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379" r:id="rId2"/>
    <p:sldId id="380" r:id="rId3"/>
    <p:sldId id="368" r:id="rId4"/>
    <p:sldId id="369" r:id="rId5"/>
    <p:sldId id="347" r:id="rId6"/>
    <p:sldId id="333" r:id="rId7"/>
    <p:sldId id="339" r:id="rId8"/>
    <p:sldId id="353" r:id="rId9"/>
    <p:sldId id="340" r:id="rId10"/>
    <p:sldId id="341" r:id="rId11"/>
    <p:sldId id="350" r:id="rId12"/>
    <p:sldId id="293" r:id="rId13"/>
    <p:sldId id="366" r:id="rId14"/>
    <p:sldId id="356" r:id="rId15"/>
    <p:sldId id="357" r:id="rId16"/>
    <p:sldId id="358" r:id="rId17"/>
    <p:sldId id="354" r:id="rId18"/>
    <p:sldId id="360" r:id="rId19"/>
    <p:sldId id="332" r:id="rId20"/>
    <p:sldId id="361" r:id="rId21"/>
    <p:sldId id="376" r:id="rId22"/>
    <p:sldId id="329" r:id="rId23"/>
    <p:sldId id="328" r:id="rId24"/>
    <p:sldId id="343" r:id="rId25"/>
    <p:sldId id="344" r:id="rId26"/>
    <p:sldId id="370" r:id="rId27"/>
    <p:sldId id="371" r:id="rId28"/>
    <p:sldId id="372" r:id="rId29"/>
    <p:sldId id="374" r:id="rId30"/>
    <p:sldId id="378" r:id="rId31"/>
    <p:sldId id="381" r:id="rId32"/>
  </p:sldIdLst>
  <p:sldSz cx="9144000" cy="5143500" type="screen16x9"/>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C10E"/>
    <a:srgbClr val="740000"/>
    <a:srgbClr val="E49E12"/>
    <a:srgbClr val="1F1919"/>
    <a:srgbClr val="EEB034"/>
    <a:srgbClr val="ECA414"/>
    <a:srgbClr val="EE9134"/>
    <a:srgbClr val="002B61"/>
    <a:srgbClr val="074AA1"/>
    <a:srgbClr val="8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9" d="100"/>
          <a:sy n="119" d="100"/>
        </p:scale>
        <p:origin x="468" y="102"/>
      </p:cViewPr>
      <p:guideLst>
        <p:guide orient="horz" pos="1620"/>
        <p:guide pos="2880"/>
      </p:guideLst>
    </p:cSldViewPr>
  </p:slideViewPr>
  <p:notesTextViewPr>
    <p:cViewPr>
      <p:scale>
        <a:sx n="1" d="1"/>
        <a:sy n="1" d="1"/>
      </p:scale>
      <p:origin x="0" y="0"/>
    </p:cViewPr>
  </p:notesTextViewPr>
  <p:sorterViewPr>
    <p:cViewPr>
      <p:scale>
        <a:sx n="150" d="100"/>
        <a:sy n="150"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87CEAFE-7DEF-4018-ABA0-7B9798E5E117}" type="datetimeFigureOut">
              <a:rPr lang="zh-CN" altLang="en-US" smtClean="0"/>
              <a:t>2020/11/3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B443164-429E-4BC3-836A-55A1098A742A}" type="slidenum">
              <a:rPr lang="zh-CN" altLang="en-US" smtClean="0"/>
              <a:t>‹#›</a:t>
            </a:fld>
            <a:endParaRPr lang="zh-CN" altLang="en-US"/>
          </a:p>
        </p:txBody>
      </p:sp>
    </p:spTree>
    <p:extLst>
      <p:ext uri="{BB962C8B-B14F-4D97-AF65-F5344CB8AC3E}">
        <p14:creationId xmlns:p14="http://schemas.microsoft.com/office/powerpoint/2010/main" val="6417984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882828-7126-4E92-AC4F-0F7C0DCC1883}" type="datetimeFigureOut">
              <a:rPr lang="zh-CN" altLang="en-US" smtClean="0"/>
              <a:t>2020/11/3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8A1C88-3612-4BB6-8594-8528E70BD9B2}" type="slidenum">
              <a:rPr lang="zh-CN" altLang="en-US" smtClean="0"/>
              <a:t>‹#›</a:t>
            </a:fld>
            <a:endParaRPr lang="zh-CN" altLang="en-US"/>
          </a:p>
        </p:txBody>
      </p:sp>
    </p:spTree>
    <p:extLst>
      <p:ext uri="{BB962C8B-B14F-4D97-AF65-F5344CB8AC3E}">
        <p14:creationId xmlns:p14="http://schemas.microsoft.com/office/powerpoint/2010/main" val="370702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a:t>
            </a:fld>
            <a:endParaRPr lang="zh-CN" altLang="en-US"/>
          </a:p>
        </p:txBody>
      </p:sp>
    </p:spTree>
    <p:extLst>
      <p:ext uri="{BB962C8B-B14F-4D97-AF65-F5344CB8AC3E}">
        <p14:creationId xmlns:p14="http://schemas.microsoft.com/office/powerpoint/2010/main" val="304744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10</a:t>
            </a:fld>
            <a:endParaRPr lang="zh-CN" altLang="en-US"/>
          </a:p>
        </p:txBody>
      </p:sp>
    </p:spTree>
    <p:extLst>
      <p:ext uri="{BB962C8B-B14F-4D97-AF65-F5344CB8AC3E}">
        <p14:creationId xmlns:p14="http://schemas.microsoft.com/office/powerpoint/2010/main" val="1163530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11</a:t>
            </a:fld>
            <a:endParaRPr lang="zh-CN" altLang="en-US"/>
          </a:p>
        </p:txBody>
      </p:sp>
    </p:spTree>
    <p:extLst>
      <p:ext uri="{BB962C8B-B14F-4D97-AF65-F5344CB8AC3E}">
        <p14:creationId xmlns:p14="http://schemas.microsoft.com/office/powerpoint/2010/main" val="841948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12</a:t>
            </a:fld>
            <a:endParaRPr lang="zh-CN" altLang="en-US"/>
          </a:p>
        </p:txBody>
      </p:sp>
    </p:spTree>
    <p:extLst>
      <p:ext uri="{BB962C8B-B14F-4D97-AF65-F5344CB8AC3E}">
        <p14:creationId xmlns:p14="http://schemas.microsoft.com/office/powerpoint/2010/main" val="37882339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13</a:t>
            </a:fld>
            <a:endParaRPr lang="zh-CN" altLang="en-US"/>
          </a:p>
        </p:txBody>
      </p:sp>
    </p:spTree>
    <p:extLst>
      <p:ext uri="{BB962C8B-B14F-4D97-AF65-F5344CB8AC3E}">
        <p14:creationId xmlns:p14="http://schemas.microsoft.com/office/powerpoint/2010/main" val="2399715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14</a:t>
            </a:fld>
            <a:endParaRPr lang="zh-CN" altLang="en-US"/>
          </a:p>
        </p:txBody>
      </p:sp>
    </p:spTree>
    <p:extLst>
      <p:ext uri="{BB962C8B-B14F-4D97-AF65-F5344CB8AC3E}">
        <p14:creationId xmlns:p14="http://schemas.microsoft.com/office/powerpoint/2010/main" val="2859987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15</a:t>
            </a:fld>
            <a:endParaRPr lang="zh-CN" altLang="en-US"/>
          </a:p>
        </p:txBody>
      </p:sp>
    </p:spTree>
    <p:extLst>
      <p:ext uri="{BB962C8B-B14F-4D97-AF65-F5344CB8AC3E}">
        <p14:creationId xmlns:p14="http://schemas.microsoft.com/office/powerpoint/2010/main" val="3280881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16</a:t>
            </a:fld>
            <a:endParaRPr lang="zh-CN" altLang="en-US"/>
          </a:p>
        </p:txBody>
      </p:sp>
    </p:spTree>
    <p:extLst>
      <p:ext uri="{BB962C8B-B14F-4D97-AF65-F5344CB8AC3E}">
        <p14:creationId xmlns:p14="http://schemas.microsoft.com/office/powerpoint/2010/main" val="3471662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17</a:t>
            </a:fld>
            <a:endParaRPr lang="zh-CN" altLang="en-US"/>
          </a:p>
        </p:txBody>
      </p:sp>
    </p:spTree>
    <p:extLst>
      <p:ext uri="{BB962C8B-B14F-4D97-AF65-F5344CB8AC3E}">
        <p14:creationId xmlns:p14="http://schemas.microsoft.com/office/powerpoint/2010/main" val="3496902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18</a:t>
            </a:fld>
            <a:endParaRPr lang="zh-CN" altLang="en-US"/>
          </a:p>
        </p:txBody>
      </p:sp>
    </p:spTree>
    <p:extLst>
      <p:ext uri="{BB962C8B-B14F-4D97-AF65-F5344CB8AC3E}">
        <p14:creationId xmlns:p14="http://schemas.microsoft.com/office/powerpoint/2010/main" val="919000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19</a:t>
            </a:fld>
            <a:endParaRPr lang="zh-CN" altLang="en-US"/>
          </a:p>
        </p:txBody>
      </p:sp>
    </p:spTree>
    <p:extLst>
      <p:ext uri="{BB962C8B-B14F-4D97-AF65-F5344CB8AC3E}">
        <p14:creationId xmlns:p14="http://schemas.microsoft.com/office/powerpoint/2010/main" val="3013830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a:t>
            </a:fld>
            <a:endParaRPr lang="zh-CN" altLang="en-US"/>
          </a:p>
        </p:txBody>
      </p:sp>
    </p:spTree>
    <p:extLst>
      <p:ext uri="{BB962C8B-B14F-4D97-AF65-F5344CB8AC3E}">
        <p14:creationId xmlns:p14="http://schemas.microsoft.com/office/powerpoint/2010/main" val="10757640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20</a:t>
            </a:fld>
            <a:endParaRPr lang="zh-CN" altLang="en-US"/>
          </a:p>
        </p:txBody>
      </p:sp>
    </p:spTree>
    <p:extLst>
      <p:ext uri="{BB962C8B-B14F-4D97-AF65-F5344CB8AC3E}">
        <p14:creationId xmlns:p14="http://schemas.microsoft.com/office/powerpoint/2010/main" val="19934975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21</a:t>
            </a:fld>
            <a:endParaRPr lang="zh-CN" altLang="en-US"/>
          </a:p>
        </p:txBody>
      </p:sp>
    </p:spTree>
    <p:extLst>
      <p:ext uri="{BB962C8B-B14F-4D97-AF65-F5344CB8AC3E}">
        <p14:creationId xmlns:p14="http://schemas.microsoft.com/office/powerpoint/2010/main" val="2342386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22</a:t>
            </a:fld>
            <a:endParaRPr lang="zh-CN" altLang="en-US"/>
          </a:p>
        </p:txBody>
      </p:sp>
    </p:spTree>
    <p:extLst>
      <p:ext uri="{BB962C8B-B14F-4D97-AF65-F5344CB8AC3E}">
        <p14:creationId xmlns:p14="http://schemas.microsoft.com/office/powerpoint/2010/main" val="3709388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23</a:t>
            </a:fld>
            <a:endParaRPr lang="zh-CN" altLang="en-US"/>
          </a:p>
        </p:txBody>
      </p:sp>
    </p:spTree>
    <p:extLst>
      <p:ext uri="{BB962C8B-B14F-4D97-AF65-F5344CB8AC3E}">
        <p14:creationId xmlns:p14="http://schemas.microsoft.com/office/powerpoint/2010/main" val="31645641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24</a:t>
            </a:fld>
            <a:endParaRPr lang="zh-CN" altLang="en-US"/>
          </a:p>
        </p:txBody>
      </p:sp>
    </p:spTree>
    <p:extLst>
      <p:ext uri="{BB962C8B-B14F-4D97-AF65-F5344CB8AC3E}">
        <p14:creationId xmlns:p14="http://schemas.microsoft.com/office/powerpoint/2010/main" val="14340752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25</a:t>
            </a:fld>
            <a:endParaRPr lang="zh-CN" altLang="en-US"/>
          </a:p>
        </p:txBody>
      </p:sp>
    </p:spTree>
    <p:extLst>
      <p:ext uri="{BB962C8B-B14F-4D97-AF65-F5344CB8AC3E}">
        <p14:creationId xmlns:p14="http://schemas.microsoft.com/office/powerpoint/2010/main" val="24388184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26</a:t>
            </a:fld>
            <a:endParaRPr lang="zh-CN" altLang="en-US"/>
          </a:p>
        </p:txBody>
      </p:sp>
    </p:spTree>
    <p:extLst>
      <p:ext uri="{BB962C8B-B14F-4D97-AF65-F5344CB8AC3E}">
        <p14:creationId xmlns:p14="http://schemas.microsoft.com/office/powerpoint/2010/main" val="230205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27</a:t>
            </a:fld>
            <a:endParaRPr lang="zh-CN" altLang="en-US"/>
          </a:p>
        </p:txBody>
      </p:sp>
    </p:spTree>
    <p:extLst>
      <p:ext uri="{BB962C8B-B14F-4D97-AF65-F5344CB8AC3E}">
        <p14:creationId xmlns:p14="http://schemas.microsoft.com/office/powerpoint/2010/main" val="6680559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28</a:t>
            </a:fld>
            <a:endParaRPr lang="zh-CN" altLang="en-US"/>
          </a:p>
        </p:txBody>
      </p:sp>
    </p:spTree>
    <p:extLst>
      <p:ext uri="{BB962C8B-B14F-4D97-AF65-F5344CB8AC3E}">
        <p14:creationId xmlns:p14="http://schemas.microsoft.com/office/powerpoint/2010/main" val="18982865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29</a:t>
            </a:fld>
            <a:endParaRPr lang="zh-CN" altLang="en-US"/>
          </a:p>
        </p:txBody>
      </p:sp>
    </p:spTree>
    <p:extLst>
      <p:ext uri="{BB962C8B-B14F-4D97-AF65-F5344CB8AC3E}">
        <p14:creationId xmlns:p14="http://schemas.microsoft.com/office/powerpoint/2010/main" val="900601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3</a:t>
            </a:fld>
            <a:endParaRPr lang="zh-CN" altLang="en-US"/>
          </a:p>
        </p:txBody>
      </p:sp>
    </p:spTree>
    <p:extLst>
      <p:ext uri="{BB962C8B-B14F-4D97-AF65-F5344CB8AC3E}">
        <p14:creationId xmlns:p14="http://schemas.microsoft.com/office/powerpoint/2010/main" val="1340442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30</a:t>
            </a:fld>
            <a:endParaRPr lang="zh-CN" altLang="en-US"/>
          </a:p>
        </p:txBody>
      </p:sp>
    </p:spTree>
    <p:extLst>
      <p:ext uri="{BB962C8B-B14F-4D97-AF65-F5344CB8AC3E}">
        <p14:creationId xmlns:p14="http://schemas.microsoft.com/office/powerpoint/2010/main" val="1001465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4</a:t>
            </a:fld>
            <a:endParaRPr lang="zh-CN" altLang="en-US"/>
          </a:p>
        </p:txBody>
      </p:sp>
    </p:spTree>
    <p:extLst>
      <p:ext uri="{BB962C8B-B14F-4D97-AF65-F5344CB8AC3E}">
        <p14:creationId xmlns:p14="http://schemas.microsoft.com/office/powerpoint/2010/main" val="181644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5</a:t>
            </a:fld>
            <a:endParaRPr lang="zh-CN" altLang="en-US"/>
          </a:p>
        </p:txBody>
      </p:sp>
    </p:spTree>
    <p:extLst>
      <p:ext uri="{BB962C8B-B14F-4D97-AF65-F5344CB8AC3E}">
        <p14:creationId xmlns:p14="http://schemas.microsoft.com/office/powerpoint/2010/main" val="2706470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6</a:t>
            </a:fld>
            <a:endParaRPr lang="zh-CN" altLang="en-US"/>
          </a:p>
        </p:txBody>
      </p:sp>
    </p:spTree>
    <p:extLst>
      <p:ext uri="{BB962C8B-B14F-4D97-AF65-F5344CB8AC3E}">
        <p14:creationId xmlns:p14="http://schemas.microsoft.com/office/powerpoint/2010/main" val="721203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7</a:t>
            </a:fld>
            <a:endParaRPr lang="zh-CN" altLang="en-US"/>
          </a:p>
        </p:txBody>
      </p:sp>
    </p:spTree>
    <p:extLst>
      <p:ext uri="{BB962C8B-B14F-4D97-AF65-F5344CB8AC3E}">
        <p14:creationId xmlns:p14="http://schemas.microsoft.com/office/powerpoint/2010/main" val="1643449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8</a:t>
            </a:fld>
            <a:endParaRPr lang="zh-CN" altLang="en-US"/>
          </a:p>
        </p:txBody>
      </p:sp>
    </p:spTree>
    <p:extLst>
      <p:ext uri="{BB962C8B-B14F-4D97-AF65-F5344CB8AC3E}">
        <p14:creationId xmlns:p14="http://schemas.microsoft.com/office/powerpoint/2010/main" val="622876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9</a:t>
            </a:fld>
            <a:endParaRPr lang="zh-CN" altLang="en-US"/>
          </a:p>
        </p:txBody>
      </p:sp>
    </p:spTree>
    <p:extLst>
      <p:ext uri="{BB962C8B-B14F-4D97-AF65-F5344CB8AC3E}">
        <p14:creationId xmlns:p14="http://schemas.microsoft.com/office/powerpoint/2010/main" val="1746822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839858"/>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21709"/>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108966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91458033"/>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6007584"/>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167629"/>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6103541"/>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9278893"/>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5471867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69358859"/>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07848750"/>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7504" y="123477"/>
            <a:ext cx="1628840" cy="1017135"/>
          </a:xfrm>
          <a:prstGeom prst="rect">
            <a:avLst/>
          </a:prstGeom>
        </p:spPr>
      </p:pic>
    </p:spTree>
    <p:extLst>
      <p:ext uri="{BB962C8B-B14F-4D97-AF65-F5344CB8AC3E}">
        <p14:creationId xmlns:p14="http://schemas.microsoft.com/office/powerpoint/2010/main" val="8615996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http://www.rapidesign.cn/" TargetMode="External"/><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9" name="TextBox 98"/>
          <p:cNvSpPr txBox="1"/>
          <p:nvPr/>
        </p:nvSpPr>
        <p:spPr>
          <a:xfrm>
            <a:off x="1722242" y="915566"/>
            <a:ext cx="5682966" cy="923330"/>
          </a:xfrm>
          <a:prstGeom prst="rect">
            <a:avLst/>
          </a:prstGeom>
          <a:noFill/>
        </p:spPr>
        <p:txBody>
          <a:bodyPr wrap="none" rtlCol="0">
            <a:spAutoFit/>
          </a:bodyPr>
          <a:lstStyle/>
          <a:p>
            <a:r>
              <a:rPr lang="zh-CN" altLang="en-US" sz="5400" b="1" dirty="0" smtClean="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党政工作汇报</a:t>
            </a:r>
            <a:r>
              <a:rPr lang="en-US" altLang="zh-CN" sz="5400" b="1" dirty="0" smtClean="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PPT</a:t>
            </a:r>
            <a:endParaRPr lang="zh-CN" altLang="en-US" sz="5400" b="1"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00" name="图片 99"/>
          <p:cNvPicPr>
            <a:picLocks noChangeAspect="1"/>
          </p:cNvPicPr>
          <p:nvPr/>
        </p:nvPicPr>
        <p:blipFill rotWithShape="1">
          <a:blip r:embed="rId4" cstate="print">
            <a:extLst>
              <a:ext uri="{28A0092B-C50C-407E-A947-70E740481C1C}">
                <a14:useLocalDpi xmlns:a14="http://schemas.microsoft.com/office/drawing/2010/main" val="0"/>
              </a:ext>
            </a:extLst>
          </a:blip>
          <a:srcRect l="15982" t="17386" b="38884"/>
          <a:stretch/>
        </p:blipFill>
        <p:spPr>
          <a:xfrm>
            <a:off x="190803" y="2370586"/>
            <a:ext cx="7653402" cy="2191486"/>
          </a:xfrm>
          <a:prstGeom prst="rect">
            <a:avLst/>
          </a:prstGeom>
        </p:spPr>
      </p:pic>
      <p:sp>
        <p:nvSpPr>
          <p:cNvPr id="101" name="TextBox 100"/>
          <p:cNvSpPr txBox="1"/>
          <p:nvPr/>
        </p:nvSpPr>
        <p:spPr>
          <a:xfrm>
            <a:off x="2683242" y="1838896"/>
            <a:ext cx="3760966" cy="338554"/>
          </a:xfrm>
          <a:prstGeom prst="rect">
            <a:avLst/>
          </a:prstGeom>
          <a:noFill/>
        </p:spPr>
        <p:txBody>
          <a:bodyPr wrap="none" rtlCol="0">
            <a:spAutoFit/>
          </a:bodyPr>
          <a:lstStyle/>
          <a:p>
            <a:r>
              <a:rPr lang="zh-CN" altLang="en-US" sz="1600" b="1" dirty="0" smtClean="0">
                <a:solidFill>
                  <a:srgbClr val="FF0000"/>
                </a:solidFill>
                <a:latin typeface="微软雅黑" pitchFamily="34" charset="-122"/>
                <a:ea typeface="微软雅黑" pitchFamily="34" charset="-122"/>
              </a:rPr>
              <a:t>适合政府汇报</a:t>
            </a:r>
            <a:r>
              <a:rPr lang="en-US" altLang="zh-CN" sz="1600" b="1" dirty="0" smtClean="0">
                <a:solidFill>
                  <a:srgbClr val="FF0000"/>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党建</a:t>
            </a:r>
            <a:r>
              <a:rPr lang="en-US" altLang="zh-CN" sz="1600" b="1" dirty="0" smtClean="0">
                <a:solidFill>
                  <a:srgbClr val="FF0000"/>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党课</a:t>
            </a:r>
            <a:r>
              <a:rPr lang="en-US" altLang="zh-CN" sz="1600" b="1" dirty="0" smtClean="0">
                <a:solidFill>
                  <a:srgbClr val="FF0000"/>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党的思想教育</a:t>
            </a:r>
            <a:endParaRPr lang="zh-CN" altLang="en-US" sz="1600" b="1" dirty="0">
              <a:solidFill>
                <a:srgbClr val="FF0000"/>
              </a:solidFill>
              <a:latin typeface="微软雅黑" pitchFamily="34" charset="-122"/>
              <a:ea typeface="微软雅黑" pitchFamily="34" charset="-122"/>
            </a:endParaRPr>
          </a:p>
        </p:txBody>
      </p:sp>
      <p:pic>
        <p:nvPicPr>
          <p:cNvPr id="102" name="图片 10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5776" y="2715766"/>
            <a:ext cx="3272544" cy="2043553"/>
          </a:xfrm>
          <a:prstGeom prst="rect">
            <a:avLst/>
          </a:prstGeom>
        </p:spPr>
      </p:pic>
      <p:grpSp>
        <p:nvGrpSpPr>
          <p:cNvPr id="103" name="组合 102"/>
          <p:cNvGrpSpPr/>
          <p:nvPr/>
        </p:nvGrpSpPr>
        <p:grpSpPr>
          <a:xfrm>
            <a:off x="3467472" y="2248917"/>
            <a:ext cx="1752600" cy="250825"/>
            <a:chOff x="3467472" y="2464941"/>
            <a:chExt cx="1752600" cy="250825"/>
          </a:xfrm>
        </p:grpSpPr>
        <p:sp>
          <p:nvSpPr>
            <p:cNvPr id="104" name="文本框 3"/>
            <p:cNvSpPr txBox="1"/>
            <p:nvPr/>
          </p:nvSpPr>
          <p:spPr>
            <a:xfrm>
              <a:off x="3467472" y="2464941"/>
              <a:ext cx="1752600" cy="250825"/>
            </a:xfrm>
            <a:prstGeom prst="roundRect">
              <a:avLst>
                <a:gd name="adj" fmla="val 50000"/>
              </a:avLst>
            </a:prstGeom>
            <a:solidFill>
              <a:srgbClr val="FF0000"/>
            </a:solidFill>
            <a:ln>
              <a:noFill/>
            </a:ln>
            <a:effectLst>
              <a:outerShdw blurRad="50800" dist="38100" dir="5400000" algn="t" rotWithShape="0">
                <a:prstClr val="black">
                  <a:alpha val="40000"/>
                </a:prstClr>
              </a:outerShdw>
            </a:effectLst>
          </p:spPr>
          <p:txBody>
            <a:bodyPr lIns="0" tIns="0" rIns="0" bIns="0" anchor="ctr"/>
            <a:lstStyle/>
            <a:p>
              <a:pPr algn="ctr" fontAlgn="auto">
                <a:spcBef>
                  <a:spcPts val="0"/>
                </a:spcBef>
                <a:spcAft>
                  <a:spcPts val="0"/>
                </a:spcAft>
                <a:defRPr/>
              </a:pPr>
              <a:endParaRPr lang="en-US" altLang="zh-CN" sz="1400" dirty="0">
                <a:solidFill>
                  <a:srgbClr val="FFFFFF"/>
                </a:solidFill>
                <a:latin typeface="Arial" panose="020B0604020202020204" pitchFamily="34" charset="0"/>
                <a:ea typeface="黑体" panose="02010609060101010101" pitchFamily="49" charset="-122"/>
              </a:endParaRPr>
            </a:p>
          </p:txBody>
        </p:sp>
        <p:grpSp>
          <p:nvGrpSpPr>
            <p:cNvPr id="105" name="组合 95"/>
            <p:cNvGrpSpPr>
              <a:grpSpLocks/>
            </p:cNvGrpSpPr>
            <p:nvPr/>
          </p:nvGrpSpPr>
          <p:grpSpPr bwMode="auto">
            <a:xfrm>
              <a:off x="3999284" y="2496691"/>
              <a:ext cx="688975" cy="166688"/>
              <a:chOff x="4075922" y="3435846"/>
              <a:chExt cx="689113" cy="165652"/>
            </a:xfrm>
            <a:solidFill>
              <a:schemeClr val="bg1"/>
            </a:solidFill>
          </p:grpSpPr>
          <p:sp>
            <p:nvSpPr>
              <p:cNvPr id="106" name="椭圆 105"/>
              <p:cNvSpPr/>
              <p:nvPr/>
            </p:nvSpPr>
            <p:spPr>
              <a:xfrm>
                <a:off x="4075922" y="3435846"/>
                <a:ext cx="165652" cy="165652"/>
              </a:xfrm>
              <a:prstGeom prst="ellipse">
                <a:avLst/>
              </a:prstGeom>
              <a:gr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7" name="椭圆 106"/>
              <p:cNvSpPr/>
              <p:nvPr/>
            </p:nvSpPr>
            <p:spPr>
              <a:xfrm>
                <a:off x="4334340" y="3435846"/>
                <a:ext cx="165652" cy="165652"/>
              </a:xfrm>
              <a:prstGeom prst="ellipse">
                <a:avLst/>
              </a:prstGeom>
              <a:gr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8" name="椭圆 107"/>
              <p:cNvSpPr/>
              <p:nvPr/>
            </p:nvSpPr>
            <p:spPr>
              <a:xfrm>
                <a:off x="4599383" y="3435846"/>
                <a:ext cx="165652" cy="165652"/>
              </a:xfrm>
              <a:prstGeom prst="ellipse">
                <a:avLst/>
              </a:prstGeom>
              <a:gr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109" name="Group 550"/>
          <p:cNvGrpSpPr>
            <a:grpSpLocks/>
          </p:cNvGrpSpPr>
          <p:nvPr/>
        </p:nvGrpSpPr>
        <p:grpSpPr bwMode="auto">
          <a:xfrm>
            <a:off x="2957742" y="2028128"/>
            <a:ext cx="2937127" cy="2640962"/>
            <a:chOff x="295" y="3475"/>
            <a:chExt cx="1407" cy="1407"/>
          </a:xfrm>
        </p:grpSpPr>
        <p:sp>
          <p:nvSpPr>
            <p:cNvPr id="110"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fontAlgn="auto">
                <a:spcBef>
                  <a:spcPts val="0"/>
                </a:spcBef>
                <a:spcAft>
                  <a:spcPts val="0"/>
                </a:spcAft>
                <a:defRPr/>
              </a:pPr>
              <a:endParaRPr lang="zh-CN" altLang="en-US">
                <a:latin typeface="+mn-lt"/>
                <a:ea typeface="+mn-ea"/>
              </a:endParaRPr>
            </a:p>
          </p:txBody>
        </p:sp>
        <p:grpSp>
          <p:nvGrpSpPr>
            <p:cNvPr id="111" name="Group 552"/>
            <p:cNvGrpSpPr>
              <a:grpSpLocks/>
            </p:cNvGrpSpPr>
            <p:nvPr/>
          </p:nvGrpSpPr>
          <p:grpSpPr bwMode="auto">
            <a:xfrm>
              <a:off x="476" y="3657"/>
              <a:ext cx="1050" cy="1050"/>
              <a:chOff x="-6056" y="-2208"/>
              <a:chExt cx="2208" cy="2208"/>
            </a:xfrm>
          </p:grpSpPr>
          <p:sp>
            <p:nvSpPr>
              <p:cNvPr id="112"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nvGrpSpPr>
              <p:cNvPr id="113" name="Group 554"/>
              <p:cNvGrpSpPr>
                <a:grpSpLocks/>
              </p:cNvGrpSpPr>
              <p:nvPr/>
            </p:nvGrpSpPr>
            <p:grpSpPr bwMode="auto">
              <a:xfrm>
                <a:off x="-6056" y="-2208"/>
                <a:ext cx="2208" cy="2208"/>
                <a:chOff x="-4060" y="-879"/>
                <a:chExt cx="2208" cy="2208"/>
              </a:xfrm>
            </p:grpSpPr>
            <p:grpSp>
              <p:nvGrpSpPr>
                <p:cNvPr id="114" name="Group 555"/>
                <p:cNvGrpSpPr>
                  <a:grpSpLocks/>
                </p:cNvGrpSpPr>
                <p:nvPr/>
              </p:nvGrpSpPr>
              <p:grpSpPr bwMode="auto">
                <a:xfrm>
                  <a:off x="-4060" y="-879"/>
                  <a:ext cx="2208" cy="2208"/>
                  <a:chOff x="-3924" y="-788"/>
                  <a:chExt cx="2208" cy="2208"/>
                </a:xfrm>
              </p:grpSpPr>
              <p:grpSp>
                <p:nvGrpSpPr>
                  <p:cNvPr id="130" name="Group 556"/>
                  <p:cNvGrpSpPr>
                    <a:grpSpLocks noChangeAspect="1"/>
                  </p:cNvGrpSpPr>
                  <p:nvPr/>
                </p:nvGrpSpPr>
                <p:grpSpPr bwMode="auto">
                  <a:xfrm>
                    <a:off x="-3924" y="-788"/>
                    <a:ext cx="2208" cy="2202"/>
                    <a:chOff x="168" y="696"/>
                    <a:chExt cx="1429" cy="1429"/>
                  </a:xfrm>
                </p:grpSpPr>
                <p:grpSp>
                  <p:nvGrpSpPr>
                    <p:cNvPr id="138" name="Group 557"/>
                    <p:cNvGrpSpPr>
                      <a:grpSpLocks noChangeAspect="1"/>
                    </p:cNvGrpSpPr>
                    <p:nvPr/>
                  </p:nvGrpSpPr>
                  <p:grpSpPr bwMode="auto">
                    <a:xfrm>
                      <a:off x="854" y="696"/>
                      <a:ext cx="56" cy="1429"/>
                      <a:chOff x="845" y="696"/>
                      <a:chExt cx="56" cy="1429"/>
                    </a:xfrm>
                  </p:grpSpPr>
                  <p:sp>
                    <p:nvSpPr>
                      <p:cNvPr id="142"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143"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nvGrpSpPr>
                    <p:cNvPr id="139" name="Group 560"/>
                    <p:cNvGrpSpPr>
                      <a:grpSpLocks noChangeAspect="1"/>
                    </p:cNvGrpSpPr>
                    <p:nvPr/>
                  </p:nvGrpSpPr>
                  <p:grpSpPr bwMode="auto">
                    <a:xfrm rot="5400000">
                      <a:off x="855" y="696"/>
                      <a:ext cx="56" cy="1429"/>
                      <a:chOff x="845" y="696"/>
                      <a:chExt cx="56" cy="1429"/>
                    </a:xfrm>
                  </p:grpSpPr>
                  <p:sp>
                    <p:nvSpPr>
                      <p:cNvPr id="140"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141"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grpSp>
                <p:nvGrpSpPr>
                  <p:cNvPr id="131" name="Group 563"/>
                  <p:cNvGrpSpPr>
                    <a:grpSpLocks noChangeAspect="1"/>
                  </p:cNvGrpSpPr>
                  <p:nvPr/>
                </p:nvGrpSpPr>
                <p:grpSpPr bwMode="auto">
                  <a:xfrm rot="2700000">
                    <a:off x="-3927" y="-785"/>
                    <a:ext cx="2208" cy="2202"/>
                    <a:chOff x="168" y="696"/>
                    <a:chExt cx="1429" cy="1429"/>
                  </a:xfrm>
                </p:grpSpPr>
                <p:grpSp>
                  <p:nvGrpSpPr>
                    <p:cNvPr id="132" name="Group 564"/>
                    <p:cNvGrpSpPr>
                      <a:grpSpLocks noChangeAspect="1"/>
                    </p:cNvGrpSpPr>
                    <p:nvPr/>
                  </p:nvGrpSpPr>
                  <p:grpSpPr bwMode="auto">
                    <a:xfrm>
                      <a:off x="854" y="696"/>
                      <a:ext cx="56" cy="1429"/>
                      <a:chOff x="845" y="696"/>
                      <a:chExt cx="56" cy="1429"/>
                    </a:xfrm>
                  </p:grpSpPr>
                  <p:sp>
                    <p:nvSpPr>
                      <p:cNvPr id="136"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137"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nvGrpSpPr>
                    <p:cNvPr id="133" name="Group 567"/>
                    <p:cNvGrpSpPr>
                      <a:grpSpLocks noChangeAspect="1"/>
                    </p:cNvGrpSpPr>
                    <p:nvPr/>
                  </p:nvGrpSpPr>
                  <p:grpSpPr bwMode="auto">
                    <a:xfrm rot="5400000">
                      <a:off x="855" y="696"/>
                      <a:ext cx="56" cy="1429"/>
                      <a:chOff x="845" y="696"/>
                      <a:chExt cx="56" cy="1429"/>
                    </a:xfrm>
                  </p:grpSpPr>
                  <p:sp>
                    <p:nvSpPr>
                      <p:cNvPr id="134"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135"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grpSp>
            <p:grpSp>
              <p:nvGrpSpPr>
                <p:cNvPr id="115" name="Group 570"/>
                <p:cNvGrpSpPr>
                  <a:grpSpLocks/>
                </p:cNvGrpSpPr>
                <p:nvPr/>
              </p:nvGrpSpPr>
              <p:grpSpPr bwMode="auto">
                <a:xfrm rot="1320000">
                  <a:off x="-3742" y="-520"/>
                  <a:ext cx="1546" cy="1546"/>
                  <a:chOff x="-3924" y="-788"/>
                  <a:chExt cx="2208" cy="2208"/>
                </a:xfrm>
              </p:grpSpPr>
              <p:grpSp>
                <p:nvGrpSpPr>
                  <p:cNvPr id="116" name="Group 571"/>
                  <p:cNvGrpSpPr>
                    <a:grpSpLocks noChangeAspect="1"/>
                  </p:cNvGrpSpPr>
                  <p:nvPr/>
                </p:nvGrpSpPr>
                <p:grpSpPr bwMode="auto">
                  <a:xfrm>
                    <a:off x="-3924" y="-788"/>
                    <a:ext cx="2208" cy="2202"/>
                    <a:chOff x="168" y="696"/>
                    <a:chExt cx="1429" cy="1429"/>
                  </a:xfrm>
                </p:grpSpPr>
                <p:grpSp>
                  <p:nvGrpSpPr>
                    <p:cNvPr id="124" name="Group 572"/>
                    <p:cNvGrpSpPr>
                      <a:grpSpLocks noChangeAspect="1"/>
                    </p:cNvGrpSpPr>
                    <p:nvPr/>
                  </p:nvGrpSpPr>
                  <p:grpSpPr bwMode="auto">
                    <a:xfrm>
                      <a:off x="854" y="696"/>
                      <a:ext cx="56" cy="1429"/>
                      <a:chOff x="845" y="696"/>
                      <a:chExt cx="56" cy="1429"/>
                    </a:xfrm>
                  </p:grpSpPr>
                  <p:sp>
                    <p:nvSpPr>
                      <p:cNvPr id="128"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129"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nvGrpSpPr>
                    <p:cNvPr id="125" name="Group 575"/>
                    <p:cNvGrpSpPr>
                      <a:grpSpLocks noChangeAspect="1"/>
                    </p:cNvGrpSpPr>
                    <p:nvPr/>
                  </p:nvGrpSpPr>
                  <p:grpSpPr bwMode="auto">
                    <a:xfrm rot="5400000">
                      <a:off x="855" y="696"/>
                      <a:ext cx="56" cy="1429"/>
                      <a:chOff x="845" y="696"/>
                      <a:chExt cx="56" cy="1429"/>
                    </a:xfrm>
                  </p:grpSpPr>
                  <p:sp>
                    <p:nvSpPr>
                      <p:cNvPr id="126"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127"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grpSp>
                <p:nvGrpSpPr>
                  <p:cNvPr id="117" name="Group 578"/>
                  <p:cNvGrpSpPr>
                    <a:grpSpLocks noChangeAspect="1"/>
                  </p:cNvGrpSpPr>
                  <p:nvPr/>
                </p:nvGrpSpPr>
                <p:grpSpPr bwMode="auto">
                  <a:xfrm rot="2700000">
                    <a:off x="-3927" y="-785"/>
                    <a:ext cx="2208" cy="2202"/>
                    <a:chOff x="168" y="696"/>
                    <a:chExt cx="1429" cy="1429"/>
                  </a:xfrm>
                </p:grpSpPr>
                <p:grpSp>
                  <p:nvGrpSpPr>
                    <p:cNvPr id="118" name="Group 579"/>
                    <p:cNvGrpSpPr>
                      <a:grpSpLocks noChangeAspect="1"/>
                    </p:cNvGrpSpPr>
                    <p:nvPr/>
                  </p:nvGrpSpPr>
                  <p:grpSpPr bwMode="auto">
                    <a:xfrm>
                      <a:off x="854" y="696"/>
                      <a:ext cx="56" cy="1429"/>
                      <a:chOff x="845" y="696"/>
                      <a:chExt cx="56" cy="1429"/>
                    </a:xfrm>
                  </p:grpSpPr>
                  <p:sp>
                    <p:nvSpPr>
                      <p:cNvPr id="122"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123"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nvGrpSpPr>
                    <p:cNvPr id="119" name="Group 582"/>
                    <p:cNvGrpSpPr>
                      <a:grpSpLocks noChangeAspect="1"/>
                    </p:cNvGrpSpPr>
                    <p:nvPr/>
                  </p:nvGrpSpPr>
                  <p:grpSpPr bwMode="auto">
                    <a:xfrm rot="5400000">
                      <a:off x="855" y="696"/>
                      <a:ext cx="56" cy="1429"/>
                      <a:chOff x="845" y="696"/>
                      <a:chExt cx="56" cy="1429"/>
                    </a:xfrm>
                  </p:grpSpPr>
                  <p:sp>
                    <p:nvSpPr>
                      <p:cNvPr id="120"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sp>
                    <p:nvSpPr>
                      <p:cNvPr id="121"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a:latin typeface="Calibri" pitchFamily="34" charset="0"/>
                        </a:endParaRPr>
                      </a:p>
                    </p:txBody>
                  </p:sp>
                </p:grpSp>
              </p:grpSp>
            </p:grpSp>
          </p:grpSp>
        </p:grpSp>
      </p:grpSp>
    </p:spTree>
    <p:extLst>
      <p:ext uri="{BB962C8B-B14F-4D97-AF65-F5344CB8AC3E}">
        <p14:creationId xmlns:p14="http://schemas.microsoft.com/office/powerpoint/2010/main" val="133797231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left)">
                                      <p:cBhvr>
                                        <p:cTn id="7" dur="2000"/>
                                        <p:tgtEl>
                                          <p:spTgt spid="99"/>
                                        </p:tgtEl>
                                      </p:cBhvr>
                                    </p:animEffect>
                                  </p:childTnLst>
                                </p:cTn>
                              </p:par>
                              <p:par>
                                <p:cTn id="8" presetID="53" presetClass="entr" presetSubtype="16" fill="hold" nodeType="withEffect">
                                  <p:stCondLst>
                                    <p:cond delay="0"/>
                                  </p:stCondLst>
                                  <p:childTnLst>
                                    <p:set>
                                      <p:cBhvr>
                                        <p:cTn id="9" dur="1" fill="hold">
                                          <p:stCondLst>
                                            <p:cond delay="0"/>
                                          </p:stCondLst>
                                        </p:cTn>
                                        <p:tgtEl>
                                          <p:spTgt spid="102"/>
                                        </p:tgtEl>
                                        <p:attrNameLst>
                                          <p:attrName>style.visibility</p:attrName>
                                        </p:attrNameLst>
                                      </p:cBhvr>
                                      <p:to>
                                        <p:strVal val="visible"/>
                                      </p:to>
                                    </p:set>
                                    <p:anim calcmode="lin" valueType="num">
                                      <p:cBhvr>
                                        <p:cTn id="10" dur="500" fill="hold"/>
                                        <p:tgtEl>
                                          <p:spTgt spid="102"/>
                                        </p:tgtEl>
                                        <p:attrNameLst>
                                          <p:attrName>ppt_w</p:attrName>
                                        </p:attrNameLst>
                                      </p:cBhvr>
                                      <p:tavLst>
                                        <p:tav tm="0">
                                          <p:val>
                                            <p:fltVal val="0"/>
                                          </p:val>
                                        </p:tav>
                                        <p:tav tm="100000">
                                          <p:val>
                                            <p:strVal val="#ppt_w"/>
                                          </p:val>
                                        </p:tav>
                                      </p:tavLst>
                                    </p:anim>
                                    <p:anim calcmode="lin" valueType="num">
                                      <p:cBhvr>
                                        <p:cTn id="11" dur="500" fill="hold"/>
                                        <p:tgtEl>
                                          <p:spTgt spid="102"/>
                                        </p:tgtEl>
                                        <p:attrNameLst>
                                          <p:attrName>ppt_h</p:attrName>
                                        </p:attrNameLst>
                                      </p:cBhvr>
                                      <p:tavLst>
                                        <p:tav tm="0">
                                          <p:val>
                                            <p:fltVal val="0"/>
                                          </p:val>
                                        </p:tav>
                                        <p:tav tm="100000">
                                          <p:val>
                                            <p:strVal val="#ppt_h"/>
                                          </p:val>
                                        </p:tav>
                                      </p:tavLst>
                                    </p:anim>
                                    <p:animEffect transition="in" filter="fade">
                                      <p:cBhvr>
                                        <p:cTn id="12" dur="500"/>
                                        <p:tgtEl>
                                          <p:spTgt spid="102"/>
                                        </p:tgtEl>
                                      </p:cBhvr>
                                    </p:animEffect>
                                  </p:childTnLst>
                                </p:cTn>
                              </p:par>
                            </p:childTnLst>
                          </p:cTn>
                        </p:par>
                        <p:par>
                          <p:cTn id="13" fill="hold">
                            <p:stCondLst>
                              <p:cond delay="2000"/>
                            </p:stCondLst>
                            <p:childTnLst>
                              <p:par>
                                <p:cTn id="14" presetID="42" presetClass="entr" presetSubtype="0" fill="hold" nodeType="after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fade">
                                      <p:cBhvr>
                                        <p:cTn id="16" dur="1000"/>
                                        <p:tgtEl>
                                          <p:spTgt spid="100"/>
                                        </p:tgtEl>
                                      </p:cBhvr>
                                    </p:animEffect>
                                    <p:anim calcmode="lin" valueType="num">
                                      <p:cBhvr>
                                        <p:cTn id="17" dur="1000" fill="hold"/>
                                        <p:tgtEl>
                                          <p:spTgt spid="100"/>
                                        </p:tgtEl>
                                        <p:attrNameLst>
                                          <p:attrName>ppt_x</p:attrName>
                                        </p:attrNameLst>
                                      </p:cBhvr>
                                      <p:tavLst>
                                        <p:tav tm="0">
                                          <p:val>
                                            <p:strVal val="#ppt_x"/>
                                          </p:val>
                                        </p:tav>
                                        <p:tav tm="100000">
                                          <p:val>
                                            <p:strVal val="#ppt_x"/>
                                          </p:val>
                                        </p:tav>
                                      </p:tavLst>
                                    </p:anim>
                                    <p:anim calcmode="lin" valueType="num">
                                      <p:cBhvr>
                                        <p:cTn id="18" dur="1000" fill="hold"/>
                                        <p:tgtEl>
                                          <p:spTgt spid="100"/>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01"/>
                                        </p:tgtEl>
                                        <p:attrNameLst>
                                          <p:attrName>style.visibility</p:attrName>
                                        </p:attrNameLst>
                                      </p:cBhvr>
                                      <p:to>
                                        <p:strVal val="visible"/>
                                      </p:to>
                                    </p:set>
                                    <p:anim by="(-#ppt_w*2)" calcmode="lin" valueType="num">
                                      <p:cBhvr rctx="PPT">
                                        <p:cTn id="22" dur="500" autoRev="1" fill="hold">
                                          <p:stCondLst>
                                            <p:cond delay="0"/>
                                          </p:stCondLst>
                                        </p:cTn>
                                        <p:tgtEl>
                                          <p:spTgt spid="101"/>
                                        </p:tgtEl>
                                        <p:attrNameLst>
                                          <p:attrName>ppt_w</p:attrName>
                                        </p:attrNameLst>
                                      </p:cBhvr>
                                    </p:anim>
                                    <p:anim by="(#ppt_w*0.50)" calcmode="lin" valueType="num">
                                      <p:cBhvr>
                                        <p:cTn id="23" dur="500" decel="50000" autoRev="1" fill="hold">
                                          <p:stCondLst>
                                            <p:cond delay="0"/>
                                          </p:stCondLst>
                                        </p:cTn>
                                        <p:tgtEl>
                                          <p:spTgt spid="101"/>
                                        </p:tgtEl>
                                        <p:attrNameLst>
                                          <p:attrName>ppt_x</p:attrName>
                                        </p:attrNameLst>
                                      </p:cBhvr>
                                    </p:anim>
                                    <p:anim from="(-#ppt_h/2)" to="(#ppt_y)" calcmode="lin" valueType="num">
                                      <p:cBhvr>
                                        <p:cTn id="24" dur="1000" fill="hold">
                                          <p:stCondLst>
                                            <p:cond delay="0"/>
                                          </p:stCondLst>
                                        </p:cTn>
                                        <p:tgtEl>
                                          <p:spTgt spid="101"/>
                                        </p:tgtEl>
                                        <p:attrNameLst>
                                          <p:attrName>ppt_y</p:attrName>
                                        </p:attrNameLst>
                                      </p:cBhvr>
                                    </p:anim>
                                    <p:animRot by="21600000">
                                      <p:cBhvr>
                                        <p:cTn id="25" dur="1000" fill="hold">
                                          <p:stCondLst>
                                            <p:cond delay="0"/>
                                          </p:stCondLst>
                                        </p:cTn>
                                        <p:tgtEl>
                                          <p:spTgt spid="101"/>
                                        </p:tgtEl>
                                        <p:attrNameLst>
                                          <p:attrName>r</p:attrName>
                                        </p:attrNameLst>
                                      </p:cBhvr>
                                    </p:animRot>
                                  </p:childTnLst>
                                </p:cTn>
                              </p:par>
                            </p:childTnLst>
                          </p:cTn>
                        </p:par>
                        <p:par>
                          <p:cTn id="26" fill="hold">
                            <p:stCondLst>
                              <p:cond delay="5800"/>
                            </p:stCondLst>
                            <p:childTnLst>
                              <p:par>
                                <p:cTn id="27" presetID="16" presetClass="entr" presetSubtype="37" fill="hold" nodeType="after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barn(outVertical)">
                                      <p:cBhvr>
                                        <p:cTn id="29" dur="1250"/>
                                        <p:tgtEl>
                                          <p:spTgt spid="103"/>
                                        </p:tgtEl>
                                      </p:cBhvr>
                                    </p:animEffect>
                                  </p:childTnLst>
                                </p:cTn>
                              </p:par>
                              <p:par>
                                <p:cTn id="30" presetID="10" presetClass="entr" presetSubtype="0" fill="hold" nodeType="withEffect">
                                  <p:stCondLst>
                                    <p:cond delay="0"/>
                                  </p:stCondLst>
                                  <p:childTnLst>
                                    <p:set>
                                      <p:cBhvr>
                                        <p:cTn id="31" dur="1" fill="hold">
                                          <p:stCondLst>
                                            <p:cond delay="0"/>
                                          </p:stCondLst>
                                        </p:cTn>
                                        <p:tgtEl>
                                          <p:spTgt spid="109"/>
                                        </p:tgtEl>
                                        <p:attrNameLst>
                                          <p:attrName>style.visibility</p:attrName>
                                        </p:attrNameLst>
                                      </p:cBhvr>
                                      <p:to>
                                        <p:strVal val="visible"/>
                                      </p:to>
                                    </p:set>
                                    <p:animEffect transition="in" filter="fade">
                                      <p:cBhvr>
                                        <p:cTn id="32" dur="500"/>
                                        <p:tgtEl>
                                          <p:spTgt spid="109"/>
                                        </p:tgtEl>
                                      </p:cBhvr>
                                    </p:animEffect>
                                  </p:childTnLst>
                                </p:cTn>
                              </p:par>
                            </p:childTnLst>
                          </p:cTn>
                        </p:par>
                        <p:par>
                          <p:cTn id="33" fill="hold">
                            <p:stCondLst>
                              <p:cond delay="7050"/>
                            </p:stCondLst>
                            <p:childTnLst>
                              <p:par>
                                <p:cTn id="34" presetID="6" presetClass="emph" presetSubtype="0" fill="hold" nodeType="afterEffect">
                                  <p:stCondLst>
                                    <p:cond delay="0"/>
                                  </p:stCondLst>
                                  <p:childTnLst>
                                    <p:animScale>
                                      <p:cBhvr>
                                        <p:cTn id="35" dur="2000" fill="hold"/>
                                        <p:tgtEl>
                                          <p:spTgt spid="109"/>
                                        </p:tgtEl>
                                      </p:cBhvr>
                                      <p:by x="400000" y="400000"/>
                                    </p:animScale>
                                  </p:childTnLst>
                                </p:cTn>
                              </p:par>
                            </p:childTnLst>
                          </p:cTn>
                        </p:par>
                        <p:par>
                          <p:cTn id="36" fill="hold">
                            <p:stCondLst>
                              <p:cond delay="9050"/>
                            </p:stCondLst>
                            <p:childTnLst>
                              <p:par>
                                <p:cTn id="37" presetID="6" presetClass="emph" presetSubtype="0" autoRev="1" fill="hold" nodeType="afterEffect">
                                  <p:stCondLst>
                                    <p:cond delay="0"/>
                                  </p:stCondLst>
                                  <p:childTnLst>
                                    <p:animScale>
                                      <p:cBhvr>
                                        <p:cTn id="38" dur="3000" fill="hold"/>
                                        <p:tgtEl>
                                          <p:spTgt spid="109"/>
                                        </p:tgtEl>
                                      </p:cBhvr>
                                      <p:by x="400000" y="400000"/>
                                    </p:animScale>
                                  </p:childTnLst>
                                </p:cTn>
                              </p:par>
                              <p:par>
                                <p:cTn id="39" presetID="10" presetClass="exit" presetSubtype="0" fill="hold" nodeType="withEffect">
                                  <p:stCondLst>
                                    <p:cond delay="0"/>
                                  </p:stCondLst>
                                  <p:childTnLst>
                                    <p:animEffect transition="out" filter="fade">
                                      <p:cBhvr>
                                        <p:cTn id="40" dur="2000"/>
                                        <p:tgtEl>
                                          <p:spTgt spid="109"/>
                                        </p:tgtEl>
                                      </p:cBhvr>
                                    </p:animEffect>
                                    <p:set>
                                      <p:cBhvr>
                                        <p:cTn id="41" dur="1" fill="hold">
                                          <p:stCondLst>
                                            <p:cond delay="1999"/>
                                          </p:stCondLst>
                                        </p:cTn>
                                        <p:tgtEl>
                                          <p:spTgt spid="10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02566" y="2754309"/>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前期调研</a:t>
            </a:r>
            <a:endParaRPr lang="en-US" altLang="zh-CN" sz="18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Early Research</a:t>
            </a:r>
            <a:endPar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a:grpSpLocks noChangeAspect="1"/>
          </p:cNvGrpSpPr>
          <p:nvPr/>
        </p:nvGrpSpPr>
        <p:grpSpPr>
          <a:xfrm>
            <a:off x="1568005" y="1283896"/>
            <a:ext cx="1246474" cy="1246474"/>
            <a:chOff x="456294" y="1959430"/>
            <a:chExt cx="2148114" cy="2148114"/>
          </a:xfrm>
        </p:grpSpPr>
        <p:sp>
          <p:nvSpPr>
            <p:cNvPr id="4" name="椭圆 3"/>
            <p:cNvSpPr/>
            <p:nvPr/>
          </p:nvSpPr>
          <p:spPr>
            <a:xfrm>
              <a:off x="456294" y="1959430"/>
              <a:ext cx="2148114" cy="2148114"/>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 name="矩形 5"/>
          <p:cNvSpPr/>
          <p:nvPr/>
        </p:nvSpPr>
        <p:spPr>
          <a:xfrm>
            <a:off x="3096538" y="2746019"/>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计划安排</a:t>
            </a:r>
            <a:endParaRPr lang="en-US" altLang="zh-CN" sz="18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Project Schedule</a:t>
            </a:r>
            <a:endPar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a:grpSpLocks noChangeAspect="1"/>
          </p:cNvGrpSpPr>
          <p:nvPr/>
        </p:nvGrpSpPr>
        <p:grpSpPr>
          <a:xfrm>
            <a:off x="3161977" y="1275606"/>
            <a:ext cx="1246474" cy="1246474"/>
            <a:chOff x="2492224" y="1959430"/>
            <a:chExt cx="2148114" cy="2148114"/>
          </a:xfrm>
        </p:grpSpPr>
        <p:sp>
          <p:nvSpPr>
            <p:cNvPr id="8" name="椭圆 7"/>
            <p:cNvSpPr/>
            <p:nvPr/>
          </p:nvSpPr>
          <p:spPr>
            <a:xfrm>
              <a:off x="2492224" y="1959430"/>
              <a:ext cx="2148114" cy="2148114"/>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sp>
        <p:nvSpPr>
          <p:cNvPr id="10" name="矩形 9"/>
          <p:cNvSpPr/>
          <p:nvPr/>
        </p:nvSpPr>
        <p:spPr>
          <a:xfrm>
            <a:off x="6288876" y="2746019"/>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后期规划</a:t>
            </a:r>
            <a:endParaRPr lang="en-US" altLang="zh-CN" sz="18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Future Programme</a:t>
            </a:r>
            <a:endPar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a:grpSpLocks noChangeAspect="1"/>
          </p:cNvGrpSpPr>
          <p:nvPr/>
        </p:nvGrpSpPr>
        <p:grpSpPr>
          <a:xfrm>
            <a:off x="6354315" y="1275606"/>
            <a:ext cx="1246474" cy="1246474"/>
            <a:chOff x="6564085" y="1959430"/>
            <a:chExt cx="2148114" cy="2148114"/>
          </a:xfrm>
        </p:grpSpPr>
        <p:sp>
          <p:nvSpPr>
            <p:cNvPr id="12" name="椭圆 11"/>
            <p:cNvSpPr/>
            <p:nvPr/>
          </p:nvSpPr>
          <p:spPr>
            <a:xfrm>
              <a:off x="6564085" y="1959430"/>
              <a:ext cx="2148114" cy="2148114"/>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7033174" y="2413982"/>
              <a:ext cx="1209936" cy="1239010"/>
              <a:chOff x="3598200" y="1732459"/>
              <a:chExt cx="1947600" cy="1994400"/>
            </a:xfrm>
          </p:grpSpPr>
          <p:sp>
            <p:nvSpPr>
              <p:cNvPr id="14"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9" name="矩形 18"/>
          <p:cNvSpPr/>
          <p:nvPr/>
        </p:nvSpPr>
        <p:spPr>
          <a:xfrm>
            <a:off x="4692708" y="2746019"/>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进展情况</a:t>
            </a:r>
            <a:endParaRPr lang="en-US" altLang="zh-CN" sz="18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Works Progress</a:t>
            </a:r>
            <a:endPar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19"/>
          <p:cNvGrpSpPr>
            <a:grpSpLocks noChangeAspect="1"/>
          </p:cNvGrpSpPr>
          <p:nvPr/>
        </p:nvGrpSpPr>
        <p:grpSpPr>
          <a:xfrm>
            <a:off x="4758146" y="1275606"/>
            <a:ext cx="1246474" cy="1246474"/>
            <a:chOff x="4528154" y="1959430"/>
            <a:chExt cx="2148114" cy="2148114"/>
          </a:xfrm>
        </p:grpSpPr>
        <p:sp>
          <p:nvSpPr>
            <p:cNvPr id="21" name="椭圆 20"/>
            <p:cNvSpPr/>
            <p:nvPr/>
          </p:nvSpPr>
          <p:spPr>
            <a:xfrm>
              <a:off x="4528154" y="1959430"/>
              <a:ext cx="2148114" cy="2148114"/>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Group 4"/>
            <p:cNvGrpSpPr>
              <a:grpSpLocks noChangeAspect="1"/>
            </p:cNvGrpSpPr>
            <p:nvPr/>
          </p:nvGrpSpPr>
          <p:grpSpPr bwMode="auto">
            <a:xfrm>
              <a:off x="5033378" y="2342981"/>
              <a:ext cx="1137666" cy="1381012"/>
              <a:chOff x="2694" y="1931"/>
              <a:chExt cx="374" cy="454"/>
            </a:xfrm>
            <a:solidFill>
              <a:schemeClr val="bg1"/>
            </a:solidFill>
          </p:grpSpPr>
          <p:sp>
            <p:nvSpPr>
              <p:cNvPr id="23"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0" name="组合 69"/>
          <p:cNvGrpSpPr>
            <a:grpSpLocks/>
          </p:cNvGrpSpPr>
          <p:nvPr/>
        </p:nvGrpSpPr>
        <p:grpSpPr bwMode="auto">
          <a:xfrm>
            <a:off x="1383170" y="3679699"/>
            <a:ext cx="476250" cy="479425"/>
            <a:chOff x="758797" y="1504730"/>
            <a:chExt cx="405000" cy="405000"/>
          </a:xfrm>
        </p:grpSpPr>
        <p:sp>
          <p:nvSpPr>
            <p:cNvPr id="31" name="矩形 30"/>
            <p:cNvSpPr/>
            <p:nvPr/>
          </p:nvSpPr>
          <p:spPr>
            <a:xfrm>
              <a:off x="758797" y="1504730"/>
              <a:ext cx="405000" cy="405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defRPr/>
              </a:pPr>
              <a:endParaRPr lang="zh-CN" altLang="en-US">
                <a:solidFill>
                  <a:schemeClr val="tx1">
                    <a:lumMod val="65000"/>
                    <a:lumOff val="35000"/>
                  </a:schemeClr>
                </a:solidFill>
              </a:endParaRPr>
            </a:p>
          </p:txBody>
        </p:sp>
        <p:sp>
          <p:nvSpPr>
            <p:cNvPr id="32" name="Freeform 34"/>
            <p:cNvSpPr>
              <a:spLocks noChangeAspect="1" noEditPoints="1"/>
            </p:cNvSpPr>
            <p:nvPr/>
          </p:nvSpPr>
          <p:spPr bwMode="auto">
            <a:xfrm>
              <a:off x="881647" y="1573124"/>
              <a:ext cx="159300" cy="268212"/>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lIns="68580" tIns="34290" rIns="68580" bIns="34290"/>
            <a:lstStyle/>
            <a:p>
              <a:pPr>
                <a:defRPr/>
              </a:pPr>
              <a:endParaRPr lang="zh-CN" altLang="en-US">
                <a:solidFill>
                  <a:schemeClr val="tx1">
                    <a:lumMod val="65000"/>
                    <a:lumOff val="35000"/>
                  </a:schemeClr>
                </a:solidFill>
              </a:endParaRPr>
            </a:p>
          </p:txBody>
        </p:sp>
      </p:grpSp>
      <p:sp>
        <p:nvSpPr>
          <p:cNvPr id="33" name="矩形 32"/>
          <p:cNvSpPr/>
          <p:nvPr/>
        </p:nvSpPr>
        <p:spPr>
          <a:xfrm>
            <a:off x="1859421" y="3604974"/>
            <a:ext cx="5926863" cy="646331"/>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tx1">
                    <a:lumMod val="65000"/>
                    <a:lumOff val="3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tx1">
                    <a:lumMod val="65000"/>
                    <a:lumOff val="35000"/>
                  </a:schemeClr>
                </a:solidFill>
                <a:latin typeface="微软雅黑" pitchFamily="34" charset="-122"/>
                <a:ea typeface="微软雅黑" pitchFamily="34" charset="-122"/>
              </a:rPr>
              <a:t>此处</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45"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46" name="Group 8"/>
          <p:cNvGrpSpPr>
            <a:grpSpLocks/>
          </p:cNvGrpSpPr>
          <p:nvPr/>
        </p:nvGrpSpPr>
        <p:grpSpPr bwMode="auto">
          <a:xfrm>
            <a:off x="1763688" y="626641"/>
            <a:ext cx="360362" cy="288925"/>
            <a:chOff x="0" y="0"/>
            <a:chExt cx="360040" cy="288032"/>
          </a:xfrm>
          <a:solidFill>
            <a:srgbClr val="C00000"/>
          </a:solidFill>
        </p:grpSpPr>
        <p:sp>
          <p:nvSpPr>
            <p:cNvPr id="58"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59"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125223031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50" fill="hold"/>
                                        <p:tgtEl>
                                          <p:spTgt spid="3"/>
                                        </p:tgtEl>
                                        <p:attrNameLst>
                                          <p:attrName>ppt_w</p:attrName>
                                        </p:attrNameLst>
                                      </p:cBhvr>
                                      <p:tavLst>
                                        <p:tav tm="0">
                                          <p:val>
                                            <p:fltVal val="0"/>
                                          </p:val>
                                        </p:tav>
                                        <p:tav tm="100000">
                                          <p:val>
                                            <p:strVal val="#ppt_w"/>
                                          </p:val>
                                        </p:tav>
                                      </p:tavLst>
                                    </p:anim>
                                    <p:anim calcmode="lin" valueType="num">
                                      <p:cBhvr>
                                        <p:cTn id="8" dur="1250" fill="hold"/>
                                        <p:tgtEl>
                                          <p:spTgt spid="3"/>
                                        </p:tgtEl>
                                        <p:attrNameLst>
                                          <p:attrName>ppt_h</p:attrName>
                                        </p:attrNameLst>
                                      </p:cBhvr>
                                      <p:tavLst>
                                        <p:tav tm="0">
                                          <p:val>
                                            <p:fltVal val="0"/>
                                          </p:val>
                                        </p:tav>
                                        <p:tav tm="100000">
                                          <p:val>
                                            <p:strVal val="#ppt_h"/>
                                          </p:val>
                                        </p:tav>
                                      </p:tavLst>
                                    </p:anim>
                                    <p:anim calcmode="lin" valueType="num">
                                      <p:cBhvr>
                                        <p:cTn id="9" dur="125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ppt_x</p:attrName>
                                        </p:attrNameLst>
                                      </p:cBhvr>
                                      <p:tavLst>
                                        <p:tav tm="0" fmla="#ppt_x+(cos(-2*pi*(1-$))*-#ppt_x-sin(-2*pi*(1-$))*(1-#ppt_y))*(1-$)">
                                          <p:val>
                                            <p:fltVal val="0"/>
                                          </p:val>
                                        </p:tav>
                                        <p:tav tm="100000">
                                          <p:val>
                                            <p:fltVal val="1"/>
                                          </p:val>
                                        </p:tav>
                                      </p:tavLst>
                                    </p:anim>
                                    <p:anim calcmode="lin" valueType="num">
                                      <p:cBhvr>
                                        <p:cTn id="16" dur="1250" fill="hold"/>
                                        <p:tgtEl>
                                          <p:spTgt spid="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250" fill="hold"/>
                                        <p:tgtEl>
                                          <p:spTgt spid="20"/>
                                        </p:tgtEl>
                                        <p:attrNameLst>
                                          <p:attrName>ppt_w</p:attrName>
                                        </p:attrNameLst>
                                      </p:cBhvr>
                                      <p:tavLst>
                                        <p:tav tm="0">
                                          <p:val>
                                            <p:fltVal val="0"/>
                                          </p:val>
                                        </p:tav>
                                        <p:tav tm="100000">
                                          <p:val>
                                            <p:strVal val="#ppt_w"/>
                                          </p:val>
                                        </p:tav>
                                      </p:tavLst>
                                    </p:anim>
                                    <p:anim calcmode="lin" valueType="num">
                                      <p:cBhvr>
                                        <p:cTn id="20" dur="1250" fill="hold"/>
                                        <p:tgtEl>
                                          <p:spTgt spid="20"/>
                                        </p:tgtEl>
                                        <p:attrNameLst>
                                          <p:attrName>ppt_h</p:attrName>
                                        </p:attrNameLst>
                                      </p:cBhvr>
                                      <p:tavLst>
                                        <p:tav tm="0">
                                          <p:val>
                                            <p:fltVal val="0"/>
                                          </p:val>
                                        </p:tav>
                                        <p:tav tm="100000">
                                          <p:val>
                                            <p:strVal val="#ppt_h"/>
                                          </p:val>
                                        </p:tav>
                                      </p:tavLst>
                                    </p:anim>
                                    <p:anim calcmode="lin" valueType="num">
                                      <p:cBhvr>
                                        <p:cTn id="21" dur="1250" fill="hold"/>
                                        <p:tgtEl>
                                          <p:spTgt spid="20"/>
                                        </p:tgtEl>
                                        <p:attrNameLst>
                                          <p:attrName>ppt_x</p:attrName>
                                        </p:attrNameLst>
                                      </p:cBhvr>
                                      <p:tavLst>
                                        <p:tav tm="0" fmla="#ppt_x+(cos(-2*pi*(1-$))*-#ppt_x-sin(-2*pi*(1-$))*(1-#ppt_y))*(1-$)">
                                          <p:val>
                                            <p:fltVal val="0"/>
                                          </p:val>
                                        </p:tav>
                                        <p:tav tm="100000">
                                          <p:val>
                                            <p:fltVal val="1"/>
                                          </p:val>
                                        </p:tav>
                                      </p:tavLst>
                                    </p:anim>
                                    <p:anim calcmode="lin" valueType="num">
                                      <p:cBhvr>
                                        <p:cTn id="22" dur="1250" fill="hold"/>
                                        <p:tgtEl>
                                          <p:spTgt spid="20"/>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250" fill="hold"/>
                                        <p:tgtEl>
                                          <p:spTgt spid="11"/>
                                        </p:tgtEl>
                                        <p:attrNameLst>
                                          <p:attrName>ppt_w</p:attrName>
                                        </p:attrNameLst>
                                      </p:cBhvr>
                                      <p:tavLst>
                                        <p:tav tm="0">
                                          <p:val>
                                            <p:fltVal val="0"/>
                                          </p:val>
                                        </p:tav>
                                        <p:tav tm="100000">
                                          <p:val>
                                            <p:strVal val="#ppt_w"/>
                                          </p:val>
                                        </p:tav>
                                      </p:tavLst>
                                    </p:anim>
                                    <p:anim calcmode="lin" valueType="num">
                                      <p:cBhvr>
                                        <p:cTn id="26" dur="1250" fill="hold"/>
                                        <p:tgtEl>
                                          <p:spTgt spid="11"/>
                                        </p:tgtEl>
                                        <p:attrNameLst>
                                          <p:attrName>ppt_h</p:attrName>
                                        </p:attrNameLst>
                                      </p:cBhvr>
                                      <p:tavLst>
                                        <p:tav tm="0">
                                          <p:val>
                                            <p:fltVal val="0"/>
                                          </p:val>
                                        </p:tav>
                                        <p:tav tm="100000">
                                          <p:val>
                                            <p:strVal val="#ppt_h"/>
                                          </p:val>
                                        </p:tav>
                                      </p:tavLst>
                                    </p:anim>
                                    <p:anim calcmode="lin" valueType="num">
                                      <p:cBhvr>
                                        <p:cTn id="27" dur="1250" fill="hold"/>
                                        <p:tgtEl>
                                          <p:spTgt spid="11"/>
                                        </p:tgtEl>
                                        <p:attrNameLst>
                                          <p:attrName>ppt_x</p:attrName>
                                        </p:attrNameLst>
                                      </p:cBhvr>
                                      <p:tavLst>
                                        <p:tav tm="0" fmla="#ppt_x+(cos(-2*pi*(1-$))*-#ppt_x-sin(-2*pi*(1-$))*(1-#ppt_y))*(1-$)">
                                          <p:val>
                                            <p:fltVal val="0"/>
                                          </p:val>
                                        </p:tav>
                                        <p:tav tm="100000">
                                          <p:val>
                                            <p:fltVal val="1"/>
                                          </p:val>
                                        </p:tav>
                                      </p:tavLst>
                                    </p:anim>
                                    <p:anim calcmode="lin" valueType="num">
                                      <p:cBhvr>
                                        <p:cTn id="28" dur="125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1+#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childTnLst>
                          </p:cTn>
                        </p:par>
                        <p:par>
                          <p:cTn id="34" fill="hold">
                            <p:stCondLst>
                              <p:cond delay="1750"/>
                            </p:stCondLst>
                            <p:childTnLst>
                              <p:par>
                                <p:cTn id="35" presetID="2" presetClass="entr" presetSubtype="2"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2750"/>
                            </p:stCondLst>
                            <p:childTnLst>
                              <p:par>
                                <p:cTn id="45" presetID="2" presetClass="entr" presetSubtype="2"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22" presetClass="entr" presetSubtype="8"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par>
                          <p:cTn id="53" fill="hold">
                            <p:stCondLst>
                              <p:cond delay="3750"/>
                            </p:stCondLst>
                            <p:childTnLst>
                              <p:par>
                                <p:cTn id="54" presetID="22" presetClass="entr" presetSubtype="8"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P spid="19"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960517" y="1113455"/>
            <a:ext cx="1771606" cy="2111166"/>
            <a:chOff x="960517" y="1041448"/>
            <a:chExt cx="1771606" cy="2111166"/>
          </a:xfrm>
        </p:grpSpPr>
        <p:sp>
          <p:nvSpPr>
            <p:cNvPr id="3" name="AutoShape 3"/>
            <p:cNvSpPr>
              <a:spLocks noChangeArrowheads="1"/>
            </p:cNvSpPr>
            <p:nvPr/>
          </p:nvSpPr>
          <p:spPr bwMode="auto">
            <a:xfrm rot="16200000">
              <a:off x="1579323" y="1995512"/>
              <a:ext cx="2103113" cy="2024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solidFill>
              <a:srgbClr val="C00000"/>
            </a:solidFill>
            <a:ln>
              <a:noFill/>
            </a:ln>
            <a:effectLst/>
          </p:spPr>
          <p:txBody>
            <a:bodyPr wrap="none" anchor="ctr"/>
            <a:lstStyle/>
            <a:p>
              <a:pPr>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4" name="KSO_GT1"/>
            <p:cNvSpPr/>
            <p:nvPr/>
          </p:nvSpPr>
          <p:spPr>
            <a:xfrm>
              <a:off x="960517" y="1041448"/>
              <a:ext cx="1554324" cy="2111166"/>
            </a:xfrm>
            <a:custGeom>
              <a:avLst/>
              <a:gdLst/>
              <a:ahLst/>
              <a:cxnLst/>
              <a:rect l="l" t="t" r="r" b="b"/>
              <a:pathLst>
                <a:path w="2144712" h="2913062">
                  <a:moveTo>
                    <a:pt x="2144712" y="0"/>
                  </a:moveTo>
                  <a:lnTo>
                    <a:pt x="2144712" y="2913062"/>
                  </a:lnTo>
                  <a:lnTo>
                    <a:pt x="0" y="2619329"/>
                  </a:lnTo>
                  <a:lnTo>
                    <a:pt x="0" y="293734"/>
                  </a:lnTo>
                  <a:close/>
                </a:path>
              </a:pathLst>
            </a:custGeom>
            <a:solidFill>
              <a:srgbClr val="FF000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horz" tIns="305100" anchor="t"/>
            <a:lstStyle/>
            <a:p>
              <a:pPr algn="ctr">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输入文本内容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5" name="KSO_GN1"/>
            <p:cNvSpPr txBox="1">
              <a:spLocks noChangeArrowheads="1"/>
            </p:cNvSpPr>
            <p:nvPr/>
          </p:nvSpPr>
          <p:spPr bwMode="auto">
            <a:xfrm>
              <a:off x="1963462" y="2286985"/>
              <a:ext cx="46599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spcBef>
                  <a:spcPct val="50000"/>
                </a:spcBef>
              </a:pPr>
              <a:r>
                <a:rPr lang="en-US" altLang="zh-CN" sz="4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a:t>
              </a:r>
            </a:p>
          </p:txBody>
        </p:sp>
      </p:grpSp>
      <p:grpSp>
        <p:nvGrpSpPr>
          <p:cNvPr id="21" name="组合 20"/>
          <p:cNvGrpSpPr/>
          <p:nvPr/>
        </p:nvGrpSpPr>
        <p:grpSpPr>
          <a:xfrm>
            <a:off x="4484749" y="1110052"/>
            <a:ext cx="1776862" cy="2111711"/>
            <a:chOff x="4484749" y="1038045"/>
            <a:chExt cx="1776862" cy="2111711"/>
          </a:xfrm>
        </p:grpSpPr>
        <p:sp>
          <p:nvSpPr>
            <p:cNvPr id="7" name="AutoShape 7"/>
            <p:cNvSpPr>
              <a:spLocks noChangeArrowheads="1"/>
            </p:cNvSpPr>
            <p:nvPr/>
          </p:nvSpPr>
          <p:spPr bwMode="auto">
            <a:xfrm rot="16200000">
              <a:off x="5108811" y="1988358"/>
              <a:ext cx="2103113" cy="2024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solidFill>
              <a:srgbClr val="C00000"/>
            </a:solidFill>
            <a:ln>
              <a:noFill/>
            </a:ln>
            <a:effectLst/>
          </p:spPr>
          <p:txBody>
            <a:bodyPr wrap="none" anchor="ctr"/>
            <a:lstStyle/>
            <a:p>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8" name="KSO_GT3"/>
            <p:cNvSpPr/>
            <p:nvPr/>
          </p:nvSpPr>
          <p:spPr>
            <a:xfrm>
              <a:off x="4484749" y="1038590"/>
              <a:ext cx="1554324" cy="2111166"/>
            </a:xfrm>
            <a:custGeom>
              <a:avLst/>
              <a:gdLst/>
              <a:ahLst/>
              <a:cxnLst/>
              <a:rect l="l" t="t" r="r" b="b"/>
              <a:pathLst>
                <a:path w="2144712" h="2913062">
                  <a:moveTo>
                    <a:pt x="2144712" y="0"/>
                  </a:moveTo>
                  <a:lnTo>
                    <a:pt x="2144712" y="2913062"/>
                  </a:lnTo>
                  <a:lnTo>
                    <a:pt x="0" y="2619329"/>
                  </a:lnTo>
                  <a:lnTo>
                    <a:pt x="0" y="293734"/>
                  </a:lnTo>
                  <a:close/>
                </a:path>
              </a:pathLst>
            </a:custGeom>
            <a:solidFill>
              <a:srgbClr val="FF0000"/>
            </a:solidFill>
            <a:ln w="3175" algn="ctr">
              <a:solidFill>
                <a:schemeClr val="bg1"/>
              </a:solidFill>
              <a:miter lim="800000"/>
              <a:headEnd/>
              <a:tailEnd/>
            </a:ln>
            <a:effectLst/>
          </p:spPr>
          <p:txBody>
            <a:bodyPr vert="horz" wrap="none" tIns="305100" anchor="t"/>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输入文本内容</a:t>
              </a:r>
            </a:p>
          </p:txBody>
        </p:sp>
        <p:sp>
          <p:nvSpPr>
            <p:cNvPr id="10" name="KSO_GN3"/>
            <p:cNvSpPr txBox="1">
              <a:spLocks noChangeArrowheads="1"/>
            </p:cNvSpPr>
            <p:nvPr/>
          </p:nvSpPr>
          <p:spPr bwMode="auto">
            <a:xfrm>
              <a:off x="5623514" y="2536476"/>
              <a:ext cx="36585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5400">
                  <a:solidFill>
                    <a:srgbClr val="7D7D7D"/>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sz="3200" b="1" dirty="0">
                  <a:solidFill>
                    <a:schemeClr val="bg1"/>
                  </a:solidFill>
                  <a:latin typeface="微软雅黑" panose="020B0503020204020204" pitchFamily="34" charset="-122"/>
                  <a:cs typeface="Arial" panose="020B0604020202020204" pitchFamily="34" charset="0"/>
                </a:rPr>
                <a:t>3</a:t>
              </a:r>
            </a:p>
          </p:txBody>
        </p:sp>
      </p:grpSp>
      <p:grpSp>
        <p:nvGrpSpPr>
          <p:cNvPr id="20" name="组合 19"/>
          <p:cNvGrpSpPr/>
          <p:nvPr/>
        </p:nvGrpSpPr>
        <p:grpSpPr>
          <a:xfrm>
            <a:off x="2723105" y="1110052"/>
            <a:ext cx="1770659" cy="2111711"/>
            <a:chOff x="2723105" y="1038045"/>
            <a:chExt cx="1770659" cy="2111711"/>
          </a:xfrm>
        </p:grpSpPr>
        <p:sp>
          <p:nvSpPr>
            <p:cNvPr id="6" name="AutoShape 5"/>
            <p:cNvSpPr>
              <a:spLocks noChangeArrowheads="1"/>
            </p:cNvSpPr>
            <p:nvPr/>
          </p:nvSpPr>
          <p:spPr bwMode="auto">
            <a:xfrm rot="16200000">
              <a:off x="3340964" y="1988358"/>
              <a:ext cx="2103113" cy="2024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solidFill>
              <a:srgbClr val="C00000"/>
            </a:solidFill>
            <a:ln>
              <a:noFill/>
            </a:ln>
            <a:effectLst/>
          </p:spPr>
          <p:txBody>
            <a:bodyPr wrap="none" anchor="ctr"/>
            <a:lstStyle/>
            <a:p>
              <a:pPr>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9" name="KSO_GT2"/>
            <p:cNvSpPr/>
            <p:nvPr/>
          </p:nvSpPr>
          <p:spPr>
            <a:xfrm>
              <a:off x="2723105" y="1038590"/>
              <a:ext cx="1554324" cy="2111166"/>
            </a:xfrm>
            <a:custGeom>
              <a:avLst/>
              <a:gdLst/>
              <a:ahLst/>
              <a:cxnLst/>
              <a:rect l="l" t="t" r="r" b="b"/>
              <a:pathLst>
                <a:path w="2144712" h="2913062">
                  <a:moveTo>
                    <a:pt x="2144712" y="0"/>
                  </a:moveTo>
                  <a:lnTo>
                    <a:pt x="2144712" y="2913062"/>
                  </a:lnTo>
                  <a:lnTo>
                    <a:pt x="0" y="2619329"/>
                  </a:lnTo>
                  <a:lnTo>
                    <a:pt x="0" y="293734"/>
                  </a:lnTo>
                  <a:close/>
                </a:path>
              </a:pathLst>
            </a:custGeom>
            <a:solidFill>
              <a:srgbClr val="FF0000"/>
            </a:solidFill>
            <a:ln w="3175" algn="ctr">
              <a:solidFill>
                <a:schemeClr val="bg1"/>
              </a:solidFill>
              <a:miter lim="800000"/>
              <a:headEnd/>
              <a:tailEnd/>
            </a:ln>
            <a:effectLst/>
          </p:spPr>
          <p:txBody>
            <a:bodyPr vert="horz" wrap="none" tIns="305100" anchor="t"/>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输入文本内容</a:t>
              </a:r>
            </a:p>
          </p:txBody>
        </p:sp>
        <p:sp>
          <p:nvSpPr>
            <p:cNvPr id="11" name="KSO_GN2"/>
            <p:cNvSpPr txBox="1">
              <a:spLocks noChangeArrowheads="1"/>
            </p:cNvSpPr>
            <p:nvPr/>
          </p:nvSpPr>
          <p:spPr bwMode="auto">
            <a:xfrm>
              <a:off x="3848303" y="2523008"/>
              <a:ext cx="36585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5400">
                  <a:solidFill>
                    <a:srgbClr val="7D7D7D"/>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sz="3200" b="1" dirty="0">
                  <a:solidFill>
                    <a:schemeClr val="bg1"/>
                  </a:solidFill>
                  <a:latin typeface="微软雅黑" panose="020B0503020204020204" pitchFamily="34" charset="-122"/>
                  <a:cs typeface="Arial" panose="020B0604020202020204" pitchFamily="34" charset="0"/>
                </a:rPr>
                <a:t>2</a:t>
              </a:r>
            </a:p>
          </p:txBody>
        </p:sp>
      </p:grpSp>
      <p:grpSp>
        <p:nvGrpSpPr>
          <p:cNvPr id="22" name="组合 21"/>
          <p:cNvGrpSpPr/>
          <p:nvPr/>
        </p:nvGrpSpPr>
        <p:grpSpPr>
          <a:xfrm>
            <a:off x="6223170" y="1110052"/>
            <a:ext cx="1775861" cy="2111711"/>
            <a:chOff x="6223170" y="1038045"/>
            <a:chExt cx="1775861" cy="2111711"/>
          </a:xfrm>
        </p:grpSpPr>
        <p:sp>
          <p:nvSpPr>
            <p:cNvPr id="12" name="KSO_GT3"/>
            <p:cNvSpPr/>
            <p:nvPr/>
          </p:nvSpPr>
          <p:spPr>
            <a:xfrm>
              <a:off x="6223170" y="1038590"/>
              <a:ext cx="1554324" cy="2111166"/>
            </a:xfrm>
            <a:custGeom>
              <a:avLst/>
              <a:gdLst/>
              <a:ahLst/>
              <a:cxnLst/>
              <a:rect l="l" t="t" r="r" b="b"/>
              <a:pathLst>
                <a:path w="2144712" h="2913062">
                  <a:moveTo>
                    <a:pt x="2144712" y="0"/>
                  </a:moveTo>
                  <a:lnTo>
                    <a:pt x="2144712" y="2913062"/>
                  </a:lnTo>
                  <a:lnTo>
                    <a:pt x="0" y="2619329"/>
                  </a:lnTo>
                  <a:lnTo>
                    <a:pt x="0" y="293734"/>
                  </a:lnTo>
                  <a:close/>
                </a:path>
              </a:pathLst>
            </a:custGeom>
            <a:solidFill>
              <a:srgbClr val="FF0000"/>
            </a:solidFill>
            <a:ln w="3175" algn="ctr">
              <a:solidFill>
                <a:schemeClr val="bg1"/>
              </a:solidFill>
              <a:miter lim="800000"/>
              <a:headEnd/>
              <a:tailEnd/>
            </a:ln>
            <a:effectLst/>
          </p:spPr>
          <p:txBody>
            <a:bodyPr vert="horz" wrap="none" tIns="305100" anchor="t"/>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输入文本内容</a:t>
              </a:r>
            </a:p>
          </p:txBody>
        </p:sp>
        <p:sp>
          <p:nvSpPr>
            <p:cNvPr id="13" name="KSO_GN3"/>
            <p:cNvSpPr txBox="1">
              <a:spLocks noChangeArrowheads="1"/>
            </p:cNvSpPr>
            <p:nvPr/>
          </p:nvSpPr>
          <p:spPr bwMode="auto">
            <a:xfrm>
              <a:off x="7361935" y="2536476"/>
              <a:ext cx="36585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defPPr>
                <a:defRPr lang="zh-CN"/>
              </a:defPPr>
              <a:lvl1pPr algn="r" eaLnBrk="1" hangingPunct="1">
                <a:spcBef>
                  <a:spcPct val="50000"/>
                </a:spcBef>
                <a:defRPr sz="5400">
                  <a:solidFill>
                    <a:srgbClr val="7D7D7D"/>
                  </a:solidFill>
                  <a:latin typeface="Impact" pitchFamily="34" charset="0"/>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sz="3200" b="1" dirty="0" smtClean="0">
                  <a:solidFill>
                    <a:schemeClr val="bg1"/>
                  </a:solidFill>
                  <a:latin typeface="微软雅黑" panose="020B0503020204020204" pitchFamily="34" charset="-122"/>
                  <a:cs typeface="Arial" panose="020B0604020202020204" pitchFamily="34" charset="0"/>
                </a:rPr>
                <a:t>4</a:t>
              </a:r>
              <a:endParaRPr lang="en-US" altLang="zh-CN" sz="3200" b="1" dirty="0">
                <a:solidFill>
                  <a:schemeClr val="bg1"/>
                </a:solidFill>
                <a:latin typeface="微软雅黑" panose="020B0503020204020204" pitchFamily="34" charset="-122"/>
                <a:cs typeface="Arial" panose="020B0604020202020204" pitchFamily="34" charset="0"/>
              </a:endParaRPr>
            </a:p>
          </p:txBody>
        </p:sp>
        <p:sp>
          <p:nvSpPr>
            <p:cNvPr id="14" name="AutoShape 7"/>
            <p:cNvSpPr>
              <a:spLocks noChangeArrowheads="1"/>
            </p:cNvSpPr>
            <p:nvPr/>
          </p:nvSpPr>
          <p:spPr bwMode="auto">
            <a:xfrm rot="16200000">
              <a:off x="6846231" y="1988358"/>
              <a:ext cx="2103113" cy="2024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solidFill>
              <a:srgbClr val="C00000"/>
            </a:solidFill>
            <a:ln>
              <a:noFill/>
            </a:ln>
            <a:effectLst/>
          </p:spPr>
          <p:txBody>
            <a:bodyPr wrap="none" anchor="ctr"/>
            <a:lstStyle/>
            <a:p>
              <a:endParaRPr lang="zh-CN" altLang="en-US" sz="1350" dirty="0">
                <a:solidFill>
                  <a:schemeClr val="bg1"/>
                </a:solidFill>
                <a:latin typeface="微软雅黑" panose="020B0503020204020204" pitchFamily="34" charset="-122"/>
                <a:ea typeface="微软雅黑" panose="020B0503020204020204" pitchFamily="34" charset="-122"/>
              </a:endParaRPr>
            </a:p>
          </p:txBody>
        </p:sp>
      </p:grpSp>
      <p:sp>
        <p:nvSpPr>
          <p:cNvPr id="16" name="文本框 57"/>
          <p:cNvSpPr txBox="1">
            <a:spLocks noChangeArrowheads="1"/>
          </p:cNvSpPr>
          <p:nvPr/>
        </p:nvSpPr>
        <p:spPr bwMode="auto">
          <a:xfrm>
            <a:off x="1475656" y="3363838"/>
            <a:ext cx="6523375"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97" tIns="89997" rIns="89997" bIns="89997"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eaLnBrk="1" hangingPunct="1">
              <a:spcBef>
                <a:spcPts val="598"/>
              </a:spcBef>
              <a:spcAft>
                <a:spcPts val="598"/>
              </a:spcAft>
            </a:pPr>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1100" dirty="0" smtClean="0">
                <a:solidFill>
                  <a:schemeClr val="tx1">
                    <a:lumMod val="65000"/>
                    <a:lumOff val="35000"/>
                  </a:schemeClr>
                </a:solidFill>
                <a:latin typeface="微软雅黑" pitchFamily="34" charset="-122"/>
                <a:ea typeface="微软雅黑" pitchFamily="34" charset="-122"/>
              </a:rPr>
              <a:t>此处请</a:t>
            </a:r>
            <a:r>
              <a:rPr lang="zh-CN" altLang="en-US" sz="1100" dirty="0">
                <a:solidFill>
                  <a:schemeClr val="tx1">
                    <a:lumMod val="65000"/>
                    <a:lumOff val="35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1100" dirty="0" smtClean="0">
                <a:solidFill>
                  <a:schemeClr val="tx1">
                    <a:lumMod val="65000"/>
                    <a:lumOff val="35000"/>
                  </a:schemeClr>
                </a:solidFill>
                <a:latin typeface="微软雅黑" pitchFamily="34" charset="-122"/>
                <a:ea typeface="微软雅黑" pitchFamily="34" charset="-122"/>
              </a:rPr>
              <a:t>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 name="Freeform 5"/>
          <p:cNvSpPr>
            <a:spLocks noEditPoints="1"/>
          </p:cNvSpPr>
          <p:nvPr/>
        </p:nvSpPr>
        <p:spPr bwMode="auto">
          <a:xfrm>
            <a:off x="986818" y="3586116"/>
            <a:ext cx="467733" cy="353786"/>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FF0000"/>
          </a:solidFill>
          <a:ln>
            <a:noFill/>
          </a:ln>
        </p:spPr>
        <p:txBody>
          <a:bodyPr lIns="91437" tIns="45718" rIns="91437" bIns="45718"/>
          <a:lstStyle/>
          <a:p>
            <a:endParaRPr lang="zh-CN" altLang="en-US"/>
          </a:p>
        </p:txBody>
      </p:sp>
      <p:sp>
        <p:nvSpPr>
          <p:cNvPr id="18" name="Freeform 5"/>
          <p:cNvSpPr>
            <a:spLocks noEditPoints="1"/>
          </p:cNvSpPr>
          <p:nvPr/>
        </p:nvSpPr>
        <p:spPr bwMode="auto">
          <a:xfrm rot="10800000">
            <a:off x="7939741" y="3939902"/>
            <a:ext cx="194794" cy="149679"/>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FF0000"/>
          </a:solidFill>
          <a:ln>
            <a:noFill/>
          </a:ln>
        </p:spPr>
        <p:txBody>
          <a:bodyPr lIns="91437" tIns="45718" rIns="91437" bIns="45718"/>
          <a:lstStyle/>
          <a:p>
            <a:endParaRPr lang="zh-CN" altLang="en-US"/>
          </a:p>
        </p:txBody>
      </p:sp>
      <p:sp>
        <p:nvSpPr>
          <p:cNvPr id="32"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33" name="Group 8"/>
          <p:cNvGrpSpPr>
            <a:grpSpLocks/>
          </p:cNvGrpSpPr>
          <p:nvPr/>
        </p:nvGrpSpPr>
        <p:grpSpPr bwMode="auto">
          <a:xfrm>
            <a:off x="1763688" y="626641"/>
            <a:ext cx="360362" cy="288925"/>
            <a:chOff x="0" y="0"/>
            <a:chExt cx="360040" cy="288032"/>
          </a:xfrm>
          <a:solidFill>
            <a:srgbClr val="C00000"/>
          </a:solidFill>
        </p:grpSpPr>
        <p:sp>
          <p:nvSpPr>
            <p:cNvPr id="34"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46"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710012811"/>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Scale>
                                      <p:cBhvr>
                                        <p:cTn id="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9"/>
                                        </p:tgtEl>
                                        <p:attrNameLst>
                                          <p:attrName>ppt_x</p:attrName>
                                          <p:attrName>ppt_y</p:attrName>
                                        </p:attrNameLst>
                                      </p:cBhvr>
                                    </p:animMotion>
                                    <p:animEffect transition="in" filter="fade">
                                      <p:cBhvr>
                                        <p:cTn id="9" dur="1000"/>
                                        <p:tgtEl>
                                          <p:spTgt spid="19"/>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Scale>
                                      <p:cBhvr>
                                        <p:cTn id="1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0"/>
                                        </p:tgtEl>
                                        <p:attrNameLst>
                                          <p:attrName>ppt_x</p:attrName>
                                          <p:attrName>ppt_y</p:attrName>
                                        </p:attrNameLst>
                                      </p:cBhvr>
                                    </p:animMotion>
                                    <p:animEffect transition="in" filter="fade">
                                      <p:cBhvr>
                                        <p:cTn id="15" dur="1000"/>
                                        <p:tgtEl>
                                          <p:spTgt spid="20"/>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Scale>
                                      <p:cBhvr>
                                        <p:cTn id="1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1"/>
                                        </p:tgtEl>
                                        <p:attrNameLst>
                                          <p:attrName>ppt_x</p:attrName>
                                          <p:attrName>ppt_y</p:attrName>
                                        </p:attrNameLst>
                                      </p:cBhvr>
                                    </p:animMotion>
                                    <p:animEffect transition="in" filter="fade">
                                      <p:cBhvr>
                                        <p:cTn id="21" dur="1000"/>
                                        <p:tgtEl>
                                          <p:spTgt spid="21"/>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Scale>
                                      <p:cBhvr>
                                        <p:cTn id="2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2"/>
                                        </p:tgtEl>
                                        <p:attrNameLst>
                                          <p:attrName>ppt_x</p:attrName>
                                          <p:attrName>ppt_y</p:attrName>
                                        </p:attrNameLst>
                                      </p:cBhvr>
                                    </p:animMotion>
                                    <p:animEffect transition="in" filter="fade">
                                      <p:cBhvr>
                                        <p:cTn id="27" dur="1000"/>
                                        <p:tgtEl>
                                          <p:spTgt spid="22"/>
                                        </p:tgtEl>
                                      </p:cBhvr>
                                    </p:animEffect>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5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115616" y="1459582"/>
            <a:ext cx="7042150" cy="3200400"/>
            <a:chOff x="1044575" y="1412875"/>
            <a:chExt cx="7042150" cy="3200400"/>
          </a:xfrm>
        </p:grpSpPr>
        <p:sp>
          <p:nvSpPr>
            <p:cNvPr id="37" name="Oval 4"/>
            <p:cNvSpPr>
              <a:spLocks noChangeArrowheads="1"/>
            </p:cNvSpPr>
            <p:nvPr/>
          </p:nvSpPr>
          <p:spPr bwMode="auto">
            <a:xfrm>
              <a:off x="3573463" y="3775075"/>
              <a:ext cx="1968500" cy="83820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 name="Oval 5"/>
            <p:cNvSpPr>
              <a:spLocks noChangeArrowheads="1"/>
            </p:cNvSpPr>
            <p:nvPr/>
          </p:nvSpPr>
          <p:spPr bwMode="auto">
            <a:xfrm>
              <a:off x="5683250" y="3775075"/>
              <a:ext cx="1968500" cy="83820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 name="Oval 6"/>
            <p:cNvSpPr>
              <a:spLocks noChangeArrowheads="1"/>
            </p:cNvSpPr>
            <p:nvPr/>
          </p:nvSpPr>
          <p:spPr bwMode="auto">
            <a:xfrm>
              <a:off x="1463675" y="3775075"/>
              <a:ext cx="1968500" cy="83820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Freeform 7"/>
            <p:cNvSpPr>
              <a:spLocks/>
            </p:cNvSpPr>
            <p:nvPr/>
          </p:nvSpPr>
          <p:spPr bwMode="gray">
            <a:xfrm>
              <a:off x="1044575" y="1412875"/>
              <a:ext cx="2416175" cy="2847975"/>
            </a:xfrm>
            <a:custGeom>
              <a:avLst/>
              <a:gdLst>
                <a:gd name="T0" fmla="*/ 2000724 w 1105"/>
                <a:gd name="T1" fmla="*/ 1425087 h 1295"/>
                <a:gd name="T2" fmla="*/ 2416175 w 1105"/>
                <a:gd name="T3" fmla="*/ 417850 h 1295"/>
                <a:gd name="T4" fmla="*/ 1414720 w 1105"/>
                <a:gd name="T5" fmla="*/ 0 h 1295"/>
                <a:gd name="T6" fmla="*/ 0 w 1105"/>
                <a:gd name="T7" fmla="*/ 1425087 h 1295"/>
                <a:gd name="T8" fmla="*/ 1414720 w 1105"/>
                <a:gd name="T9" fmla="*/ 2847975 h 1295"/>
                <a:gd name="T10" fmla="*/ 2416175 w 1105"/>
                <a:gd name="T11" fmla="*/ 2432325 h 1295"/>
                <a:gd name="T12" fmla="*/ 2000724 w 1105"/>
                <a:gd name="T13" fmla="*/ 142508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915" y="648"/>
                  </a:moveTo>
                  <a:cubicBezTo>
                    <a:pt x="915" y="469"/>
                    <a:pt x="987" y="307"/>
                    <a:pt x="1105" y="190"/>
                  </a:cubicBezTo>
                  <a:cubicBezTo>
                    <a:pt x="988" y="73"/>
                    <a:pt x="826" y="0"/>
                    <a:pt x="647" y="0"/>
                  </a:cubicBezTo>
                  <a:cubicBezTo>
                    <a:pt x="289" y="0"/>
                    <a:pt x="0" y="290"/>
                    <a:pt x="0" y="648"/>
                  </a:cubicBezTo>
                  <a:cubicBezTo>
                    <a:pt x="0" y="1005"/>
                    <a:pt x="289" y="1295"/>
                    <a:pt x="647" y="1295"/>
                  </a:cubicBezTo>
                  <a:cubicBezTo>
                    <a:pt x="826" y="1295"/>
                    <a:pt x="988" y="1223"/>
                    <a:pt x="1105" y="1106"/>
                  </a:cubicBezTo>
                  <a:cubicBezTo>
                    <a:pt x="987" y="988"/>
                    <a:pt x="915" y="827"/>
                    <a:pt x="915" y="648"/>
                  </a:cubicBezTo>
                  <a:close/>
                </a:path>
              </a:pathLst>
            </a:custGeom>
            <a:solidFill>
              <a:schemeClr val="tx1">
                <a:lumMod val="50000"/>
                <a:lumOff val="50000"/>
              </a:schemeClr>
            </a:soli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Freeform 8"/>
            <p:cNvSpPr>
              <a:spLocks/>
            </p:cNvSpPr>
            <p:nvPr/>
          </p:nvSpPr>
          <p:spPr bwMode="gray">
            <a:xfrm>
              <a:off x="5668963" y="1412875"/>
              <a:ext cx="2417762" cy="2847975"/>
            </a:xfrm>
            <a:custGeom>
              <a:avLst/>
              <a:gdLst>
                <a:gd name="T0" fmla="*/ 415724 w 1105"/>
                <a:gd name="T1" fmla="*/ 1425087 h 1295"/>
                <a:gd name="T2" fmla="*/ 0 w 1105"/>
                <a:gd name="T3" fmla="*/ 417850 h 1295"/>
                <a:gd name="T4" fmla="*/ 1002113 w 1105"/>
                <a:gd name="T5" fmla="*/ 0 h 1295"/>
                <a:gd name="T6" fmla="*/ 2417762 w 1105"/>
                <a:gd name="T7" fmla="*/ 1425087 h 1295"/>
                <a:gd name="T8" fmla="*/ 1002113 w 1105"/>
                <a:gd name="T9" fmla="*/ 2847975 h 1295"/>
                <a:gd name="T10" fmla="*/ 0 w 1105"/>
                <a:gd name="T11" fmla="*/ 2432325 h 1295"/>
                <a:gd name="T12" fmla="*/ 415724 w 1105"/>
                <a:gd name="T13" fmla="*/ 142508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190" y="648"/>
                  </a:moveTo>
                  <a:cubicBezTo>
                    <a:pt x="190" y="469"/>
                    <a:pt x="117" y="307"/>
                    <a:pt x="0" y="190"/>
                  </a:cubicBezTo>
                  <a:cubicBezTo>
                    <a:pt x="117" y="73"/>
                    <a:pt x="279" y="0"/>
                    <a:pt x="458" y="0"/>
                  </a:cubicBezTo>
                  <a:cubicBezTo>
                    <a:pt x="815" y="0"/>
                    <a:pt x="1105" y="290"/>
                    <a:pt x="1105" y="648"/>
                  </a:cubicBezTo>
                  <a:cubicBezTo>
                    <a:pt x="1105" y="1005"/>
                    <a:pt x="815" y="1295"/>
                    <a:pt x="458" y="1295"/>
                  </a:cubicBezTo>
                  <a:cubicBezTo>
                    <a:pt x="279" y="1295"/>
                    <a:pt x="117" y="1223"/>
                    <a:pt x="0" y="1106"/>
                  </a:cubicBezTo>
                  <a:cubicBezTo>
                    <a:pt x="117" y="988"/>
                    <a:pt x="190" y="827"/>
                    <a:pt x="190" y="648"/>
                  </a:cubicBezTo>
                  <a:close/>
                </a:path>
              </a:pathLst>
            </a:custGeom>
            <a:solidFill>
              <a:schemeClr val="tx1">
                <a:lumMod val="50000"/>
                <a:lumOff val="50000"/>
              </a:schemeClr>
            </a:soli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Freeform 9"/>
            <p:cNvSpPr>
              <a:spLocks/>
            </p:cNvSpPr>
            <p:nvPr/>
          </p:nvSpPr>
          <p:spPr bwMode="gray">
            <a:xfrm>
              <a:off x="3563938" y="1412875"/>
              <a:ext cx="2003425" cy="2847975"/>
            </a:xfrm>
            <a:custGeom>
              <a:avLst/>
              <a:gdLst>
                <a:gd name="T0" fmla="*/ 2003425 w 916"/>
                <a:gd name="T1" fmla="*/ 417850 h 1295"/>
                <a:gd name="T2" fmla="*/ 999525 w 916"/>
                <a:gd name="T3" fmla="*/ 0 h 1295"/>
                <a:gd name="T4" fmla="*/ 0 w 916"/>
                <a:gd name="T5" fmla="*/ 417850 h 1295"/>
                <a:gd name="T6" fmla="*/ 413370 w 916"/>
                <a:gd name="T7" fmla="*/ 1425087 h 1295"/>
                <a:gd name="T8" fmla="*/ 0 w 916"/>
                <a:gd name="T9" fmla="*/ 2432325 h 1295"/>
                <a:gd name="T10" fmla="*/ 999525 w 916"/>
                <a:gd name="T11" fmla="*/ 2847975 h 1295"/>
                <a:gd name="T12" fmla="*/ 2003425 w 916"/>
                <a:gd name="T13" fmla="*/ 2430125 h 1295"/>
                <a:gd name="T14" fmla="*/ 1590055 w 916"/>
                <a:gd name="T15" fmla="*/ 1425087 h 1295"/>
                <a:gd name="T16" fmla="*/ 2003425 w 916"/>
                <a:gd name="T17" fmla="*/ 417850 h 1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16" h="1295">
                  <a:moveTo>
                    <a:pt x="916" y="190"/>
                  </a:moveTo>
                  <a:cubicBezTo>
                    <a:pt x="798" y="73"/>
                    <a:pt x="636" y="0"/>
                    <a:pt x="457" y="0"/>
                  </a:cubicBezTo>
                  <a:cubicBezTo>
                    <a:pt x="279" y="0"/>
                    <a:pt x="117" y="73"/>
                    <a:pt x="0" y="190"/>
                  </a:cubicBezTo>
                  <a:cubicBezTo>
                    <a:pt x="117" y="307"/>
                    <a:pt x="189" y="469"/>
                    <a:pt x="189" y="648"/>
                  </a:cubicBezTo>
                  <a:cubicBezTo>
                    <a:pt x="189" y="827"/>
                    <a:pt x="117" y="988"/>
                    <a:pt x="0" y="1106"/>
                  </a:cubicBezTo>
                  <a:cubicBezTo>
                    <a:pt x="117" y="1223"/>
                    <a:pt x="279" y="1295"/>
                    <a:pt x="457" y="1295"/>
                  </a:cubicBezTo>
                  <a:cubicBezTo>
                    <a:pt x="636" y="1295"/>
                    <a:pt x="798" y="1222"/>
                    <a:pt x="916" y="1105"/>
                  </a:cubicBezTo>
                  <a:cubicBezTo>
                    <a:pt x="799" y="988"/>
                    <a:pt x="727" y="826"/>
                    <a:pt x="727" y="648"/>
                  </a:cubicBezTo>
                  <a:cubicBezTo>
                    <a:pt x="727" y="469"/>
                    <a:pt x="799" y="308"/>
                    <a:pt x="916" y="190"/>
                  </a:cubicBezTo>
                  <a:close/>
                </a:path>
              </a:pathLst>
            </a:custGeom>
            <a:solidFill>
              <a:srgbClr val="FF0000"/>
            </a:solid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 name="Freeform 10"/>
            <p:cNvSpPr>
              <a:spLocks/>
            </p:cNvSpPr>
            <p:nvPr/>
          </p:nvSpPr>
          <p:spPr bwMode="auto">
            <a:xfrm>
              <a:off x="5205413" y="1828800"/>
              <a:ext cx="827087" cy="2014538"/>
            </a:xfrm>
            <a:custGeom>
              <a:avLst/>
              <a:gdLst>
                <a:gd name="T0" fmla="*/ 413544 w 378"/>
                <a:gd name="T1" fmla="*/ 0 h 915"/>
                <a:gd name="T2" fmla="*/ 0 w 378"/>
                <a:gd name="T3" fmla="*/ 1008370 h 915"/>
                <a:gd name="T4" fmla="*/ 413544 w 378"/>
                <a:gd name="T5" fmla="*/ 2014538 h 915"/>
                <a:gd name="T6" fmla="*/ 827087 w 378"/>
                <a:gd name="T7" fmla="*/ 1008370 h 915"/>
                <a:gd name="T8" fmla="*/ 413544 w 378"/>
                <a:gd name="T9" fmla="*/ 0 h 9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8" h="915">
                  <a:moveTo>
                    <a:pt x="189" y="0"/>
                  </a:moveTo>
                  <a:cubicBezTo>
                    <a:pt x="72" y="118"/>
                    <a:pt x="0" y="279"/>
                    <a:pt x="0" y="458"/>
                  </a:cubicBezTo>
                  <a:cubicBezTo>
                    <a:pt x="0" y="636"/>
                    <a:pt x="72" y="798"/>
                    <a:pt x="189" y="915"/>
                  </a:cubicBezTo>
                  <a:cubicBezTo>
                    <a:pt x="306" y="798"/>
                    <a:pt x="378" y="636"/>
                    <a:pt x="378" y="458"/>
                  </a:cubicBezTo>
                  <a:cubicBezTo>
                    <a:pt x="378" y="279"/>
                    <a:pt x="306" y="118"/>
                    <a:pt x="189"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endParaRPr>
            </a:p>
          </p:txBody>
        </p:sp>
        <p:sp>
          <p:nvSpPr>
            <p:cNvPr id="44" name="Freeform 11"/>
            <p:cNvSpPr>
              <a:spLocks/>
            </p:cNvSpPr>
            <p:nvPr/>
          </p:nvSpPr>
          <p:spPr bwMode="auto">
            <a:xfrm>
              <a:off x="3097213" y="1828800"/>
              <a:ext cx="828675" cy="2016125"/>
            </a:xfrm>
            <a:custGeom>
              <a:avLst/>
              <a:gdLst>
                <a:gd name="T0" fmla="*/ 828675 w 379"/>
                <a:gd name="T1" fmla="*/ 1008063 h 916"/>
                <a:gd name="T2" fmla="*/ 415431 w 379"/>
                <a:gd name="T3" fmla="*/ 0 h 916"/>
                <a:gd name="T4" fmla="*/ 0 w 379"/>
                <a:gd name="T5" fmla="*/ 1008063 h 916"/>
                <a:gd name="T6" fmla="*/ 415431 w 379"/>
                <a:gd name="T7" fmla="*/ 2016125 h 916"/>
                <a:gd name="T8" fmla="*/ 828675 w 379"/>
                <a:gd name="T9" fmla="*/ 1008063 h 9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9" h="916">
                  <a:moveTo>
                    <a:pt x="379" y="458"/>
                  </a:moveTo>
                  <a:cubicBezTo>
                    <a:pt x="379" y="279"/>
                    <a:pt x="307" y="117"/>
                    <a:pt x="190" y="0"/>
                  </a:cubicBezTo>
                  <a:cubicBezTo>
                    <a:pt x="72" y="117"/>
                    <a:pt x="0" y="279"/>
                    <a:pt x="0" y="458"/>
                  </a:cubicBezTo>
                  <a:cubicBezTo>
                    <a:pt x="0" y="637"/>
                    <a:pt x="72" y="798"/>
                    <a:pt x="190" y="916"/>
                  </a:cubicBezTo>
                  <a:cubicBezTo>
                    <a:pt x="307" y="798"/>
                    <a:pt x="379" y="637"/>
                    <a:pt x="379" y="458"/>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45" name="Picture 12" descr="图片3副本"/>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431925"/>
              <a:ext cx="2057400"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13" descr="图片3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3188" y="1431925"/>
              <a:ext cx="2057400"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Freeform 14"/>
            <p:cNvSpPr>
              <a:spLocks/>
            </p:cNvSpPr>
            <p:nvPr/>
          </p:nvSpPr>
          <p:spPr bwMode="auto">
            <a:xfrm>
              <a:off x="3187700" y="1893888"/>
              <a:ext cx="641350" cy="568325"/>
            </a:xfrm>
            <a:custGeom>
              <a:avLst/>
              <a:gdLst>
                <a:gd name="T0" fmla="*/ 321610 w 343"/>
                <a:gd name="T1" fmla="*/ 0 h 305"/>
                <a:gd name="T2" fmla="*/ 0 w 343"/>
                <a:gd name="T3" fmla="*/ 568325 h 305"/>
                <a:gd name="T4" fmla="*/ 641350 w 343"/>
                <a:gd name="T5" fmla="*/ 568325 h 305"/>
                <a:gd name="T6" fmla="*/ 32161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rgbClr val="FFFFFF"/>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8" name="Freeform 15"/>
            <p:cNvSpPr>
              <a:spLocks/>
            </p:cNvSpPr>
            <p:nvPr/>
          </p:nvSpPr>
          <p:spPr bwMode="auto">
            <a:xfrm>
              <a:off x="5292725" y="1893888"/>
              <a:ext cx="641350" cy="568325"/>
            </a:xfrm>
            <a:custGeom>
              <a:avLst/>
              <a:gdLst>
                <a:gd name="T0" fmla="*/ 321610 w 343"/>
                <a:gd name="T1" fmla="*/ 0 h 305"/>
                <a:gd name="T2" fmla="*/ 0 w 343"/>
                <a:gd name="T3" fmla="*/ 568325 h 305"/>
                <a:gd name="T4" fmla="*/ 641350 w 343"/>
                <a:gd name="T5" fmla="*/ 568325 h 305"/>
                <a:gd name="T6" fmla="*/ 32161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rgbClr val="FFFFFF"/>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49" name="Picture 16" descr="图片3副本"/>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540000">
              <a:off x="3578225" y="1414463"/>
              <a:ext cx="2071688"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 name="Group 17"/>
            <p:cNvGrpSpPr>
              <a:grpSpLocks/>
            </p:cNvGrpSpPr>
            <p:nvPr/>
          </p:nvGrpSpPr>
          <p:grpSpPr bwMode="auto">
            <a:xfrm rot="20700000" flipH="1" flipV="1">
              <a:off x="5794375" y="3768725"/>
              <a:ext cx="1893888" cy="417513"/>
              <a:chOff x="1565" y="2568"/>
              <a:chExt cx="1118" cy="279"/>
            </a:xfrm>
          </p:grpSpPr>
          <p:sp>
            <p:nvSpPr>
              <p:cNvPr id="66" name="AutoShape 1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7" name="AutoShape 1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8" name="AutoShape 2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9" name="AutoShape 2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51" name="Group 22"/>
            <p:cNvGrpSpPr>
              <a:grpSpLocks/>
            </p:cNvGrpSpPr>
            <p:nvPr/>
          </p:nvGrpSpPr>
          <p:grpSpPr bwMode="auto">
            <a:xfrm rot="21207843" flipH="1" flipV="1">
              <a:off x="1436688" y="3778250"/>
              <a:ext cx="1865312" cy="411163"/>
              <a:chOff x="1565" y="2568"/>
              <a:chExt cx="1118" cy="279"/>
            </a:xfrm>
          </p:grpSpPr>
          <p:sp>
            <p:nvSpPr>
              <p:cNvPr id="62" name="AutoShape 23"/>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3" name="AutoShape 24"/>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4" name="AutoShape 25"/>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5" name="AutoShape 26"/>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52" name="Group 27"/>
            <p:cNvGrpSpPr>
              <a:grpSpLocks/>
            </p:cNvGrpSpPr>
            <p:nvPr/>
          </p:nvGrpSpPr>
          <p:grpSpPr bwMode="auto">
            <a:xfrm rot="20963953" flipH="1" flipV="1">
              <a:off x="3721100" y="3824288"/>
              <a:ext cx="1651000" cy="361950"/>
              <a:chOff x="1565" y="2568"/>
              <a:chExt cx="1118" cy="279"/>
            </a:xfrm>
          </p:grpSpPr>
          <p:sp>
            <p:nvSpPr>
              <p:cNvPr id="58" name="AutoShape 2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9" name="AutoShape 2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0" name="AutoShape 3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1" name="AutoShape 3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53" name="Rectangle 32"/>
            <p:cNvSpPr>
              <a:spLocks noChangeArrowheads="1"/>
            </p:cNvSpPr>
            <p:nvPr/>
          </p:nvSpPr>
          <p:spPr bwMode="auto">
            <a:xfrm>
              <a:off x="3473450" y="2378075"/>
              <a:ext cx="2141538" cy="973138"/>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ea typeface="微软雅黑" pitchFamily="34" charset="-122"/>
                </a:rPr>
                <a:t>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ea typeface="微软雅黑" pitchFamily="34" charset="-122"/>
                </a:rPr>
                <a:t>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ea typeface="微软雅黑" pitchFamily="34" charset="-122"/>
                </a:rPr>
                <a:t>添加文字</a:t>
              </a:r>
            </a:p>
          </p:txBody>
        </p:sp>
        <p:sp>
          <p:nvSpPr>
            <p:cNvPr id="54" name="Rectangle 33"/>
            <p:cNvSpPr>
              <a:spLocks noChangeArrowheads="1"/>
            </p:cNvSpPr>
            <p:nvPr/>
          </p:nvSpPr>
          <p:spPr bwMode="auto">
            <a:xfrm>
              <a:off x="1368425" y="2378075"/>
              <a:ext cx="2195513" cy="973138"/>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solidFill>
                  <a:effectLst/>
                  <a:uLnTx/>
                  <a:uFillTx/>
                  <a:ea typeface="微软雅黑" pitchFamily="34" charset="-122"/>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solidFill>
                  <a:effectLst/>
                  <a:uLnTx/>
                  <a:uFillTx/>
                  <a:ea typeface="微软雅黑" pitchFamily="34" charset="-122"/>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solidFill>
                  <a:effectLst/>
                  <a:uLnTx/>
                  <a:uFillTx/>
                  <a:ea typeface="微软雅黑" pitchFamily="34" charset="-122"/>
                </a:rPr>
                <a:t>单击添加文字</a:t>
              </a:r>
            </a:p>
          </p:txBody>
        </p:sp>
        <p:sp>
          <p:nvSpPr>
            <p:cNvPr id="55" name="Rectangle 34"/>
            <p:cNvSpPr>
              <a:spLocks noChangeArrowheads="1"/>
            </p:cNvSpPr>
            <p:nvPr/>
          </p:nvSpPr>
          <p:spPr bwMode="auto">
            <a:xfrm>
              <a:off x="3032125" y="2524125"/>
              <a:ext cx="974725" cy="679450"/>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chemeClr val="bg1"/>
                  </a:solidFill>
                  <a:effectLst/>
                  <a:uLnTx/>
                  <a:uFillTx/>
                  <a:ea typeface="微软雅黑" pitchFamily="34" charset="-122"/>
                </a:rPr>
                <a:t>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chemeClr val="bg1"/>
                  </a:solidFill>
                  <a:effectLst/>
                  <a:uLnTx/>
                  <a:uFillTx/>
                  <a:ea typeface="微软雅黑" pitchFamily="34" charset="-122"/>
                </a:rPr>
                <a:t>文字</a:t>
              </a:r>
            </a:p>
          </p:txBody>
        </p:sp>
        <p:sp>
          <p:nvSpPr>
            <p:cNvPr id="56" name="Rectangle 35"/>
            <p:cNvSpPr>
              <a:spLocks noChangeArrowheads="1"/>
            </p:cNvSpPr>
            <p:nvPr/>
          </p:nvSpPr>
          <p:spPr bwMode="auto">
            <a:xfrm>
              <a:off x="5545138" y="2378075"/>
              <a:ext cx="2195512" cy="973138"/>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solidFill>
                  <a:effectLst/>
                  <a:uLnTx/>
                  <a:uFillTx/>
                  <a:ea typeface="微软雅黑" pitchFamily="34" charset="-122"/>
                </a:rPr>
                <a:t>单击添加文字</a:t>
              </a: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solidFill>
                  <a:effectLst/>
                  <a:uLnTx/>
                  <a:uFillTx/>
                  <a:ea typeface="微软雅黑" pitchFamily="34" charset="-122"/>
                </a:rPr>
                <a:t>单击添加文字</a:t>
              </a: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solidFill>
                  <a:effectLst/>
                  <a:uLnTx/>
                  <a:uFillTx/>
                  <a:ea typeface="微软雅黑" pitchFamily="34" charset="-122"/>
                </a:rPr>
                <a:t>单击添加文字</a:t>
              </a:r>
            </a:p>
          </p:txBody>
        </p:sp>
        <p:sp>
          <p:nvSpPr>
            <p:cNvPr id="57" name="Rectangle 36"/>
            <p:cNvSpPr>
              <a:spLocks noChangeArrowheads="1"/>
            </p:cNvSpPr>
            <p:nvPr/>
          </p:nvSpPr>
          <p:spPr bwMode="auto">
            <a:xfrm>
              <a:off x="5081588" y="2524125"/>
              <a:ext cx="974725" cy="679450"/>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solidFill>
                  <a:effectLst/>
                  <a:uLnTx/>
                  <a:uFillTx/>
                  <a:ea typeface="微软雅黑" pitchFamily="34" charset="-122"/>
                </a:rPr>
                <a:t>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solidFill>
                  <a:effectLst/>
                  <a:uLnTx/>
                  <a:uFillTx/>
                  <a:ea typeface="微软雅黑" pitchFamily="34" charset="-122"/>
                </a:rPr>
                <a:t>文字</a:t>
              </a:r>
            </a:p>
          </p:txBody>
        </p:sp>
      </p:grpSp>
      <p:sp>
        <p:nvSpPr>
          <p:cNvPr id="70"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71" name="Group 8"/>
          <p:cNvGrpSpPr>
            <a:grpSpLocks/>
          </p:cNvGrpSpPr>
          <p:nvPr/>
        </p:nvGrpSpPr>
        <p:grpSpPr bwMode="auto">
          <a:xfrm>
            <a:off x="1763688" y="626641"/>
            <a:ext cx="360362" cy="288925"/>
            <a:chOff x="0" y="0"/>
            <a:chExt cx="360040" cy="288032"/>
          </a:xfrm>
          <a:solidFill>
            <a:srgbClr val="C00000"/>
          </a:solidFill>
        </p:grpSpPr>
        <p:sp>
          <p:nvSpPr>
            <p:cNvPr id="72"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73"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4012893940"/>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Vertical)">
                                      <p:cBhvr>
                                        <p:cTn id="7" dur="1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386555" y="1203598"/>
            <a:ext cx="6713837" cy="889833"/>
            <a:chOff x="1032058" y="1199446"/>
            <a:chExt cx="6713837" cy="889833"/>
          </a:xfrm>
        </p:grpSpPr>
        <p:sp>
          <p:nvSpPr>
            <p:cNvPr id="2" name="半闭框 1"/>
            <p:cNvSpPr/>
            <p:nvPr/>
          </p:nvSpPr>
          <p:spPr bwMode="auto">
            <a:xfrm rot="10800000">
              <a:off x="7339624" y="1683008"/>
              <a:ext cx="406271" cy="406271"/>
            </a:xfrm>
            <a:prstGeom prst="halfFrame">
              <a:avLst>
                <a:gd name="adj1" fmla="val 6159"/>
                <a:gd name="adj2" fmla="val 6159"/>
              </a:avLst>
            </a:prstGeom>
            <a:solidFill>
              <a:srgbClr val="FF0000"/>
            </a:solidFill>
            <a:ln w="31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eaLnBrk="1" fontAlgn="auto" hangingPunct="1">
                <a:lnSpc>
                  <a:spcPct val="150000"/>
                </a:lnSpc>
                <a:spcBef>
                  <a:spcPts val="0"/>
                </a:spcBef>
                <a:spcAft>
                  <a:spcPts val="0"/>
                </a:spcAft>
                <a:defRPr/>
              </a:pPr>
              <a:endParaRPr lang="zh-CN" altLang="en-US" sz="1400" dirty="0">
                <a:solidFill>
                  <a:schemeClr val="bg1">
                    <a:lumMod val="50000"/>
                  </a:schemeClr>
                </a:solidFill>
                <a:latin typeface="幼圆" panose="02010509060101010101" pitchFamily="49" charset="-122"/>
                <a:ea typeface="幼圆" panose="02010509060101010101" pitchFamily="49" charset="-122"/>
              </a:endParaRPr>
            </a:p>
          </p:txBody>
        </p:sp>
        <p:sp>
          <p:nvSpPr>
            <p:cNvPr id="3" name="半闭框 2"/>
            <p:cNvSpPr/>
            <p:nvPr/>
          </p:nvSpPr>
          <p:spPr bwMode="auto">
            <a:xfrm>
              <a:off x="1032058" y="1212412"/>
              <a:ext cx="406271" cy="406271"/>
            </a:xfrm>
            <a:prstGeom prst="halfFrame">
              <a:avLst>
                <a:gd name="adj1" fmla="val 6159"/>
                <a:gd name="adj2" fmla="val 6159"/>
              </a:avLst>
            </a:prstGeom>
            <a:solidFill>
              <a:srgbClr val="FF0000"/>
            </a:solidFill>
            <a:ln w="31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eaLnBrk="1" fontAlgn="auto" hangingPunct="1">
                <a:lnSpc>
                  <a:spcPct val="150000"/>
                </a:lnSpc>
                <a:spcBef>
                  <a:spcPts val="0"/>
                </a:spcBef>
                <a:spcAft>
                  <a:spcPts val="0"/>
                </a:spcAft>
                <a:defRPr/>
              </a:pPr>
              <a:endParaRPr lang="zh-CN" altLang="en-US" sz="1400" dirty="0">
                <a:solidFill>
                  <a:schemeClr val="bg1">
                    <a:lumMod val="50000"/>
                  </a:schemeClr>
                </a:solidFill>
                <a:latin typeface="幼圆" panose="02010509060101010101" pitchFamily="49" charset="-122"/>
                <a:ea typeface="幼圆" panose="02010509060101010101" pitchFamily="49" charset="-122"/>
              </a:endParaRPr>
            </a:p>
          </p:txBody>
        </p:sp>
        <p:sp>
          <p:nvSpPr>
            <p:cNvPr id="14" name="KSO_GI1"/>
            <p:cNvSpPr/>
            <p:nvPr/>
          </p:nvSpPr>
          <p:spPr bwMode="auto">
            <a:xfrm>
              <a:off x="1047905" y="1199446"/>
              <a:ext cx="6638636" cy="86824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eaLnBrk="1" fontAlgn="auto" hangingPunct="1">
                <a:spcBef>
                  <a:spcPts val="0"/>
                </a:spcBef>
                <a:spcAft>
                  <a:spcPts val="0"/>
                </a:spcAft>
                <a:defRPr/>
              </a:pPr>
              <a:r>
                <a:rPr lang="en-US" altLang="zh-CN" sz="1000" b="1" dirty="0">
                  <a:solidFill>
                    <a:schemeClr val="tx1">
                      <a:lumMod val="65000"/>
                      <a:lumOff val="35000"/>
                    </a:schemeClr>
                  </a:solidFill>
                  <a:latin typeface="微软雅黑" pitchFamily="34" charset="-122"/>
                  <a:ea typeface="微软雅黑" pitchFamily="34" charset="-122"/>
                </a:rPr>
                <a:t>ABC</a:t>
              </a:r>
              <a:r>
                <a:rPr lang="zh-CN" altLang="en-US" sz="1000" b="1" dirty="0">
                  <a:solidFill>
                    <a:schemeClr val="tx1">
                      <a:lumMod val="65000"/>
                      <a:lumOff val="35000"/>
                    </a:schemeClr>
                  </a:solidFill>
                  <a:latin typeface="微软雅黑" pitchFamily="34" charset="-122"/>
                  <a:ea typeface="微软雅黑" pitchFamily="34" charset="-122"/>
                </a:rPr>
                <a:t>集团是国内最早的互联网软件企业之一，企业成立至今已有</a:t>
              </a:r>
              <a:r>
                <a:rPr lang="en-US" altLang="zh-CN" sz="1000" b="1" dirty="0">
                  <a:solidFill>
                    <a:schemeClr val="tx1">
                      <a:lumMod val="65000"/>
                      <a:lumOff val="35000"/>
                    </a:schemeClr>
                  </a:solidFill>
                  <a:latin typeface="微软雅黑" pitchFamily="34" charset="-122"/>
                  <a:ea typeface="微软雅黑" pitchFamily="34" charset="-122"/>
                </a:rPr>
                <a:t>25</a:t>
              </a:r>
              <a:r>
                <a:rPr lang="zh-CN" altLang="en-US" sz="1000" b="1" dirty="0">
                  <a:solidFill>
                    <a:schemeClr val="tx1">
                      <a:lumMod val="65000"/>
                      <a:lumOff val="35000"/>
                    </a:schemeClr>
                  </a:solidFill>
                  <a:latin typeface="微软雅黑" pitchFamily="34" charset="-122"/>
                  <a:ea typeface="微软雅黑" pitchFamily="34" charset="-122"/>
                </a:rPr>
                <a:t>年的历史。随着“转型移动互联网”的战略实施，及各业务单元通过</a:t>
              </a:r>
              <a:r>
                <a:rPr lang="en-US" altLang="zh-CN" sz="1000" b="1" dirty="0">
                  <a:solidFill>
                    <a:schemeClr val="tx1">
                      <a:lumMod val="65000"/>
                      <a:lumOff val="35000"/>
                    </a:schemeClr>
                  </a:solidFill>
                  <a:latin typeface="微软雅黑" pitchFamily="34" charset="-122"/>
                  <a:ea typeface="微软雅黑" pitchFamily="34" charset="-122"/>
                </a:rPr>
                <a:t>MBO</a:t>
              </a:r>
              <a:r>
                <a:rPr lang="zh-CN" altLang="en-US" sz="1000" b="1" dirty="0">
                  <a:solidFill>
                    <a:schemeClr val="tx1">
                      <a:lumMod val="65000"/>
                      <a:lumOff val="35000"/>
                    </a:schemeClr>
                  </a:solidFill>
                  <a:latin typeface="微软雅黑" pitchFamily="34" charset="-122"/>
                  <a:ea typeface="微软雅黑" pitchFamily="34" charset="-122"/>
                </a:rPr>
                <a:t>（管理层收购）完成子公司化，公司在整体业务及管理模式等方面已完成了全面转型，并且，公司已经形成了“</a:t>
              </a:r>
              <a:r>
                <a:rPr lang="en-US" altLang="zh-CN" sz="1000" b="1" dirty="0">
                  <a:solidFill>
                    <a:schemeClr val="tx1">
                      <a:lumMod val="65000"/>
                      <a:lumOff val="35000"/>
                    </a:schemeClr>
                  </a:solidFill>
                  <a:latin typeface="微软雅黑" pitchFamily="34" charset="-122"/>
                  <a:ea typeface="微软雅黑" pitchFamily="34" charset="-122"/>
                </a:rPr>
                <a:t>3+1”</a:t>
              </a:r>
              <a:r>
                <a:rPr lang="zh-CN" altLang="en-US" sz="1000" b="1" dirty="0">
                  <a:solidFill>
                    <a:schemeClr val="tx1">
                      <a:lumMod val="65000"/>
                      <a:lumOff val="35000"/>
                    </a:schemeClr>
                  </a:solidFill>
                  <a:latin typeface="微软雅黑" pitchFamily="34" charset="-122"/>
                  <a:ea typeface="微软雅黑" pitchFamily="34" charset="-122"/>
                </a:rPr>
                <a:t>的业务集群，即以游戏、互联网安全及办公服务为支柱以云计算为新起点的战略布局和整体的市场规划。</a:t>
              </a:r>
            </a:p>
          </p:txBody>
        </p:sp>
      </p:grpSp>
      <p:grpSp>
        <p:nvGrpSpPr>
          <p:cNvPr id="22" name="组合 21"/>
          <p:cNvGrpSpPr/>
          <p:nvPr/>
        </p:nvGrpSpPr>
        <p:grpSpPr>
          <a:xfrm>
            <a:off x="6410193" y="2575902"/>
            <a:ext cx="1498303" cy="1393134"/>
            <a:chOff x="6055696" y="2571750"/>
            <a:chExt cx="1498303" cy="1393134"/>
          </a:xfrm>
        </p:grpSpPr>
        <p:sp>
          <p:nvSpPr>
            <p:cNvPr id="7" name="Freeform 15"/>
            <p:cNvSpPr>
              <a:spLocks/>
            </p:cNvSpPr>
            <p:nvPr/>
          </p:nvSpPr>
          <p:spPr bwMode="auto">
            <a:xfrm flipH="1">
              <a:off x="7175101" y="2571750"/>
              <a:ext cx="378898" cy="139313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sz="1100" b="1" kern="0">
                <a:solidFill>
                  <a:schemeClr val="bg1"/>
                </a:solidFill>
                <a:latin typeface="微软雅黑" pitchFamily="34" charset="-122"/>
                <a:ea typeface="微软雅黑" pitchFamily="34" charset="-122"/>
              </a:endParaRPr>
            </a:p>
          </p:txBody>
        </p:sp>
        <p:sp>
          <p:nvSpPr>
            <p:cNvPr id="8" name="KSO_GT4"/>
            <p:cNvSpPr>
              <a:spLocks/>
            </p:cNvSpPr>
            <p:nvPr/>
          </p:nvSpPr>
          <p:spPr bwMode="auto">
            <a:xfrm flipH="1">
              <a:off x="6055696" y="2571750"/>
              <a:ext cx="1119405" cy="139313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tx1">
                <a:lumMod val="50000"/>
                <a:lumOff val="50000"/>
              </a:schemeClr>
            </a:solidFill>
            <a:ln>
              <a:noFill/>
            </a:ln>
            <a:effectLst/>
            <a:extLst/>
          </p:spPr>
          <p:txBody>
            <a:bodyPr anchor="ctr"/>
            <a:lstStyle/>
            <a:p>
              <a:pPr algn="ctr">
                <a:lnSpc>
                  <a:spcPct val="120000"/>
                </a:lnSpc>
                <a:defRPr/>
              </a:pPr>
              <a:r>
                <a:rPr lang="zh-CN" altLang="en-US" sz="1400" b="1" dirty="0">
                  <a:solidFill>
                    <a:srgbClr val="FFFFFF"/>
                  </a:solidFill>
                  <a:latin typeface="微软雅黑" pitchFamily="34" charset="-122"/>
                  <a:ea typeface="微软雅黑" pitchFamily="34" charset="-122"/>
                </a:rPr>
                <a:t>输入内容</a:t>
              </a:r>
            </a:p>
          </p:txBody>
        </p:sp>
      </p:grpSp>
      <p:grpSp>
        <p:nvGrpSpPr>
          <p:cNvPr id="20" name="组合 19"/>
          <p:cNvGrpSpPr/>
          <p:nvPr/>
        </p:nvGrpSpPr>
        <p:grpSpPr>
          <a:xfrm>
            <a:off x="4020110" y="2718529"/>
            <a:ext cx="1100677" cy="1081948"/>
            <a:chOff x="3665613" y="2714377"/>
            <a:chExt cx="1100677" cy="1081948"/>
          </a:xfrm>
        </p:grpSpPr>
        <p:sp>
          <p:nvSpPr>
            <p:cNvPr id="6" name="Freeform 19"/>
            <p:cNvSpPr>
              <a:spLocks/>
            </p:cNvSpPr>
            <p:nvPr/>
          </p:nvSpPr>
          <p:spPr bwMode="auto">
            <a:xfrm flipH="1">
              <a:off x="4682731" y="2720140"/>
              <a:ext cx="83559" cy="1070423"/>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sz="1100" b="1" kern="0">
                <a:solidFill>
                  <a:schemeClr val="bg1"/>
                </a:solidFill>
                <a:latin typeface="微软雅黑" pitchFamily="34" charset="-122"/>
                <a:ea typeface="微软雅黑" pitchFamily="34" charset="-122"/>
              </a:endParaRPr>
            </a:p>
          </p:txBody>
        </p:sp>
        <p:sp>
          <p:nvSpPr>
            <p:cNvPr id="9" name="KSO_GT3"/>
            <p:cNvSpPr>
              <a:spLocks/>
            </p:cNvSpPr>
            <p:nvPr/>
          </p:nvSpPr>
          <p:spPr bwMode="auto">
            <a:xfrm>
              <a:off x="3665613" y="2714377"/>
              <a:ext cx="1017117" cy="1081948"/>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chemeClr val="tx1">
                <a:lumMod val="50000"/>
                <a:lumOff val="50000"/>
              </a:schemeClr>
            </a:solidFill>
            <a:ln>
              <a:noFill/>
            </a:ln>
            <a:effectLst/>
            <a:extLst/>
          </p:spPr>
          <p:txBody>
            <a:bodyPr anchor="ctr"/>
            <a:lstStyle/>
            <a:p>
              <a:pPr algn="ctr">
                <a:lnSpc>
                  <a:spcPct val="120000"/>
                </a:lnSpc>
                <a:defRPr/>
              </a:pPr>
              <a:r>
                <a:rPr lang="zh-CN" altLang="en-US" sz="1400" b="1" dirty="0">
                  <a:solidFill>
                    <a:srgbClr val="FFFFFF"/>
                  </a:solidFill>
                  <a:latin typeface="微软雅黑" pitchFamily="34" charset="-122"/>
                  <a:ea typeface="微软雅黑" pitchFamily="34" charset="-122"/>
                </a:rPr>
                <a:t>输入内容</a:t>
              </a:r>
            </a:p>
          </p:txBody>
        </p:sp>
      </p:grpSp>
      <p:grpSp>
        <p:nvGrpSpPr>
          <p:cNvPr id="19" name="组合 18"/>
          <p:cNvGrpSpPr/>
          <p:nvPr/>
        </p:nvGrpSpPr>
        <p:grpSpPr>
          <a:xfrm>
            <a:off x="2843078" y="2724292"/>
            <a:ext cx="1093473" cy="1083389"/>
            <a:chOff x="2488581" y="2720140"/>
            <a:chExt cx="1093473" cy="1083389"/>
          </a:xfrm>
        </p:grpSpPr>
        <p:sp>
          <p:nvSpPr>
            <p:cNvPr id="10" name="KSO_GT2"/>
            <p:cNvSpPr>
              <a:spLocks/>
            </p:cNvSpPr>
            <p:nvPr/>
          </p:nvSpPr>
          <p:spPr bwMode="auto">
            <a:xfrm>
              <a:off x="2564937" y="2720140"/>
              <a:ext cx="1017117" cy="1083389"/>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chemeClr val="tx1">
                <a:lumMod val="50000"/>
                <a:lumOff val="50000"/>
              </a:schemeClr>
            </a:solidFill>
            <a:ln>
              <a:noFill/>
            </a:ln>
            <a:effectLst/>
            <a:extLst/>
          </p:spPr>
          <p:txBody>
            <a:bodyPr anchor="ctr"/>
            <a:lstStyle/>
            <a:p>
              <a:pPr algn="ctr">
                <a:lnSpc>
                  <a:spcPct val="120000"/>
                </a:lnSpc>
                <a:defRPr/>
              </a:pPr>
              <a:r>
                <a:rPr lang="zh-CN" altLang="en-US" sz="1400" b="1" dirty="0">
                  <a:solidFill>
                    <a:srgbClr val="FFFFFF"/>
                  </a:solidFill>
                  <a:latin typeface="微软雅黑" pitchFamily="34" charset="-122"/>
                  <a:ea typeface="微软雅黑" pitchFamily="34" charset="-122"/>
                </a:rPr>
                <a:t>输入内容</a:t>
              </a:r>
            </a:p>
          </p:txBody>
        </p:sp>
        <p:sp>
          <p:nvSpPr>
            <p:cNvPr id="5" name="Freeform 13"/>
            <p:cNvSpPr>
              <a:spLocks/>
            </p:cNvSpPr>
            <p:nvPr/>
          </p:nvSpPr>
          <p:spPr bwMode="auto">
            <a:xfrm>
              <a:off x="2488581" y="2720140"/>
              <a:ext cx="76355" cy="1083389"/>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sz="1100" b="1" kern="0">
                <a:solidFill>
                  <a:schemeClr val="bg1"/>
                </a:solidFill>
                <a:latin typeface="微软雅黑" pitchFamily="34" charset="-122"/>
                <a:ea typeface="微软雅黑" pitchFamily="34" charset="-122"/>
              </a:endParaRPr>
            </a:p>
          </p:txBody>
        </p:sp>
      </p:grpSp>
      <p:grpSp>
        <p:nvGrpSpPr>
          <p:cNvPr id="18" name="组合 17"/>
          <p:cNvGrpSpPr/>
          <p:nvPr/>
        </p:nvGrpSpPr>
        <p:grpSpPr>
          <a:xfrm>
            <a:off x="1220877" y="2575902"/>
            <a:ext cx="1498303" cy="1393134"/>
            <a:chOff x="866380" y="2571750"/>
            <a:chExt cx="1498303" cy="1393134"/>
          </a:xfrm>
        </p:grpSpPr>
        <p:sp>
          <p:nvSpPr>
            <p:cNvPr id="4" name="Freeform 9"/>
            <p:cNvSpPr>
              <a:spLocks/>
            </p:cNvSpPr>
            <p:nvPr/>
          </p:nvSpPr>
          <p:spPr bwMode="auto">
            <a:xfrm>
              <a:off x="866380" y="2571750"/>
              <a:ext cx="378897" cy="139313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C00000"/>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ct val="120000"/>
                </a:lnSpc>
                <a:spcBef>
                  <a:spcPts val="0"/>
                </a:spcBef>
                <a:spcAft>
                  <a:spcPts val="0"/>
                </a:spcAft>
                <a:defRPr/>
              </a:pPr>
              <a:endParaRPr lang="zh-CN" altLang="en-US" sz="800">
                <a:solidFill>
                  <a:srgbClr val="F9F9F9"/>
                </a:solidFill>
                <a:latin typeface="微软雅黑" pitchFamily="34" charset="-122"/>
              </a:endParaRPr>
            </a:p>
          </p:txBody>
        </p:sp>
        <p:sp>
          <p:nvSpPr>
            <p:cNvPr id="11" name="KSO_GT1"/>
            <p:cNvSpPr>
              <a:spLocks/>
            </p:cNvSpPr>
            <p:nvPr/>
          </p:nvSpPr>
          <p:spPr bwMode="auto">
            <a:xfrm>
              <a:off x="1245277" y="2571750"/>
              <a:ext cx="1119406" cy="139313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FF0000"/>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zh-CN" altLang="en-US" b="1" dirty="0" smtClean="0">
                  <a:solidFill>
                    <a:srgbClr val="FFFFFF"/>
                  </a:solidFill>
                  <a:latin typeface="微软雅黑" pitchFamily="34" charset="-122"/>
                  <a:ea typeface="微软雅黑" pitchFamily="34" charset="-122"/>
                </a:rPr>
                <a:t>输入内容</a:t>
              </a:r>
              <a:endParaRPr lang="zh-CN" altLang="en-US" b="1" dirty="0">
                <a:solidFill>
                  <a:srgbClr val="FFFFFF"/>
                </a:solidFill>
                <a:latin typeface="微软雅黑" pitchFamily="34" charset="-122"/>
                <a:ea typeface="微软雅黑" pitchFamily="34" charset="-122"/>
              </a:endParaRPr>
            </a:p>
          </p:txBody>
        </p:sp>
      </p:grpSp>
      <p:grpSp>
        <p:nvGrpSpPr>
          <p:cNvPr id="21" name="组合 20"/>
          <p:cNvGrpSpPr/>
          <p:nvPr/>
        </p:nvGrpSpPr>
        <p:grpSpPr>
          <a:xfrm>
            <a:off x="5204346" y="2718529"/>
            <a:ext cx="1100677" cy="1081948"/>
            <a:chOff x="4849849" y="2714377"/>
            <a:chExt cx="1100677" cy="1081948"/>
          </a:xfrm>
        </p:grpSpPr>
        <p:sp>
          <p:nvSpPr>
            <p:cNvPr id="12" name="Freeform 19"/>
            <p:cNvSpPr>
              <a:spLocks/>
            </p:cNvSpPr>
            <p:nvPr/>
          </p:nvSpPr>
          <p:spPr bwMode="auto">
            <a:xfrm flipH="1">
              <a:off x="5866967" y="2720140"/>
              <a:ext cx="83559" cy="1070423"/>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sz="1100" b="1" kern="0">
                <a:solidFill>
                  <a:schemeClr val="bg1"/>
                </a:solidFill>
                <a:latin typeface="微软雅黑" pitchFamily="34" charset="-122"/>
                <a:ea typeface="微软雅黑" pitchFamily="34" charset="-122"/>
              </a:endParaRPr>
            </a:p>
          </p:txBody>
        </p:sp>
        <p:sp>
          <p:nvSpPr>
            <p:cNvPr id="13" name="KSO_GT3"/>
            <p:cNvSpPr>
              <a:spLocks/>
            </p:cNvSpPr>
            <p:nvPr/>
          </p:nvSpPr>
          <p:spPr bwMode="auto">
            <a:xfrm>
              <a:off x="4849849" y="2714377"/>
              <a:ext cx="1017117" cy="1081948"/>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chemeClr val="tx1">
                <a:lumMod val="50000"/>
                <a:lumOff val="50000"/>
              </a:schemeClr>
            </a:solidFill>
            <a:ln>
              <a:noFill/>
            </a:ln>
            <a:effectLst/>
            <a:extLst/>
          </p:spPr>
          <p:txBody>
            <a:bodyPr anchor="ctr"/>
            <a:lstStyle/>
            <a:p>
              <a:pPr algn="ctr">
                <a:lnSpc>
                  <a:spcPct val="120000"/>
                </a:lnSpc>
                <a:defRPr/>
              </a:pPr>
              <a:r>
                <a:rPr lang="zh-CN" altLang="en-US" sz="1400" b="1" dirty="0">
                  <a:solidFill>
                    <a:srgbClr val="FFFFFF"/>
                  </a:solidFill>
                  <a:latin typeface="微软雅黑" pitchFamily="34" charset="-122"/>
                  <a:ea typeface="微软雅黑" pitchFamily="34" charset="-122"/>
                </a:rPr>
                <a:t>输入内容</a:t>
              </a:r>
            </a:p>
          </p:txBody>
        </p:sp>
      </p:grpSp>
      <p:sp>
        <p:nvSpPr>
          <p:cNvPr id="32"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33" name="Group 8"/>
          <p:cNvGrpSpPr>
            <a:grpSpLocks/>
          </p:cNvGrpSpPr>
          <p:nvPr/>
        </p:nvGrpSpPr>
        <p:grpSpPr bwMode="auto">
          <a:xfrm>
            <a:off x="1763688" y="626641"/>
            <a:ext cx="360362" cy="288925"/>
            <a:chOff x="0" y="0"/>
            <a:chExt cx="360040" cy="288032"/>
          </a:xfrm>
          <a:solidFill>
            <a:srgbClr val="C00000"/>
          </a:solidFill>
        </p:grpSpPr>
        <p:sp>
          <p:nvSpPr>
            <p:cNvPr id="34"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46"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115490202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931143" y="1131590"/>
            <a:ext cx="1501720" cy="1341605"/>
            <a:chOff x="2931143" y="1252096"/>
            <a:chExt cx="1501720" cy="1341605"/>
          </a:xfrm>
        </p:grpSpPr>
        <p:sp>
          <p:nvSpPr>
            <p:cNvPr id="3" name="任意多边形 2"/>
            <p:cNvSpPr/>
            <p:nvPr/>
          </p:nvSpPr>
          <p:spPr>
            <a:xfrm>
              <a:off x="3091258" y="1252096"/>
              <a:ext cx="1341605" cy="1341605"/>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FF0000"/>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FF0000"/>
                  </a:solidFill>
                  <a:latin typeface="微软雅黑" panose="020B0503020204020204" pitchFamily="34" charset="-122"/>
                  <a:ea typeface="微软雅黑" panose="020B0503020204020204" pitchFamily="34" charset="-122"/>
                </a:rPr>
                <a:t>标题</a:t>
              </a:r>
            </a:p>
          </p:txBody>
        </p:sp>
        <p:sp>
          <p:nvSpPr>
            <p:cNvPr id="4" name="矩形 3"/>
            <p:cNvSpPr/>
            <p:nvPr/>
          </p:nvSpPr>
          <p:spPr>
            <a:xfrm flipH="1">
              <a:off x="2931143" y="1781507"/>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0000"/>
                </a:solidFill>
                <a:latin typeface="微软雅黑" panose="020B0503020204020204" pitchFamily="34" charset="-122"/>
                <a:ea typeface="微软雅黑" panose="020B0503020204020204" pitchFamily="34" charset="-122"/>
              </a:endParaRPr>
            </a:p>
          </p:txBody>
        </p:sp>
        <p:sp>
          <p:nvSpPr>
            <p:cNvPr id="5" name="等腰三角形 4"/>
            <p:cNvSpPr/>
            <p:nvPr/>
          </p:nvSpPr>
          <p:spPr>
            <a:xfrm rot="5400000" flipH="1">
              <a:off x="3008618" y="1852525"/>
              <a:ext cx="165280" cy="142037"/>
            </a:xfrm>
            <a:prstGeom prst="triangle">
              <a:avLst/>
            </a:prstGeom>
            <a:solidFill>
              <a:srgbClr val="FF0000"/>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0000"/>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594269" y="1141920"/>
            <a:ext cx="1512049" cy="1341605"/>
            <a:chOff x="4594269" y="1262426"/>
            <a:chExt cx="1512049" cy="1341605"/>
          </a:xfrm>
        </p:grpSpPr>
        <p:sp>
          <p:nvSpPr>
            <p:cNvPr id="6" name="任意多边形 5"/>
            <p:cNvSpPr/>
            <p:nvPr/>
          </p:nvSpPr>
          <p:spPr>
            <a:xfrm>
              <a:off x="4594269" y="1262426"/>
              <a:ext cx="1341605" cy="1341605"/>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FF0000"/>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FF0000"/>
                  </a:solidFill>
                  <a:latin typeface="微软雅黑" panose="020B0503020204020204" pitchFamily="34" charset="-122"/>
                  <a:ea typeface="微软雅黑" panose="020B0503020204020204" pitchFamily="34" charset="-122"/>
                </a:rPr>
                <a:t>标题</a:t>
              </a:r>
            </a:p>
          </p:txBody>
        </p:sp>
        <p:sp>
          <p:nvSpPr>
            <p:cNvPr id="7" name="矩形 6"/>
            <p:cNvSpPr/>
            <p:nvPr/>
          </p:nvSpPr>
          <p:spPr>
            <a:xfrm flipH="1">
              <a:off x="5755099" y="1790545"/>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0000"/>
                </a:solidFill>
                <a:latin typeface="微软雅黑" panose="020B0503020204020204" pitchFamily="34" charset="-122"/>
                <a:ea typeface="微软雅黑" panose="020B0503020204020204" pitchFamily="34" charset="-122"/>
              </a:endParaRPr>
            </a:p>
          </p:txBody>
        </p:sp>
        <p:sp>
          <p:nvSpPr>
            <p:cNvPr id="8" name="等腰三角形 7"/>
            <p:cNvSpPr/>
            <p:nvPr/>
          </p:nvSpPr>
          <p:spPr>
            <a:xfrm rot="16200000" flipH="1">
              <a:off x="5846778" y="1861564"/>
              <a:ext cx="165280" cy="142037"/>
            </a:xfrm>
            <a:prstGeom prst="triangle">
              <a:avLst/>
            </a:prstGeom>
            <a:solidFill>
              <a:srgbClr val="FF0000"/>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0000"/>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2339752" y="2258848"/>
            <a:ext cx="1340314" cy="1512049"/>
            <a:chOff x="2339752" y="2379354"/>
            <a:chExt cx="1340314" cy="1512049"/>
          </a:xfrm>
        </p:grpSpPr>
        <p:sp>
          <p:nvSpPr>
            <p:cNvPr id="9" name="任意多边形 8"/>
            <p:cNvSpPr/>
            <p:nvPr/>
          </p:nvSpPr>
          <p:spPr>
            <a:xfrm>
              <a:off x="2339752" y="2379354"/>
              <a:ext cx="1340314" cy="1341606"/>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FF0000"/>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FF0000"/>
                  </a:solidFill>
                  <a:latin typeface="微软雅黑" panose="020B0503020204020204" pitchFamily="34" charset="-122"/>
                  <a:ea typeface="微软雅黑" panose="020B0503020204020204" pitchFamily="34" charset="-122"/>
                </a:rPr>
                <a:t>标题</a:t>
              </a:r>
            </a:p>
          </p:txBody>
        </p:sp>
        <p:sp>
          <p:nvSpPr>
            <p:cNvPr id="10" name="矩形 9"/>
            <p:cNvSpPr/>
            <p:nvPr/>
          </p:nvSpPr>
          <p:spPr>
            <a:xfrm rot="5400000" flipH="1">
              <a:off x="2834299" y="3573757"/>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0000"/>
                </a:solidFill>
                <a:latin typeface="微软雅黑" panose="020B0503020204020204" pitchFamily="34" charset="-122"/>
                <a:ea typeface="微软雅黑" panose="020B0503020204020204" pitchFamily="34" charset="-122"/>
              </a:endParaRPr>
            </a:p>
          </p:txBody>
        </p:sp>
        <p:sp>
          <p:nvSpPr>
            <p:cNvPr id="11" name="等腰三角形 10"/>
            <p:cNvSpPr/>
            <p:nvPr/>
          </p:nvSpPr>
          <p:spPr>
            <a:xfrm flipH="1">
              <a:off x="2927269" y="3643485"/>
              <a:ext cx="165280" cy="143328"/>
            </a:xfrm>
            <a:prstGeom prst="triangle">
              <a:avLst/>
            </a:prstGeom>
            <a:solidFill>
              <a:srgbClr val="FF0000"/>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000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838889" y="2258848"/>
            <a:ext cx="1341606" cy="1512049"/>
            <a:chOff x="3838889" y="2379354"/>
            <a:chExt cx="1341606" cy="1512049"/>
          </a:xfrm>
        </p:grpSpPr>
        <p:sp>
          <p:nvSpPr>
            <p:cNvPr id="12" name="任意多边形 11"/>
            <p:cNvSpPr/>
            <p:nvPr/>
          </p:nvSpPr>
          <p:spPr>
            <a:xfrm>
              <a:off x="3838889" y="2379354"/>
              <a:ext cx="1341606" cy="1341606"/>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FF0000"/>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FF0000"/>
                  </a:solidFill>
                  <a:latin typeface="微软雅黑" panose="020B0503020204020204" pitchFamily="34" charset="-122"/>
                  <a:ea typeface="微软雅黑" panose="020B0503020204020204" pitchFamily="34" charset="-122"/>
                </a:rPr>
                <a:t>标题</a:t>
              </a:r>
            </a:p>
          </p:txBody>
        </p:sp>
        <p:sp>
          <p:nvSpPr>
            <p:cNvPr id="13" name="矩形 12"/>
            <p:cNvSpPr/>
            <p:nvPr/>
          </p:nvSpPr>
          <p:spPr>
            <a:xfrm rot="5400000" flipH="1">
              <a:off x="4334083" y="3573111"/>
              <a:ext cx="351219" cy="285365"/>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b="1" kern="0">
                <a:solidFill>
                  <a:srgbClr val="FF0000"/>
                </a:solidFill>
                <a:latin typeface="微软雅黑" panose="020B0503020204020204" pitchFamily="34" charset="-122"/>
                <a:ea typeface="微软雅黑" panose="020B0503020204020204" pitchFamily="34" charset="-122"/>
              </a:endParaRPr>
            </a:p>
          </p:txBody>
        </p:sp>
        <p:sp>
          <p:nvSpPr>
            <p:cNvPr id="14" name="等腰三角形 13"/>
            <p:cNvSpPr/>
            <p:nvPr/>
          </p:nvSpPr>
          <p:spPr>
            <a:xfrm flipH="1">
              <a:off x="4426407" y="3643485"/>
              <a:ext cx="166570" cy="143328"/>
            </a:xfrm>
            <a:prstGeom prst="triangle">
              <a:avLst/>
            </a:prstGeom>
            <a:solidFill>
              <a:srgbClr val="FF0000"/>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b="1" kern="0">
                <a:solidFill>
                  <a:srgbClr val="FF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338027" y="2258848"/>
            <a:ext cx="1341605" cy="1512049"/>
            <a:chOff x="5338027" y="2379354"/>
            <a:chExt cx="1341605" cy="1512049"/>
          </a:xfrm>
        </p:grpSpPr>
        <p:sp>
          <p:nvSpPr>
            <p:cNvPr id="2" name="任意多边形 1"/>
            <p:cNvSpPr/>
            <p:nvPr/>
          </p:nvSpPr>
          <p:spPr>
            <a:xfrm>
              <a:off x="5338027" y="2379354"/>
              <a:ext cx="1341605" cy="1341606"/>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FF0000"/>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FF0000"/>
                  </a:solidFill>
                  <a:latin typeface="微软雅黑" panose="020B0503020204020204" pitchFamily="34" charset="-122"/>
                  <a:ea typeface="微软雅黑" panose="020B0503020204020204" pitchFamily="34" charset="-122"/>
                </a:rPr>
                <a:t>标题</a:t>
              </a:r>
            </a:p>
          </p:txBody>
        </p:sp>
        <p:sp>
          <p:nvSpPr>
            <p:cNvPr id="15" name="矩形 14"/>
            <p:cNvSpPr/>
            <p:nvPr/>
          </p:nvSpPr>
          <p:spPr>
            <a:xfrm rot="5400000" flipH="1">
              <a:off x="5833866" y="3573757"/>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0000"/>
                </a:solidFill>
                <a:latin typeface="微软雅黑" panose="020B0503020204020204" pitchFamily="34" charset="-122"/>
                <a:ea typeface="微软雅黑" panose="020B0503020204020204" pitchFamily="34" charset="-122"/>
              </a:endParaRPr>
            </a:p>
          </p:txBody>
        </p:sp>
        <p:sp>
          <p:nvSpPr>
            <p:cNvPr id="16" name="等腰三角形 15"/>
            <p:cNvSpPr/>
            <p:nvPr/>
          </p:nvSpPr>
          <p:spPr>
            <a:xfrm flipH="1">
              <a:off x="5926836" y="3643485"/>
              <a:ext cx="165280" cy="143328"/>
            </a:xfrm>
            <a:prstGeom prst="triangle">
              <a:avLst/>
            </a:prstGeom>
            <a:solidFill>
              <a:srgbClr val="FF0000"/>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0000"/>
                </a:solidFill>
                <a:latin typeface="微软雅黑" panose="020B0503020204020204" pitchFamily="34" charset="-122"/>
                <a:ea typeface="微软雅黑" panose="020B0503020204020204" pitchFamily="34" charset="-122"/>
              </a:endParaRPr>
            </a:p>
          </p:txBody>
        </p:sp>
      </p:grpSp>
      <p:sp>
        <p:nvSpPr>
          <p:cNvPr id="23" name="文本框 57"/>
          <p:cNvSpPr txBox="1">
            <a:spLocks noChangeArrowheads="1"/>
          </p:cNvSpPr>
          <p:nvPr/>
        </p:nvSpPr>
        <p:spPr bwMode="auto">
          <a:xfrm>
            <a:off x="1856926" y="3675380"/>
            <a:ext cx="5472608"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97" tIns="89997" rIns="89997" bIns="89997"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eaLnBrk="1" hangingPunct="1">
              <a:spcBef>
                <a:spcPts val="598"/>
              </a:spcBef>
              <a:spcAft>
                <a:spcPts val="598"/>
              </a:spcAft>
            </a:pPr>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1100" dirty="0" smtClean="0">
                <a:solidFill>
                  <a:schemeClr val="tx1">
                    <a:lumMod val="65000"/>
                    <a:lumOff val="35000"/>
                  </a:schemeClr>
                </a:solidFill>
                <a:latin typeface="微软雅黑" pitchFamily="34" charset="-122"/>
                <a:ea typeface="微软雅黑" pitchFamily="34" charset="-122"/>
              </a:rPr>
              <a:t>此处请</a:t>
            </a:r>
            <a:r>
              <a:rPr lang="zh-CN" altLang="en-US" sz="1100" dirty="0">
                <a:solidFill>
                  <a:schemeClr val="tx1">
                    <a:lumMod val="65000"/>
                    <a:lumOff val="35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1100" dirty="0" smtClean="0">
                <a:solidFill>
                  <a:schemeClr val="tx1">
                    <a:lumMod val="65000"/>
                    <a:lumOff val="35000"/>
                  </a:schemeClr>
                </a:solidFill>
                <a:latin typeface="微软雅黑" pitchFamily="34" charset="-122"/>
                <a:ea typeface="微软雅黑" pitchFamily="34" charset="-122"/>
              </a:rPr>
              <a:t>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4" name="Freeform 5"/>
          <p:cNvSpPr>
            <a:spLocks noEditPoints="1"/>
          </p:cNvSpPr>
          <p:nvPr/>
        </p:nvSpPr>
        <p:spPr bwMode="auto">
          <a:xfrm>
            <a:off x="1368087" y="3825650"/>
            <a:ext cx="467733" cy="353786"/>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FF0000"/>
          </a:solidFill>
          <a:ln>
            <a:noFill/>
          </a:ln>
        </p:spPr>
        <p:txBody>
          <a:bodyPr lIns="91437" tIns="45718" rIns="91437" bIns="45718"/>
          <a:lstStyle/>
          <a:p>
            <a:endParaRPr lang="zh-CN" altLang="en-US"/>
          </a:p>
        </p:txBody>
      </p:sp>
      <p:sp>
        <p:nvSpPr>
          <p:cNvPr id="25" name="Freeform 5"/>
          <p:cNvSpPr>
            <a:spLocks noEditPoints="1"/>
          </p:cNvSpPr>
          <p:nvPr/>
        </p:nvSpPr>
        <p:spPr bwMode="auto">
          <a:xfrm rot="10800000">
            <a:off x="7329534" y="4179436"/>
            <a:ext cx="194794" cy="149679"/>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FF0000"/>
          </a:solidFill>
          <a:ln>
            <a:noFill/>
          </a:ln>
        </p:spPr>
        <p:txBody>
          <a:bodyPr lIns="91437" tIns="45718" rIns="91437" bIns="45718"/>
          <a:lstStyle/>
          <a:p>
            <a:endParaRPr lang="zh-CN" altLang="en-US"/>
          </a:p>
        </p:txBody>
      </p:sp>
      <p:sp>
        <p:nvSpPr>
          <p:cNvPr id="36"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37" name="Group 8"/>
          <p:cNvGrpSpPr>
            <a:grpSpLocks/>
          </p:cNvGrpSpPr>
          <p:nvPr/>
        </p:nvGrpSpPr>
        <p:grpSpPr bwMode="auto">
          <a:xfrm>
            <a:off x="1763688" y="626641"/>
            <a:ext cx="360362" cy="288925"/>
            <a:chOff x="0" y="0"/>
            <a:chExt cx="360040" cy="288032"/>
          </a:xfrm>
          <a:solidFill>
            <a:srgbClr val="C00000"/>
          </a:solidFill>
        </p:grpSpPr>
        <p:sp>
          <p:nvSpPr>
            <p:cNvPr id="49"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50"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16358438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fltVal val="0"/>
                                          </p:val>
                                        </p:tav>
                                        <p:tav tm="100000">
                                          <p:val>
                                            <p:strVal val="#ppt_w"/>
                                          </p:val>
                                        </p:tav>
                                      </p:tavLst>
                                    </p:anim>
                                    <p:anim calcmode="lin" valueType="num">
                                      <p:cBhvr>
                                        <p:cTn id="14" dur="1000" fill="hold"/>
                                        <p:tgtEl>
                                          <p:spTgt spid="18"/>
                                        </p:tgtEl>
                                        <p:attrNameLst>
                                          <p:attrName>ppt_h</p:attrName>
                                        </p:attrNameLst>
                                      </p:cBhvr>
                                      <p:tavLst>
                                        <p:tav tm="0">
                                          <p:val>
                                            <p:fltVal val="0"/>
                                          </p:val>
                                        </p:tav>
                                        <p:tav tm="100000">
                                          <p:val>
                                            <p:strVal val="#ppt_h"/>
                                          </p:val>
                                        </p:tav>
                                      </p:tavLst>
                                    </p:anim>
                                    <p:anim calcmode="lin" valueType="num">
                                      <p:cBhvr>
                                        <p:cTn id="15"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8"/>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fltVal val="0"/>
                                          </p:val>
                                        </p:tav>
                                        <p:tav tm="100000">
                                          <p:val>
                                            <p:strVal val="#ppt_h"/>
                                          </p:val>
                                        </p:tav>
                                      </p:tavLst>
                                    </p:anim>
                                    <p:anim calcmode="lin" valueType="num">
                                      <p:cBhvr>
                                        <p:cTn id="21"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1"/>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fltVal val="0"/>
                                          </p:val>
                                        </p:tav>
                                        <p:tav tm="100000">
                                          <p:val>
                                            <p:strVal val="#ppt_w"/>
                                          </p:val>
                                        </p:tav>
                                      </p:tavLst>
                                    </p:anim>
                                    <p:anim calcmode="lin" valueType="num">
                                      <p:cBhvr>
                                        <p:cTn id="26" dur="1000" fill="hold"/>
                                        <p:tgtEl>
                                          <p:spTgt spid="20"/>
                                        </p:tgtEl>
                                        <p:attrNameLst>
                                          <p:attrName>ppt_h</p:attrName>
                                        </p:attrNameLst>
                                      </p:cBhvr>
                                      <p:tavLst>
                                        <p:tav tm="0">
                                          <p:val>
                                            <p:fltVal val="0"/>
                                          </p:val>
                                        </p:tav>
                                        <p:tav tm="100000">
                                          <p:val>
                                            <p:strVal val="#ppt_h"/>
                                          </p:val>
                                        </p:tav>
                                      </p:tavLst>
                                    </p:anim>
                                    <p:anim calcmode="lin" valueType="num">
                                      <p:cBhvr>
                                        <p:cTn id="2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0"/>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25837" y="3582255"/>
            <a:ext cx="814837" cy="814836"/>
            <a:chOff x="2137196" y="3610865"/>
            <a:chExt cx="814837" cy="814836"/>
          </a:xfrm>
        </p:grpSpPr>
        <p:sp>
          <p:nvSpPr>
            <p:cNvPr id="3" name="椭圆 2"/>
            <p:cNvSpPr/>
            <p:nvPr/>
          </p:nvSpPr>
          <p:spPr>
            <a:xfrm>
              <a:off x="2137196" y="3610865"/>
              <a:ext cx="814837" cy="814836"/>
            </a:xfrm>
            <a:prstGeom prst="ellipse">
              <a:avLst/>
            </a:prstGeom>
            <a:solidFill>
              <a:srgbClr val="FF0000"/>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p>
          </p:txBody>
        </p:sp>
        <p:sp>
          <p:nvSpPr>
            <p:cNvPr id="4" name="椭圆 1"/>
            <p:cNvSpPr/>
            <p:nvPr/>
          </p:nvSpPr>
          <p:spPr>
            <a:xfrm rot="16200000">
              <a:off x="2406754" y="3476927"/>
              <a:ext cx="274601" cy="591793"/>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3053003" y="2446863"/>
            <a:ext cx="961664" cy="962785"/>
            <a:chOff x="2964362" y="2475473"/>
            <a:chExt cx="961664" cy="962785"/>
          </a:xfrm>
        </p:grpSpPr>
        <p:sp>
          <p:nvSpPr>
            <p:cNvPr id="5" name="椭圆 4"/>
            <p:cNvSpPr/>
            <p:nvPr/>
          </p:nvSpPr>
          <p:spPr>
            <a:xfrm>
              <a:off x="2964362" y="2475473"/>
              <a:ext cx="961664" cy="962785"/>
            </a:xfrm>
            <a:prstGeom prst="ellipse">
              <a:avLst/>
            </a:prstGeom>
            <a:solidFill>
              <a:srgbClr val="FF0000"/>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anose="020B0503020204020204" pitchFamily="34" charset="-122"/>
                  <a:ea typeface="微软雅黑" panose="020B0503020204020204" pitchFamily="34" charset="-122"/>
                </a:rPr>
                <a:t>标题</a:t>
              </a:r>
            </a:p>
          </p:txBody>
        </p:sp>
        <p:sp>
          <p:nvSpPr>
            <p:cNvPr id="6" name="椭圆 1"/>
            <p:cNvSpPr/>
            <p:nvPr/>
          </p:nvSpPr>
          <p:spPr>
            <a:xfrm rot="16200000">
              <a:off x="3282115" y="2316877"/>
              <a:ext cx="323918" cy="699392"/>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344189" y="3103664"/>
            <a:ext cx="768883" cy="770004"/>
            <a:chOff x="4255548" y="3132274"/>
            <a:chExt cx="768883" cy="770004"/>
          </a:xfrm>
        </p:grpSpPr>
        <p:sp>
          <p:nvSpPr>
            <p:cNvPr id="7" name="椭圆 6"/>
            <p:cNvSpPr/>
            <p:nvPr/>
          </p:nvSpPr>
          <p:spPr>
            <a:xfrm>
              <a:off x="4255548" y="3132274"/>
              <a:ext cx="768883" cy="770004"/>
            </a:xfrm>
            <a:prstGeom prst="ellipse">
              <a:avLst/>
            </a:prstGeom>
            <a:solidFill>
              <a:srgbClr val="FF0000"/>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p>
          </p:txBody>
        </p:sp>
        <p:sp>
          <p:nvSpPr>
            <p:cNvPr id="8" name="椭圆 1"/>
            <p:cNvSpPr/>
            <p:nvPr/>
          </p:nvSpPr>
          <p:spPr>
            <a:xfrm rot="16200000">
              <a:off x="4509974" y="3005622"/>
              <a:ext cx="258909" cy="55928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159026" y="2289949"/>
            <a:ext cx="770003" cy="770004"/>
            <a:chOff x="5070385" y="2318559"/>
            <a:chExt cx="770003" cy="770004"/>
          </a:xfrm>
        </p:grpSpPr>
        <p:sp>
          <p:nvSpPr>
            <p:cNvPr id="9" name="椭圆 8"/>
            <p:cNvSpPr/>
            <p:nvPr/>
          </p:nvSpPr>
          <p:spPr>
            <a:xfrm>
              <a:off x="5070385" y="2318559"/>
              <a:ext cx="770003" cy="770004"/>
            </a:xfrm>
            <a:prstGeom prst="ellipse">
              <a:avLst/>
            </a:prstGeom>
            <a:solidFill>
              <a:srgbClr val="FF0000"/>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600" kern="0" dirty="0">
                  <a:solidFill>
                    <a:srgbClr val="FFFFFF"/>
                  </a:solidFill>
                  <a:latin typeface="微软雅黑" panose="020B0503020204020204" pitchFamily="34" charset="-122"/>
                  <a:ea typeface="微软雅黑" panose="020B0503020204020204" pitchFamily="34" charset="-122"/>
                </a:rPr>
                <a:t>标题</a:t>
              </a:r>
            </a:p>
          </p:txBody>
        </p:sp>
        <p:sp>
          <p:nvSpPr>
            <p:cNvPr id="10" name="椭圆 1"/>
            <p:cNvSpPr/>
            <p:nvPr/>
          </p:nvSpPr>
          <p:spPr>
            <a:xfrm rot="16200000">
              <a:off x="5324251" y="2191345"/>
              <a:ext cx="260030" cy="559290"/>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515675" y="1452696"/>
            <a:ext cx="702754" cy="702754"/>
            <a:chOff x="4427034" y="1481306"/>
            <a:chExt cx="702754" cy="702754"/>
          </a:xfrm>
        </p:grpSpPr>
        <p:sp>
          <p:nvSpPr>
            <p:cNvPr id="11" name="椭圆 10"/>
            <p:cNvSpPr/>
            <p:nvPr/>
          </p:nvSpPr>
          <p:spPr>
            <a:xfrm>
              <a:off x="4427034" y="1481306"/>
              <a:ext cx="702754" cy="702754"/>
            </a:xfrm>
            <a:prstGeom prst="ellipse">
              <a:avLst/>
            </a:prstGeom>
            <a:solidFill>
              <a:srgbClr val="FF0000"/>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rPr>
                <a:t>标题</a:t>
              </a:r>
            </a:p>
          </p:txBody>
        </p:sp>
        <p:sp>
          <p:nvSpPr>
            <p:cNvPr id="12" name="椭圆 1"/>
            <p:cNvSpPr/>
            <p:nvPr/>
          </p:nvSpPr>
          <p:spPr>
            <a:xfrm rot="16200000">
              <a:off x="4659043" y="1364740"/>
              <a:ext cx="237614" cy="511094"/>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sp>
        <p:nvSpPr>
          <p:cNvPr id="13" name="矩形 4"/>
          <p:cNvSpPr/>
          <p:nvPr/>
        </p:nvSpPr>
        <p:spPr>
          <a:xfrm rot="2353132">
            <a:off x="2759348" y="3141772"/>
            <a:ext cx="562652" cy="700513"/>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14" name="矩形 4"/>
          <p:cNvSpPr/>
          <p:nvPr/>
        </p:nvSpPr>
        <p:spPr>
          <a:xfrm rot="8486662">
            <a:off x="5064877" y="2006381"/>
            <a:ext cx="267876" cy="420307"/>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20" name="矩形 4"/>
          <p:cNvSpPr/>
          <p:nvPr/>
        </p:nvSpPr>
        <p:spPr>
          <a:xfrm rot="2640000">
            <a:off x="4950553" y="2840272"/>
            <a:ext cx="366508" cy="480832"/>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21" name="矩形 4"/>
          <p:cNvSpPr/>
          <p:nvPr/>
        </p:nvSpPr>
        <p:spPr>
          <a:xfrm rot="17700000">
            <a:off x="3961429" y="2954035"/>
            <a:ext cx="437120" cy="572740"/>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5550192" y="1275606"/>
            <a:ext cx="582827" cy="583947"/>
            <a:chOff x="5461551" y="1304216"/>
            <a:chExt cx="582827" cy="583947"/>
          </a:xfrm>
        </p:grpSpPr>
        <p:sp>
          <p:nvSpPr>
            <p:cNvPr id="22" name="椭圆 21"/>
            <p:cNvSpPr/>
            <p:nvPr/>
          </p:nvSpPr>
          <p:spPr>
            <a:xfrm>
              <a:off x="5461551" y="1304216"/>
              <a:ext cx="582827" cy="583947"/>
            </a:xfrm>
            <a:prstGeom prst="ellipse">
              <a:avLst/>
            </a:prstGeom>
            <a:solidFill>
              <a:srgbClr val="FF0000"/>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rPr>
                <a:t>标题</a:t>
              </a:r>
            </a:p>
          </p:txBody>
        </p:sp>
        <p:sp>
          <p:nvSpPr>
            <p:cNvPr id="23" name="椭圆 1"/>
            <p:cNvSpPr/>
            <p:nvPr/>
          </p:nvSpPr>
          <p:spPr>
            <a:xfrm rot="16200000">
              <a:off x="5654333" y="1207825"/>
              <a:ext cx="196143" cy="424791"/>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sp>
        <p:nvSpPr>
          <p:cNvPr id="24" name="矩形 4"/>
          <p:cNvSpPr/>
          <p:nvPr/>
        </p:nvSpPr>
        <p:spPr>
          <a:xfrm rot="4560000">
            <a:off x="5251494" y="1454377"/>
            <a:ext cx="267876" cy="421429"/>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683568" y="3062253"/>
            <a:ext cx="2463476" cy="651474"/>
            <a:chOff x="488950" y="1968268"/>
            <a:chExt cx="2463476" cy="651474"/>
          </a:xfrm>
        </p:grpSpPr>
        <p:sp>
          <p:nvSpPr>
            <p:cNvPr id="33"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4"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35" name="组合 34"/>
          <p:cNvGrpSpPr/>
          <p:nvPr/>
        </p:nvGrpSpPr>
        <p:grpSpPr>
          <a:xfrm>
            <a:off x="1328493" y="2253170"/>
            <a:ext cx="2463476" cy="651474"/>
            <a:chOff x="488950" y="1968268"/>
            <a:chExt cx="2463476" cy="651474"/>
          </a:xfrm>
        </p:grpSpPr>
        <p:sp>
          <p:nvSpPr>
            <p:cNvPr id="36"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7"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38" name="组合 37"/>
          <p:cNvGrpSpPr/>
          <p:nvPr/>
        </p:nvGrpSpPr>
        <p:grpSpPr>
          <a:xfrm>
            <a:off x="5248942" y="3618844"/>
            <a:ext cx="2463476" cy="651474"/>
            <a:chOff x="488950" y="1968268"/>
            <a:chExt cx="2463476" cy="651474"/>
          </a:xfrm>
        </p:grpSpPr>
        <p:sp>
          <p:nvSpPr>
            <p:cNvPr id="39"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40"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41" name="组合 40"/>
          <p:cNvGrpSpPr/>
          <p:nvPr/>
        </p:nvGrpSpPr>
        <p:grpSpPr>
          <a:xfrm>
            <a:off x="6070577" y="2684566"/>
            <a:ext cx="2463476" cy="682251"/>
            <a:chOff x="488950" y="1968268"/>
            <a:chExt cx="2463476" cy="682251"/>
          </a:xfrm>
        </p:grpSpPr>
        <p:sp>
          <p:nvSpPr>
            <p:cNvPr id="42" name="Rectangle 9"/>
            <p:cNvSpPr>
              <a:spLocks noChangeArrowheads="1"/>
            </p:cNvSpPr>
            <p:nvPr/>
          </p:nvSpPr>
          <p:spPr bwMode="auto">
            <a:xfrm>
              <a:off x="505201" y="2219632"/>
              <a:ext cx="244722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5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5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43"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44" name="组合 43"/>
          <p:cNvGrpSpPr/>
          <p:nvPr/>
        </p:nvGrpSpPr>
        <p:grpSpPr>
          <a:xfrm>
            <a:off x="6262733" y="1425610"/>
            <a:ext cx="2463476" cy="651474"/>
            <a:chOff x="488950" y="1968268"/>
            <a:chExt cx="2463476" cy="651474"/>
          </a:xfrm>
        </p:grpSpPr>
        <p:sp>
          <p:nvSpPr>
            <p:cNvPr id="45"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46"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47" name="组合 46"/>
          <p:cNvGrpSpPr/>
          <p:nvPr/>
        </p:nvGrpSpPr>
        <p:grpSpPr>
          <a:xfrm>
            <a:off x="2685098" y="1351237"/>
            <a:ext cx="2463476" cy="651474"/>
            <a:chOff x="488950" y="1968268"/>
            <a:chExt cx="2463476" cy="651474"/>
          </a:xfrm>
        </p:grpSpPr>
        <p:sp>
          <p:nvSpPr>
            <p:cNvPr id="48"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49"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sp>
        <p:nvSpPr>
          <p:cNvPr id="54"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55" name="Group 8"/>
          <p:cNvGrpSpPr>
            <a:grpSpLocks/>
          </p:cNvGrpSpPr>
          <p:nvPr/>
        </p:nvGrpSpPr>
        <p:grpSpPr bwMode="auto">
          <a:xfrm>
            <a:off x="1763688" y="626641"/>
            <a:ext cx="360362" cy="288925"/>
            <a:chOff x="0" y="0"/>
            <a:chExt cx="360040" cy="288032"/>
          </a:xfrm>
          <a:solidFill>
            <a:srgbClr val="C00000"/>
          </a:solidFill>
        </p:grpSpPr>
        <p:sp>
          <p:nvSpPr>
            <p:cNvPr id="56"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57"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12691452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400"/>
                                        <p:tgtEl>
                                          <p:spTgt spid="26"/>
                                        </p:tgtEl>
                                      </p:cBhvr>
                                    </p:animEffect>
                                  </p:childTnLst>
                                </p:cTn>
                              </p:par>
                            </p:childTnLst>
                          </p:cTn>
                        </p:par>
                        <p:par>
                          <p:cTn id="8" fill="hold">
                            <p:stCondLst>
                              <p:cond delay="4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400"/>
                                        <p:tgtEl>
                                          <p:spTgt spid="13"/>
                                        </p:tgtEl>
                                      </p:cBhvr>
                                    </p:animEffect>
                                  </p:childTnLst>
                                </p:cTn>
                              </p:par>
                            </p:childTnLst>
                          </p:cTn>
                        </p:par>
                        <p:par>
                          <p:cTn id="12" fill="hold">
                            <p:stCondLst>
                              <p:cond delay="800"/>
                            </p:stCondLst>
                            <p:childTnLst>
                              <p:par>
                                <p:cTn id="13" presetID="2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400"/>
                                        <p:tgtEl>
                                          <p:spTgt spid="27"/>
                                        </p:tgtEl>
                                      </p:cBhvr>
                                    </p:animEffect>
                                  </p:childTnLst>
                                </p:cTn>
                              </p:par>
                            </p:childTnLst>
                          </p:cTn>
                        </p:par>
                        <p:par>
                          <p:cTn id="16" fill="hold">
                            <p:stCondLst>
                              <p:cond delay="12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400"/>
                                        <p:tgtEl>
                                          <p:spTgt spid="21"/>
                                        </p:tgtEl>
                                      </p:cBhvr>
                                    </p:animEffect>
                                  </p:childTnLst>
                                </p:cTn>
                              </p:par>
                            </p:childTnLst>
                          </p:cTn>
                        </p:par>
                        <p:par>
                          <p:cTn id="20" fill="hold">
                            <p:stCondLst>
                              <p:cond delay="1600"/>
                            </p:stCondLst>
                            <p:childTnLst>
                              <p:par>
                                <p:cTn id="21" presetID="22" presetClass="entr" presetSubtype="4"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400"/>
                                        <p:tgtEl>
                                          <p:spTgt spid="28"/>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400"/>
                                        <p:tgtEl>
                                          <p:spTgt spid="20"/>
                                        </p:tgtEl>
                                      </p:cBhvr>
                                    </p:animEffect>
                                  </p:childTnLst>
                                </p:cTn>
                              </p:par>
                            </p:childTnLst>
                          </p:cTn>
                        </p:par>
                        <p:par>
                          <p:cTn id="28" fill="hold">
                            <p:stCondLst>
                              <p:cond delay="2400"/>
                            </p:stCondLst>
                            <p:childTnLst>
                              <p:par>
                                <p:cTn id="29" presetID="22" presetClass="entr" presetSubtype="4"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down)">
                                      <p:cBhvr>
                                        <p:cTn id="31" dur="400"/>
                                        <p:tgtEl>
                                          <p:spTgt spid="29"/>
                                        </p:tgtEl>
                                      </p:cBhvr>
                                    </p:animEffect>
                                  </p:childTnLst>
                                </p:cTn>
                              </p:par>
                            </p:childTnLst>
                          </p:cTn>
                        </p:par>
                        <p:par>
                          <p:cTn id="32" fill="hold">
                            <p:stCondLst>
                              <p:cond delay="2800"/>
                            </p:stCondLst>
                            <p:childTnLst>
                              <p:par>
                                <p:cTn id="33" presetID="22" presetClass="entr" presetSubtype="2"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400"/>
                                        <p:tgtEl>
                                          <p:spTgt spid="14"/>
                                        </p:tgtEl>
                                      </p:cBhvr>
                                    </p:animEffect>
                                  </p:childTnLst>
                                </p:cTn>
                              </p:par>
                            </p:childTnLst>
                          </p:cTn>
                        </p:par>
                        <p:par>
                          <p:cTn id="36" fill="hold">
                            <p:stCondLst>
                              <p:cond delay="3200"/>
                            </p:stCondLst>
                            <p:childTnLst>
                              <p:par>
                                <p:cTn id="37" presetID="22" presetClass="entr" presetSubtype="4"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400"/>
                                        <p:tgtEl>
                                          <p:spTgt spid="30"/>
                                        </p:tgtEl>
                                      </p:cBhvr>
                                    </p:animEffect>
                                  </p:childTnLst>
                                </p:cTn>
                              </p:par>
                            </p:childTnLst>
                          </p:cTn>
                        </p:par>
                        <p:par>
                          <p:cTn id="40" fill="hold">
                            <p:stCondLst>
                              <p:cond delay="36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400"/>
                                        <p:tgtEl>
                                          <p:spTgt spid="24"/>
                                        </p:tgtEl>
                                      </p:cBhvr>
                                    </p:animEffect>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400"/>
                                        <p:tgtEl>
                                          <p:spTgt spid="31"/>
                                        </p:tgtEl>
                                      </p:cBhvr>
                                    </p:animEffect>
                                  </p:childTnLst>
                                </p:cTn>
                              </p:par>
                            </p:childTnLst>
                          </p:cTn>
                        </p:par>
                        <p:par>
                          <p:cTn id="48" fill="hold">
                            <p:stCondLst>
                              <p:cond delay="4400"/>
                            </p:stCondLst>
                            <p:childTnLst>
                              <p:par>
                                <p:cTn id="49" presetID="2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400"/>
                                        <p:tgtEl>
                                          <p:spTgt spid="32"/>
                                        </p:tgtEl>
                                      </p:cBhvr>
                                    </p:animEffect>
                                  </p:childTnLst>
                                </p:cTn>
                              </p:par>
                            </p:childTnLst>
                          </p:cTn>
                        </p:par>
                        <p:par>
                          <p:cTn id="52" fill="hold">
                            <p:stCondLst>
                              <p:cond delay="4800"/>
                            </p:stCondLst>
                            <p:childTnLst>
                              <p:par>
                                <p:cTn id="53" presetID="22" presetClass="entr" presetSubtype="8"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400"/>
                                        <p:tgtEl>
                                          <p:spTgt spid="35"/>
                                        </p:tgtEl>
                                      </p:cBhvr>
                                    </p:animEffect>
                                  </p:childTnLst>
                                </p:cTn>
                              </p:par>
                            </p:childTnLst>
                          </p:cTn>
                        </p:par>
                        <p:par>
                          <p:cTn id="56" fill="hold">
                            <p:stCondLst>
                              <p:cond delay="5200"/>
                            </p:stCondLst>
                            <p:childTnLst>
                              <p:par>
                                <p:cTn id="57" presetID="22" presetClass="entr" presetSubtype="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left)">
                                      <p:cBhvr>
                                        <p:cTn id="59" dur="400"/>
                                        <p:tgtEl>
                                          <p:spTgt spid="38"/>
                                        </p:tgtEl>
                                      </p:cBhvr>
                                    </p:animEffect>
                                  </p:childTnLst>
                                </p:cTn>
                              </p:par>
                            </p:childTnLst>
                          </p:cTn>
                        </p:par>
                        <p:par>
                          <p:cTn id="60" fill="hold">
                            <p:stCondLst>
                              <p:cond delay="5600"/>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400"/>
                                        <p:tgtEl>
                                          <p:spTgt spid="41"/>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400"/>
                                        <p:tgtEl>
                                          <p:spTgt spid="44"/>
                                        </p:tgtEl>
                                      </p:cBhvr>
                                    </p:animEffect>
                                  </p:childTnLst>
                                </p:cTn>
                              </p:par>
                            </p:childTnLst>
                          </p:cTn>
                        </p:par>
                        <p:par>
                          <p:cTn id="68" fill="hold">
                            <p:stCondLst>
                              <p:cond delay="6400"/>
                            </p:stCondLst>
                            <p:childTnLst>
                              <p:par>
                                <p:cTn id="69" presetID="22" presetClass="entr" presetSubtype="8" fill="hold"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4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0" grpId="0" animBg="1"/>
      <p:bldP spid="21"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54"/>
          <p:cNvSpPr/>
          <p:nvPr/>
        </p:nvSpPr>
        <p:spPr>
          <a:xfrm>
            <a:off x="5208214" y="2626444"/>
            <a:ext cx="1717413" cy="1437518"/>
          </a:xfrm>
          <a:custGeom>
            <a:avLst/>
            <a:gdLst>
              <a:gd name="connsiteX0" fmla="*/ 0 w 2006405"/>
              <a:gd name="connsiteY0" fmla="*/ 0 h 1679801"/>
              <a:gd name="connsiteX1" fmla="*/ 1735794 w 2006405"/>
              <a:gd name="connsiteY1" fmla="*/ 0 h 1679801"/>
              <a:gd name="connsiteX2" fmla="*/ 1735794 w 2006405"/>
              <a:gd name="connsiteY2" fmla="*/ 682946 h 1679801"/>
              <a:gd name="connsiteX3" fmla="*/ 2006405 w 2006405"/>
              <a:gd name="connsiteY3" fmla="*/ 839900 h 1679801"/>
              <a:gd name="connsiteX4" fmla="*/ 1735794 w 2006405"/>
              <a:gd name="connsiteY4" fmla="*/ 996855 h 1679801"/>
              <a:gd name="connsiteX5" fmla="*/ 1735794 w 2006405"/>
              <a:gd name="connsiteY5" fmla="*/ 1679801 h 1679801"/>
              <a:gd name="connsiteX6" fmla="*/ 0 w 2006405"/>
              <a:gd name="connsiteY6" fmla="*/ 1679801 h 167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6405" h="1679801">
                <a:moveTo>
                  <a:pt x="0" y="0"/>
                </a:moveTo>
                <a:lnTo>
                  <a:pt x="1735794" y="0"/>
                </a:lnTo>
                <a:lnTo>
                  <a:pt x="1735794" y="682946"/>
                </a:lnTo>
                <a:lnTo>
                  <a:pt x="2006405" y="839900"/>
                </a:lnTo>
                <a:lnTo>
                  <a:pt x="1735794" y="996855"/>
                </a:lnTo>
                <a:lnTo>
                  <a:pt x="1735794" y="1679801"/>
                </a:lnTo>
                <a:lnTo>
                  <a:pt x="0" y="1679801"/>
                </a:lnTo>
                <a:close/>
              </a:path>
            </a:pathLst>
          </a:custGeom>
          <a:solidFill>
            <a:srgbClr val="FF0000"/>
          </a:solidFill>
          <a:ln w="571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216000" bIns="0" anchor="ctr"/>
          <a:lstStyle/>
          <a:p>
            <a:pPr algn="ctr" eaLnBrk="1" fontAlgn="auto" hangingPunct="1">
              <a:spcBef>
                <a:spcPts val="0"/>
              </a:spcBef>
              <a:spcAft>
                <a:spcPts val="0"/>
              </a:spcAft>
              <a:defRPr/>
            </a:pPr>
            <a:r>
              <a:rPr lang="zh-CN" altLang="en-US" sz="2000" dirty="0">
                <a:solidFill>
                  <a:srgbClr val="FFFFFF"/>
                </a:solidFill>
                <a:latin typeface="微软雅黑" panose="020B0503020204020204" pitchFamily="34" charset="-122"/>
                <a:ea typeface="微软雅黑" pitchFamily="34" charset="-122"/>
              </a:rPr>
              <a:t>控制渠</a:t>
            </a:r>
            <a:endParaRPr lang="en-US" altLang="zh-CN" sz="2000" dirty="0">
              <a:solidFill>
                <a:srgbClr val="FFFFFF"/>
              </a:solidFill>
              <a:latin typeface="微软雅黑" panose="020B0503020204020204" pitchFamily="34" charset="-122"/>
              <a:ea typeface="微软雅黑" pitchFamily="34" charset="-122"/>
            </a:endParaRPr>
          </a:p>
          <a:p>
            <a:pPr algn="ctr" eaLnBrk="1" fontAlgn="auto" hangingPunct="1">
              <a:spcBef>
                <a:spcPts val="0"/>
              </a:spcBef>
              <a:spcAft>
                <a:spcPts val="0"/>
              </a:spcAft>
              <a:defRPr/>
            </a:pPr>
            <a:r>
              <a:rPr lang="zh-CN" altLang="en-US" sz="2000" dirty="0">
                <a:solidFill>
                  <a:srgbClr val="FFFFFF"/>
                </a:solidFill>
                <a:latin typeface="微软雅黑" panose="020B0503020204020204" pitchFamily="34" charset="-122"/>
                <a:ea typeface="微软雅黑" pitchFamily="34" charset="-122"/>
              </a:rPr>
              <a:t>道运行</a:t>
            </a:r>
          </a:p>
        </p:txBody>
      </p:sp>
      <p:sp>
        <p:nvSpPr>
          <p:cNvPr id="53" name="任意多边形 52"/>
          <p:cNvSpPr/>
          <p:nvPr/>
        </p:nvSpPr>
        <p:spPr>
          <a:xfrm>
            <a:off x="2251655" y="2626444"/>
            <a:ext cx="1717413" cy="1437518"/>
          </a:xfrm>
          <a:custGeom>
            <a:avLst/>
            <a:gdLst>
              <a:gd name="connsiteX0" fmla="*/ 270610 w 2006404"/>
              <a:gd name="connsiteY0" fmla="*/ 0 h 1679801"/>
              <a:gd name="connsiteX1" fmla="*/ 2006404 w 2006404"/>
              <a:gd name="connsiteY1" fmla="*/ 0 h 1679801"/>
              <a:gd name="connsiteX2" fmla="*/ 2006404 w 2006404"/>
              <a:gd name="connsiteY2" fmla="*/ 1679801 h 1679801"/>
              <a:gd name="connsiteX3" fmla="*/ 270610 w 2006404"/>
              <a:gd name="connsiteY3" fmla="*/ 1679801 h 1679801"/>
              <a:gd name="connsiteX4" fmla="*/ 270610 w 2006404"/>
              <a:gd name="connsiteY4" fmla="*/ 996855 h 1679801"/>
              <a:gd name="connsiteX5" fmla="*/ 0 w 2006404"/>
              <a:gd name="connsiteY5" fmla="*/ 839900 h 1679801"/>
              <a:gd name="connsiteX6" fmla="*/ 270610 w 2006404"/>
              <a:gd name="connsiteY6" fmla="*/ 682946 h 167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6404" h="1679801">
                <a:moveTo>
                  <a:pt x="270610" y="0"/>
                </a:moveTo>
                <a:lnTo>
                  <a:pt x="2006404" y="0"/>
                </a:lnTo>
                <a:lnTo>
                  <a:pt x="2006404" y="1679801"/>
                </a:lnTo>
                <a:lnTo>
                  <a:pt x="270610" y="1679801"/>
                </a:lnTo>
                <a:lnTo>
                  <a:pt x="270610" y="996855"/>
                </a:lnTo>
                <a:lnTo>
                  <a:pt x="0" y="839900"/>
                </a:lnTo>
                <a:lnTo>
                  <a:pt x="270610" y="682946"/>
                </a:lnTo>
                <a:close/>
              </a:path>
            </a:pathLst>
          </a:custGeom>
          <a:solidFill>
            <a:srgbClr val="FF0000"/>
          </a:solidFill>
          <a:ln w="571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80000" tIns="0" rIns="0" bIns="0" anchor="ctr"/>
          <a:lstStyle/>
          <a:p>
            <a:pPr algn="ctr" eaLnBrk="1" fontAlgn="auto" hangingPunct="1">
              <a:spcBef>
                <a:spcPts val="0"/>
              </a:spcBef>
              <a:spcAft>
                <a:spcPts val="0"/>
              </a:spcAft>
              <a:defRPr/>
            </a:pPr>
            <a:r>
              <a:rPr lang="zh-CN" altLang="en-US" sz="2000" dirty="0">
                <a:solidFill>
                  <a:srgbClr val="FFFFFF"/>
                </a:solidFill>
                <a:latin typeface="微软雅黑" panose="020B0503020204020204" pitchFamily="34" charset="-122"/>
                <a:ea typeface="微软雅黑" pitchFamily="34" charset="-122"/>
              </a:rPr>
              <a:t>掌握渠</a:t>
            </a:r>
            <a:endParaRPr lang="en-US" altLang="zh-CN" sz="2000" dirty="0">
              <a:solidFill>
                <a:srgbClr val="FFFFFF"/>
              </a:solidFill>
              <a:latin typeface="微软雅黑" panose="020B0503020204020204" pitchFamily="34" charset="-122"/>
              <a:ea typeface="微软雅黑" pitchFamily="34" charset="-122"/>
            </a:endParaRPr>
          </a:p>
          <a:p>
            <a:pPr algn="ctr" eaLnBrk="1" fontAlgn="auto" hangingPunct="1">
              <a:spcBef>
                <a:spcPts val="0"/>
              </a:spcBef>
              <a:spcAft>
                <a:spcPts val="0"/>
              </a:spcAft>
              <a:defRPr/>
            </a:pPr>
            <a:r>
              <a:rPr lang="zh-CN" altLang="en-US" sz="2000" dirty="0">
                <a:solidFill>
                  <a:srgbClr val="FFFFFF"/>
                </a:solidFill>
                <a:latin typeface="微软雅黑" panose="020B0503020204020204" pitchFamily="34" charset="-122"/>
                <a:ea typeface="微软雅黑" pitchFamily="34" charset="-122"/>
              </a:rPr>
              <a:t>道权利</a:t>
            </a:r>
          </a:p>
        </p:txBody>
      </p:sp>
      <p:sp>
        <p:nvSpPr>
          <p:cNvPr id="54" name="KSO_GT2"/>
          <p:cNvSpPr/>
          <p:nvPr/>
        </p:nvSpPr>
        <p:spPr>
          <a:xfrm>
            <a:off x="3878035" y="1928065"/>
            <a:ext cx="1437518" cy="1717413"/>
          </a:xfrm>
          <a:custGeom>
            <a:avLst/>
            <a:gdLst/>
            <a:ahLst/>
            <a:cxnLst/>
            <a:rect l="l" t="t" r="r" b="b"/>
            <a:pathLst>
              <a:path w="2160240" h="2580256">
                <a:moveTo>
                  <a:pt x="0" y="2580256"/>
                </a:moveTo>
                <a:lnTo>
                  <a:pt x="0" y="348008"/>
                </a:lnTo>
                <a:lnTo>
                  <a:pt x="878276" y="348008"/>
                </a:lnTo>
                <a:lnTo>
                  <a:pt x="1080120" y="0"/>
                </a:lnTo>
                <a:lnTo>
                  <a:pt x="1281965" y="348008"/>
                </a:lnTo>
                <a:lnTo>
                  <a:pt x="2160240" y="348008"/>
                </a:lnTo>
                <a:lnTo>
                  <a:pt x="2160240" y="2580256"/>
                </a:lnTo>
                <a:close/>
              </a:path>
            </a:pathLst>
          </a:custGeom>
          <a:solidFill>
            <a:srgbClr val="C00000"/>
          </a:solidFill>
          <a:ln w="57150" cap="flat" cmpd="sng" algn="ctr">
            <a:solidFill>
              <a:srgbClr val="FFFFFF"/>
            </a:solidFill>
            <a:prstDash val="solid"/>
          </a:ln>
          <a:effectLst/>
        </p:spPr>
        <p:txBody>
          <a:bodyPr lIns="0" tIns="324000" rIns="0" bIns="0" anchor="ctr"/>
          <a:lstStyle/>
          <a:p>
            <a:pPr algn="ctr" eaLnBrk="1" fontAlgn="auto" hangingPunct="1">
              <a:spcBef>
                <a:spcPts val="0"/>
              </a:spcBef>
              <a:spcAft>
                <a:spcPts val="0"/>
              </a:spcAft>
              <a:defRPr/>
            </a:pPr>
            <a:r>
              <a:rPr lang="zh-CN" altLang="en-US" sz="2000" kern="0" dirty="0">
                <a:solidFill>
                  <a:srgbClr val="FFFFFF"/>
                </a:solidFill>
                <a:latin typeface="微软雅黑" panose="020B0503020204020204" pitchFamily="34" charset="-122"/>
                <a:ea typeface="微软雅黑" panose="020B0503020204020204" pitchFamily="34" charset="-122"/>
              </a:rPr>
              <a:t>进行渠</a:t>
            </a:r>
            <a:endParaRPr lang="en-US" altLang="zh-CN" sz="2000" kern="0"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2000" kern="0" dirty="0">
                <a:solidFill>
                  <a:srgbClr val="FFFFFF"/>
                </a:solidFill>
                <a:latin typeface="微软雅黑" panose="020B0503020204020204" pitchFamily="34" charset="-122"/>
                <a:ea typeface="微软雅黑" panose="020B0503020204020204" pitchFamily="34" charset="-122"/>
              </a:rPr>
              <a:t>道激励</a:t>
            </a:r>
          </a:p>
        </p:txBody>
      </p:sp>
      <p:grpSp>
        <p:nvGrpSpPr>
          <p:cNvPr id="57" name="组合 56"/>
          <p:cNvGrpSpPr/>
          <p:nvPr/>
        </p:nvGrpSpPr>
        <p:grpSpPr>
          <a:xfrm>
            <a:off x="3726867" y="1275606"/>
            <a:ext cx="2463476" cy="651474"/>
            <a:chOff x="488950" y="1968268"/>
            <a:chExt cx="2463476" cy="651474"/>
          </a:xfrm>
        </p:grpSpPr>
        <p:sp>
          <p:nvSpPr>
            <p:cNvPr id="58"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59"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60" name="组合 59"/>
          <p:cNvGrpSpPr/>
          <p:nvPr/>
        </p:nvGrpSpPr>
        <p:grpSpPr>
          <a:xfrm>
            <a:off x="611560" y="2935340"/>
            <a:ext cx="2088232" cy="651474"/>
            <a:chOff x="488950" y="1968268"/>
            <a:chExt cx="2463476" cy="651474"/>
          </a:xfrm>
        </p:grpSpPr>
        <p:sp>
          <p:nvSpPr>
            <p:cNvPr id="61"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62" name="Rectangle 10"/>
            <p:cNvSpPr>
              <a:spLocks noChangeArrowheads="1"/>
            </p:cNvSpPr>
            <p:nvPr/>
          </p:nvSpPr>
          <p:spPr bwMode="auto">
            <a:xfrm>
              <a:off x="488950" y="1968268"/>
              <a:ext cx="203326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63" name="组合 62"/>
          <p:cNvGrpSpPr/>
          <p:nvPr/>
        </p:nvGrpSpPr>
        <p:grpSpPr>
          <a:xfrm>
            <a:off x="6804248" y="3078259"/>
            <a:ext cx="1822837" cy="651474"/>
            <a:chOff x="488950" y="1968268"/>
            <a:chExt cx="2463476" cy="651474"/>
          </a:xfrm>
        </p:grpSpPr>
        <p:sp>
          <p:nvSpPr>
            <p:cNvPr id="64"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65" name="Rectangle 10"/>
            <p:cNvSpPr>
              <a:spLocks noChangeArrowheads="1"/>
            </p:cNvSpPr>
            <p:nvPr/>
          </p:nvSpPr>
          <p:spPr bwMode="auto">
            <a:xfrm>
              <a:off x="488950" y="1968268"/>
              <a:ext cx="232929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sp>
        <p:nvSpPr>
          <p:cNvPr id="25"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26" name="Group 8"/>
          <p:cNvGrpSpPr>
            <a:grpSpLocks/>
          </p:cNvGrpSpPr>
          <p:nvPr/>
        </p:nvGrpSpPr>
        <p:grpSpPr bwMode="auto">
          <a:xfrm>
            <a:off x="1763688" y="626641"/>
            <a:ext cx="360362" cy="288925"/>
            <a:chOff x="0" y="0"/>
            <a:chExt cx="360040" cy="288032"/>
          </a:xfrm>
          <a:solidFill>
            <a:srgbClr val="C00000"/>
          </a:solidFill>
        </p:grpSpPr>
        <p:sp>
          <p:nvSpPr>
            <p:cNvPr id="38"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39"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3372266729"/>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1+#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additive="base">
                                        <p:cTn id="16" dur="500" fill="hold"/>
                                        <p:tgtEl>
                                          <p:spTgt spid="55"/>
                                        </p:tgtEl>
                                        <p:attrNameLst>
                                          <p:attrName>ppt_x</p:attrName>
                                        </p:attrNameLst>
                                      </p:cBhvr>
                                      <p:tavLst>
                                        <p:tav tm="0">
                                          <p:val>
                                            <p:strVal val="0-#ppt_w/2"/>
                                          </p:val>
                                        </p:tav>
                                        <p:tav tm="100000">
                                          <p:val>
                                            <p:strVal val="#ppt_x"/>
                                          </p:val>
                                        </p:tav>
                                      </p:tavLst>
                                    </p:anim>
                                    <p:anim calcmode="lin" valueType="num">
                                      <p:cBhvr additive="base">
                                        <p:cTn id="17" dur="500" fill="hold"/>
                                        <p:tgtEl>
                                          <p:spTgt spid="5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left)">
                                      <p:cBhvr>
                                        <p:cTn id="21" dur="400"/>
                                        <p:tgtEl>
                                          <p:spTgt spid="57"/>
                                        </p:tgtEl>
                                      </p:cBhvr>
                                    </p:animEffect>
                                  </p:childTnLst>
                                </p:cTn>
                              </p:par>
                            </p:childTnLst>
                          </p:cTn>
                        </p:par>
                        <p:par>
                          <p:cTn id="22" fill="hold">
                            <p:stCondLst>
                              <p:cond delay="1400"/>
                            </p:stCondLst>
                            <p:childTnLst>
                              <p:par>
                                <p:cTn id="23" presetID="22" presetClass="entr" presetSubtype="8"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wipe(left)">
                                      <p:cBhvr>
                                        <p:cTn id="25" dur="400"/>
                                        <p:tgtEl>
                                          <p:spTgt spid="60"/>
                                        </p:tgtEl>
                                      </p:cBhvr>
                                    </p:animEffect>
                                  </p:childTnLst>
                                </p:cTn>
                              </p:par>
                            </p:childTnLst>
                          </p:cTn>
                        </p:par>
                        <p:par>
                          <p:cTn id="26" fill="hold">
                            <p:stCondLst>
                              <p:cond delay="1800"/>
                            </p:stCondLst>
                            <p:childTnLst>
                              <p:par>
                                <p:cTn id="27" presetID="22" presetClass="entr" presetSubtype="8"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left)">
                                      <p:cBhvr>
                                        <p:cTn id="29" dur="4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3" grpId="0" animBg="1"/>
      <p:bldP spid="5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9"/>
          <p:cNvSpPr>
            <a:spLocks noChangeArrowheads="1"/>
          </p:cNvSpPr>
          <p:nvPr/>
        </p:nvSpPr>
        <p:spPr bwMode="auto">
          <a:xfrm>
            <a:off x="3263189" y="1707852"/>
            <a:ext cx="2444750" cy="2168525"/>
          </a:xfrm>
          <a:prstGeom prst="hexagon">
            <a:avLst>
              <a:gd name="adj" fmla="val 25001"/>
              <a:gd name="vf" fmla="val 115470"/>
            </a:avLst>
          </a:prstGeom>
          <a:solidFill>
            <a:srgbClr val="C00000"/>
          </a:solidFill>
          <a:ln>
            <a:noFill/>
          </a:ln>
        </p:spPr>
        <p:txBody>
          <a:bodyPr anchor="ctr"/>
          <a:lstStyle/>
          <a:p>
            <a:pPr algn="ctr" eaLnBrk="1" hangingPunct="1">
              <a:lnSpc>
                <a:spcPct val="120000"/>
              </a:lnSpc>
            </a:pPr>
            <a:r>
              <a:rPr lang="zh-CN" altLang="en-US" sz="2800" b="1">
                <a:solidFill>
                  <a:schemeClr val="bg1"/>
                </a:solidFill>
                <a:latin typeface="微软雅黑" pitchFamily="34" charset="-122"/>
                <a:ea typeface="微软雅黑" pitchFamily="34" charset="-122"/>
              </a:rPr>
              <a:t>自信心</a:t>
            </a:r>
          </a:p>
        </p:txBody>
      </p:sp>
      <p:sp>
        <p:nvSpPr>
          <p:cNvPr id="4" name="AutoShape 6"/>
          <p:cNvSpPr>
            <a:spLocks noChangeArrowheads="1"/>
          </p:cNvSpPr>
          <p:nvPr/>
        </p:nvSpPr>
        <p:spPr bwMode="auto">
          <a:xfrm rot="19774929" flipH="1">
            <a:off x="4764964" y="3707566"/>
            <a:ext cx="784225" cy="343972"/>
          </a:xfrm>
          <a:prstGeom prst="upArrow">
            <a:avLst>
              <a:gd name="adj1" fmla="val 47852"/>
              <a:gd name="adj2" fmla="val 41620"/>
            </a:avLst>
          </a:prstGeom>
          <a:solidFill>
            <a:srgbClr val="FF0000"/>
          </a:solidFill>
          <a:ln w="53975">
            <a:solidFill>
              <a:srgbClr val="FF0000"/>
            </a:solidFill>
            <a:miter lim="800000"/>
            <a:headEnd/>
            <a:tailEnd/>
          </a:ln>
        </p:spPr>
        <p:txBody>
          <a:bodyPr lIns="0" tIns="0" rIns="0" bIns="0" anchor="ctr">
            <a:spAutoFit/>
          </a:bodyPr>
          <a:lstStyle/>
          <a:p>
            <a:pPr eaLnBrk="1" hangingPunct="1"/>
            <a:endParaRPr lang="zh-CN" altLang="en-US">
              <a:solidFill>
                <a:schemeClr val="tx1">
                  <a:lumMod val="65000"/>
                  <a:lumOff val="35000"/>
                </a:schemeClr>
              </a:solidFill>
              <a:ea typeface="微软雅黑" pitchFamily="34" charset="-122"/>
            </a:endParaRPr>
          </a:p>
        </p:txBody>
      </p:sp>
      <p:sp>
        <p:nvSpPr>
          <p:cNvPr id="5" name="AutoShape 8"/>
          <p:cNvSpPr>
            <a:spLocks noChangeArrowheads="1"/>
          </p:cNvSpPr>
          <p:nvPr/>
        </p:nvSpPr>
        <p:spPr bwMode="auto">
          <a:xfrm rot="8974929" flipH="1">
            <a:off x="3496551" y="1551741"/>
            <a:ext cx="784225" cy="343972"/>
          </a:xfrm>
          <a:prstGeom prst="upArrow">
            <a:avLst>
              <a:gd name="adj1" fmla="val 47852"/>
              <a:gd name="adj2" fmla="val 41620"/>
            </a:avLst>
          </a:prstGeom>
          <a:solidFill>
            <a:srgbClr val="FF0000"/>
          </a:solidFill>
          <a:ln w="53975">
            <a:solidFill>
              <a:srgbClr val="FF0000"/>
            </a:solidFill>
            <a:miter lim="800000"/>
            <a:headEnd/>
            <a:tailEnd/>
          </a:ln>
        </p:spPr>
        <p:txBody>
          <a:bodyPr lIns="0" tIns="0" rIns="0" bIns="0" anchor="ctr">
            <a:spAutoFit/>
          </a:bodyPr>
          <a:lstStyle/>
          <a:p>
            <a:pPr eaLnBrk="1" hangingPunct="1"/>
            <a:endParaRPr lang="zh-CN" altLang="en-US">
              <a:solidFill>
                <a:schemeClr val="tx1">
                  <a:lumMod val="65000"/>
                  <a:lumOff val="35000"/>
                </a:schemeClr>
              </a:solidFill>
              <a:ea typeface="微软雅黑" pitchFamily="34" charset="-122"/>
            </a:endParaRPr>
          </a:p>
        </p:txBody>
      </p:sp>
      <p:sp>
        <p:nvSpPr>
          <p:cNvPr id="6" name="AutoShape 11"/>
          <p:cNvSpPr>
            <a:spLocks noChangeArrowheads="1"/>
          </p:cNvSpPr>
          <p:nvPr/>
        </p:nvSpPr>
        <p:spPr bwMode="auto">
          <a:xfrm rot="16200000">
            <a:off x="5344401" y="2620129"/>
            <a:ext cx="784225" cy="343972"/>
          </a:xfrm>
          <a:prstGeom prst="upArrow">
            <a:avLst>
              <a:gd name="adj1" fmla="val 47852"/>
              <a:gd name="adj2" fmla="val 41620"/>
            </a:avLst>
          </a:prstGeom>
          <a:solidFill>
            <a:srgbClr val="FF0000"/>
          </a:solidFill>
          <a:ln w="53975">
            <a:solidFill>
              <a:srgbClr val="FF0000"/>
            </a:solidFill>
            <a:miter lim="800000"/>
            <a:headEnd/>
            <a:tailEnd/>
          </a:ln>
        </p:spPr>
        <p:txBody>
          <a:bodyPr lIns="0" tIns="0" rIns="0" bIns="0" anchor="ctr">
            <a:spAutoFit/>
          </a:bodyPr>
          <a:lstStyle/>
          <a:p>
            <a:pPr eaLnBrk="1" hangingPunct="1"/>
            <a:endParaRPr lang="zh-CN" altLang="en-US">
              <a:solidFill>
                <a:schemeClr val="tx1">
                  <a:lumMod val="65000"/>
                  <a:lumOff val="35000"/>
                </a:schemeClr>
              </a:solidFill>
              <a:ea typeface="微软雅黑" pitchFamily="34" charset="-122"/>
            </a:endParaRPr>
          </a:p>
        </p:txBody>
      </p:sp>
      <p:sp>
        <p:nvSpPr>
          <p:cNvPr id="7" name="AutoShape 13"/>
          <p:cNvSpPr>
            <a:spLocks noChangeArrowheads="1"/>
          </p:cNvSpPr>
          <p:nvPr/>
        </p:nvSpPr>
        <p:spPr bwMode="auto">
          <a:xfrm rot="5400000">
            <a:off x="2845676" y="2620129"/>
            <a:ext cx="784225" cy="343972"/>
          </a:xfrm>
          <a:prstGeom prst="upArrow">
            <a:avLst>
              <a:gd name="adj1" fmla="val 47852"/>
              <a:gd name="adj2" fmla="val 41620"/>
            </a:avLst>
          </a:prstGeom>
          <a:solidFill>
            <a:srgbClr val="FF0000"/>
          </a:solidFill>
          <a:ln w="53975">
            <a:solidFill>
              <a:srgbClr val="FF0000"/>
            </a:solidFill>
            <a:miter lim="800000"/>
            <a:headEnd/>
            <a:tailEnd/>
          </a:ln>
        </p:spPr>
        <p:txBody>
          <a:bodyPr lIns="0" tIns="0" rIns="0" bIns="0" anchor="ctr">
            <a:spAutoFit/>
          </a:bodyPr>
          <a:lstStyle/>
          <a:p>
            <a:pPr eaLnBrk="1" hangingPunct="1"/>
            <a:endParaRPr lang="zh-CN" altLang="en-US">
              <a:solidFill>
                <a:schemeClr val="tx1">
                  <a:lumMod val="65000"/>
                  <a:lumOff val="35000"/>
                </a:schemeClr>
              </a:solidFill>
              <a:ea typeface="微软雅黑" pitchFamily="34" charset="-122"/>
            </a:endParaRPr>
          </a:p>
        </p:txBody>
      </p:sp>
      <p:sp>
        <p:nvSpPr>
          <p:cNvPr id="8" name="AutoShape 15"/>
          <p:cNvSpPr>
            <a:spLocks noChangeArrowheads="1"/>
          </p:cNvSpPr>
          <p:nvPr/>
        </p:nvSpPr>
        <p:spPr bwMode="auto">
          <a:xfrm rot="1825071">
            <a:off x="3461626" y="3707566"/>
            <a:ext cx="784225" cy="343972"/>
          </a:xfrm>
          <a:prstGeom prst="upArrow">
            <a:avLst>
              <a:gd name="adj1" fmla="val 47852"/>
              <a:gd name="adj2" fmla="val 41620"/>
            </a:avLst>
          </a:prstGeom>
          <a:solidFill>
            <a:srgbClr val="FF0000"/>
          </a:solidFill>
          <a:ln w="53975">
            <a:solidFill>
              <a:srgbClr val="FF0000"/>
            </a:solidFill>
            <a:miter lim="800000"/>
            <a:headEnd/>
            <a:tailEnd/>
          </a:ln>
        </p:spPr>
        <p:txBody>
          <a:bodyPr lIns="0" tIns="0" rIns="0" bIns="0" anchor="ctr">
            <a:spAutoFit/>
          </a:bodyPr>
          <a:lstStyle/>
          <a:p>
            <a:pPr eaLnBrk="1" hangingPunct="1"/>
            <a:endParaRPr lang="zh-CN" altLang="en-US">
              <a:solidFill>
                <a:schemeClr val="tx1">
                  <a:lumMod val="65000"/>
                  <a:lumOff val="35000"/>
                </a:schemeClr>
              </a:solidFill>
              <a:ea typeface="微软雅黑" pitchFamily="34" charset="-122"/>
            </a:endParaRPr>
          </a:p>
        </p:txBody>
      </p:sp>
      <p:sp>
        <p:nvSpPr>
          <p:cNvPr id="9" name="矩形 31"/>
          <p:cNvSpPr>
            <a:spLocks noChangeArrowheads="1"/>
          </p:cNvSpPr>
          <p:nvPr/>
        </p:nvSpPr>
        <p:spPr bwMode="auto">
          <a:xfrm>
            <a:off x="5426951" y="1131590"/>
            <a:ext cx="18526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p>
            <a:pPr eaLnBrk="1" hangingPunct="1"/>
            <a:r>
              <a:rPr lang="zh-CN" altLang="en-US" sz="1400" b="1">
                <a:solidFill>
                  <a:schemeClr val="tx1">
                    <a:lumMod val="65000"/>
                    <a:lumOff val="35000"/>
                  </a:schemeClr>
                </a:solidFill>
                <a:latin typeface="微软雅黑" pitchFamily="34" charset="-122"/>
                <a:ea typeface="微软雅黑" pitchFamily="34" charset="-122"/>
              </a:rPr>
              <a:t>找前排的位置坐 </a:t>
            </a:r>
          </a:p>
        </p:txBody>
      </p:sp>
      <p:sp>
        <p:nvSpPr>
          <p:cNvPr id="10" name="矩形 32"/>
          <p:cNvSpPr>
            <a:spLocks noChangeArrowheads="1"/>
          </p:cNvSpPr>
          <p:nvPr/>
        </p:nvSpPr>
        <p:spPr bwMode="auto">
          <a:xfrm>
            <a:off x="6179426" y="2607965"/>
            <a:ext cx="18526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p>
            <a:pPr eaLnBrk="1" hangingPunct="1"/>
            <a:r>
              <a:rPr lang="zh-CN" altLang="en-US" sz="1400" b="1">
                <a:solidFill>
                  <a:schemeClr val="tx1">
                    <a:lumMod val="65000"/>
                    <a:lumOff val="35000"/>
                  </a:schemeClr>
                </a:solidFill>
                <a:latin typeface="微软雅黑" pitchFamily="34" charset="-122"/>
                <a:ea typeface="微软雅黑" pitchFamily="34" charset="-122"/>
              </a:rPr>
              <a:t>练习正视别人</a:t>
            </a:r>
          </a:p>
        </p:txBody>
      </p:sp>
      <p:sp>
        <p:nvSpPr>
          <p:cNvPr id="11" name="矩形 33"/>
          <p:cNvSpPr>
            <a:spLocks noChangeArrowheads="1"/>
          </p:cNvSpPr>
          <p:nvPr/>
        </p:nvSpPr>
        <p:spPr bwMode="auto">
          <a:xfrm>
            <a:off x="5399964" y="4201815"/>
            <a:ext cx="18526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p>
            <a:pPr eaLnBrk="1" hangingPunct="1"/>
            <a:r>
              <a:rPr lang="zh-CN" altLang="en-US" sz="1400" b="1">
                <a:solidFill>
                  <a:schemeClr val="tx1">
                    <a:lumMod val="65000"/>
                    <a:lumOff val="35000"/>
                  </a:schemeClr>
                </a:solidFill>
                <a:latin typeface="微软雅黑" pitchFamily="34" charset="-122"/>
                <a:ea typeface="微软雅黑" pitchFamily="34" charset="-122"/>
              </a:rPr>
              <a:t>抬头挺胸快步走</a:t>
            </a:r>
          </a:p>
        </p:txBody>
      </p:sp>
      <p:sp>
        <p:nvSpPr>
          <p:cNvPr id="12" name="矩形 34"/>
          <p:cNvSpPr>
            <a:spLocks noChangeArrowheads="1"/>
          </p:cNvSpPr>
          <p:nvPr/>
        </p:nvSpPr>
        <p:spPr bwMode="auto">
          <a:xfrm>
            <a:off x="1716964" y="4216102"/>
            <a:ext cx="18526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p>
            <a:pPr algn="r" eaLnBrk="1" hangingPunct="1"/>
            <a:r>
              <a:rPr lang="zh-CN" altLang="en-US" sz="1400" b="1">
                <a:solidFill>
                  <a:schemeClr val="tx1">
                    <a:lumMod val="65000"/>
                    <a:lumOff val="35000"/>
                  </a:schemeClr>
                </a:solidFill>
                <a:latin typeface="微软雅黑" pitchFamily="34" charset="-122"/>
                <a:ea typeface="微软雅黑" pitchFamily="34" charset="-122"/>
              </a:rPr>
              <a:t>练习当众发言</a:t>
            </a:r>
          </a:p>
        </p:txBody>
      </p:sp>
      <p:sp>
        <p:nvSpPr>
          <p:cNvPr id="13" name="矩形 35"/>
          <p:cNvSpPr>
            <a:spLocks noChangeArrowheads="1"/>
          </p:cNvSpPr>
          <p:nvPr/>
        </p:nvSpPr>
        <p:spPr bwMode="auto">
          <a:xfrm>
            <a:off x="927976" y="2607965"/>
            <a:ext cx="1854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p>
            <a:pPr algn="r" eaLnBrk="1" hangingPunct="1"/>
            <a:r>
              <a:rPr lang="zh-CN" altLang="en-US" sz="1400" b="1" dirty="0">
                <a:solidFill>
                  <a:schemeClr val="tx1">
                    <a:lumMod val="65000"/>
                    <a:lumOff val="35000"/>
                  </a:schemeClr>
                </a:solidFill>
                <a:latin typeface="微软雅黑" pitchFamily="34" charset="-122"/>
                <a:ea typeface="微软雅黑" pitchFamily="34" charset="-122"/>
              </a:rPr>
              <a:t>主动的和别人说话</a:t>
            </a:r>
          </a:p>
        </p:txBody>
      </p:sp>
      <p:sp>
        <p:nvSpPr>
          <p:cNvPr id="14" name="矩形 37"/>
          <p:cNvSpPr>
            <a:spLocks noChangeArrowheads="1"/>
          </p:cNvSpPr>
          <p:nvPr/>
        </p:nvSpPr>
        <p:spPr bwMode="auto">
          <a:xfrm>
            <a:off x="1731251" y="1131590"/>
            <a:ext cx="1854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p>
            <a:pPr algn="r" eaLnBrk="1" hangingPunct="1"/>
            <a:r>
              <a:rPr lang="zh-CN" altLang="en-US" sz="1400" b="1" dirty="0">
                <a:solidFill>
                  <a:schemeClr val="tx1">
                    <a:lumMod val="65000"/>
                    <a:lumOff val="35000"/>
                  </a:schemeClr>
                </a:solidFill>
                <a:latin typeface="微软雅黑" pitchFamily="34" charset="-122"/>
                <a:ea typeface="微软雅黑" pitchFamily="34" charset="-122"/>
              </a:rPr>
              <a:t>爽朗的大笑 </a:t>
            </a:r>
          </a:p>
        </p:txBody>
      </p:sp>
      <p:sp>
        <p:nvSpPr>
          <p:cNvPr id="15" name="AutoShape 17"/>
          <p:cNvSpPr>
            <a:spLocks noChangeArrowheads="1"/>
          </p:cNvSpPr>
          <p:nvPr/>
        </p:nvSpPr>
        <p:spPr bwMode="auto">
          <a:xfrm rot="12625071">
            <a:off x="4728451" y="1551741"/>
            <a:ext cx="784225" cy="343972"/>
          </a:xfrm>
          <a:prstGeom prst="upArrow">
            <a:avLst>
              <a:gd name="adj1" fmla="val 47852"/>
              <a:gd name="adj2" fmla="val 41620"/>
            </a:avLst>
          </a:prstGeom>
          <a:solidFill>
            <a:srgbClr val="FF0000"/>
          </a:solidFill>
          <a:ln w="53975">
            <a:solidFill>
              <a:srgbClr val="FF0000"/>
            </a:solidFill>
            <a:miter lim="800000"/>
            <a:headEnd/>
            <a:tailEnd/>
          </a:ln>
        </p:spPr>
        <p:txBody>
          <a:bodyPr lIns="0" tIns="0" rIns="0" bIns="0" anchor="ctr">
            <a:spAutoFit/>
          </a:bodyPr>
          <a:lstStyle/>
          <a:p>
            <a:pPr eaLnBrk="1" hangingPunct="1"/>
            <a:endParaRPr lang="zh-CN" altLang="en-US">
              <a:solidFill>
                <a:schemeClr val="tx1">
                  <a:lumMod val="65000"/>
                  <a:lumOff val="35000"/>
                </a:schemeClr>
              </a:solidFill>
              <a:ea typeface="微软雅黑" pitchFamily="34" charset="-122"/>
            </a:endParaRPr>
          </a:p>
        </p:txBody>
      </p:sp>
      <p:sp>
        <p:nvSpPr>
          <p:cNvPr id="26"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27" name="Group 8"/>
          <p:cNvGrpSpPr>
            <a:grpSpLocks/>
          </p:cNvGrpSpPr>
          <p:nvPr/>
        </p:nvGrpSpPr>
        <p:grpSpPr bwMode="auto">
          <a:xfrm>
            <a:off x="1763688" y="626641"/>
            <a:ext cx="360362" cy="288925"/>
            <a:chOff x="0" y="0"/>
            <a:chExt cx="360040" cy="288032"/>
          </a:xfrm>
          <a:solidFill>
            <a:srgbClr val="C00000"/>
          </a:solidFill>
        </p:grpSpPr>
        <p:sp>
          <p:nvSpPr>
            <p:cNvPr id="39"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40"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57967718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1000"/>
                            </p:stCondLst>
                            <p:childTnLst>
                              <p:par>
                                <p:cTn id="42" presetID="15"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1000" fill="hold"/>
                                        <p:tgtEl>
                                          <p:spTgt spid="14"/>
                                        </p:tgtEl>
                                        <p:attrNameLst>
                                          <p:attrName>ppt_w</p:attrName>
                                        </p:attrNameLst>
                                      </p:cBhvr>
                                      <p:tavLst>
                                        <p:tav tm="0">
                                          <p:val>
                                            <p:fltVal val="0"/>
                                          </p:val>
                                        </p:tav>
                                        <p:tav tm="100000">
                                          <p:val>
                                            <p:strVal val="#ppt_w"/>
                                          </p:val>
                                        </p:tav>
                                      </p:tavLst>
                                    </p:anim>
                                    <p:anim calcmode="lin" valueType="num">
                                      <p:cBhvr>
                                        <p:cTn id="45" dur="1000" fill="hold"/>
                                        <p:tgtEl>
                                          <p:spTgt spid="14"/>
                                        </p:tgtEl>
                                        <p:attrNameLst>
                                          <p:attrName>ppt_h</p:attrName>
                                        </p:attrNameLst>
                                      </p:cBhvr>
                                      <p:tavLst>
                                        <p:tav tm="0">
                                          <p:val>
                                            <p:fltVal val="0"/>
                                          </p:val>
                                        </p:tav>
                                        <p:tav tm="100000">
                                          <p:val>
                                            <p:strVal val="#ppt_h"/>
                                          </p:val>
                                        </p:tav>
                                      </p:tavLst>
                                    </p:anim>
                                    <p:anim calcmode="lin" valueType="num">
                                      <p:cBhvr>
                                        <p:cTn id="46"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4"/>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1000" fill="hold"/>
                                        <p:tgtEl>
                                          <p:spTgt spid="9"/>
                                        </p:tgtEl>
                                        <p:attrNameLst>
                                          <p:attrName>ppt_w</p:attrName>
                                        </p:attrNameLst>
                                      </p:cBhvr>
                                      <p:tavLst>
                                        <p:tav tm="0">
                                          <p:val>
                                            <p:fltVal val="0"/>
                                          </p:val>
                                        </p:tav>
                                        <p:tav tm="100000">
                                          <p:val>
                                            <p:strVal val="#ppt_w"/>
                                          </p:val>
                                        </p:tav>
                                      </p:tavLst>
                                    </p:anim>
                                    <p:anim calcmode="lin" valueType="num">
                                      <p:cBhvr>
                                        <p:cTn id="51" dur="1000" fill="hold"/>
                                        <p:tgtEl>
                                          <p:spTgt spid="9"/>
                                        </p:tgtEl>
                                        <p:attrNameLst>
                                          <p:attrName>ppt_h</p:attrName>
                                        </p:attrNameLst>
                                      </p:cBhvr>
                                      <p:tavLst>
                                        <p:tav tm="0">
                                          <p:val>
                                            <p:fltVal val="0"/>
                                          </p:val>
                                        </p:tav>
                                        <p:tav tm="100000">
                                          <p:val>
                                            <p:strVal val="#ppt_h"/>
                                          </p:val>
                                        </p:tav>
                                      </p:tavLst>
                                    </p:anim>
                                    <p:anim calcmode="lin" valueType="num">
                                      <p:cBhvr>
                                        <p:cTn id="5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9"/>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3"/>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1000" fill="hold"/>
                                        <p:tgtEl>
                                          <p:spTgt spid="10"/>
                                        </p:tgtEl>
                                        <p:attrNameLst>
                                          <p:attrName>ppt_w</p:attrName>
                                        </p:attrNameLst>
                                      </p:cBhvr>
                                      <p:tavLst>
                                        <p:tav tm="0">
                                          <p:val>
                                            <p:fltVal val="0"/>
                                          </p:val>
                                        </p:tav>
                                        <p:tav tm="100000">
                                          <p:val>
                                            <p:strVal val="#ppt_w"/>
                                          </p:val>
                                        </p:tav>
                                      </p:tavLst>
                                    </p:anim>
                                    <p:anim calcmode="lin" valueType="num">
                                      <p:cBhvr>
                                        <p:cTn id="63" dur="1000" fill="hold"/>
                                        <p:tgtEl>
                                          <p:spTgt spid="10"/>
                                        </p:tgtEl>
                                        <p:attrNameLst>
                                          <p:attrName>ppt_h</p:attrName>
                                        </p:attrNameLst>
                                      </p:cBhvr>
                                      <p:tavLst>
                                        <p:tav tm="0">
                                          <p:val>
                                            <p:fltVal val="0"/>
                                          </p:val>
                                        </p:tav>
                                        <p:tav tm="100000">
                                          <p:val>
                                            <p:strVal val="#ppt_h"/>
                                          </p:val>
                                        </p:tav>
                                      </p:tavLst>
                                    </p:anim>
                                    <p:anim calcmode="lin" valueType="num">
                                      <p:cBhvr>
                                        <p:cTn id="64"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0"/>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1000" fill="hold"/>
                                        <p:tgtEl>
                                          <p:spTgt spid="12"/>
                                        </p:tgtEl>
                                        <p:attrNameLst>
                                          <p:attrName>ppt_w</p:attrName>
                                        </p:attrNameLst>
                                      </p:cBhvr>
                                      <p:tavLst>
                                        <p:tav tm="0">
                                          <p:val>
                                            <p:fltVal val="0"/>
                                          </p:val>
                                        </p:tav>
                                        <p:tav tm="100000">
                                          <p:val>
                                            <p:strVal val="#ppt_w"/>
                                          </p:val>
                                        </p:tav>
                                      </p:tavLst>
                                    </p:anim>
                                    <p:anim calcmode="lin" valueType="num">
                                      <p:cBhvr>
                                        <p:cTn id="69" dur="1000" fill="hold"/>
                                        <p:tgtEl>
                                          <p:spTgt spid="12"/>
                                        </p:tgtEl>
                                        <p:attrNameLst>
                                          <p:attrName>ppt_h</p:attrName>
                                        </p:attrNameLst>
                                      </p:cBhvr>
                                      <p:tavLst>
                                        <p:tav tm="0">
                                          <p:val>
                                            <p:fltVal val="0"/>
                                          </p:val>
                                        </p:tav>
                                        <p:tav tm="100000">
                                          <p:val>
                                            <p:strVal val="#ppt_h"/>
                                          </p:val>
                                        </p:tav>
                                      </p:tavLst>
                                    </p:anim>
                                    <p:anim calcmode="lin" valueType="num">
                                      <p:cBhvr>
                                        <p:cTn id="70"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12"/>
                                        </p:tgtEl>
                                        <p:attrNameLst>
                                          <p:attrName>ppt_y</p:attrName>
                                        </p:attrNameLst>
                                      </p:cBhvr>
                                      <p:tavLst>
                                        <p:tav tm="0" fmla="#ppt_y+(sin(-2*pi*(1-$))*-#ppt_x+cos(-2*pi*(1-$))*(1-#ppt_y))*(1-$)">
                                          <p:val>
                                            <p:fltVal val="0"/>
                                          </p:val>
                                        </p:tav>
                                        <p:tav tm="100000">
                                          <p:val>
                                            <p:fltVal val="1"/>
                                          </p:val>
                                        </p:tav>
                                      </p:tavLst>
                                    </p:anim>
                                  </p:childTnLst>
                                </p:cTn>
                              </p:par>
                              <p:par>
                                <p:cTn id="72" presetID="15" presetClass="entr" presetSubtype="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p:cTn id="74" dur="1000" fill="hold"/>
                                        <p:tgtEl>
                                          <p:spTgt spid="11"/>
                                        </p:tgtEl>
                                        <p:attrNameLst>
                                          <p:attrName>ppt_w</p:attrName>
                                        </p:attrNameLst>
                                      </p:cBhvr>
                                      <p:tavLst>
                                        <p:tav tm="0">
                                          <p:val>
                                            <p:fltVal val="0"/>
                                          </p:val>
                                        </p:tav>
                                        <p:tav tm="100000">
                                          <p:val>
                                            <p:strVal val="#ppt_w"/>
                                          </p:val>
                                        </p:tav>
                                      </p:tavLst>
                                    </p:anim>
                                    <p:anim calcmode="lin" valueType="num">
                                      <p:cBhvr>
                                        <p:cTn id="75" dur="1000" fill="hold"/>
                                        <p:tgtEl>
                                          <p:spTgt spid="11"/>
                                        </p:tgtEl>
                                        <p:attrNameLst>
                                          <p:attrName>ppt_h</p:attrName>
                                        </p:attrNameLst>
                                      </p:cBhvr>
                                      <p:tavLst>
                                        <p:tav tm="0">
                                          <p:val>
                                            <p:fltVal val="0"/>
                                          </p:val>
                                        </p:tav>
                                        <p:tav tm="100000">
                                          <p:val>
                                            <p:strVal val="#ppt_h"/>
                                          </p:val>
                                        </p:tav>
                                      </p:tavLst>
                                    </p:anim>
                                    <p:anim calcmode="lin" valueType="num">
                                      <p:cBhvr>
                                        <p:cTn id="76"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blackWhite">
          <a:xfrm>
            <a:off x="4324254" y="3724026"/>
            <a:ext cx="719495" cy="778992"/>
          </a:xfrm>
          <a:custGeom>
            <a:avLst/>
            <a:gdLst>
              <a:gd name="T0" fmla="*/ 304 w 553"/>
              <a:gd name="T1" fmla="*/ 615 h 616"/>
              <a:gd name="T2" fmla="*/ 240 w 553"/>
              <a:gd name="T3" fmla="*/ 615 h 616"/>
              <a:gd name="T4" fmla="*/ 240 w 553"/>
              <a:gd name="T5" fmla="*/ 119 h 616"/>
              <a:gd name="T6" fmla="*/ 40 w 553"/>
              <a:gd name="T7" fmla="*/ 311 h 616"/>
              <a:gd name="T8" fmla="*/ 0 w 553"/>
              <a:gd name="T9" fmla="*/ 279 h 616"/>
              <a:gd name="T10" fmla="*/ 288 w 553"/>
              <a:gd name="T11" fmla="*/ 0 h 616"/>
              <a:gd name="T12" fmla="*/ 552 w 553"/>
              <a:gd name="T13" fmla="*/ 271 h 616"/>
              <a:gd name="T14" fmla="*/ 512 w 553"/>
              <a:gd name="T15" fmla="*/ 311 h 616"/>
              <a:gd name="T16" fmla="*/ 304 w 553"/>
              <a:gd name="T17" fmla="*/ 119 h 616"/>
              <a:gd name="T18" fmla="*/ 304 w 553"/>
              <a:gd name="T19" fmla="*/ 615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616">
                <a:moveTo>
                  <a:pt x="304" y="615"/>
                </a:moveTo>
                <a:lnTo>
                  <a:pt x="240" y="615"/>
                </a:lnTo>
                <a:lnTo>
                  <a:pt x="240" y="119"/>
                </a:lnTo>
                <a:lnTo>
                  <a:pt x="40" y="311"/>
                </a:lnTo>
                <a:lnTo>
                  <a:pt x="0" y="279"/>
                </a:lnTo>
                <a:lnTo>
                  <a:pt x="288" y="0"/>
                </a:lnTo>
                <a:lnTo>
                  <a:pt x="552" y="271"/>
                </a:lnTo>
                <a:lnTo>
                  <a:pt x="512" y="311"/>
                </a:lnTo>
                <a:lnTo>
                  <a:pt x="304" y="119"/>
                </a:lnTo>
                <a:lnTo>
                  <a:pt x="304" y="615"/>
                </a:lnTo>
              </a:path>
            </a:pathLst>
          </a:custGeom>
          <a:solidFill>
            <a:srgbClr val="FF000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lumMod val="65000"/>
                  <a:lumOff val="35000"/>
                </a:schemeClr>
              </a:solidFill>
              <a:latin typeface="微软雅黑" pitchFamily="34" charset="-122"/>
              <a:ea typeface="微软雅黑" pitchFamily="34" charset="-122"/>
            </a:endParaRPr>
          </a:p>
        </p:txBody>
      </p:sp>
      <p:sp>
        <p:nvSpPr>
          <p:cNvPr id="4" name="Freeform 4"/>
          <p:cNvSpPr>
            <a:spLocks/>
          </p:cNvSpPr>
          <p:nvPr/>
        </p:nvSpPr>
        <p:spPr bwMode="blackWhite">
          <a:xfrm>
            <a:off x="5168276" y="3552454"/>
            <a:ext cx="624023" cy="586665"/>
          </a:xfrm>
          <a:custGeom>
            <a:avLst/>
            <a:gdLst>
              <a:gd name="T0" fmla="*/ 351 w 480"/>
              <a:gd name="T1" fmla="*/ 48 h 464"/>
              <a:gd name="T2" fmla="*/ 351 w 480"/>
              <a:gd name="T3" fmla="*/ 0 h 464"/>
              <a:gd name="T4" fmla="*/ 0 w 480"/>
              <a:gd name="T5" fmla="*/ 0 h 464"/>
              <a:gd name="T6" fmla="*/ 0 w 480"/>
              <a:gd name="T7" fmla="*/ 343 h 464"/>
              <a:gd name="T8" fmla="*/ 64 w 480"/>
              <a:gd name="T9" fmla="*/ 343 h 464"/>
              <a:gd name="T10" fmla="*/ 64 w 480"/>
              <a:gd name="T11" fmla="*/ 104 h 464"/>
              <a:gd name="T12" fmla="*/ 423 w 480"/>
              <a:gd name="T13" fmla="*/ 463 h 464"/>
              <a:gd name="T14" fmla="*/ 479 w 480"/>
              <a:gd name="T15" fmla="*/ 407 h 464"/>
              <a:gd name="T16" fmla="*/ 120 w 480"/>
              <a:gd name="T17" fmla="*/ 64 h 464"/>
              <a:gd name="T18" fmla="*/ 351 w 480"/>
              <a:gd name="T19" fmla="*/ 64 h 464"/>
              <a:gd name="T20" fmla="*/ 351 w 480"/>
              <a:gd name="T21"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0" h="464">
                <a:moveTo>
                  <a:pt x="351" y="48"/>
                </a:moveTo>
                <a:lnTo>
                  <a:pt x="351" y="0"/>
                </a:lnTo>
                <a:lnTo>
                  <a:pt x="0" y="0"/>
                </a:lnTo>
                <a:lnTo>
                  <a:pt x="0" y="343"/>
                </a:lnTo>
                <a:lnTo>
                  <a:pt x="64" y="343"/>
                </a:lnTo>
                <a:lnTo>
                  <a:pt x="64" y="104"/>
                </a:lnTo>
                <a:lnTo>
                  <a:pt x="423" y="463"/>
                </a:lnTo>
                <a:lnTo>
                  <a:pt x="479" y="407"/>
                </a:lnTo>
                <a:lnTo>
                  <a:pt x="120" y="64"/>
                </a:lnTo>
                <a:lnTo>
                  <a:pt x="351" y="64"/>
                </a:lnTo>
                <a:lnTo>
                  <a:pt x="351" y="0"/>
                </a:lnTo>
              </a:path>
            </a:pathLst>
          </a:custGeom>
          <a:solidFill>
            <a:srgbClr val="FF000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lumMod val="65000"/>
                  <a:lumOff val="35000"/>
                </a:schemeClr>
              </a:solidFill>
              <a:latin typeface="微软雅黑" pitchFamily="34" charset="-122"/>
              <a:ea typeface="微软雅黑" pitchFamily="34" charset="-122"/>
            </a:endParaRPr>
          </a:p>
        </p:txBody>
      </p:sp>
      <p:sp>
        <p:nvSpPr>
          <p:cNvPr id="5" name="Freeform 5"/>
          <p:cNvSpPr>
            <a:spLocks/>
          </p:cNvSpPr>
          <p:nvPr/>
        </p:nvSpPr>
        <p:spPr bwMode="blackWhite">
          <a:xfrm>
            <a:off x="5158591" y="2034598"/>
            <a:ext cx="612954" cy="576979"/>
          </a:xfrm>
          <a:custGeom>
            <a:avLst/>
            <a:gdLst>
              <a:gd name="T0" fmla="*/ 343 w 472"/>
              <a:gd name="T1" fmla="*/ 407 h 456"/>
              <a:gd name="T2" fmla="*/ 343 w 472"/>
              <a:gd name="T3" fmla="*/ 455 h 456"/>
              <a:gd name="T4" fmla="*/ 0 w 472"/>
              <a:gd name="T5" fmla="*/ 455 h 456"/>
              <a:gd name="T6" fmla="*/ 0 w 472"/>
              <a:gd name="T7" fmla="*/ 112 h 456"/>
              <a:gd name="T8" fmla="*/ 64 w 472"/>
              <a:gd name="T9" fmla="*/ 112 h 456"/>
              <a:gd name="T10" fmla="*/ 64 w 472"/>
              <a:gd name="T11" fmla="*/ 351 h 456"/>
              <a:gd name="T12" fmla="*/ 423 w 472"/>
              <a:gd name="T13" fmla="*/ 0 h 456"/>
              <a:gd name="T14" fmla="*/ 471 w 472"/>
              <a:gd name="T15" fmla="*/ 48 h 456"/>
              <a:gd name="T16" fmla="*/ 112 w 472"/>
              <a:gd name="T17" fmla="*/ 391 h 456"/>
              <a:gd name="T18" fmla="*/ 343 w 472"/>
              <a:gd name="T19" fmla="*/ 391 h 456"/>
              <a:gd name="T20" fmla="*/ 343 w 472"/>
              <a:gd name="T21" fmla="*/ 455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56">
                <a:moveTo>
                  <a:pt x="343" y="407"/>
                </a:moveTo>
                <a:lnTo>
                  <a:pt x="343" y="455"/>
                </a:lnTo>
                <a:lnTo>
                  <a:pt x="0" y="455"/>
                </a:lnTo>
                <a:lnTo>
                  <a:pt x="0" y="112"/>
                </a:lnTo>
                <a:lnTo>
                  <a:pt x="64" y="112"/>
                </a:lnTo>
                <a:lnTo>
                  <a:pt x="64" y="351"/>
                </a:lnTo>
                <a:lnTo>
                  <a:pt x="423" y="0"/>
                </a:lnTo>
                <a:lnTo>
                  <a:pt x="471" y="48"/>
                </a:lnTo>
                <a:lnTo>
                  <a:pt x="112" y="391"/>
                </a:lnTo>
                <a:lnTo>
                  <a:pt x="343" y="391"/>
                </a:lnTo>
                <a:lnTo>
                  <a:pt x="343" y="455"/>
                </a:lnTo>
              </a:path>
            </a:pathLst>
          </a:custGeom>
          <a:solidFill>
            <a:srgbClr val="FF000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lumMod val="65000"/>
                  <a:lumOff val="35000"/>
                </a:schemeClr>
              </a:solidFill>
              <a:latin typeface="微软雅黑" pitchFamily="34" charset="-122"/>
              <a:ea typeface="微软雅黑" pitchFamily="34" charset="-122"/>
            </a:endParaRPr>
          </a:p>
        </p:txBody>
      </p:sp>
      <p:sp>
        <p:nvSpPr>
          <p:cNvPr id="6" name="Freeform 6"/>
          <p:cNvSpPr>
            <a:spLocks/>
          </p:cNvSpPr>
          <p:nvPr/>
        </p:nvSpPr>
        <p:spPr bwMode="blackWhite">
          <a:xfrm>
            <a:off x="3575703" y="3531700"/>
            <a:ext cx="612954" cy="586665"/>
          </a:xfrm>
          <a:custGeom>
            <a:avLst/>
            <a:gdLst>
              <a:gd name="T0" fmla="*/ 128 w 472"/>
              <a:gd name="T1" fmla="*/ 56 h 464"/>
              <a:gd name="T2" fmla="*/ 128 w 472"/>
              <a:gd name="T3" fmla="*/ 0 h 464"/>
              <a:gd name="T4" fmla="*/ 471 w 472"/>
              <a:gd name="T5" fmla="*/ 0 h 464"/>
              <a:gd name="T6" fmla="*/ 471 w 472"/>
              <a:gd name="T7" fmla="*/ 343 h 464"/>
              <a:gd name="T8" fmla="*/ 407 w 472"/>
              <a:gd name="T9" fmla="*/ 343 h 464"/>
              <a:gd name="T10" fmla="*/ 407 w 472"/>
              <a:gd name="T11" fmla="*/ 104 h 464"/>
              <a:gd name="T12" fmla="*/ 48 w 472"/>
              <a:gd name="T13" fmla="*/ 463 h 464"/>
              <a:gd name="T14" fmla="*/ 0 w 472"/>
              <a:gd name="T15" fmla="*/ 407 h 464"/>
              <a:gd name="T16" fmla="*/ 351 w 472"/>
              <a:gd name="T17" fmla="*/ 64 h 464"/>
              <a:gd name="T18" fmla="*/ 128 w 472"/>
              <a:gd name="T19" fmla="*/ 64 h 464"/>
              <a:gd name="T20" fmla="*/ 128 w 472"/>
              <a:gd name="T21"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64">
                <a:moveTo>
                  <a:pt x="128" y="56"/>
                </a:moveTo>
                <a:lnTo>
                  <a:pt x="128" y="0"/>
                </a:lnTo>
                <a:lnTo>
                  <a:pt x="471" y="0"/>
                </a:lnTo>
                <a:lnTo>
                  <a:pt x="471" y="343"/>
                </a:lnTo>
                <a:lnTo>
                  <a:pt x="407" y="343"/>
                </a:lnTo>
                <a:lnTo>
                  <a:pt x="407" y="104"/>
                </a:lnTo>
                <a:lnTo>
                  <a:pt x="48" y="463"/>
                </a:lnTo>
                <a:lnTo>
                  <a:pt x="0" y="407"/>
                </a:lnTo>
                <a:lnTo>
                  <a:pt x="351" y="64"/>
                </a:lnTo>
                <a:lnTo>
                  <a:pt x="128" y="64"/>
                </a:lnTo>
                <a:lnTo>
                  <a:pt x="128" y="0"/>
                </a:lnTo>
              </a:path>
            </a:pathLst>
          </a:custGeom>
          <a:solidFill>
            <a:srgbClr val="FF000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lumMod val="65000"/>
                  <a:lumOff val="35000"/>
                </a:schemeClr>
              </a:solidFill>
              <a:latin typeface="微软雅黑" pitchFamily="34" charset="-122"/>
              <a:ea typeface="微软雅黑" pitchFamily="34" charset="-122"/>
            </a:endParaRPr>
          </a:p>
        </p:txBody>
      </p:sp>
      <p:sp>
        <p:nvSpPr>
          <p:cNvPr id="7" name="Freeform 7"/>
          <p:cNvSpPr>
            <a:spLocks/>
          </p:cNvSpPr>
          <p:nvPr/>
        </p:nvSpPr>
        <p:spPr bwMode="blackWhite">
          <a:xfrm>
            <a:off x="3585388" y="2015227"/>
            <a:ext cx="612954" cy="586665"/>
          </a:xfrm>
          <a:custGeom>
            <a:avLst/>
            <a:gdLst>
              <a:gd name="T0" fmla="*/ 128 w 472"/>
              <a:gd name="T1" fmla="*/ 407 h 464"/>
              <a:gd name="T2" fmla="*/ 128 w 472"/>
              <a:gd name="T3" fmla="*/ 463 h 464"/>
              <a:gd name="T4" fmla="*/ 471 w 472"/>
              <a:gd name="T5" fmla="*/ 463 h 464"/>
              <a:gd name="T6" fmla="*/ 471 w 472"/>
              <a:gd name="T7" fmla="*/ 120 h 464"/>
              <a:gd name="T8" fmla="*/ 407 w 472"/>
              <a:gd name="T9" fmla="*/ 120 h 464"/>
              <a:gd name="T10" fmla="*/ 407 w 472"/>
              <a:gd name="T11" fmla="*/ 359 h 464"/>
              <a:gd name="T12" fmla="*/ 56 w 472"/>
              <a:gd name="T13" fmla="*/ 0 h 464"/>
              <a:gd name="T14" fmla="*/ 0 w 472"/>
              <a:gd name="T15" fmla="*/ 56 h 464"/>
              <a:gd name="T16" fmla="*/ 359 w 472"/>
              <a:gd name="T17" fmla="*/ 399 h 464"/>
              <a:gd name="T18" fmla="*/ 128 w 472"/>
              <a:gd name="T19" fmla="*/ 399 h 464"/>
              <a:gd name="T20" fmla="*/ 128 w 472"/>
              <a:gd name="T21" fmla="*/ 463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64">
                <a:moveTo>
                  <a:pt x="128" y="407"/>
                </a:moveTo>
                <a:lnTo>
                  <a:pt x="128" y="463"/>
                </a:lnTo>
                <a:lnTo>
                  <a:pt x="471" y="463"/>
                </a:lnTo>
                <a:lnTo>
                  <a:pt x="471" y="120"/>
                </a:lnTo>
                <a:lnTo>
                  <a:pt x="407" y="120"/>
                </a:lnTo>
                <a:lnTo>
                  <a:pt x="407" y="359"/>
                </a:lnTo>
                <a:lnTo>
                  <a:pt x="56" y="0"/>
                </a:lnTo>
                <a:lnTo>
                  <a:pt x="0" y="56"/>
                </a:lnTo>
                <a:lnTo>
                  <a:pt x="359" y="399"/>
                </a:lnTo>
                <a:lnTo>
                  <a:pt x="128" y="399"/>
                </a:lnTo>
                <a:lnTo>
                  <a:pt x="128" y="463"/>
                </a:lnTo>
              </a:path>
            </a:pathLst>
          </a:custGeom>
          <a:solidFill>
            <a:srgbClr val="FF000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lumMod val="65000"/>
                  <a:lumOff val="35000"/>
                </a:schemeClr>
              </a:solidFill>
              <a:latin typeface="微软雅黑" pitchFamily="34" charset="-122"/>
              <a:ea typeface="微软雅黑" pitchFamily="34" charset="-122"/>
            </a:endParaRPr>
          </a:p>
        </p:txBody>
      </p:sp>
      <p:sp>
        <p:nvSpPr>
          <p:cNvPr id="8" name="Freeform 8"/>
          <p:cNvSpPr>
            <a:spLocks/>
          </p:cNvSpPr>
          <p:nvPr/>
        </p:nvSpPr>
        <p:spPr bwMode="blackWhite">
          <a:xfrm>
            <a:off x="4302116" y="1651328"/>
            <a:ext cx="720878" cy="769306"/>
          </a:xfrm>
          <a:custGeom>
            <a:avLst/>
            <a:gdLst>
              <a:gd name="T0" fmla="*/ 320 w 553"/>
              <a:gd name="T1" fmla="*/ 0 h 608"/>
              <a:gd name="T2" fmla="*/ 248 w 553"/>
              <a:gd name="T3" fmla="*/ 0 h 608"/>
              <a:gd name="T4" fmla="*/ 248 w 553"/>
              <a:gd name="T5" fmla="*/ 496 h 608"/>
              <a:gd name="T6" fmla="*/ 40 w 553"/>
              <a:gd name="T7" fmla="*/ 304 h 608"/>
              <a:gd name="T8" fmla="*/ 0 w 553"/>
              <a:gd name="T9" fmla="*/ 328 h 608"/>
              <a:gd name="T10" fmla="*/ 296 w 553"/>
              <a:gd name="T11" fmla="*/ 607 h 608"/>
              <a:gd name="T12" fmla="*/ 552 w 553"/>
              <a:gd name="T13" fmla="*/ 344 h 608"/>
              <a:gd name="T14" fmla="*/ 512 w 553"/>
              <a:gd name="T15" fmla="*/ 304 h 608"/>
              <a:gd name="T16" fmla="*/ 320 w 553"/>
              <a:gd name="T17" fmla="*/ 496 h 608"/>
              <a:gd name="T18" fmla="*/ 320 w 553"/>
              <a:gd name="T19"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608">
                <a:moveTo>
                  <a:pt x="320" y="0"/>
                </a:moveTo>
                <a:lnTo>
                  <a:pt x="248" y="0"/>
                </a:lnTo>
                <a:lnTo>
                  <a:pt x="248" y="496"/>
                </a:lnTo>
                <a:lnTo>
                  <a:pt x="40" y="304"/>
                </a:lnTo>
                <a:lnTo>
                  <a:pt x="0" y="328"/>
                </a:lnTo>
                <a:lnTo>
                  <a:pt x="296" y="607"/>
                </a:lnTo>
                <a:lnTo>
                  <a:pt x="552" y="344"/>
                </a:lnTo>
                <a:lnTo>
                  <a:pt x="512" y="304"/>
                </a:lnTo>
                <a:lnTo>
                  <a:pt x="320" y="496"/>
                </a:lnTo>
                <a:lnTo>
                  <a:pt x="320" y="0"/>
                </a:lnTo>
              </a:path>
            </a:pathLst>
          </a:custGeom>
          <a:solidFill>
            <a:srgbClr val="FF000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lumMod val="65000"/>
                  <a:lumOff val="35000"/>
                </a:schemeClr>
              </a:solidFill>
              <a:latin typeface="微软雅黑" pitchFamily="34" charset="-122"/>
              <a:ea typeface="微软雅黑" pitchFamily="34" charset="-122"/>
            </a:endParaRPr>
          </a:p>
        </p:txBody>
      </p:sp>
      <p:sp>
        <p:nvSpPr>
          <p:cNvPr id="9" name="Freeform 9"/>
          <p:cNvSpPr>
            <a:spLocks/>
          </p:cNvSpPr>
          <p:nvPr/>
        </p:nvSpPr>
        <p:spPr bwMode="blackWhite">
          <a:xfrm>
            <a:off x="3199352" y="2731954"/>
            <a:ext cx="802513" cy="700124"/>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FF000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lumMod val="65000"/>
                  <a:lumOff val="35000"/>
                </a:schemeClr>
              </a:solidFill>
              <a:latin typeface="微软雅黑" pitchFamily="34" charset="-122"/>
              <a:ea typeface="微软雅黑" pitchFamily="34" charset="-122"/>
            </a:endParaRPr>
          </a:p>
        </p:txBody>
      </p:sp>
      <p:sp>
        <p:nvSpPr>
          <p:cNvPr id="10" name="Freeform 10"/>
          <p:cNvSpPr>
            <a:spLocks/>
          </p:cNvSpPr>
          <p:nvPr/>
        </p:nvSpPr>
        <p:spPr bwMode="blackWhite">
          <a:xfrm>
            <a:off x="5343999" y="2720885"/>
            <a:ext cx="803897" cy="691822"/>
          </a:xfrm>
          <a:custGeom>
            <a:avLst/>
            <a:gdLst>
              <a:gd name="T0" fmla="*/ 615 w 616"/>
              <a:gd name="T1" fmla="*/ 240 h 545"/>
              <a:gd name="T2" fmla="*/ 615 w 616"/>
              <a:gd name="T3" fmla="*/ 304 h 545"/>
              <a:gd name="T4" fmla="*/ 119 w 616"/>
              <a:gd name="T5" fmla="*/ 304 h 545"/>
              <a:gd name="T6" fmla="*/ 311 w 616"/>
              <a:gd name="T7" fmla="*/ 504 h 545"/>
              <a:gd name="T8" fmla="*/ 279 w 616"/>
              <a:gd name="T9" fmla="*/ 544 h 545"/>
              <a:gd name="T10" fmla="*/ 0 w 616"/>
              <a:gd name="T11" fmla="*/ 256 h 545"/>
              <a:gd name="T12" fmla="*/ 271 w 616"/>
              <a:gd name="T13" fmla="*/ 0 h 545"/>
              <a:gd name="T14" fmla="*/ 311 w 616"/>
              <a:gd name="T15" fmla="*/ 40 h 545"/>
              <a:gd name="T16" fmla="*/ 119 w 616"/>
              <a:gd name="T17" fmla="*/ 240 h 545"/>
              <a:gd name="T18" fmla="*/ 615 w 616"/>
              <a:gd name="T19" fmla="*/ 24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45">
                <a:moveTo>
                  <a:pt x="615" y="240"/>
                </a:moveTo>
                <a:lnTo>
                  <a:pt x="615" y="304"/>
                </a:lnTo>
                <a:lnTo>
                  <a:pt x="119" y="304"/>
                </a:lnTo>
                <a:lnTo>
                  <a:pt x="311" y="504"/>
                </a:lnTo>
                <a:lnTo>
                  <a:pt x="279" y="544"/>
                </a:lnTo>
                <a:lnTo>
                  <a:pt x="0" y="256"/>
                </a:lnTo>
                <a:lnTo>
                  <a:pt x="271" y="0"/>
                </a:lnTo>
                <a:lnTo>
                  <a:pt x="311" y="40"/>
                </a:lnTo>
                <a:lnTo>
                  <a:pt x="119" y="240"/>
                </a:lnTo>
                <a:lnTo>
                  <a:pt x="615" y="240"/>
                </a:lnTo>
              </a:path>
            </a:pathLst>
          </a:custGeom>
          <a:solidFill>
            <a:srgbClr val="FF000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lumMod val="65000"/>
                  <a:lumOff val="35000"/>
                </a:schemeClr>
              </a:solidFill>
              <a:latin typeface="微软雅黑" pitchFamily="34" charset="-122"/>
              <a:ea typeface="微软雅黑" pitchFamily="34" charset="-122"/>
            </a:endParaRPr>
          </a:p>
        </p:txBody>
      </p:sp>
      <p:sp>
        <p:nvSpPr>
          <p:cNvPr id="11" name="KSO_GT1.8"/>
          <p:cNvSpPr txBox="1">
            <a:spLocks noChangeArrowheads="1"/>
          </p:cNvSpPr>
          <p:nvPr/>
        </p:nvSpPr>
        <p:spPr bwMode="auto">
          <a:xfrm>
            <a:off x="1353571" y="1952962"/>
            <a:ext cx="2284396"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algn="r" eaLnBrk="1" hangingPunct="1"/>
            <a:r>
              <a:rPr lang="zh-CN" altLang="en-US" sz="1200" dirty="0">
                <a:solidFill>
                  <a:schemeClr val="tx1">
                    <a:lumMod val="65000"/>
                    <a:lumOff val="35000"/>
                  </a:schemeClr>
                </a:solidFill>
                <a:latin typeface="微软雅黑" pitchFamily="34" charset="-122"/>
                <a:ea typeface="微软雅黑" pitchFamily="34" charset="-122"/>
                <a:cs typeface="宋体" charset="-122"/>
              </a:rPr>
              <a:t>对新生事物反应迟钝的人</a:t>
            </a:r>
          </a:p>
        </p:txBody>
      </p:sp>
      <p:sp>
        <p:nvSpPr>
          <p:cNvPr id="12" name="KSO_GT1.7"/>
          <p:cNvSpPr txBox="1">
            <a:spLocks noChangeArrowheads="1"/>
          </p:cNvSpPr>
          <p:nvPr/>
        </p:nvSpPr>
        <p:spPr bwMode="auto">
          <a:xfrm>
            <a:off x="1032566" y="2940883"/>
            <a:ext cx="2198610"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algn="r" eaLnBrk="1" hangingPunct="1"/>
            <a:r>
              <a:rPr lang="zh-CN" altLang="en-US" sz="1200">
                <a:solidFill>
                  <a:schemeClr val="tx1">
                    <a:lumMod val="65000"/>
                    <a:lumOff val="35000"/>
                  </a:schemeClr>
                </a:solidFill>
                <a:latin typeface="微软雅黑" pitchFamily="34" charset="-122"/>
                <a:ea typeface="微软雅黑" pitchFamily="34" charset="-122"/>
                <a:cs typeface="宋体" charset="-122"/>
              </a:rPr>
              <a:t>技能单一没有特长的人</a:t>
            </a:r>
            <a:endParaRPr lang="zh-CN" altLang="zh-CN" sz="1200">
              <a:solidFill>
                <a:schemeClr val="tx1">
                  <a:lumMod val="65000"/>
                  <a:lumOff val="35000"/>
                </a:schemeClr>
              </a:solidFill>
              <a:latin typeface="微软雅黑" pitchFamily="34" charset="-122"/>
              <a:ea typeface="微软雅黑" pitchFamily="34" charset="-122"/>
              <a:cs typeface="宋体" charset="-122"/>
            </a:endParaRPr>
          </a:p>
        </p:txBody>
      </p:sp>
      <p:sp>
        <p:nvSpPr>
          <p:cNvPr id="13" name="KSO_GT1.6"/>
          <p:cNvSpPr txBox="1">
            <a:spLocks noChangeArrowheads="1"/>
          </p:cNvSpPr>
          <p:nvPr/>
        </p:nvSpPr>
        <p:spPr bwMode="auto">
          <a:xfrm>
            <a:off x="1431055" y="4020126"/>
            <a:ext cx="2186157"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algn="r" eaLnBrk="1" hangingPunct="1"/>
            <a:r>
              <a:rPr lang="zh-CN" altLang="en-US" sz="1200">
                <a:solidFill>
                  <a:schemeClr val="tx1">
                    <a:lumMod val="65000"/>
                    <a:lumOff val="35000"/>
                  </a:schemeClr>
                </a:solidFill>
                <a:latin typeface="微软雅黑" pitchFamily="34" charset="-122"/>
                <a:ea typeface="微软雅黑" pitchFamily="34" charset="-122"/>
                <a:cs typeface="宋体" charset="-122"/>
              </a:rPr>
              <a:t>靠个人能力单打独斗的人</a:t>
            </a:r>
            <a:endParaRPr lang="zh-CN" altLang="zh-CN" sz="1200">
              <a:solidFill>
                <a:schemeClr val="tx1">
                  <a:lumMod val="65000"/>
                  <a:lumOff val="35000"/>
                </a:schemeClr>
              </a:solidFill>
              <a:latin typeface="微软雅黑" pitchFamily="34" charset="-122"/>
              <a:ea typeface="微软雅黑" pitchFamily="34" charset="-122"/>
              <a:cs typeface="宋体" charset="-122"/>
            </a:endParaRPr>
          </a:p>
        </p:txBody>
      </p:sp>
      <p:sp>
        <p:nvSpPr>
          <p:cNvPr id="14" name="KSO_GT1.5"/>
          <p:cNvSpPr txBox="1">
            <a:spLocks noChangeArrowheads="1"/>
          </p:cNvSpPr>
          <p:nvPr/>
        </p:nvSpPr>
        <p:spPr bwMode="auto">
          <a:xfrm>
            <a:off x="3185515" y="4548677"/>
            <a:ext cx="2984519"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algn="ctr" eaLnBrk="1" hangingPunct="1"/>
            <a:r>
              <a:rPr lang="zh-CN" altLang="en-US" sz="1200">
                <a:solidFill>
                  <a:schemeClr val="tx1">
                    <a:lumMod val="65000"/>
                    <a:lumOff val="35000"/>
                  </a:schemeClr>
                </a:solidFill>
                <a:latin typeface="微软雅黑" pitchFamily="34" charset="-122"/>
                <a:ea typeface="微软雅黑" pitchFamily="34" charset="-122"/>
                <a:cs typeface="宋体" charset="-122"/>
              </a:rPr>
              <a:t>玻璃心，心理脆弱容易受伤害的人</a:t>
            </a:r>
            <a:endParaRPr lang="zh-CN" altLang="zh-CN" sz="1200">
              <a:solidFill>
                <a:schemeClr val="tx1">
                  <a:lumMod val="65000"/>
                  <a:lumOff val="35000"/>
                </a:schemeClr>
              </a:solidFill>
              <a:latin typeface="微软雅黑" pitchFamily="34" charset="-122"/>
              <a:ea typeface="微软雅黑" pitchFamily="34" charset="-122"/>
              <a:cs typeface="宋体" charset="-122"/>
            </a:endParaRPr>
          </a:p>
        </p:txBody>
      </p:sp>
      <p:sp>
        <p:nvSpPr>
          <p:cNvPr id="15" name="KSO_GT1.4"/>
          <p:cNvSpPr txBox="1">
            <a:spLocks noChangeArrowheads="1"/>
          </p:cNvSpPr>
          <p:nvPr/>
        </p:nvSpPr>
        <p:spPr bwMode="auto">
          <a:xfrm>
            <a:off x="5770161" y="4020125"/>
            <a:ext cx="1981377"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eaLnBrk="1" hangingPunct="1"/>
            <a:r>
              <a:rPr lang="zh-CN" altLang="en-US" sz="1200">
                <a:solidFill>
                  <a:schemeClr val="tx1">
                    <a:lumMod val="65000"/>
                    <a:lumOff val="35000"/>
                  </a:schemeClr>
                </a:solidFill>
                <a:latin typeface="微软雅黑" pitchFamily="34" charset="-122"/>
                <a:ea typeface="微软雅黑" pitchFamily="34" charset="-122"/>
                <a:cs typeface="宋体" charset="-122"/>
              </a:rPr>
              <a:t>计较眼前目光短浅的人</a:t>
            </a:r>
            <a:endParaRPr lang="zh-CN" altLang="zh-CN" sz="1200">
              <a:solidFill>
                <a:schemeClr val="tx1">
                  <a:lumMod val="65000"/>
                  <a:lumOff val="35000"/>
                </a:schemeClr>
              </a:solidFill>
              <a:latin typeface="微软雅黑" pitchFamily="34" charset="-122"/>
              <a:ea typeface="微软雅黑" pitchFamily="34" charset="-122"/>
              <a:cs typeface="宋体" charset="-122"/>
            </a:endParaRPr>
          </a:p>
        </p:txBody>
      </p:sp>
      <p:sp>
        <p:nvSpPr>
          <p:cNvPr id="16" name="KSO_GT1.3"/>
          <p:cNvSpPr txBox="1">
            <a:spLocks noChangeArrowheads="1"/>
          </p:cNvSpPr>
          <p:nvPr/>
        </p:nvSpPr>
        <p:spPr bwMode="auto">
          <a:xfrm>
            <a:off x="6181103" y="2936733"/>
            <a:ext cx="1282637"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eaLnBrk="1" hangingPunct="1"/>
            <a:r>
              <a:rPr lang="zh-CN" altLang="en-US" sz="1200">
                <a:solidFill>
                  <a:schemeClr val="tx1">
                    <a:lumMod val="65000"/>
                    <a:lumOff val="35000"/>
                  </a:schemeClr>
                </a:solidFill>
                <a:latin typeface="微软雅黑" pitchFamily="34" charset="-122"/>
                <a:ea typeface="微软雅黑" pitchFamily="34" charset="-122"/>
                <a:cs typeface="宋体" charset="-122"/>
              </a:rPr>
              <a:t>情商低下的人</a:t>
            </a:r>
            <a:endParaRPr lang="zh-CN" altLang="zh-CN" sz="1200">
              <a:solidFill>
                <a:schemeClr val="tx1">
                  <a:lumMod val="65000"/>
                  <a:lumOff val="35000"/>
                </a:schemeClr>
              </a:solidFill>
              <a:latin typeface="微软雅黑" pitchFamily="34" charset="-122"/>
              <a:ea typeface="微软雅黑" pitchFamily="34" charset="-122"/>
              <a:cs typeface="宋体" charset="-122"/>
            </a:endParaRPr>
          </a:p>
        </p:txBody>
      </p:sp>
      <p:sp>
        <p:nvSpPr>
          <p:cNvPr id="17" name="KSO_GT1.2"/>
          <p:cNvSpPr txBox="1">
            <a:spLocks noChangeArrowheads="1"/>
          </p:cNvSpPr>
          <p:nvPr/>
        </p:nvSpPr>
        <p:spPr bwMode="auto">
          <a:xfrm>
            <a:off x="5803368" y="1919755"/>
            <a:ext cx="2081000"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eaLnBrk="1" hangingPunct="1"/>
            <a:r>
              <a:rPr lang="zh-CN" altLang="en-US" sz="1200">
                <a:solidFill>
                  <a:schemeClr val="tx1">
                    <a:lumMod val="65000"/>
                    <a:lumOff val="35000"/>
                  </a:schemeClr>
                </a:solidFill>
                <a:latin typeface="微软雅黑" pitchFamily="34" charset="-122"/>
                <a:ea typeface="微软雅黑" pitchFamily="34" charset="-122"/>
                <a:cs typeface="宋体" charset="-122"/>
              </a:rPr>
              <a:t>观念落后知识陈旧的人</a:t>
            </a:r>
            <a:endParaRPr lang="zh-CN" altLang="zh-CN" sz="1200">
              <a:solidFill>
                <a:schemeClr val="tx1">
                  <a:lumMod val="65000"/>
                  <a:lumOff val="35000"/>
                </a:schemeClr>
              </a:solidFill>
              <a:latin typeface="微软雅黑" pitchFamily="34" charset="-122"/>
              <a:ea typeface="微软雅黑" pitchFamily="34" charset="-122"/>
              <a:cs typeface="宋体" charset="-122"/>
            </a:endParaRPr>
          </a:p>
        </p:txBody>
      </p:sp>
      <p:sp>
        <p:nvSpPr>
          <p:cNvPr id="18" name="KSO_GT1.1"/>
          <p:cNvSpPr txBox="1">
            <a:spLocks noChangeArrowheads="1"/>
          </p:cNvSpPr>
          <p:nvPr/>
        </p:nvSpPr>
        <p:spPr bwMode="auto">
          <a:xfrm>
            <a:off x="3712684" y="1342776"/>
            <a:ext cx="1914962"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algn="ctr" eaLnBrk="1" hangingPunct="1"/>
            <a:r>
              <a:rPr lang="zh-CN" altLang="en-US" sz="1200">
                <a:solidFill>
                  <a:schemeClr val="tx1">
                    <a:lumMod val="65000"/>
                    <a:lumOff val="35000"/>
                  </a:schemeClr>
                </a:solidFill>
                <a:latin typeface="微软雅黑" pitchFamily="34" charset="-122"/>
                <a:ea typeface="微软雅黑" pitchFamily="34" charset="-122"/>
                <a:cs typeface="宋体" charset="-122"/>
              </a:rPr>
              <a:t>八小时之外不学习的人</a:t>
            </a:r>
          </a:p>
        </p:txBody>
      </p:sp>
      <p:sp>
        <p:nvSpPr>
          <p:cNvPr id="19" name="KSO_GT1"/>
          <p:cNvSpPr>
            <a:spLocks noChangeArrowheads="1"/>
          </p:cNvSpPr>
          <p:nvPr/>
        </p:nvSpPr>
        <p:spPr bwMode="blackWhite">
          <a:xfrm>
            <a:off x="4147148" y="2539627"/>
            <a:ext cx="1064021" cy="1064022"/>
          </a:xfrm>
          <a:prstGeom prst="ellipse">
            <a:avLst/>
          </a:prstGeom>
          <a:solidFill>
            <a:srgbClr val="FF0000"/>
          </a:solidFill>
          <a:ln w="282575" cmpd="dbl">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zh-CN" altLang="en-US" sz="2000"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淘汰</a:t>
            </a:r>
          </a:p>
        </p:txBody>
      </p:sp>
      <p:sp>
        <p:nvSpPr>
          <p:cNvPr id="30"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31" name="Group 8"/>
          <p:cNvGrpSpPr>
            <a:grpSpLocks/>
          </p:cNvGrpSpPr>
          <p:nvPr/>
        </p:nvGrpSpPr>
        <p:grpSpPr bwMode="auto">
          <a:xfrm>
            <a:off x="1763688" y="626641"/>
            <a:ext cx="360362" cy="288925"/>
            <a:chOff x="0" y="0"/>
            <a:chExt cx="360040" cy="288032"/>
          </a:xfrm>
          <a:solidFill>
            <a:srgbClr val="C00000"/>
          </a:solidFill>
        </p:grpSpPr>
        <p:sp>
          <p:nvSpPr>
            <p:cNvPr id="43"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44"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171133804"/>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animEffect transition="in" filter="fade">
                                      <p:cBhvr>
                                        <p:cTn id="50" dur="500"/>
                                        <p:tgtEl>
                                          <p:spTgt spid="8"/>
                                        </p:tgtEl>
                                      </p:cBhvr>
                                    </p:animEffect>
                                  </p:childTnLst>
                                </p:cTn>
                              </p:par>
                            </p:childTnLst>
                          </p:cTn>
                        </p:par>
                        <p:par>
                          <p:cTn id="51" fill="hold">
                            <p:stCondLst>
                              <p:cond delay="1000"/>
                            </p:stCondLst>
                            <p:childTnLst>
                              <p:par>
                                <p:cTn id="52" presetID="15" presetClass="entr" presetSubtype="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1000" fill="hold"/>
                                        <p:tgtEl>
                                          <p:spTgt spid="11"/>
                                        </p:tgtEl>
                                        <p:attrNameLst>
                                          <p:attrName>ppt_w</p:attrName>
                                        </p:attrNameLst>
                                      </p:cBhvr>
                                      <p:tavLst>
                                        <p:tav tm="0">
                                          <p:val>
                                            <p:fltVal val="0"/>
                                          </p:val>
                                        </p:tav>
                                        <p:tav tm="100000">
                                          <p:val>
                                            <p:strVal val="#ppt_w"/>
                                          </p:val>
                                        </p:tav>
                                      </p:tavLst>
                                    </p:anim>
                                    <p:anim calcmode="lin" valueType="num">
                                      <p:cBhvr>
                                        <p:cTn id="55" dur="1000" fill="hold"/>
                                        <p:tgtEl>
                                          <p:spTgt spid="11"/>
                                        </p:tgtEl>
                                        <p:attrNameLst>
                                          <p:attrName>ppt_h</p:attrName>
                                        </p:attrNameLst>
                                      </p:cBhvr>
                                      <p:tavLst>
                                        <p:tav tm="0">
                                          <p:val>
                                            <p:fltVal val="0"/>
                                          </p:val>
                                        </p:tav>
                                        <p:tav tm="100000">
                                          <p:val>
                                            <p:strVal val="#ppt_h"/>
                                          </p:val>
                                        </p:tav>
                                      </p:tavLst>
                                    </p:anim>
                                    <p:anim calcmode="lin" valueType="num">
                                      <p:cBhvr>
                                        <p:cTn id="56"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11"/>
                                        </p:tgtEl>
                                        <p:attrNameLst>
                                          <p:attrName>ppt_y</p:attrName>
                                        </p:attrNameLst>
                                      </p:cBhvr>
                                      <p:tavLst>
                                        <p:tav tm="0" fmla="#ppt_y+(sin(-2*pi*(1-$))*-#ppt_x+cos(-2*pi*(1-$))*(1-#ppt_y))*(1-$)">
                                          <p:val>
                                            <p:fltVal val="0"/>
                                          </p:val>
                                        </p:tav>
                                        <p:tav tm="100000">
                                          <p:val>
                                            <p:fltVal val="1"/>
                                          </p:val>
                                        </p:tav>
                                      </p:tavLst>
                                    </p:anim>
                                  </p:childTnLst>
                                </p:cTn>
                              </p:par>
                              <p:par>
                                <p:cTn id="58" presetID="15" presetClass="entr" presetSubtype="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1000" fill="hold"/>
                                        <p:tgtEl>
                                          <p:spTgt spid="18"/>
                                        </p:tgtEl>
                                        <p:attrNameLst>
                                          <p:attrName>ppt_w</p:attrName>
                                        </p:attrNameLst>
                                      </p:cBhvr>
                                      <p:tavLst>
                                        <p:tav tm="0">
                                          <p:val>
                                            <p:fltVal val="0"/>
                                          </p:val>
                                        </p:tav>
                                        <p:tav tm="100000">
                                          <p:val>
                                            <p:strVal val="#ppt_w"/>
                                          </p:val>
                                        </p:tav>
                                      </p:tavLst>
                                    </p:anim>
                                    <p:anim calcmode="lin" valueType="num">
                                      <p:cBhvr>
                                        <p:cTn id="61" dur="1000" fill="hold"/>
                                        <p:tgtEl>
                                          <p:spTgt spid="18"/>
                                        </p:tgtEl>
                                        <p:attrNameLst>
                                          <p:attrName>ppt_h</p:attrName>
                                        </p:attrNameLst>
                                      </p:cBhvr>
                                      <p:tavLst>
                                        <p:tav tm="0">
                                          <p:val>
                                            <p:fltVal val="0"/>
                                          </p:val>
                                        </p:tav>
                                        <p:tav tm="100000">
                                          <p:val>
                                            <p:strVal val="#ppt_h"/>
                                          </p:val>
                                        </p:tav>
                                      </p:tavLst>
                                    </p:anim>
                                    <p:anim calcmode="lin" valueType="num">
                                      <p:cBhvr>
                                        <p:cTn id="62"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18"/>
                                        </p:tgtEl>
                                        <p:attrNameLst>
                                          <p:attrName>ppt_y</p:attrName>
                                        </p:attrNameLst>
                                      </p:cBhvr>
                                      <p:tavLst>
                                        <p:tav tm="0" fmla="#ppt_y+(sin(-2*pi*(1-$))*-#ppt_x+cos(-2*pi*(1-$))*(1-#ppt_y))*(1-$)">
                                          <p:val>
                                            <p:fltVal val="0"/>
                                          </p:val>
                                        </p:tav>
                                        <p:tav tm="100000">
                                          <p:val>
                                            <p:fltVal val="1"/>
                                          </p:val>
                                        </p:tav>
                                      </p:tavLst>
                                    </p:anim>
                                  </p:childTnLst>
                                </p:cTn>
                              </p:par>
                              <p:par>
                                <p:cTn id="64" presetID="15" presetClass="entr" presetSubtype="0"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1000" fill="hold"/>
                                        <p:tgtEl>
                                          <p:spTgt spid="17"/>
                                        </p:tgtEl>
                                        <p:attrNameLst>
                                          <p:attrName>ppt_w</p:attrName>
                                        </p:attrNameLst>
                                      </p:cBhvr>
                                      <p:tavLst>
                                        <p:tav tm="0">
                                          <p:val>
                                            <p:fltVal val="0"/>
                                          </p:val>
                                        </p:tav>
                                        <p:tav tm="100000">
                                          <p:val>
                                            <p:strVal val="#ppt_w"/>
                                          </p:val>
                                        </p:tav>
                                      </p:tavLst>
                                    </p:anim>
                                    <p:anim calcmode="lin" valueType="num">
                                      <p:cBhvr>
                                        <p:cTn id="67" dur="1000" fill="hold"/>
                                        <p:tgtEl>
                                          <p:spTgt spid="17"/>
                                        </p:tgtEl>
                                        <p:attrNameLst>
                                          <p:attrName>ppt_h</p:attrName>
                                        </p:attrNameLst>
                                      </p:cBhvr>
                                      <p:tavLst>
                                        <p:tav tm="0">
                                          <p:val>
                                            <p:fltVal val="0"/>
                                          </p:val>
                                        </p:tav>
                                        <p:tav tm="100000">
                                          <p:val>
                                            <p:strVal val="#ppt_h"/>
                                          </p:val>
                                        </p:tav>
                                      </p:tavLst>
                                    </p:anim>
                                    <p:anim calcmode="lin" valueType="num">
                                      <p:cBhvr>
                                        <p:cTn id="68"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17"/>
                                        </p:tgtEl>
                                        <p:attrNameLst>
                                          <p:attrName>ppt_y</p:attrName>
                                        </p:attrNameLst>
                                      </p:cBhvr>
                                      <p:tavLst>
                                        <p:tav tm="0" fmla="#ppt_y+(sin(-2*pi*(1-$))*-#ppt_x+cos(-2*pi*(1-$))*(1-#ppt_y))*(1-$)">
                                          <p:val>
                                            <p:fltVal val="0"/>
                                          </p:val>
                                        </p:tav>
                                        <p:tav tm="100000">
                                          <p:val>
                                            <p:fltVal val="1"/>
                                          </p:val>
                                        </p:tav>
                                      </p:tavLst>
                                    </p:anim>
                                  </p:childTnLst>
                                </p:cTn>
                              </p:par>
                              <p:par>
                                <p:cTn id="70" presetID="15"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1000" fill="hold"/>
                                        <p:tgtEl>
                                          <p:spTgt spid="16"/>
                                        </p:tgtEl>
                                        <p:attrNameLst>
                                          <p:attrName>ppt_w</p:attrName>
                                        </p:attrNameLst>
                                      </p:cBhvr>
                                      <p:tavLst>
                                        <p:tav tm="0">
                                          <p:val>
                                            <p:fltVal val="0"/>
                                          </p:val>
                                        </p:tav>
                                        <p:tav tm="100000">
                                          <p:val>
                                            <p:strVal val="#ppt_w"/>
                                          </p:val>
                                        </p:tav>
                                      </p:tavLst>
                                    </p:anim>
                                    <p:anim calcmode="lin" valueType="num">
                                      <p:cBhvr>
                                        <p:cTn id="73" dur="1000" fill="hold"/>
                                        <p:tgtEl>
                                          <p:spTgt spid="16"/>
                                        </p:tgtEl>
                                        <p:attrNameLst>
                                          <p:attrName>ppt_h</p:attrName>
                                        </p:attrNameLst>
                                      </p:cBhvr>
                                      <p:tavLst>
                                        <p:tav tm="0">
                                          <p:val>
                                            <p:fltVal val="0"/>
                                          </p:val>
                                        </p:tav>
                                        <p:tav tm="100000">
                                          <p:val>
                                            <p:strVal val="#ppt_h"/>
                                          </p:val>
                                        </p:tav>
                                      </p:tavLst>
                                    </p:anim>
                                    <p:anim calcmode="lin" valueType="num">
                                      <p:cBhvr>
                                        <p:cTn id="74"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75" dur="1000" fill="hold"/>
                                        <p:tgtEl>
                                          <p:spTgt spid="16"/>
                                        </p:tgtEl>
                                        <p:attrNameLst>
                                          <p:attrName>ppt_y</p:attrName>
                                        </p:attrNameLst>
                                      </p:cBhvr>
                                      <p:tavLst>
                                        <p:tav tm="0" fmla="#ppt_y+(sin(-2*pi*(1-$))*-#ppt_x+cos(-2*pi*(1-$))*(1-#ppt_y))*(1-$)">
                                          <p:val>
                                            <p:fltVal val="0"/>
                                          </p:val>
                                        </p:tav>
                                        <p:tav tm="100000">
                                          <p:val>
                                            <p:fltVal val="1"/>
                                          </p:val>
                                        </p:tav>
                                      </p:tavLst>
                                    </p:anim>
                                  </p:childTnLst>
                                </p:cTn>
                              </p:par>
                              <p:par>
                                <p:cTn id="76" presetID="15"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p:cTn id="78" dur="1000" fill="hold"/>
                                        <p:tgtEl>
                                          <p:spTgt spid="15"/>
                                        </p:tgtEl>
                                        <p:attrNameLst>
                                          <p:attrName>ppt_w</p:attrName>
                                        </p:attrNameLst>
                                      </p:cBhvr>
                                      <p:tavLst>
                                        <p:tav tm="0">
                                          <p:val>
                                            <p:fltVal val="0"/>
                                          </p:val>
                                        </p:tav>
                                        <p:tav tm="100000">
                                          <p:val>
                                            <p:strVal val="#ppt_w"/>
                                          </p:val>
                                        </p:tav>
                                      </p:tavLst>
                                    </p:anim>
                                    <p:anim calcmode="lin" valueType="num">
                                      <p:cBhvr>
                                        <p:cTn id="79" dur="1000" fill="hold"/>
                                        <p:tgtEl>
                                          <p:spTgt spid="15"/>
                                        </p:tgtEl>
                                        <p:attrNameLst>
                                          <p:attrName>ppt_h</p:attrName>
                                        </p:attrNameLst>
                                      </p:cBhvr>
                                      <p:tavLst>
                                        <p:tav tm="0">
                                          <p:val>
                                            <p:fltVal val="0"/>
                                          </p:val>
                                        </p:tav>
                                        <p:tav tm="100000">
                                          <p:val>
                                            <p:strVal val="#ppt_h"/>
                                          </p:val>
                                        </p:tav>
                                      </p:tavLst>
                                    </p:anim>
                                    <p:anim calcmode="lin" valueType="num">
                                      <p:cBhvr>
                                        <p:cTn id="80"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15"/>
                                        </p:tgtEl>
                                        <p:attrNameLst>
                                          <p:attrName>ppt_y</p:attrName>
                                        </p:attrNameLst>
                                      </p:cBhvr>
                                      <p:tavLst>
                                        <p:tav tm="0" fmla="#ppt_y+(sin(-2*pi*(1-$))*-#ppt_x+cos(-2*pi*(1-$))*(1-#ppt_y))*(1-$)">
                                          <p:val>
                                            <p:fltVal val="0"/>
                                          </p:val>
                                        </p:tav>
                                        <p:tav tm="100000">
                                          <p:val>
                                            <p:fltVal val="1"/>
                                          </p:val>
                                        </p:tav>
                                      </p:tavLst>
                                    </p:anim>
                                  </p:childTnLst>
                                </p:cTn>
                              </p:par>
                              <p:par>
                                <p:cTn id="82" presetID="15" presetClass="entr" presetSubtype="0" fill="hold" grpId="0" nodeType="with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1000" fill="hold"/>
                                        <p:tgtEl>
                                          <p:spTgt spid="14"/>
                                        </p:tgtEl>
                                        <p:attrNameLst>
                                          <p:attrName>ppt_w</p:attrName>
                                        </p:attrNameLst>
                                      </p:cBhvr>
                                      <p:tavLst>
                                        <p:tav tm="0">
                                          <p:val>
                                            <p:fltVal val="0"/>
                                          </p:val>
                                        </p:tav>
                                        <p:tav tm="100000">
                                          <p:val>
                                            <p:strVal val="#ppt_w"/>
                                          </p:val>
                                        </p:tav>
                                      </p:tavLst>
                                    </p:anim>
                                    <p:anim calcmode="lin" valueType="num">
                                      <p:cBhvr>
                                        <p:cTn id="85" dur="1000" fill="hold"/>
                                        <p:tgtEl>
                                          <p:spTgt spid="14"/>
                                        </p:tgtEl>
                                        <p:attrNameLst>
                                          <p:attrName>ppt_h</p:attrName>
                                        </p:attrNameLst>
                                      </p:cBhvr>
                                      <p:tavLst>
                                        <p:tav tm="0">
                                          <p:val>
                                            <p:fltVal val="0"/>
                                          </p:val>
                                        </p:tav>
                                        <p:tav tm="100000">
                                          <p:val>
                                            <p:strVal val="#ppt_h"/>
                                          </p:val>
                                        </p:tav>
                                      </p:tavLst>
                                    </p:anim>
                                    <p:anim calcmode="lin" valueType="num">
                                      <p:cBhvr>
                                        <p:cTn id="86"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87" dur="1000" fill="hold"/>
                                        <p:tgtEl>
                                          <p:spTgt spid="14"/>
                                        </p:tgtEl>
                                        <p:attrNameLst>
                                          <p:attrName>ppt_y</p:attrName>
                                        </p:attrNameLst>
                                      </p:cBhvr>
                                      <p:tavLst>
                                        <p:tav tm="0" fmla="#ppt_y+(sin(-2*pi*(1-$))*-#ppt_x+cos(-2*pi*(1-$))*(1-#ppt_y))*(1-$)">
                                          <p:val>
                                            <p:fltVal val="0"/>
                                          </p:val>
                                        </p:tav>
                                        <p:tav tm="100000">
                                          <p:val>
                                            <p:fltVal val="1"/>
                                          </p:val>
                                        </p:tav>
                                      </p:tavLst>
                                    </p:anim>
                                  </p:childTnLst>
                                </p:cTn>
                              </p:par>
                              <p:par>
                                <p:cTn id="88" presetID="15" presetClass="entr" presetSubtype="0" fill="hold" grpId="0" nodeType="withEffect">
                                  <p:stCondLst>
                                    <p:cond delay="0"/>
                                  </p:stCondLst>
                                  <p:childTnLst>
                                    <p:set>
                                      <p:cBhvr>
                                        <p:cTn id="89" dur="1" fill="hold">
                                          <p:stCondLst>
                                            <p:cond delay="0"/>
                                          </p:stCondLst>
                                        </p:cTn>
                                        <p:tgtEl>
                                          <p:spTgt spid="13"/>
                                        </p:tgtEl>
                                        <p:attrNameLst>
                                          <p:attrName>style.visibility</p:attrName>
                                        </p:attrNameLst>
                                      </p:cBhvr>
                                      <p:to>
                                        <p:strVal val="visible"/>
                                      </p:to>
                                    </p:set>
                                    <p:anim calcmode="lin" valueType="num">
                                      <p:cBhvr>
                                        <p:cTn id="90" dur="1000" fill="hold"/>
                                        <p:tgtEl>
                                          <p:spTgt spid="13"/>
                                        </p:tgtEl>
                                        <p:attrNameLst>
                                          <p:attrName>ppt_w</p:attrName>
                                        </p:attrNameLst>
                                      </p:cBhvr>
                                      <p:tavLst>
                                        <p:tav tm="0">
                                          <p:val>
                                            <p:fltVal val="0"/>
                                          </p:val>
                                        </p:tav>
                                        <p:tav tm="100000">
                                          <p:val>
                                            <p:strVal val="#ppt_w"/>
                                          </p:val>
                                        </p:tav>
                                      </p:tavLst>
                                    </p:anim>
                                    <p:anim calcmode="lin" valueType="num">
                                      <p:cBhvr>
                                        <p:cTn id="91" dur="1000" fill="hold"/>
                                        <p:tgtEl>
                                          <p:spTgt spid="13"/>
                                        </p:tgtEl>
                                        <p:attrNameLst>
                                          <p:attrName>ppt_h</p:attrName>
                                        </p:attrNameLst>
                                      </p:cBhvr>
                                      <p:tavLst>
                                        <p:tav tm="0">
                                          <p:val>
                                            <p:fltVal val="0"/>
                                          </p:val>
                                        </p:tav>
                                        <p:tav tm="100000">
                                          <p:val>
                                            <p:strVal val="#ppt_h"/>
                                          </p:val>
                                        </p:tav>
                                      </p:tavLst>
                                    </p:anim>
                                    <p:anim calcmode="lin" valueType="num">
                                      <p:cBhvr>
                                        <p:cTn id="92"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93" dur="1000" fill="hold"/>
                                        <p:tgtEl>
                                          <p:spTgt spid="13"/>
                                        </p:tgtEl>
                                        <p:attrNameLst>
                                          <p:attrName>ppt_y</p:attrName>
                                        </p:attrNameLst>
                                      </p:cBhvr>
                                      <p:tavLst>
                                        <p:tav tm="0" fmla="#ppt_y+(sin(-2*pi*(1-$))*-#ppt_x+cos(-2*pi*(1-$))*(1-#ppt_y))*(1-$)">
                                          <p:val>
                                            <p:fltVal val="0"/>
                                          </p:val>
                                        </p:tav>
                                        <p:tav tm="100000">
                                          <p:val>
                                            <p:fltVal val="1"/>
                                          </p:val>
                                        </p:tav>
                                      </p:tavLst>
                                    </p:anim>
                                  </p:childTnLst>
                                </p:cTn>
                              </p:par>
                              <p:par>
                                <p:cTn id="94" presetID="15" presetClass="entr" presetSubtype="0" fill="hold" grpId="0" nodeType="with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p:cTn id="96" dur="1000" fill="hold"/>
                                        <p:tgtEl>
                                          <p:spTgt spid="12"/>
                                        </p:tgtEl>
                                        <p:attrNameLst>
                                          <p:attrName>ppt_w</p:attrName>
                                        </p:attrNameLst>
                                      </p:cBhvr>
                                      <p:tavLst>
                                        <p:tav tm="0">
                                          <p:val>
                                            <p:fltVal val="0"/>
                                          </p:val>
                                        </p:tav>
                                        <p:tav tm="100000">
                                          <p:val>
                                            <p:strVal val="#ppt_w"/>
                                          </p:val>
                                        </p:tav>
                                      </p:tavLst>
                                    </p:anim>
                                    <p:anim calcmode="lin" valueType="num">
                                      <p:cBhvr>
                                        <p:cTn id="97" dur="1000" fill="hold"/>
                                        <p:tgtEl>
                                          <p:spTgt spid="12"/>
                                        </p:tgtEl>
                                        <p:attrNameLst>
                                          <p:attrName>ppt_h</p:attrName>
                                        </p:attrNameLst>
                                      </p:cBhvr>
                                      <p:tavLst>
                                        <p:tav tm="0">
                                          <p:val>
                                            <p:fltVal val="0"/>
                                          </p:val>
                                        </p:tav>
                                        <p:tav tm="100000">
                                          <p:val>
                                            <p:strVal val="#ppt_h"/>
                                          </p:val>
                                        </p:tav>
                                      </p:tavLst>
                                    </p:anim>
                                    <p:anim calcmode="lin" valueType="num">
                                      <p:cBhvr>
                                        <p:cTn id="98"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235250" y="1203598"/>
            <a:ext cx="1582737" cy="1584325"/>
          </a:xfrm>
          <a:prstGeom prst="roundRect">
            <a:avLst>
              <a:gd name="adj" fmla="val 416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216000" bIns="0" anchor="ctr"/>
          <a:lstStyle/>
          <a:p>
            <a:pPr algn="ctr" eaLnBrk="1" fontAlgn="auto" hangingPunct="1">
              <a:spcBef>
                <a:spcPts val="600"/>
              </a:spcBef>
              <a:spcAft>
                <a:spcPts val="0"/>
              </a:spcAft>
              <a:defRPr/>
            </a:pPr>
            <a:r>
              <a:rPr lang="zh-CN" altLang="en-US" sz="2400" b="1" dirty="0">
                <a:solidFill>
                  <a:srgbClr val="FFFFFF"/>
                </a:solidFill>
                <a:latin typeface="宋体" pitchFamily="2" charset="-122"/>
                <a:ea typeface="宋体" pitchFamily="2" charset="-122"/>
              </a:rPr>
              <a:t>最后</a:t>
            </a:r>
            <a:endParaRPr lang="en-US" altLang="zh-CN" sz="2400" b="1" dirty="0">
              <a:solidFill>
                <a:srgbClr val="FFFFFF"/>
              </a:solidFill>
              <a:latin typeface="宋体" pitchFamily="2" charset="-122"/>
              <a:ea typeface="宋体" pitchFamily="2" charset="-122"/>
            </a:endParaRPr>
          </a:p>
          <a:p>
            <a:pPr algn="ctr" eaLnBrk="1" fontAlgn="auto" hangingPunct="1">
              <a:spcBef>
                <a:spcPts val="1200"/>
              </a:spcBef>
              <a:spcAft>
                <a:spcPts val="0"/>
              </a:spcAft>
              <a:defRPr/>
            </a:pPr>
            <a:r>
              <a:rPr lang="zh-CN" altLang="en-US" sz="1400" b="1" dirty="0">
                <a:solidFill>
                  <a:srgbClr val="FFFFFF"/>
                </a:solidFill>
                <a:latin typeface="宋体" pitchFamily="2" charset="-122"/>
                <a:ea typeface="宋体" pitchFamily="2" charset="-122"/>
              </a:rPr>
              <a:t>说说未来一年里的工作计划</a:t>
            </a:r>
          </a:p>
        </p:txBody>
      </p:sp>
      <p:sp>
        <p:nvSpPr>
          <p:cNvPr id="3" name="任意多边形 2"/>
          <p:cNvSpPr/>
          <p:nvPr/>
        </p:nvSpPr>
        <p:spPr>
          <a:xfrm>
            <a:off x="3559225" y="1203598"/>
            <a:ext cx="1900237" cy="1584325"/>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216000" rIns="108000" bIns="0" anchor="ctr"/>
          <a:lstStyle/>
          <a:p>
            <a:pPr algn="ctr" eaLnBrk="1" fontAlgn="auto" hangingPunct="1">
              <a:spcBef>
                <a:spcPts val="600"/>
              </a:spcBef>
              <a:spcAft>
                <a:spcPts val="0"/>
              </a:spcAft>
              <a:defRPr/>
            </a:pPr>
            <a:r>
              <a:rPr lang="zh-CN" altLang="en-US" sz="2400" b="1" dirty="0">
                <a:solidFill>
                  <a:schemeClr val="bg1"/>
                </a:solidFill>
                <a:latin typeface="宋体" pitchFamily="2" charset="-122"/>
                <a:ea typeface="宋体" pitchFamily="2" charset="-122"/>
              </a:rPr>
              <a:t>第三</a:t>
            </a:r>
            <a:endParaRPr lang="en-US" altLang="zh-CN" sz="2400" b="1" dirty="0">
              <a:solidFill>
                <a:schemeClr val="bg1"/>
              </a:solidFill>
              <a:latin typeface="宋体" pitchFamily="2" charset="-122"/>
              <a:ea typeface="宋体" pitchFamily="2" charset="-122"/>
            </a:endParaRPr>
          </a:p>
          <a:p>
            <a:pPr algn="ctr" eaLnBrk="1" fontAlgn="auto" hangingPunct="1">
              <a:spcBef>
                <a:spcPts val="600"/>
              </a:spcBef>
              <a:spcAft>
                <a:spcPts val="0"/>
              </a:spcAft>
              <a:defRPr/>
            </a:pPr>
            <a:r>
              <a:rPr lang="zh-CN" altLang="en-US" sz="1400" b="1" dirty="0">
                <a:solidFill>
                  <a:schemeClr val="bg1"/>
                </a:solidFill>
                <a:latin typeface="宋体" pitchFamily="2" charset="-122"/>
                <a:ea typeface="宋体" pitchFamily="2" charset="-122"/>
              </a:rPr>
              <a:t>总结几点工作中存在的问题</a:t>
            </a:r>
            <a:endParaRPr lang="en-US" altLang="zh-CN" sz="1400" b="1" dirty="0">
              <a:solidFill>
                <a:schemeClr val="bg1"/>
              </a:solidFill>
              <a:latin typeface="宋体" pitchFamily="2" charset="-122"/>
              <a:ea typeface="宋体" pitchFamily="2" charset="-122"/>
            </a:endParaRPr>
          </a:p>
          <a:p>
            <a:pPr algn="ctr" eaLnBrk="1" fontAlgn="auto" hangingPunct="1">
              <a:spcBef>
                <a:spcPts val="600"/>
              </a:spcBef>
              <a:spcAft>
                <a:spcPts val="0"/>
              </a:spcAft>
              <a:defRPr/>
            </a:pPr>
            <a:endParaRPr lang="zh-CN" altLang="en-US" sz="1600" b="1" dirty="0">
              <a:solidFill>
                <a:schemeClr val="bg1"/>
              </a:solidFill>
              <a:latin typeface="宋体" pitchFamily="2" charset="-122"/>
              <a:ea typeface="宋体" pitchFamily="2" charset="-122"/>
            </a:endParaRPr>
          </a:p>
        </p:txBody>
      </p:sp>
      <p:sp>
        <p:nvSpPr>
          <p:cNvPr id="4" name="任意多边形 3"/>
          <p:cNvSpPr/>
          <p:nvPr/>
        </p:nvSpPr>
        <p:spPr>
          <a:xfrm>
            <a:off x="3875137" y="2530748"/>
            <a:ext cx="1584325" cy="1900238"/>
          </a:xfrm>
          <a:custGeom>
            <a:avLst/>
            <a:gdLst>
              <a:gd name="connsiteX0" fmla="*/ 792088 w 1584176"/>
              <a:gd name="connsiteY0" fmla="*/ 0 h 1900961"/>
              <a:gd name="connsiteX1" fmla="*/ 1076350 w 1584176"/>
              <a:gd name="connsiteY1" fmla="*/ 257551 h 1900961"/>
              <a:gd name="connsiteX2" fmla="*/ 934219 w 1584176"/>
              <a:gd name="connsiteY2" fmla="*/ 257551 h 1900961"/>
              <a:gd name="connsiteX3" fmla="*/ 934219 w 1584176"/>
              <a:gd name="connsiteY3" fmla="*/ 316785 h 1900961"/>
              <a:gd name="connsiteX4" fmla="*/ 1541118 w 1584176"/>
              <a:gd name="connsiteY4" fmla="*/ 316785 h 1900961"/>
              <a:gd name="connsiteX5" fmla="*/ 1584176 w 1584176"/>
              <a:gd name="connsiteY5" fmla="*/ 359843 h 1900961"/>
              <a:gd name="connsiteX6" fmla="*/ 1584176 w 1584176"/>
              <a:gd name="connsiteY6" fmla="*/ 1857903 h 1900961"/>
              <a:gd name="connsiteX7" fmla="*/ 1541118 w 1584176"/>
              <a:gd name="connsiteY7" fmla="*/ 1900961 h 1900961"/>
              <a:gd name="connsiteX8" fmla="*/ 43058 w 1584176"/>
              <a:gd name="connsiteY8" fmla="*/ 1900961 h 1900961"/>
              <a:gd name="connsiteX9" fmla="*/ 0 w 1584176"/>
              <a:gd name="connsiteY9" fmla="*/ 1857903 h 1900961"/>
              <a:gd name="connsiteX10" fmla="*/ 0 w 1584176"/>
              <a:gd name="connsiteY10" fmla="*/ 359843 h 1900961"/>
              <a:gd name="connsiteX11" fmla="*/ 43058 w 1584176"/>
              <a:gd name="connsiteY11" fmla="*/ 316785 h 1900961"/>
              <a:gd name="connsiteX12" fmla="*/ 649958 w 1584176"/>
              <a:gd name="connsiteY12" fmla="*/ 316785 h 1900961"/>
              <a:gd name="connsiteX13" fmla="*/ 649958 w 1584176"/>
              <a:gd name="connsiteY13" fmla="*/ 257551 h 1900961"/>
              <a:gd name="connsiteX14" fmla="*/ 507827 w 1584176"/>
              <a:gd name="connsiteY14" fmla="*/ 257551 h 190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4176" h="1900961">
                <a:moveTo>
                  <a:pt x="792088" y="0"/>
                </a:moveTo>
                <a:lnTo>
                  <a:pt x="1076350" y="257551"/>
                </a:lnTo>
                <a:lnTo>
                  <a:pt x="934219" y="257551"/>
                </a:lnTo>
                <a:lnTo>
                  <a:pt x="934219" y="316785"/>
                </a:lnTo>
                <a:lnTo>
                  <a:pt x="1541118" y="316785"/>
                </a:lnTo>
                <a:cubicBezTo>
                  <a:pt x="1564898" y="316785"/>
                  <a:pt x="1584176" y="336063"/>
                  <a:pt x="1584176" y="359843"/>
                </a:cubicBezTo>
                <a:lnTo>
                  <a:pt x="1584176" y="1857903"/>
                </a:lnTo>
                <a:cubicBezTo>
                  <a:pt x="1584176" y="1881683"/>
                  <a:pt x="1564898" y="1900961"/>
                  <a:pt x="1541118" y="1900961"/>
                </a:cubicBezTo>
                <a:lnTo>
                  <a:pt x="43058" y="1900961"/>
                </a:lnTo>
                <a:cubicBezTo>
                  <a:pt x="19278" y="1900961"/>
                  <a:pt x="0" y="1881683"/>
                  <a:pt x="0" y="1857903"/>
                </a:cubicBezTo>
                <a:lnTo>
                  <a:pt x="0" y="359843"/>
                </a:lnTo>
                <a:cubicBezTo>
                  <a:pt x="0" y="336063"/>
                  <a:pt x="19278" y="316785"/>
                  <a:pt x="43058" y="316785"/>
                </a:cubicBezTo>
                <a:lnTo>
                  <a:pt x="649958" y="316785"/>
                </a:lnTo>
                <a:lnTo>
                  <a:pt x="649958" y="257551"/>
                </a:lnTo>
                <a:lnTo>
                  <a:pt x="507827" y="257551"/>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396000" rIns="216000" bIns="0" anchor="ctr"/>
          <a:lstStyle/>
          <a:p>
            <a:pPr algn="ctr" eaLnBrk="1" fontAlgn="auto" hangingPunct="1">
              <a:spcBef>
                <a:spcPts val="600"/>
              </a:spcBef>
              <a:spcAft>
                <a:spcPts val="0"/>
              </a:spcAft>
              <a:defRPr/>
            </a:pPr>
            <a:r>
              <a:rPr lang="zh-CN" altLang="en-US" sz="2400" b="1">
                <a:solidFill>
                  <a:srgbClr val="FFFFFF"/>
                </a:solidFill>
                <a:latin typeface="宋体" pitchFamily="2" charset="-122"/>
                <a:ea typeface="宋体" pitchFamily="2" charset="-122"/>
              </a:rPr>
              <a:t>其次</a:t>
            </a:r>
            <a:endParaRPr lang="en-US" altLang="zh-CN" sz="2400" b="1">
              <a:solidFill>
                <a:srgbClr val="FFFFFF"/>
              </a:solidFill>
              <a:latin typeface="宋体" pitchFamily="2" charset="-122"/>
              <a:ea typeface="宋体" pitchFamily="2" charset="-122"/>
            </a:endParaRPr>
          </a:p>
          <a:p>
            <a:pPr algn="ctr" eaLnBrk="1" fontAlgn="auto" hangingPunct="1">
              <a:spcBef>
                <a:spcPts val="600"/>
              </a:spcBef>
              <a:spcAft>
                <a:spcPts val="0"/>
              </a:spcAft>
              <a:defRPr/>
            </a:pPr>
            <a:r>
              <a:rPr lang="zh-CN" altLang="en-US" sz="1400" b="1">
                <a:solidFill>
                  <a:srgbClr val="FFFFFF"/>
                </a:solidFill>
                <a:latin typeface="宋体" pitchFamily="2" charset="-122"/>
                <a:ea typeface="宋体" pitchFamily="2" charset="-122"/>
              </a:rPr>
              <a:t>总结本年度的工作收获</a:t>
            </a:r>
          </a:p>
        </p:txBody>
      </p:sp>
      <p:sp>
        <p:nvSpPr>
          <p:cNvPr id="5" name="任意多边形 4"/>
          <p:cNvSpPr/>
          <p:nvPr/>
        </p:nvSpPr>
        <p:spPr>
          <a:xfrm>
            <a:off x="5202287" y="2848248"/>
            <a:ext cx="1901825" cy="1582738"/>
          </a:xfrm>
          <a:custGeom>
            <a:avLst/>
            <a:gdLst>
              <a:gd name="connsiteX0" fmla="*/ 361889 w 1903007"/>
              <a:gd name="connsiteY0" fmla="*/ 0 h 1584176"/>
              <a:gd name="connsiteX1" fmla="*/ 1859949 w 1903007"/>
              <a:gd name="connsiteY1" fmla="*/ 0 h 1584176"/>
              <a:gd name="connsiteX2" fmla="*/ 1903007 w 1903007"/>
              <a:gd name="connsiteY2" fmla="*/ 43058 h 1584176"/>
              <a:gd name="connsiteX3" fmla="*/ 1903007 w 1903007"/>
              <a:gd name="connsiteY3" fmla="*/ 1541118 h 1584176"/>
              <a:gd name="connsiteX4" fmla="*/ 1859949 w 1903007"/>
              <a:gd name="connsiteY4" fmla="*/ 1584176 h 1584176"/>
              <a:gd name="connsiteX5" fmla="*/ 361889 w 1903007"/>
              <a:gd name="connsiteY5" fmla="*/ 1584176 h 1584176"/>
              <a:gd name="connsiteX6" fmla="*/ 318831 w 1903007"/>
              <a:gd name="connsiteY6" fmla="*/ 1541118 h 1584176"/>
              <a:gd name="connsiteX7" fmla="*/ 318831 w 1903007"/>
              <a:gd name="connsiteY7" fmla="*/ 908091 h 1584176"/>
              <a:gd name="connsiteX8" fmla="*/ 257551 w 1903007"/>
              <a:gd name="connsiteY8" fmla="*/ 908091 h 1584176"/>
              <a:gd name="connsiteX9" fmla="*/ 257551 w 1903007"/>
              <a:gd name="connsiteY9" fmla="*/ 1050222 h 1584176"/>
              <a:gd name="connsiteX10" fmla="*/ 0 w 1903007"/>
              <a:gd name="connsiteY10" fmla="*/ 765961 h 1584176"/>
              <a:gd name="connsiteX11" fmla="*/ 257551 w 1903007"/>
              <a:gd name="connsiteY11" fmla="*/ 481699 h 1584176"/>
              <a:gd name="connsiteX12" fmla="*/ 257551 w 1903007"/>
              <a:gd name="connsiteY12" fmla="*/ 623830 h 1584176"/>
              <a:gd name="connsiteX13" fmla="*/ 318831 w 1903007"/>
              <a:gd name="connsiteY13" fmla="*/ 623830 h 1584176"/>
              <a:gd name="connsiteX14" fmla="*/ 318831 w 1903007"/>
              <a:gd name="connsiteY14" fmla="*/ 43058 h 1584176"/>
              <a:gd name="connsiteX15" fmla="*/ 361889 w 1903007"/>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3007" h="1584176">
                <a:moveTo>
                  <a:pt x="361889" y="0"/>
                </a:moveTo>
                <a:lnTo>
                  <a:pt x="1859949" y="0"/>
                </a:lnTo>
                <a:cubicBezTo>
                  <a:pt x="1883729" y="0"/>
                  <a:pt x="1903007" y="19278"/>
                  <a:pt x="1903007" y="43058"/>
                </a:cubicBezTo>
                <a:lnTo>
                  <a:pt x="1903007" y="1541118"/>
                </a:lnTo>
                <a:cubicBezTo>
                  <a:pt x="1903007" y="1564898"/>
                  <a:pt x="1883729" y="1584176"/>
                  <a:pt x="1859949" y="1584176"/>
                </a:cubicBezTo>
                <a:lnTo>
                  <a:pt x="361889" y="1584176"/>
                </a:lnTo>
                <a:cubicBezTo>
                  <a:pt x="338109" y="1584176"/>
                  <a:pt x="318831" y="1564898"/>
                  <a:pt x="318831" y="1541118"/>
                </a:cubicBezTo>
                <a:lnTo>
                  <a:pt x="318831" y="908091"/>
                </a:lnTo>
                <a:lnTo>
                  <a:pt x="257551" y="908091"/>
                </a:lnTo>
                <a:lnTo>
                  <a:pt x="257551" y="1050222"/>
                </a:lnTo>
                <a:lnTo>
                  <a:pt x="0" y="765961"/>
                </a:lnTo>
                <a:lnTo>
                  <a:pt x="257551" y="481699"/>
                </a:lnTo>
                <a:lnTo>
                  <a:pt x="257551" y="623830"/>
                </a:lnTo>
                <a:lnTo>
                  <a:pt x="318831" y="623830"/>
                </a:lnTo>
                <a:lnTo>
                  <a:pt x="318831" y="43058"/>
                </a:lnTo>
                <a:cubicBezTo>
                  <a:pt x="318831" y="19278"/>
                  <a:pt x="338109" y="0"/>
                  <a:pt x="36188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0" rIns="108000" bIns="0" anchor="ctr"/>
          <a:lstStyle/>
          <a:p>
            <a:pPr algn="ctr" eaLnBrk="1" fontAlgn="auto" hangingPunct="1">
              <a:spcBef>
                <a:spcPts val="600"/>
              </a:spcBef>
              <a:spcAft>
                <a:spcPts val="0"/>
              </a:spcAft>
              <a:defRPr/>
            </a:pPr>
            <a:r>
              <a:rPr lang="zh-CN" altLang="en-US" sz="2400" b="1">
                <a:solidFill>
                  <a:schemeClr val="bg1"/>
                </a:solidFill>
                <a:latin typeface="宋体" pitchFamily="2" charset="-122"/>
                <a:ea typeface="宋体" pitchFamily="2" charset="-122"/>
              </a:rPr>
              <a:t>首先</a:t>
            </a:r>
            <a:endParaRPr lang="en-US" altLang="zh-CN" sz="2400" b="1">
              <a:solidFill>
                <a:schemeClr val="bg1"/>
              </a:solidFill>
              <a:latin typeface="宋体" pitchFamily="2" charset="-122"/>
              <a:ea typeface="宋体" pitchFamily="2" charset="-122"/>
            </a:endParaRPr>
          </a:p>
          <a:p>
            <a:pPr algn="ctr" eaLnBrk="1" fontAlgn="auto" hangingPunct="1">
              <a:spcBef>
                <a:spcPts val="600"/>
              </a:spcBef>
              <a:spcAft>
                <a:spcPts val="0"/>
              </a:spcAft>
              <a:defRPr/>
            </a:pPr>
            <a:r>
              <a:rPr lang="zh-CN" altLang="en-US" sz="1400" b="1">
                <a:solidFill>
                  <a:schemeClr val="bg1"/>
                </a:solidFill>
                <a:latin typeface="宋体" pitchFamily="2" charset="-122"/>
                <a:ea typeface="宋体" pitchFamily="2" charset="-122"/>
              </a:rPr>
              <a:t>概述本年度基本的工作情况</a:t>
            </a:r>
            <a:endParaRPr lang="en-US" altLang="zh-CN" sz="1600" b="1">
              <a:solidFill>
                <a:schemeClr val="bg1"/>
              </a:solidFill>
              <a:latin typeface="宋体" pitchFamily="2" charset="-122"/>
              <a:ea typeface="宋体" pitchFamily="2" charset="-122"/>
            </a:endParaRPr>
          </a:p>
        </p:txBody>
      </p:sp>
      <p:sp>
        <p:nvSpPr>
          <p:cNvPr id="6" name="矩形 30"/>
          <p:cNvSpPr>
            <a:spLocks noChangeArrowheads="1"/>
          </p:cNvSpPr>
          <p:nvPr/>
        </p:nvSpPr>
        <p:spPr bwMode="auto">
          <a:xfrm>
            <a:off x="5464225" y="1203598"/>
            <a:ext cx="28194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200" b="1" dirty="0">
                <a:solidFill>
                  <a:schemeClr val="tx1">
                    <a:lumMod val="65000"/>
                    <a:lumOff val="35000"/>
                  </a:schemeClr>
                </a:solidFill>
                <a:latin typeface="宋体" pitchFamily="2" charset="-122"/>
                <a:ea typeface="宋体" pitchFamily="2" charset="-122"/>
              </a:rPr>
              <a:t>总结必须有情况的概述和叙述，有的比较简单，有的比较详细。</a:t>
            </a:r>
          </a:p>
        </p:txBody>
      </p:sp>
      <p:sp>
        <p:nvSpPr>
          <p:cNvPr id="7" name="矩形 31"/>
          <p:cNvSpPr>
            <a:spLocks noChangeArrowheads="1"/>
          </p:cNvSpPr>
          <p:nvPr/>
        </p:nvSpPr>
        <p:spPr bwMode="auto">
          <a:xfrm>
            <a:off x="971600" y="2848248"/>
            <a:ext cx="2817812"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200" b="1" dirty="0">
                <a:solidFill>
                  <a:schemeClr val="tx1">
                    <a:lumMod val="65000"/>
                    <a:lumOff val="35000"/>
                  </a:schemeClr>
                </a:solidFill>
                <a:latin typeface="宋体" pitchFamily="2" charset="-122"/>
                <a:ea typeface="宋体" pitchFamily="2" charset="-122"/>
              </a:rPr>
              <a:t>这部分内容主要是对工作的主客观条件、有利和不利条件以及工作的环境和基础等进行分析。</a:t>
            </a:r>
          </a:p>
        </p:txBody>
      </p:sp>
      <p:sp>
        <p:nvSpPr>
          <p:cNvPr id="19"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20" name="Group 8"/>
          <p:cNvGrpSpPr>
            <a:grpSpLocks/>
          </p:cNvGrpSpPr>
          <p:nvPr/>
        </p:nvGrpSpPr>
        <p:grpSpPr bwMode="auto">
          <a:xfrm>
            <a:off x="1763688" y="626641"/>
            <a:ext cx="360362" cy="288925"/>
            <a:chOff x="0" y="0"/>
            <a:chExt cx="360040" cy="288032"/>
          </a:xfrm>
          <a:solidFill>
            <a:srgbClr val="C00000"/>
          </a:solidFill>
        </p:grpSpPr>
        <p:sp>
          <p:nvSpPr>
            <p:cNvPr id="32"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33"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58553369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1000"/>
                                        <p:tgtEl>
                                          <p:spTgt spid="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AutoShape 2"/>
          <p:cNvSpPr>
            <a:spLocks noChangeArrowheads="1"/>
          </p:cNvSpPr>
          <p:nvPr/>
        </p:nvSpPr>
        <p:spPr bwMode="auto">
          <a:xfrm>
            <a:off x="2445336" y="1786775"/>
            <a:ext cx="4369417" cy="2769083"/>
          </a:xfrm>
          <a:prstGeom prst="roundRect">
            <a:avLst>
              <a:gd name="adj" fmla="val 9694"/>
            </a:avLst>
          </a:prstGeom>
          <a:noFill/>
          <a:ln w="1905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FFFFFF"/>
              </a:solidFill>
              <a:effectLst/>
              <a:uLnTx/>
              <a:uFillTx/>
              <a:ea typeface="PMingLiU" pitchFamily="18" charset="-120"/>
            </a:endParaRPr>
          </a:p>
        </p:txBody>
      </p:sp>
      <p:sp>
        <p:nvSpPr>
          <p:cNvPr id="36" name="AutoShape 51"/>
          <p:cNvSpPr>
            <a:spLocks noChangeArrowheads="1"/>
          </p:cNvSpPr>
          <p:nvPr/>
        </p:nvSpPr>
        <p:spPr bwMode="auto">
          <a:xfrm rot="16200000">
            <a:off x="4525947" y="4426239"/>
            <a:ext cx="208195" cy="259236"/>
          </a:xfrm>
          <a:prstGeom prst="triangle">
            <a:avLst>
              <a:gd name="adj" fmla="val 50000"/>
            </a:avLst>
          </a:prstGeom>
          <a:solidFill>
            <a:srgbClr val="FF0000"/>
          </a:solidFill>
          <a:ln w="19050">
            <a:solidFill>
              <a:srgbClr val="FF0000"/>
            </a:solidFill>
            <a:miter lim="800000"/>
            <a:headEnd/>
            <a:tailEnd/>
          </a:ln>
        </p:spPr>
        <p:txBody>
          <a:bodyPr vert="eaVert"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FFFFFF"/>
              </a:solidFill>
              <a:effectLst/>
              <a:uLnTx/>
              <a:uFillTx/>
              <a:ea typeface="PMingLiU" pitchFamily="18" charset="-120"/>
            </a:endParaRPr>
          </a:p>
        </p:txBody>
      </p:sp>
      <p:sp>
        <p:nvSpPr>
          <p:cNvPr id="37" name="AutoShape 52"/>
          <p:cNvSpPr>
            <a:spLocks noChangeArrowheads="1"/>
          </p:cNvSpPr>
          <p:nvPr/>
        </p:nvSpPr>
        <p:spPr bwMode="auto">
          <a:xfrm rot="5400000">
            <a:off x="6325830" y="1651113"/>
            <a:ext cx="208196" cy="259236"/>
          </a:xfrm>
          <a:prstGeom prst="triangle">
            <a:avLst>
              <a:gd name="adj" fmla="val 50000"/>
            </a:avLst>
          </a:prstGeom>
          <a:solidFill>
            <a:srgbClr val="FF0000"/>
          </a:solidFill>
          <a:ln w="19050">
            <a:solidFill>
              <a:srgbClr val="FF0000"/>
            </a:solidFill>
            <a:miter lim="800000"/>
            <a:headEnd/>
            <a:tailEnd/>
          </a:ln>
        </p:spPr>
        <p:txBody>
          <a:bodyPr rot="10800000" vert="eaVert"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FFFFFF"/>
              </a:solidFill>
              <a:effectLst/>
              <a:uLnTx/>
              <a:uFillTx/>
              <a:ea typeface="PMingLiU" pitchFamily="18" charset="-120"/>
            </a:endParaRPr>
          </a:p>
        </p:txBody>
      </p:sp>
      <p:grpSp>
        <p:nvGrpSpPr>
          <p:cNvPr id="38" name="组合 37"/>
          <p:cNvGrpSpPr/>
          <p:nvPr/>
        </p:nvGrpSpPr>
        <p:grpSpPr>
          <a:xfrm>
            <a:off x="3231106" y="987574"/>
            <a:ext cx="2689079" cy="1165894"/>
            <a:chOff x="3015484" y="947682"/>
            <a:chExt cx="2689079" cy="1165894"/>
          </a:xfrm>
        </p:grpSpPr>
        <p:pic>
          <p:nvPicPr>
            <p:cNvPr id="39" name="Picture 8"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5484" y="1972540"/>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AutoShape 9"/>
            <p:cNvSpPr>
              <a:spLocks noChangeArrowheads="1"/>
            </p:cNvSpPr>
            <p:nvPr/>
          </p:nvSpPr>
          <p:spPr bwMode="auto">
            <a:xfrm>
              <a:off x="3034288" y="1378848"/>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p:txBody>
        </p:sp>
        <p:sp>
          <p:nvSpPr>
            <p:cNvPr id="41" name="Oval 8"/>
            <p:cNvSpPr>
              <a:spLocks noChangeAspect="1" noChangeArrowheads="1"/>
            </p:cNvSpPr>
            <p:nvPr/>
          </p:nvSpPr>
          <p:spPr bwMode="auto">
            <a:xfrm>
              <a:off x="3132342" y="1329150"/>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sp>
          <p:nvSpPr>
            <p:cNvPr id="42" name="Arc 9"/>
            <p:cNvSpPr>
              <a:spLocks/>
            </p:cNvSpPr>
            <p:nvPr/>
          </p:nvSpPr>
          <p:spPr bwMode="auto">
            <a:xfrm>
              <a:off x="3141744" y="1229753"/>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C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43" name="Oval 10"/>
            <p:cNvSpPr>
              <a:spLocks noChangeAspect="1" noChangeArrowheads="1"/>
            </p:cNvSpPr>
            <p:nvPr/>
          </p:nvSpPr>
          <p:spPr bwMode="auto">
            <a:xfrm>
              <a:off x="3132342" y="1134386"/>
              <a:ext cx="482207" cy="23506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44" name="Group 10"/>
            <p:cNvGrpSpPr>
              <a:grpSpLocks/>
            </p:cNvGrpSpPr>
            <p:nvPr/>
          </p:nvGrpSpPr>
          <p:grpSpPr bwMode="auto">
            <a:xfrm>
              <a:off x="3321732" y="947682"/>
              <a:ext cx="108799" cy="300876"/>
              <a:chOff x="0" y="0"/>
              <a:chExt cx="203" cy="567"/>
            </a:xfrm>
          </p:grpSpPr>
          <p:grpSp>
            <p:nvGrpSpPr>
              <p:cNvPr id="46" name="Group 11"/>
              <p:cNvGrpSpPr>
                <a:grpSpLocks/>
              </p:cNvGrpSpPr>
              <p:nvPr/>
            </p:nvGrpSpPr>
            <p:grpSpPr bwMode="auto">
              <a:xfrm>
                <a:off x="47" y="245"/>
                <a:ext cx="108" cy="322"/>
                <a:chOff x="0" y="0"/>
                <a:chExt cx="567" cy="1701"/>
              </a:xfrm>
            </p:grpSpPr>
            <p:sp>
              <p:nvSpPr>
                <p:cNvPr id="49"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50"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47"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48"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45" name="AutoShape 19"/>
            <p:cNvSpPr>
              <a:spLocks noChangeArrowheads="1"/>
            </p:cNvSpPr>
            <p:nvPr/>
          </p:nvSpPr>
          <p:spPr bwMode="auto">
            <a:xfrm>
              <a:off x="3750212" y="1201546"/>
              <a:ext cx="1681682" cy="253865"/>
            </a:xfrm>
            <a:prstGeom prst="roundRect">
              <a:avLst>
                <a:gd name="adj" fmla="val 5630"/>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spcBef>
                  <a:spcPts val="0"/>
                </a:spcBef>
                <a:spcAft>
                  <a:spcPts val="0"/>
                </a:spcAft>
                <a:buClrTx/>
                <a:buSzTx/>
                <a:buFontTx/>
                <a:buNone/>
                <a:tabLst/>
                <a:defRPr/>
              </a:pPr>
              <a:r>
                <a:rPr kumimoji="0" lang="zh-CN" altLang="en-US" sz="1100" b="0" i="0" u="none" strike="noStrike" kern="0" cap="none" spc="0" normalizeH="0" baseline="0" noProof="0" smtClean="0">
                  <a:ln>
                    <a:noFill/>
                  </a:ln>
                  <a:solidFill>
                    <a:srgbClr val="FFFFFF"/>
                  </a:solidFill>
                  <a:effectLst/>
                  <a:uLnTx/>
                  <a:uFillTx/>
                </a:rPr>
                <a:t>此处添加文字内容</a:t>
              </a:r>
            </a:p>
          </p:txBody>
        </p:sp>
      </p:grpSp>
      <p:grpSp>
        <p:nvGrpSpPr>
          <p:cNvPr id="51" name="组合 50"/>
          <p:cNvGrpSpPr/>
          <p:nvPr/>
        </p:nvGrpSpPr>
        <p:grpSpPr>
          <a:xfrm>
            <a:off x="1619270" y="2021812"/>
            <a:ext cx="2689079" cy="1165894"/>
            <a:chOff x="1403648" y="2030298"/>
            <a:chExt cx="2689079" cy="1165894"/>
          </a:xfrm>
        </p:grpSpPr>
        <p:pic>
          <p:nvPicPr>
            <p:cNvPr id="52" name="Picture 21"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8" y="3055156"/>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AutoShape 22"/>
            <p:cNvSpPr>
              <a:spLocks noChangeArrowheads="1"/>
            </p:cNvSpPr>
            <p:nvPr/>
          </p:nvSpPr>
          <p:spPr bwMode="auto">
            <a:xfrm>
              <a:off x="1422453" y="2461464"/>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rPr>
                <a:t>单击此处添加文字内容   单击此处添加文字内容</a:t>
              </a: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rPr>
                <a:t>单击此处添加文字内容   单击此处添加文字内容</a:t>
              </a:r>
            </a:p>
          </p:txBody>
        </p:sp>
        <p:sp>
          <p:nvSpPr>
            <p:cNvPr id="54" name="Oval 8"/>
            <p:cNvSpPr>
              <a:spLocks noChangeAspect="1" noChangeArrowheads="1"/>
            </p:cNvSpPr>
            <p:nvPr/>
          </p:nvSpPr>
          <p:spPr bwMode="auto">
            <a:xfrm>
              <a:off x="1520507" y="2411766"/>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sp>
          <p:nvSpPr>
            <p:cNvPr id="55" name="Arc 9"/>
            <p:cNvSpPr>
              <a:spLocks/>
            </p:cNvSpPr>
            <p:nvPr/>
          </p:nvSpPr>
          <p:spPr bwMode="auto">
            <a:xfrm>
              <a:off x="1529908" y="2312369"/>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56" name="Oval 10"/>
            <p:cNvSpPr>
              <a:spLocks noChangeAspect="1" noChangeArrowheads="1"/>
            </p:cNvSpPr>
            <p:nvPr/>
          </p:nvSpPr>
          <p:spPr bwMode="auto">
            <a:xfrm>
              <a:off x="1520507" y="2217002"/>
              <a:ext cx="482207" cy="23506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grpSp>
          <p:nvGrpSpPr>
            <p:cNvPr id="57" name="Group 22"/>
            <p:cNvGrpSpPr>
              <a:grpSpLocks/>
            </p:cNvGrpSpPr>
            <p:nvPr/>
          </p:nvGrpSpPr>
          <p:grpSpPr bwMode="auto">
            <a:xfrm>
              <a:off x="1709897" y="2030298"/>
              <a:ext cx="108799" cy="300876"/>
              <a:chOff x="0" y="0"/>
              <a:chExt cx="203" cy="567"/>
            </a:xfrm>
          </p:grpSpPr>
          <p:grpSp>
            <p:nvGrpSpPr>
              <p:cNvPr id="59" name="Group 23"/>
              <p:cNvGrpSpPr>
                <a:grpSpLocks/>
              </p:cNvGrpSpPr>
              <p:nvPr/>
            </p:nvGrpSpPr>
            <p:grpSpPr bwMode="auto">
              <a:xfrm>
                <a:off x="47" y="245"/>
                <a:ext cx="108" cy="322"/>
                <a:chOff x="0" y="0"/>
                <a:chExt cx="567" cy="1701"/>
              </a:xfrm>
            </p:grpSpPr>
            <p:sp>
              <p:nvSpPr>
                <p:cNvPr id="62"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63"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60"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61"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58" name="AutoShape 32"/>
            <p:cNvSpPr>
              <a:spLocks noChangeArrowheads="1"/>
            </p:cNvSpPr>
            <p:nvPr/>
          </p:nvSpPr>
          <p:spPr bwMode="auto">
            <a:xfrm>
              <a:off x="2138377" y="2284162"/>
              <a:ext cx="1681682" cy="253865"/>
            </a:xfrm>
            <a:prstGeom prst="roundRect">
              <a:avLst>
                <a:gd name="adj" fmla="val 5630"/>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rPr>
                <a:t>此处添加文字内容</a:t>
              </a:r>
              <a:endParaRPr kumimoji="0" lang="zh-CN" altLang="en-US" sz="9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itchFamily="34" charset="-122"/>
              </a:endParaRPr>
            </a:p>
          </p:txBody>
        </p:sp>
      </p:grpSp>
      <p:grpSp>
        <p:nvGrpSpPr>
          <p:cNvPr id="64" name="组合 63"/>
          <p:cNvGrpSpPr/>
          <p:nvPr/>
        </p:nvGrpSpPr>
        <p:grpSpPr>
          <a:xfrm>
            <a:off x="1619270" y="3187706"/>
            <a:ext cx="2689079" cy="1165894"/>
            <a:chOff x="1403648" y="3248577"/>
            <a:chExt cx="2689079" cy="1165894"/>
          </a:xfrm>
        </p:grpSpPr>
        <p:pic>
          <p:nvPicPr>
            <p:cNvPr id="65" name="Picture 34"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8" y="4273436"/>
              <a:ext cx="2689079" cy="14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AutoShape 35"/>
            <p:cNvSpPr>
              <a:spLocks noChangeArrowheads="1"/>
            </p:cNvSpPr>
            <p:nvPr/>
          </p:nvSpPr>
          <p:spPr bwMode="auto">
            <a:xfrm>
              <a:off x="1422453" y="3679743"/>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p:txBody>
        </p:sp>
        <p:sp>
          <p:nvSpPr>
            <p:cNvPr id="67" name="Oval 8"/>
            <p:cNvSpPr>
              <a:spLocks noChangeAspect="1" noChangeArrowheads="1"/>
            </p:cNvSpPr>
            <p:nvPr/>
          </p:nvSpPr>
          <p:spPr bwMode="auto">
            <a:xfrm>
              <a:off x="1520507" y="3630044"/>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sp>
          <p:nvSpPr>
            <p:cNvPr id="68" name="Arc 9"/>
            <p:cNvSpPr>
              <a:spLocks/>
            </p:cNvSpPr>
            <p:nvPr/>
          </p:nvSpPr>
          <p:spPr bwMode="auto">
            <a:xfrm>
              <a:off x="1529908" y="3530648"/>
              <a:ext cx="466090" cy="256551"/>
            </a:xfrm>
            <a:custGeom>
              <a:avLst/>
              <a:gdLst>
                <a:gd name="T0" fmla="*/ 550850 w 43195"/>
                <a:gd name="T1" fmla="*/ 33245 h 23732"/>
                <a:gd name="T2" fmla="*/ 275463 w 43195"/>
                <a:gd name="T3" fmla="*/ 303213 h 23732"/>
                <a:gd name="T4" fmla="*/ 0 w 43195"/>
                <a:gd name="T5" fmla="*/ 27240 h 23732"/>
                <a:gd name="T6" fmla="*/ 1339 w 43195"/>
                <a:gd name="T7" fmla="*/ 0 h 23732"/>
                <a:gd name="T8" fmla="*/ 550850 w 43195"/>
                <a:gd name="T9" fmla="*/ 33245 h 23732"/>
                <a:gd name="T10" fmla="*/ 275463 w 43195"/>
                <a:gd name="T11" fmla="*/ 303213 h 23732"/>
                <a:gd name="T12" fmla="*/ 0 w 43195"/>
                <a:gd name="T13" fmla="*/ 27240 h 23732"/>
                <a:gd name="T14" fmla="*/ 1339 w 43195"/>
                <a:gd name="T15" fmla="*/ 0 h 23732"/>
                <a:gd name="T16" fmla="*/ 275463 w 43195"/>
                <a:gd name="T17" fmla="*/ 27240 h 23732"/>
                <a:gd name="T18" fmla="*/ 550850 w 43195"/>
                <a:gd name="T19" fmla="*/ 33245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69" name="Oval 10"/>
            <p:cNvSpPr>
              <a:spLocks noChangeAspect="1" noChangeArrowheads="1"/>
            </p:cNvSpPr>
            <p:nvPr/>
          </p:nvSpPr>
          <p:spPr bwMode="auto">
            <a:xfrm>
              <a:off x="1520507" y="3435281"/>
              <a:ext cx="482207" cy="235059"/>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grpSp>
          <p:nvGrpSpPr>
            <p:cNvPr id="70" name="Group 34"/>
            <p:cNvGrpSpPr>
              <a:grpSpLocks/>
            </p:cNvGrpSpPr>
            <p:nvPr/>
          </p:nvGrpSpPr>
          <p:grpSpPr bwMode="auto">
            <a:xfrm>
              <a:off x="1709897" y="3248577"/>
              <a:ext cx="108799" cy="300876"/>
              <a:chOff x="0" y="0"/>
              <a:chExt cx="203" cy="567"/>
            </a:xfrm>
          </p:grpSpPr>
          <p:grpSp>
            <p:nvGrpSpPr>
              <p:cNvPr id="72" name="Group 35"/>
              <p:cNvGrpSpPr>
                <a:grpSpLocks/>
              </p:cNvGrpSpPr>
              <p:nvPr/>
            </p:nvGrpSpPr>
            <p:grpSpPr bwMode="auto">
              <a:xfrm>
                <a:off x="47" y="245"/>
                <a:ext cx="108" cy="322"/>
                <a:chOff x="0" y="0"/>
                <a:chExt cx="567" cy="1701"/>
              </a:xfrm>
            </p:grpSpPr>
            <p:sp>
              <p:nvSpPr>
                <p:cNvPr id="75"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76"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73"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74"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71" name="AutoShape 45"/>
            <p:cNvSpPr>
              <a:spLocks noChangeArrowheads="1"/>
            </p:cNvSpPr>
            <p:nvPr/>
          </p:nvSpPr>
          <p:spPr bwMode="auto">
            <a:xfrm>
              <a:off x="2138377" y="3502441"/>
              <a:ext cx="1681682" cy="253864"/>
            </a:xfrm>
            <a:prstGeom prst="roundRect">
              <a:avLst>
                <a:gd name="adj" fmla="val 5630"/>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dirty="0">
                  <a:ln>
                    <a:noFill/>
                  </a:ln>
                  <a:solidFill>
                    <a:srgbClr val="FFFFFF"/>
                  </a:solidFill>
                  <a:effectLst/>
                  <a:uLnTx/>
                  <a:uFillTx/>
                  <a:latin typeface="微软雅黑" pitchFamily="34" charset="-122"/>
                </a:rPr>
                <a:t>此处添加文字内容</a:t>
              </a:r>
              <a:endParaRPr kumimoji="0" lang="zh-CN" altLang="en-US" sz="900" b="0" i="0" u="none" strike="noStrike" kern="0" cap="none" spc="0" normalizeH="0" baseline="0" noProof="0" dirty="0">
                <a:ln>
                  <a:noFill/>
                </a:ln>
                <a:solidFill>
                  <a:srgbClr val="FFFFFF"/>
                </a:solidFill>
                <a:effectLst>
                  <a:outerShdw blurRad="38100" dist="38100" dir="2700000" algn="tl">
                    <a:srgbClr val="000000"/>
                  </a:outerShdw>
                </a:effectLst>
                <a:uLnTx/>
                <a:uFillTx/>
                <a:latin typeface="微软雅黑" pitchFamily="34" charset="-122"/>
              </a:endParaRPr>
            </a:p>
          </p:txBody>
        </p:sp>
      </p:grpSp>
      <p:grpSp>
        <p:nvGrpSpPr>
          <p:cNvPr id="77" name="组合 76"/>
          <p:cNvGrpSpPr/>
          <p:nvPr/>
        </p:nvGrpSpPr>
        <p:grpSpPr>
          <a:xfrm>
            <a:off x="4971888" y="2021812"/>
            <a:ext cx="2689079" cy="1165894"/>
            <a:chOff x="4756266" y="2030298"/>
            <a:chExt cx="2689079" cy="1165894"/>
          </a:xfrm>
        </p:grpSpPr>
        <p:pic>
          <p:nvPicPr>
            <p:cNvPr id="78" name="Picture 47"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6266" y="3055156"/>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AutoShape 48"/>
            <p:cNvSpPr>
              <a:spLocks noChangeArrowheads="1"/>
            </p:cNvSpPr>
            <p:nvPr/>
          </p:nvSpPr>
          <p:spPr bwMode="auto">
            <a:xfrm>
              <a:off x="4775071" y="2461464"/>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p:txBody>
        </p:sp>
        <p:sp>
          <p:nvSpPr>
            <p:cNvPr id="80" name="Oval 8"/>
            <p:cNvSpPr>
              <a:spLocks noChangeAspect="1" noChangeArrowheads="1"/>
            </p:cNvSpPr>
            <p:nvPr/>
          </p:nvSpPr>
          <p:spPr bwMode="auto">
            <a:xfrm>
              <a:off x="4873124" y="2411766"/>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sp>
          <p:nvSpPr>
            <p:cNvPr id="81" name="Arc 9"/>
            <p:cNvSpPr>
              <a:spLocks/>
            </p:cNvSpPr>
            <p:nvPr/>
          </p:nvSpPr>
          <p:spPr bwMode="auto">
            <a:xfrm>
              <a:off x="4882526" y="2312369"/>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82" name="Oval 10"/>
            <p:cNvSpPr>
              <a:spLocks noChangeAspect="1" noChangeArrowheads="1"/>
            </p:cNvSpPr>
            <p:nvPr/>
          </p:nvSpPr>
          <p:spPr bwMode="auto">
            <a:xfrm>
              <a:off x="4873124" y="2217002"/>
              <a:ext cx="482207" cy="23506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grpSp>
          <p:nvGrpSpPr>
            <p:cNvPr id="83" name="Group 46"/>
            <p:cNvGrpSpPr>
              <a:grpSpLocks/>
            </p:cNvGrpSpPr>
            <p:nvPr/>
          </p:nvGrpSpPr>
          <p:grpSpPr bwMode="auto">
            <a:xfrm>
              <a:off x="5062515" y="2030298"/>
              <a:ext cx="108799" cy="300876"/>
              <a:chOff x="0" y="0"/>
              <a:chExt cx="203" cy="567"/>
            </a:xfrm>
          </p:grpSpPr>
          <p:grpSp>
            <p:nvGrpSpPr>
              <p:cNvPr id="85" name="Group 47"/>
              <p:cNvGrpSpPr>
                <a:grpSpLocks/>
              </p:cNvGrpSpPr>
              <p:nvPr/>
            </p:nvGrpSpPr>
            <p:grpSpPr bwMode="auto">
              <a:xfrm>
                <a:off x="47" y="245"/>
                <a:ext cx="108" cy="322"/>
                <a:chOff x="0" y="0"/>
                <a:chExt cx="567" cy="1701"/>
              </a:xfrm>
            </p:grpSpPr>
            <p:sp>
              <p:nvSpPr>
                <p:cNvPr id="88"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89"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86"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87"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84" name="AutoShape 58"/>
            <p:cNvSpPr>
              <a:spLocks noChangeArrowheads="1"/>
            </p:cNvSpPr>
            <p:nvPr/>
          </p:nvSpPr>
          <p:spPr bwMode="auto">
            <a:xfrm>
              <a:off x="5490995" y="2284162"/>
              <a:ext cx="1681682" cy="253865"/>
            </a:xfrm>
            <a:prstGeom prst="roundRect">
              <a:avLst>
                <a:gd name="adj" fmla="val 5630"/>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rPr>
                <a:t>此处添加文字内容</a:t>
              </a:r>
              <a:endParaRPr kumimoji="0" lang="zh-CN" altLang="en-US" sz="9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itchFamily="34" charset="-122"/>
              </a:endParaRPr>
            </a:p>
          </p:txBody>
        </p:sp>
      </p:grpSp>
      <p:grpSp>
        <p:nvGrpSpPr>
          <p:cNvPr id="90" name="组合 89"/>
          <p:cNvGrpSpPr/>
          <p:nvPr/>
        </p:nvGrpSpPr>
        <p:grpSpPr>
          <a:xfrm>
            <a:off x="4971888" y="3187706"/>
            <a:ext cx="2689079" cy="1165894"/>
            <a:chOff x="4756266" y="3248577"/>
            <a:chExt cx="2689079" cy="1165894"/>
          </a:xfrm>
        </p:grpSpPr>
        <p:pic>
          <p:nvPicPr>
            <p:cNvPr id="91" name="Picture 60"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6266" y="4273436"/>
              <a:ext cx="2689079" cy="14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AutoShape 61"/>
            <p:cNvSpPr>
              <a:spLocks noChangeArrowheads="1"/>
            </p:cNvSpPr>
            <p:nvPr/>
          </p:nvSpPr>
          <p:spPr bwMode="auto">
            <a:xfrm>
              <a:off x="4775071" y="3679743"/>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p:txBody>
        </p:sp>
        <p:sp>
          <p:nvSpPr>
            <p:cNvPr id="93" name="Oval 8"/>
            <p:cNvSpPr>
              <a:spLocks noChangeAspect="1" noChangeArrowheads="1"/>
            </p:cNvSpPr>
            <p:nvPr/>
          </p:nvSpPr>
          <p:spPr bwMode="auto">
            <a:xfrm>
              <a:off x="4873124" y="3630044"/>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sp>
          <p:nvSpPr>
            <p:cNvPr id="94" name="Arc 9"/>
            <p:cNvSpPr>
              <a:spLocks/>
            </p:cNvSpPr>
            <p:nvPr/>
          </p:nvSpPr>
          <p:spPr bwMode="auto">
            <a:xfrm>
              <a:off x="4882526" y="3530648"/>
              <a:ext cx="466090" cy="256551"/>
            </a:xfrm>
            <a:custGeom>
              <a:avLst/>
              <a:gdLst>
                <a:gd name="T0" fmla="*/ 550850 w 43195"/>
                <a:gd name="T1" fmla="*/ 33245 h 23732"/>
                <a:gd name="T2" fmla="*/ 275463 w 43195"/>
                <a:gd name="T3" fmla="*/ 303213 h 23732"/>
                <a:gd name="T4" fmla="*/ 0 w 43195"/>
                <a:gd name="T5" fmla="*/ 27240 h 23732"/>
                <a:gd name="T6" fmla="*/ 1339 w 43195"/>
                <a:gd name="T7" fmla="*/ 0 h 23732"/>
                <a:gd name="T8" fmla="*/ 550850 w 43195"/>
                <a:gd name="T9" fmla="*/ 33245 h 23732"/>
                <a:gd name="T10" fmla="*/ 275463 w 43195"/>
                <a:gd name="T11" fmla="*/ 303213 h 23732"/>
                <a:gd name="T12" fmla="*/ 0 w 43195"/>
                <a:gd name="T13" fmla="*/ 27240 h 23732"/>
                <a:gd name="T14" fmla="*/ 1339 w 43195"/>
                <a:gd name="T15" fmla="*/ 0 h 23732"/>
                <a:gd name="T16" fmla="*/ 275463 w 43195"/>
                <a:gd name="T17" fmla="*/ 27240 h 23732"/>
                <a:gd name="T18" fmla="*/ 550850 w 43195"/>
                <a:gd name="T19" fmla="*/ 33245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95" name="Oval 10"/>
            <p:cNvSpPr>
              <a:spLocks noChangeAspect="1" noChangeArrowheads="1"/>
            </p:cNvSpPr>
            <p:nvPr/>
          </p:nvSpPr>
          <p:spPr bwMode="auto">
            <a:xfrm>
              <a:off x="4873124" y="3435281"/>
              <a:ext cx="482207" cy="235059"/>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grpSp>
          <p:nvGrpSpPr>
            <p:cNvPr id="96" name="Group 58"/>
            <p:cNvGrpSpPr>
              <a:grpSpLocks/>
            </p:cNvGrpSpPr>
            <p:nvPr/>
          </p:nvGrpSpPr>
          <p:grpSpPr bwMode="auto">
            <a:xfrm>
              <a:off x="5062515" y="3248577"/>
              <a:ext cx="108799" cy="300876"/>
              <a:chOff x="0" y="0"/>
              <a:chExt cx="203" cy="567"/>
            </a:xfrm>
          </p:grpSpPr>
          <p:grpSp>
            <p:nvGrpSpPr>
              <p:cNvPr id="98" name="Group 59"/>
              <p:cNvGrpSpPr>
                <a:grpSpLocks/>
              </p:cNvGrpSpPr>
              <p:nvPr/>
            </p:nvGrpSpPr>
            <p:grpSpPr bwMode="auto">
              <a:xfrm>
                <a:off x="47" y="245"/>
                <a:ext cx="108" cy="322"/>
                <a:chOff x="0" y="0"/>
                <a:chExt cx="567" cy="1701"/>
              </a:xfrm>
            </p:grpSpPr>
            <p:sp>
              <p:nvSpPr>
                <p:cNvPr id="101"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102"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99"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100"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97" name="AutoShape 71"/>
            <p:cNvSpPr>
              <a:spLocks noChangeArrowheads="1"/>
            </p:cNvSpPr>
            <p:nvPr/>
          </p:nvSpPr>
          <p:spPr bwMode="auto">
            <a:xfrm>
              <a:off x="5490995" y="3502441"/>
              <a:ext cx="1681682" cy="253864"/>
            </a:xfrm>
            <a:prstGeom prst="roundRect">
              <a:avLst>
                <a:gd name="adj" fmla="val 5630"/>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rPr>
                <a:t>此处添加文字内容</a:t>
              </a:r>
              <a:endParaRPr kumimoji="0" lang="zh-CN" altLang="en-US" sz="9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itchFamily="34" charset="-122"/>
              </a:endParaRPr>
            </a:p>
          </p:txBody>
        </p:sp>
      </p:grpSp>
      <p:sp>
        <p:nvSpPr>
          <p:cNvPr id="103" name="AutoShape 52"/>
          <p:cNvSpPr>
            <a:spLocks noChangeArrowheads="1"/>
          </p:cNvSpPr>
          <p:nvPr/>
        </p:nvSpPr>
        <p:spPr bwMode="auto">
          <a:xfrm rot="5400000">
            <a:off x="2756957" y="1651113"/>
            <a:ext cx="208196" cy="259237"/>
          </a:xfrm>
          <a:prstGeom prst="triangle">
            <a:avLst>
              <a:gd name="adj" fmla="val 50000"/>
            </a:avLst>
          </a:prstGeom>
          <a:solidFill>
            <a:srgbClr val="FF0000"/>
          </a:solidFill>
          <a:ln w="19050">
            <a:solidFill>
              <a:srgbClr val="FF0000"/>
            </a:solidFill>
            <a:miter lim="800000"/>
            <a:headEnd/>
            <a:tailEnd/>
          </a:ln>
        </p:spPr>
        <p:txBody>
          <a:bodyPr rot="10800000" vert="eaVert"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FFFFFF"/>
              </a:solidFill>
              <a:effectLst/>
              <a:uLnTx/>
              <a:uFillTx/>
              <a:ea typeface="PMingLiU" pitchFamily="18" charset="-120"/>
            </a:endParaRPr>
          </a:p>
        </p:txBody>
      </p:sp>
      <p:sp>
        <p:nvSpPr>
          <p:cNvPr id="115"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116" name="Group 8"/>
          <p:cNvGrpSpPr>
            <a:grpSpLocks/>
          </p:cNvGrpSpPr>
          <p:nvPr/>
        </p:nvGrpSpPr>
        <p:grpSpPr bwMode="auto">
          <a:xfrm>
            <a:off x="1763688" y="626641"/>
            <a:ext cx="360362" cy="288925"/>
            <a:chOff x="0" y="0"/>
            <a:chExt cx="360040" cy="288032"/>
          </a:xfrm>
          <a:solidFill>
            <a:srgbClr val="C00000"/>
          </a:solidFill>
        </p:grpSpPr>
        <p:sp>
          <p:nvSpPr>
            <p:cNvPr id="117"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118"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3068066248"/>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additive="base">
                                        <p:cTn id="24" dur="500" fill="hold"/>
                                        <p:tgtEl>
                                          <p:spTgt spid="77"/>
                                        </p:tgtEl>
                                        <p:attrNameLst>
                                          <p:attrName>ppt_x</p:attrName>
                                        </p:attrNameLst>
                                      </p:cBhvr>
                                      <p:tavLst>
                                        <p:tav tm="0">
                                          <p:val>
                                            <p:strVal val="1+#ppt_w/2"/>
                                          </p:val>
                                        </p:tav>
                                        <p:tav tm="100000">
                                          <p:val>
                                            <p:strVal val="#ppt_x"/>
                                          </p:val>
                                        </p:tav>
                                      </p:tavLst>
                                    </p:anim>
                                    <p:anim calcmode="lin" valueType="num">
                                      <p:cBhvr additive="base">
                                        <p:cTn id="25" dur="500" fill="hold"/>
                                        <p:tgtEl>
                                          <p:spTgt spid="7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additive="base">
                                        <p:cTn id="29" dur="500" fill="hold"/>
                                        <p:tgtEl>
                                          <p:spTgt spid="90"/>
                                        </p:tgtEl>
                                        <p:attrNameLst>
                                          <p:attrName>ppt_x</p:attrName>
                                        </p:attrNameLst>
                                      </p:cBhvr>
                                      <p:tavLst>
                                        <p:tav tm="0">
                                          <p:val>
                                            <p:strVal val="1+#ppt_w/2"/>
                                          </p:val>
                                        </p:tav>
                                        <p:tav tm="100000">
                                          <p:val>
                                            <p:strVal val="#ppt_x"/>
                                          </p:val>
                                        </p:tav>
                                      </p:tavLst>
                                    </p:anim>
                                    <p:anim calcmode="lin" valueType="num">
                                      <p:cBhvr additive="base">
                                        <p:cTn id="30" dur="500" fill="hold"/>
                                        <p:tgtEl>
                                          <p:spTgt spid="9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4"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additive="base">
                                        <p:cTn id="39" dur="500" fill="hold"/>
                                        <p:tgtEl>
                                          <p:spTgt spid="64"/>
                                        </p:tgtEl>
                                        <p:attrNameLst>
                                          <p:attrName>ppt_x</p:attrName>
                                        </p:attrNameLst>
                                      </p:cBhvr>
                                      <p:tavLst>
                                        <p:tav tm="0">
                                          <p:val>
                                            <p:strVal val="#ppt_x"/>
                                          </p:val>
                                        </p:tav>
                                        <p:tav tm="100000">
                                          <p:val>
                                            <p:strVal val="#ppt_x"/>
                                          </p:val>
                                        </p:tav>
                                      </p:tavLst>
                                    </p:anim>
                                    <p:anim calcmode="lin" valueType="num">
                                      <p:cBhvr additive="base">
                                        <p:cTn id="40" dur="500" fill="hold"/>
                                        <p:tgtEl>
                                          <p:spTgt spid="64"/>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 presetClass="entr" presetSubtype="4"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ppt_x"/>
                                          </p:val>
                                        </p:tav>
                                        <p:tav tm="100000">
                                          <p:val>
                                            <p:strVal val="#ppt_x"/>
                                          </p:val>
                                        </p:tav>
                                      </p:tavLst>
                                    </p:anim>
                                    <p:anim calcmode="lin" valueType="num">
                                      <p:cBhvr additive="base">
                                        <p:cTn id="45" dur="500" fill="hold"/>
                                        <p:tgtEl>
                                          <p:spTgt spid="51"/>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103"/>
                                        </p:tgtEl>
                                        <p:attrNameLst>
                                          <p:attrName>style.visibility</p:attrName>
                                        </p:attrNameLst>
                                      </p:cBhvr>
                                      <p:to>
                                        <p:strVal val="visible"/>
                                      </p:to>
                                    </p:set>
                                    <p:anim calcmode="lin" valueType="num">
                                      <p:cBhvr additive="base">
                                        <p:cTn id="49" dur="500" fill="hold"/>
                                        <p:tgtEl>
                                          <p:spTgt spid="103"/>
                                        </p:tgtEl>
                                        <p:attrNameLst>
                                          <p:attrName>ppt_x</p:attrName>
                                        </p:attrNameLst>
                                      </p:cBhvr>
                                      <p:tavLst>
                                        <p:tav tm="0">
                                          <p:val>
                                            <p:strVal val="0-#ppt_w/2"/>
                                          </p:val>
                                        </p:tav>
                                        <p:tav tm="100000">
                                          <p:val>
                                            <p:strVal val="#ppt_x"/>
                                          </p:val>
                                        </p:tav>
                                      </p:tavLst>
                                    </p:anim>
                                    <p:anim calcmode="lin" valueType="num">
                                      <p:cBhvr additive="base">
                                        <p:cTn id="50"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10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3721468" y="1131590"/>
            <a:ext cx="4522940" cy="3469247"/>
            <a:chOff x="3443388" y="1086178"/>
            <a:chExt cx="4522940" cy="3469247"/>
          </a:xfrm>
        </p:grpSpPr>
        <p:grpSp>
          <p:nvGrpSpPr>
            <p:cNvPr id="35" name="组合 34"/>
            <p:cNvGrpSpPr/>
            <p:nvPr/>
          </p:nvGrpSpPr>
          <p:grpSpPr>
            <a:xfrm>
              <a:off x="3443388" y="1086178"/>
              <a:ext cx="4522940" cy="3469247"/>
              <a:chOff x="3443388" y="1086178"/>
              <a:chExt cx="4522940" cy="3469247"/>
            </a:xfrm>
          </p:grpSpPr>
          <p:grpSp>
            <p:nvGrpSpPr>
              <p:cNvPr id="33" name="组合 32"/>
              <p:cNvGrpSpPr/>
              <p:nvPr/>
            </p:nvGrpSpPr>
            <p:grpSpPr>
              <a:xfrm>
                <a:off x="5350466" y="1789035"/>
                <a:ext cx="2615862" cy="2766390"/>
                <a:chOff x="5350466" y="1789035"/>
                <a:chExt cx="2615862" cy="2766390"/>
              </a:xfrm>
            </p:grpSpPr>
            <p:sp>
              <p:nvSpPr>
                <p:cNvPr id="3" name="圆角矩形 2"/>
                <p:cNvSpPr/>
                <p:nvPr/>
              </p:nvSpPr>
              <p:spPr>
                <a:xfrm rot="774261">
                  <a:off x="5350466" y="1789035"/>
                  <a:ext cx="2444000" cy="2540006"/>
                </a:xfrm>
                <a:prstGeom prst="roundRect">
                  <a:avLst>
                    <a:gd name="adj" fmla="val 4217"/>
                  </a:avLst>
                </a:prstGeom>
                <a:solidFill>
                  <a:srgbClr val="FF0000"/>
                </a:solidFill>
                <a:ln w="3175" cap="flat" cmpd="sng" algn="ctr">
                  <a:solidFill>
                    <a:srgbClr val="FAFAFA"/>
                  </a:solidFill>
                  <a:prstDash val="solid"/>
                  <a:miter lim="800000"/>
                </a:ln>
                <a:effectLst/>
              </p:spPr>
              <p:txBody>
                <a:bodyPr lIns="68580" tIns="34290" rIns="68580" bIns="34290" anchor="ctr"/>
                <a:lstStyle/>
                <a:p>
                  <a:pPr algn="ctr" eaLnBrk="1" fontAlgn="auto" hangingPunct="1">
                    <a:spcBef>
                      <a:spcPts val="0"/>
                    </a:spcBef>
                    <a:spcAft>
                      <a:spcPts val="0"/>
                    </a:spcAft>
                    <a:defRPr/>
                  </a:pPr>
                  <a:endParaRPr lang="zh-CN" altLang="en-US" sz="1100" kern="0">
                    <a:solidFill>
                      <a:prstClr val="white"/>
                    </a:solidFill>
                    <a:latin typeface="+mn-lt"/>
                    <a:ea typeface="+mn-ea"/>
                  </a:endParaRPr>
                </a:p>
              </p:txBody>
            </p:sp>
            <p:sp>
              <p:nvSpPr>
                <p:cNvPr id="4" name="圆角矩形 5"/>
                <p:cNvSpPr/>
                <p:nvPr/>
              </p:nvSpPr>
              <p:spPr>
                <a:xfrm rot="774261">
                  <a:off x="5549589" y="2077053"/>
                  <a:ext cx="2416739" cy="2478372"/>
                </a:xfrm>
                <a:custGeom>
                  <a:avLst/>
                  <a:gdLst/>
                  <a:ahLst/>
                  <a:cxnLst/>
                  <a:rect l="l" t="t" r="r" b="b"/>
                  <a:pathLst>
                    <a:path w="3632367" h="3723967">
                      <a:moveTo>
                        <a:pt x="3618762" y="0"/>
                      </a:moveTo>
                      <a:cubicBezTo>
                        <a:pt x="3627663" y="18950"/>
                        <a:pt x="3632367" y="40130"/>
                        <a:pt x="3632367" y="62408"/>
                      </a:cubicBezTo>
                      <a:lnTo>
                        <a:pt x="3632367" y="3569102"/>
                      </a:lnTo>
                      <a:cubicBezTo>
                        <a:pt x="3632368" y="3654632"/>
                        <a:pt x="3563032" y="3723967"/>
                        <a:pt x="3477503" y="3723967"/>
                      </a:cubicBezTo>
                      <a:lnTo>
                        <a:pt x="114824" y="3723967"/>
                      </a:lnTo>
                      <a:cubicBezTo>
                        <a:pt x="68666" y="3723967"/>
                        <a:pt x="27224" y="3703774"/>
                        <a:pt x="0" y="3670722"/>
                      </a:cubicBezTo>
                      <a:lnTo>
                        <a:pt x="3206261" y="3540564"/>
                      </a:lnTo>
                      <a:cubicBezTo>
                        <a:pt x="3320054" y="3540564"/>
                        <a:pt x="3412300" y="3448317"/>
                        <a:pt x="3412301" y="3334524"/>
                      </a:cubicBezTo>
                      <a:cubicBezTo>
                        <a:pt x="3412300" y="2238891"/>
                        <a:pt x="3542750" y="1113370"/>
                        <a:pt x="3618762" y="0"/>
                      </a:cubicBezTo>
                      <a:close/>
                    </a:path>
                  </a:pathLst>
                </a:custGeom>
                <a:solidFill>
                  <a:srgbClr val="FF0000"/>
                </a:solidFill>
                <a:ln w="3175" cap="flat" cmpd="sng" algn="ctr">
                  <a:solidFill>
                    <a:srgbClr val="FAFAFA"/>
                  </a:solidFill>
                  <a:prstDash val="solid"/>
                  <a:miter lim="800000"/>
                </a:ln>
                <a:effectLst/>
              </p:spPr>
              <p:txBody>
                <a:bodyPr lIns="68580" tIns="34290" rIns="68580" bIns="34290" anchor="ctr"/>
                <a:lstStyle/>
                <a:p>
                  <a:pPr algn="ctr" eaLnBrk="1" fontAlgn="auto" hangingPunct="1">
                    <a:spcBef>
                      <a:spcPts val="0"/>
                    </a:spcBef>
                    <a:spcAft>
                      <a:spcPts val="0"/>
                    </a:spcAft>
                    <a:defRPr/>
                  </a:pPr>
                  <a:endParaRPr lang="zh-CN" altLang="en-US" sz="1100" kern="0">
                    <a:solidFill>
                      <a:prstClr val="white"/>
                    </a:solidFill>
                    <a:latin typeface="+mn-lt"/>
                    <a:ea typeface="+mn-ea"/>
                  </a:endParaRPr>
                </a:p>
              </p:txBody>
            </p:sp>
          </p:grpSp>
          <p:grpSp>
            <p:nvGrpSpPr>
              <p:cNvPr id="34" name="组合 33"/>
              <p:cNvGrpSpPr/>
              <p:nvPr/>
            </p:nvGrpSpPr>
            <p:grpSpPr>
              <a:xfrm>
                <a:off x="3443388" y="1086178"/>
                <a:ext cx="1936709" cy="2131092"/>
                <a:chOff x="3443388" y="1086178"/>
                <a:chExt cx="1936709" cy="2131092"/>
              </a:xfrm>
            </p:grpSpPr>
            <p:sp>
              <p:nvSpPr>
                <p:cNvPr id="5" name="圆角矩形 4"/>
                <p:cNvSpPr/>
                <p:nvPr/>
              </p:nvSpPr>
              <p:spPr>
                <a:xfrm rot="774261">
                  <a:off x="3534652" y="1300709"/>
                  <a:ext cx="1845445" cy="1916561"/>
                </a:xfrm>
                <a:prstGeom prst="roundRect">
                  <a:avLst>
                    <a:gd name="adj" fmla="val 4217"/>
                  </a:avLst>
                </a:prstGeom>
                <a:solidFill>
                  <a:srgbClr val="C00000"/>
                </a:solidFill>
                <a:ln w="9525" cap="flat" cmpd="sng" algn="ctr">
                  <a:solidFill>
                    <a:sysClr val="window" lastClr="FFFFFF"/>
                  </a:solidFill>
                  <a:prstDash val="solid"/>
                  <a:miter lim="800000"/>
                </a:ln>
                <a:effectLst/>
              </p:spPr>
              <p:txBody>
                <a:bodyPr lIns="68580" tIns="34290" rIns="68580" bIns="34290" anchor="ctr"/>
                <a:lstStyle/>
                <a:p>
                  <a:pPr algn="ctr" eaLnBrk="1" fontAlgn="auto" hangingPunct="1">
                    <a:spcBef>
                      <a:spcPts val="0"/>
                    </a:spcBef>
                    <a:spcAft>
                      <a:spcPts val="0"/>
                    </a:spcAft>
                    <a:defRPr/>
                  </a:pPr>
                  <a:endParaRPr lang="zh-CN" altLang="en-US" sz="1100" kern="0">
                    <a:solidFill>
                      <a:prstClr val="white"/>
                    </a:solidFill>
                    <a:latin typeface="+mn-lt"/>
                    <a:ea typeface="+mn-ea"/>
                  </a:endParaRPr>
                </a:p>
              </p:txBody>
            </p:sp>
            <p:sp>
              <p:nvSpPr>
                <p:cNvPr id="6" name="圆角矩形 5"/>
                <p:cNvSpPr/>
                <p:nvPr/>
              </p:nvSpPr>
              <p:spPr>
                <a:xfrm rot="774261" flipH="1" flipV="1">
                  <a:off x="3443388" y="1086178"/>
                  <a:ext cx="1606023" cy="1647507"/>
                </a:xfrm>
                <a:custGeom>
                  <a:avLst/>
                  <a:gdLst/>
                  <a:ahLst/>
                  <a:cxnLst/>
                  <a:rect l="l" t="t" r="r" b="b"/>
                  <a:pathLst>
                    <a:path w="3632367" h="3723967">
                      <a:moveTo>
                        <a:pt x="3618762" y="0"/>
                      </a:moveTo>
                      <a:cubicBezTo>
                        <a:pt x="3627663" y="18950"/>
                        <a:pt x="3632367" y="40130"/>
                        <a:pt x="3632367" y="62408"/>
                      </a:cubicBezTo>
                      <a:lnTo>
                        <a:pt x="3632367" y="3569102"/>
                      </a:lnTo>
                      <a:cubicBezTo>
                        <a:pt x="3632368" y="3654632"/>
                        <a:pt x="3563032" y="3723967"/>
                        <a:pt x="3477503" y="3723967"/>
                      </a:cubicBezTo>
                      <a:lnTo>
                        <a:pt x="114824" y="3723967"/>
                      </a:lnTo>
                      <a:cubicBezTo>
                        <a:pt x="68666" y="3723967"/>
                        <a:pt x="27224" y="3703774"/>
                        <a:pt x="0" y="3670722"/>
                      </a:cubicBezTo>
                      <a:lnTo>
                        <a:pt x="3206261" y="3540564"/>
                      </a:lnTo>
                      <a:cubicBezTo>
                        <a:pt x="3320054" y="3540564"/>
                        <a:pt x="3412300" y="3448317"/>
                        <a:pt x="3412301" y="3334524"/>
                      </a:cubicBezTo>
                      <a:cubicBezTo>
                        <a:pt x="3412300" y="2238891"/>
                        <a:pt x="3542750" y="1113370"/>
                        <a:pt x="3618762" y="0"/>
                      </a:cubicBezTo>
                      <a:close/>
                    </a:path>
                  </a:pathLst>
                </a:custGeom>
                <a:solidFill>
                  <a:srgbClr val="C00000"/>
                </a:solidFill>
                <a:ln w="9525" cap="flat" cmpd="sng" algn="ctr">
                  <a:solidFill>
                    <a:sysClr val="window" lastClr="FFFFFF"/>
                  </a:solidFill>
                  <a:prstDash val="solid"/>
                  <a:miter lim="800000"/>
                </a:ln>
                <a:effectLst/>
              </p:spPr>
              <p:txBody>
                <a:bodyPr lIns="68580" tIns="34290" rIns="68580" bIns="34290" anchor="ctr"/>
                <a:lstStyle/>
                <a:p>
                  <a:pPr algn="ctr" eaLnBrk="1" fontAlgn="auto" hangingPunct="1">
                    <a:spcBef>
                      <a:spcPts val="0"/>
                    </a:spcBef>
                    <a:spcAft>
                      <a:spcPts val="0"/>
                    </a:spcAft>
                    <a:defRPr/>
                  </a:pPr>
                  <a:endParaRPr lang="zh-CN" altLang="en-US" sz="1100" kern="0">
                    <a:solidFill>
                      <a:prstClr val="white"/>
                    </a:solidFill>
                    <a:latin typeface="+mn-lt"/>
                    <a:ea typeface="+mn-ea"/>
                  </a:endParaRPr>
                </a:p>
              </p:txBody>
            </p:sp>
          </p:grpSp>
          <p:grpSp>
            <p:nvGrpSpPr>
              <p:cNvPr id="31" name="组合 30"/>
              <p:cNvGrpSpPr/>
              <p:nvPr/>
            </p:nvGrpSpPr>
            <p:grpSpPr>
              <a:xfrm>
                <a:off x="5346910" y="1670509"/>
                <a:ext cx="433804" cy="369800"/>
                <a:chOff x="5346910" y="1670509"/>
                <a:chExt cx="433804" cy="369800"/>
              </a:xfrm>
            </p:grpSpPr>
            <p:sp>
              <p:nvSpPr>
                <p:cNvPr id="7" name="椭圆 6"/>
                <p:cNvSpPr/>
                <p:nvPr/>
              </p:nvSpPr>
              <p:spPr>
                <a:xfrm>
                  <a:off x="5655077" y="1736884"/>
                  <a:ext cx="125637"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8" name="椭圆 7"/>
                <p:cNvSpPr/>
                <p:nvPr/>
              </p:nvSpPr>
              <p:spPr>
                <a:xfrm>
                  <a:off x="5396691" y="1670509"/>
                  <a:ext cx="124452" cy="1244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9" name="椭圆 8"/>
                <p:cNvSpPr/>
                <p:nvPr/>
              </p:nvSpPr>
              <p:spPr>
                <a:xfrm rot="980687">
                  <a:off x="5675491" y="1752976"/>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0" name="椭圆 9"/>
                <p:cNvSpPr/>
                <p:nvPr/>
              </p:nvSpPr>
              <p:spPr>
                <a:xfrm rot="980687">
                  <a:off x="5419479" y="1682653"/>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1" name="矩形 10"/>
                <p:cNvSpPr/>
                <p:nvPr/>
              </p:nvSpPr>
              <p:spPr>
                <a:xfrm rot="980687">
                  <a:off x="5448843" y="1742810"/>
                  <a:ext cx="282091" cy="6163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2" name="椭圆 11"/>
                <p:cNvSpPr/>
                <p:nvPr/>
              </p:nvSpPr>
              <p:spPr>
                <a:xfrm>
                  <a:off x="5605296" y="1914672"/>
                  <a:ext cx="125637"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3" name="椭圆 12"/>
                <p:cNvSpPr/>
                <p:nvPr/>
              </p:nvSpPr>
              <p:spPr>
                <a:xfrm>
                  <a:off x="5346910" y="1847113"/>
                  <a:ext cx="124452"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4" name="椭圆 13"/>
                <p:cNvSpPr/>
                <p:nvPr/>
              </p:nvSpPr>
              <p:spPr>
                <a:xfrm rot="980687">
                  <a:off x="5625728" y="1930402"/>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5" name="椭圆 14"/>
                <p:cNvSpPr/>
                <p:nvPr/>
              </p:nvSpPr>
              <p:spPr>
                <a:xfrm rot="980687">
                  <a:off x="5369715" y="1860080"/>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6" name="矩形 15"/>
                <p:cNvSpPr/>
                <p:nvPr/>
              </p:nvSpPr>
              <p:spPr>
                <a:xfrm rot="980687">
                  <a:off x="5399062" y="1920599"/>
                  <a:ext cx="282091" cy="6163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grpSp>
        </p:grpSp>
        <p:grpSp>
          <p:nvGrpSpPr>
            <p:cNvPr id="32" name="组合 31"/>
            <p:cNvGrpSpPr/>
            <p:nvPr/>
          </p:nvGrpSpPr>
          <p:grpSpPr>
            <a:xfrm>
              <a:off x="5038744" y="2909103"/>
              <a:ext cx="433803" cy="369800"/>
              <a:chOff x="5038744" y="2909103"/>
              <a:chExt cx="433803" cy="369800"/>
            </a:xfrm>
          </p:grpSpPr>
          <p:sp>
            <p:nvSpPr>
              <p:cNvPr id="17" name="椭圆 16"/>
              <p:cNvSpPr/>
              <p:nvPr/>
            </p:nvSpPr>
            <p:spPr>
              <a:xfrm>
                <a:off x="5346910" y="2976663"/>
                <a:ext cx="125637"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8" name="椭圆 17"/>
              <p:cNvSpPr/>
              <p:nvPr/>
            </p:nvSpPr>
            <p:spPr>
              <a:xfrm>
                <a:off x="5087339" y="2909103"/>
                <a:ext cx="125637"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9" name="椭圆 18"/>
              <p:cNvSpPr/>
              <p:nvPr/>
            </p:nvSpPr>
            <p:spPr>
              <a:xfrm rot="980687">
                <a:off x="5366826" y="2992369"/>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0" name="椭圆 19"/>
              <p:cNvSpPr/>
              <p:nvPr/>
            </p:nvSpPr>
            <p:spPr>
              <a:xfrm rot="980687">
                <a:off x="5110813" y="2922047"/>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1" name="矩形 20"/>
              <p:cNvSpPr/>
              <p:nvPr/>
            </p:nvSpPr>
            <p:spPr>
              <a:xfrm rot="980687">
                <a:off x="5139490" y="2982589"/>
                <a:ext cx="283277" cy="6163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2" name="椭圆 21"/>
              <p:cNvSpPr/>
              <p:nvPr/>
            </p:nvSpPr>
            <p:spPr>
              <a:xfrm>
                <a:off x="5297130" y="3154451"/>
                <a:ext cx="125637" cy="1244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3" name="椭圆 22"/>
              <p:cNvSpPr/>
              <p:nvPr/>
            </p:nvSpPr>
            <p:spPr>
              <a:xfrm>
                <a:off x="5038744" y="3086892"/>
                <a:ext cx="124452"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4" name="椭圆 23"/>
              <p:cNvSpPr/>
              <p:nvPr/>
            </p:nvSpPr>
            <p:spPr>
              <a:xfrm rot="980687">
                <a:off x="5317062" y="3169796"/>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5" name="椭圆 24"/>
              <p:cNvSpPr/>
              <p:nvPr/>
            </p:nvSpPr>
            <p:spPr>
              <a:xfrm rot="980687">
                <a:off x="5061050" y="3099473"/>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6" name="矩形 25"/>
              <p:cNvSpPr/>
              <p:nvPr/>
            </p:nvSpPr>
            <p:spPr>
              <a:xfrm rot="980687">
                <a:off x="5089709" y="3159192"/>
                <a:ext cx="283277" cy="6163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grpSp>
      </p:grpSp>
      <p:sp>
        <p:nvSpPr>
          <p:cNvPr id="27" name="KSO_GT2"/>
          <p:cNvSpPr txBox="1">
            <a:spLocks noChangeArrowheads="1"/>
          </p:cNvSpPr>
          <p:nvPr/>
        </p:nvSpPr>
        <p:spPr bwMode="auto">
          <a:xfrm>
            <a:off x="5899378" y="2488116"/>
            <a:ext cx="1832407" cy="305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100">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sz="1500">
                <a:solidFill>
                  <a:schemeClr val="tx1"/>
                </a:solidFill>
                <a:latin typeface="Calibri" pitchFamily="34" charset="0"/>
                <a:ea typeface="宋体" charset="-122"/>
              </a:defRPr>
            </a:lvl3pPr>
            <a:lvl4pPr marL="1600200" indent="-228600">
              <a:defRPr sz="1300">
                <a:solidFill>
                  <a:schemeClr val="tx1"/>
                </a:solidFill>
                <a:latin typeface="Calibri" pitchFamily="34" charset="0"/>
                <a:ea typeface="宋体" charset="-122"/>
              </a:defRPr>
            </a:lvl4pPr>
            <a:lvl5pPr marL="2057400" indent="-228600">
              <a:defRPr sz="1300">
                <a:solidFill>
                  <a:schemeClr val="tx1"/>
                </a:solidFill>
                <a:latin typeface="Calibri" pitchFamily="34" charset="0"/>
                <a:ea typeface="宋体" charset="-122"/>
              </a:defRPr>
            </a:lvl5pPr>
            <a:lvl6pPr marL="2514600" indent="-228600" fontAlgn="base">
              <a:spcAft>
                <a:spcPct val="0"/>
              </a:spcAft>
              <a:buFont typeface="Arial" charset="0"/>
              <a:defRPr sz="1300">
                <a:solidFill>
                  <a:schemeClr val="tx1"/>
                </a:solidFill>
                <a:latin typeface="Calibri" pitchFamily="34" charset="0"/>
                <a:ea typeface="宋体" charset="-122"/>
              </a:defRPr>
            </a:lvl6pPr>
            <a:lvl7pPr marL="2971800" indent="-228600" fontAlgn="base">
              <a:spcAft>
                <a:spcPct val="0"/>
              </a:spcAft>
              <a:buFont typeface="Arial" charset="0"/>
              <a:defRPr sz="1300">
                <a:solidFill>
                  <a:schemeClr val="tx1"/>
                </a:solidFill>
                <a:latin typeface="Calibri" pitchFamily="34" charset="0"/>
                <a:ea typeface="宋体" charset="-122"/>
              </a:defRPr>
            </a:lvl7pPr>
            <a:lvl8pPr marL="3429000" indent="-228600" fontAlgn="base">
              <a:spcAft>
                <a:spcPct val="0"/>
              </a:spcAft>
              <a:buFont typeface="Arial" charset="0"/>
              <a:defRPr sz="1300">
                <a:solidFill>
                  <a:schemeClr val="tx1"/>
                </a:solidFill>
                <a:latin typeface="Calibri" pitchFamily="34" charset="0"/>
                <a:ea typeface="宋体" charset="-122"/>
              </a:defRPr>
            </a:lvl8pPr>
            <a:lvl9pPr marL="3886200" indent="-228600" fontAlgn="base">
              <a:spcAft>
                <a:spcPct val="0"/>
              </a:spcAft>
              <a:buFont typeface="Arial" charset="0"/>
              <a:defRPr sz="1300">
                <a:solidFill>
                  <a:schemeClr val="tx1"/>
                </a:solidFill>
                <a:latin typeface="Calibri" pitchFamily="34" charset="0"/>
                <a:ea typeface="宋体" charset="-122"/>
              </a:defRPr>
            </a:lvl9pPr>
          </a:lstStyle>
          <a:p>
            <a:pPr eaLnBrk="1" hangingPunct="1"/>
            <a:r>
              <a:rPr lang="zh-CN" altLang="en-US" sz="1800" b="1" dirty="0">
                <a:solidFill>
                  <a:schemeClr val="bg1"/>
                </a:solidFill>
                <a:latin typeface="微软雅黑" pitchFamily="34" charset="-122"/>
                <a:ea typeface="微软雅黑" pitchFamily="34" charset="-122"/>
              </a:rPr>
              <a:t>隐性知识</a:t>
            </a:r>
          </a:p>
        </p:txBody>
      </p:sp>
      <p:sp>
        <p:nvSpPr>
          <p:cNvPr id="28" name="KSO_GT1"/>
          <p:cNvSpPr txBox="1">
            <a:spLocks noChangeArrowheads="1"/>
          </p:cNvSpPr>
          <p:nvPr/>
        </p:nvSpPr>
        <p:spPr bwMode="auto">
          <a:xfrm>
            <a:off x="4020036" y="1761481"/>
            <a:ext cx="1361860" cy="304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100">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sz="1500">
                <a:solidFill>
                  <a:schemeClr val="tx1"/>
                </a:solidFill>
                <a:latin typeface="Calibri" pitchFamily="34" charset="0"/>
                <a:ea typeface="宋体" charset="-122"/>
              </a:defRPr>
            </a:lvl3pPr>
            <a:lvl4pPr marL="1600200" indent="-228600">
              <a:defRPr sz="1300">
                <a:solidFill>
                  <a:schemeClr val="tx1"/>
                </a:solidFill>
                <a:latin typeface="Calibri" pitchFamily="34" charset="0"/>
                <a:ea typeface="宋体" charset="-122"/>
              </a:defRPr>
            </a:lvl4pPr>
            <a:lvl5pPr marL="2057400" indent="-228600">
              <a:defRPr sz="1300">
                <a:solidFill>
                  <a:schemeClr val="tx1"/>
                </a:solidFill>
                <a:latin typeface="Calibri" pitchFamily="34" charset="0"/>
                <a:ea typeface="宋体" charset="-122"/>
              </a:defRPr>
            </a:lvl5pPr>
            <a:lvl6pPr marL="2514600" indent="-228600" fontAlgn="base">
              <a:spcAft>
                <a:spcPct val="0"/>
              </a:spcAft>
              <a:buFont typeface="Arial" charset="0"/>
              <a:defRPr sz="1300">
                <a:solidFill>
                  <a:schemeClr val="tx1"/>
                </a:solidFill>
                <a:latin typeface="Calibri" pitchFamily="34" charset="0"/>
                <a:ea typeface="宋体" charset="-122"/>
              </a:defRPr>
            </a:lvl6pPr>
            <a:lvl7pPr marL="2971800" indent="-228600" fontAlgn="base">
              <a:spcAft>
                <a:spcPct val="0"/>
              </a:spcAft>
              <a:buFont typeface="Arial" charset="0"/>
              <a:defRPr sz="1300">
                <a:solidFill>
                  <a:schemeClr val="tx1"/>
                </a:solidFill>
                <a:latin typeface="Calibri" pitchFamily="34" charset="0"/>
                <a:ea typeface="宋体" charset="-122"/>
              </a:defRPr>
            </a:lvl7pPr>
            <a:lvl8pPr marL="3429000" indent="-228600" fontAlgn="base">
              <a:spcAft>
                <a:spcPct val="0"/>
              </a:spcAft>
              <a:buFont typeface="Arial" charset="0"/>
              <a:defRPr sz="1300">
                <a:solidFill>
                  <a:schemeClr val="tx1"/>
                </a:solidFill>
                <a:latin typeface="Calibri" pitchFamily="34" charset="0"/>
                <a:ea typeface="宋体" charset="-122"/>
              </a:defRPr>
            </a:lvl8pPr>
            <a:lvl9pPr marL="3886200" indent="-228600" fontAlgn="base">
              <a:spcAft>
                <a:spcPct val="0"/>
              </a:spcAft>
              <a:buFont typeface="Arial" charset="0"/>
              <a:defRPr sz="1300">
                <a:solidFill>
                  <a:schemeClr val="tx1"/>
                </a:solidFill>
                <a:latin typeface="Calibri" pitchFamily="34" charset="0"/>
                <a:ea typeface="宋体" charset="-122"/>
              </a:defRPr>
            </a:lvl9pPr>
          </a:lstStyle>
          <a:p>
            <a:pPr eaLnBrk="1" hangingPunct="1"/>
            <a:r>
              <a:rPr lang="zh-CN" altLang="en-US" sz="1800" b="1" dirty="0">
                <a:solidFill>
                  <a:schemeClr val="bg1"/>
                </a:solidFill>
                <a:latin typeface="微软雅黑" pitchFamily="34" charset="-122"/>
                <a:ea typeface="微软雅黑" pitchFamily="34" charset="-122"/>
              </a:rPr>
              <a:t>显性知识</a:t>
            </a:r>
          </a:p>
        </p:txBody>
      </p:sp>
      <p:sp>
        <p:nvSpPr>
          <p:cNvPr id="29" name="KSO_GT2.1"/>
          <p:cNvSpPr txBox="1">
            <a:spLocks noChangeArrowheads="1"/>
          </p:cNvSpPr>
          <p:nvPr/>
        </p:nvSpPr>
        <p:spPr bwMode="auto">
          <a:xfrm>
            <a:off x="5799224" y="2593012"/>
            <a:ext cx="2032716" cy="1424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100">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sz="1500">
                <a:solidFill>
                  <a:schemeClr val="tx1"/>
                </a:solidFill>
                <a:latin typeface="Calibri" pitchFamily="34" charset="0"/>
                <a:ea typeface="宋体" charset="-122"/>
              </a:defRPr>
            </a:lvl3pPr>
            <a:lvl4pPr marL="1600200" indent="-228600">
              <a:defRPr sz="1300">
                <a:solidFill>
                  <a:schemeClr val="tx1"/>
                </a:solidFill>
                <a:latin typeface="Calibri" pitchFamily="34" charset="0"/>
                <a:ea typeface="宋体" charset="-122"/>
              </a:defRPr>
            </a:lvl4pPr>
            <a:lvl5pPr marL="2057400" indent="-228600">
              <a:defRPr sz="1300">
                <a:solidFill>
                  <a:schemeClr val="tx1"/>
                </a:solidFill>
                <a:latin typeface="Calibri" pitchFamily="34" charset="0"/>
                <a:ea typeface="宋体" charset="-122"/>
              </a:defRPr>
            </a:lvl5pPr>
            <a:lvl6pPr marL="2514600" indent="-228600" fontAlgn="base">
              <a:spcAft>
                <a:spcPct val="0"/>
              </a:spcAft>
              <a:buFont typeface="Arial" charset="0"/>
              <a:defRPr sz="1300">
                <a:solidFill>
                  <a:schemeClr val="tx1"/>
                </a:solidFill>
                <a:latin typeface="Calibri" pitchFamily="34" charset="0"/>
                <a:ea typeface="宋体" charset="-122"/>
              </a:defRPr>
            </a:lvl6pPr>
            <a:lvl7pPr marL="2971800" indent="-228600" fontAlgn="base">
              <a:spcAft>
                <a:spcPct val="0"/>
              </a:spcAft>
              <a:buFont typeface="Arial" charset="0"/>
              <a:defRPr sz="1300">
                <a:solidFill>
                  <a:schemeClr val="tx1"/>
                </a:solidFill>
                <a:latin typeface="Calibri" pitchFamily="34" charset="0"/>
                <a:ea typeface="宋体" charset="-122"/>
              </a:defRPr>
            </a:lvl7pPr>
            <a:lvl8pPr marL="3429000" indent="-228600" fontAlgn="base">
              <a:spcAft>
                <a:spcPct val="0"/>
              </a:spcAft>
              <a:buFont typeface="Arial" charset="0"/>
              <a:defRPr sz="1300">
                <a:solidFill>
                  <a:schemeClr val="tx1"/>
                </a:solidFill>
                <a:latin typeface="Calibri" pitchFamily="34" charset="0"/>
                <a:ea typeface="宋体" charset="-122"/>
              </a:defRPr>
            </a:lvl8pPr>
            <a:lvl9pPr marL="3886200" indent="-228600" fontAlgn="base">
              <a:spcAft>
                <a:spcPct val="0"/>
              </a:spcAft>
              <a:buFont typeface="Arial" charset="0"/>
              <a:defRPr sz="1300">
                <a:solidFill>
                  <a:schemeClr val="tx1"/>
                </a:solidFill>
                <a:latin typeface="Calibri" pitchFamily="34" charset="0"/>
                <a:ea typeface="宋体" charset="-122"/>
              </a:defRPr>
            </a:lvl9pPr>
          </a:lstStyle>
          <a:p>
            <a:pPr algn="just" eaLnBrk="1" hangingPunct="1"/>
            <a:r>
              <a:rPr lang="zh-CN" altLang="en-US" sz="1000" b="1" dirty="0">
                <a:solidFill>
                  <a:schemeClr val="bg1"/>
                </a:solidFill>
                <a:latin typeface="微软雅黑" pitchFamily="34" charset="-122"/>
                <a:ea typeface="微软雅黑" pitchFamily="34" charset="-122"/>
              </a:rPr>
              <a:t>指个人或组织经过长期积累而拥有的知识，具有高度个性化、难以格式化、不易用语言表达及传播的特点。</a:t>
            </a:r>
          </a:p>
        </p:txBody>
      </p:sp>
      <p:sp>
        <p:nvSpPr>
          <p:cNvPr id="30" name="KSO_GT1.1"/>
          <p:cNvSpPr txBox="1">
            <a:spLocks noChangeArrowheads="1"/>
          </p:cNvSpPr>
          <p:nvPr/>
        </p:nvSpPr>
        <p:spPr bwMode="auto">
          <a:xfrm>
            <a:off x="3985984" y="1980234"/>
            <a:ext cx="1573224" cy="10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100">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sz="1500">
                <a:solidFill>
                  <a:schemeClr val="tx1"/>
                </a:solidFill>
                <a:latin typeface="Calibri" pitchFamily="34" charset="0"/>
                <a:ea typeface="宋体" charset="-122"/>
              </a:defRPr>
            </a:lvl3pPr>
            <a:lvl4pPr marL="1600200" indent="-228600">
              <a:defRPr sz="1300">
                <a:solidFill>
                  <a:schemeClr val="tx1"/>
                </a:solidFill>
                <a:latin typeface="Calibri" pitchFamily="34" charset="0"/>
                <a:ea typeface="宋体" charset="-122"/>
              </a:defRPr>
            </a:lvl4pPr>
            <a:lvl5pPr marL="2057400" indent="-228600">
              <a:defRPr sz="1300">
                <a:solidFill>
                  <a:schemeClr val="tx1"/>
                </a:solidFill>
                <a:latin typeface="Calibri" pitchFamily="34" charset="0"/>
                <a:ea typeface="宋体" charset="-122"/>
              </a:defRPr>
            </a:lvl5pPr>
            <a:lvl6pPr marL="2514600" indent="-228600" fontAlgn="base">
              <a:spcAft>
                <a:spcPct val="0"/>
              </a:spcAft>
              <a:buFont typeface="Arial" charset="0"/>
              <a:defRPr sz="1300">
                <a:solidFill>
                  <a:schemeClr val="tx1"/>
                </a:solidFill>
                <a:latin typeface="Calibri" pitchFamily="34" charset="0"/>
                <a:ea typeface="宋体" charset="-122"/>
              </a:defRPr>
            </a:lvl6pPr>
            <a:lvl7pPr marL="2971800" indent="-228600" fontAlgn="base">
              <a:spcAft>
                <a:spcPct val="0"/>
              </a:spcAft>
              <a:buFont typeface="Arial" charset="0"/>
              <a:defRPr sz="1300">
                <a:solidFill>
                  <a:schemeClr val="tx1"/>
                </a:solidFill>
                <a:latin typeface="Calibri" pitchFamily="34" charset="0"/>
                <a:ea typeface="宋体" charset="-122"/>
              </a:defRPr>
            </a:lvl7pPr>
            <a:lvl8pPr marL="3429000" indent="-228600" fontAlgn="base">
              <a:spcAft>
                <a:spcPct val="0"/>
              </a:spcAft>
              <a:buFont typeface="Arial" charset="0"/>
              <a:defRPr sz="1300">
                <a:solidFill>
                  <a:schemeClr val="tx1"/>
                </a:solidFill>
                <a:latin typeface="Calibri" pitchFamily="34" charset="0"/>
                <a:ea typeface="宋体" charset="-122"/>
              </a:defRPr>
            </a:lvl8pPr>
            <a:lvl9pPr marL="3886200" indent="-228600" fontAlgn="base">
              <a:spcAft>
                <a:spcPct val="0"/>
              </a:spcAft>
              <a:buFont typeface="Arial" charset="0"/>
              <a:defRPr sz="1300">
                <a:solidFill>
                  <a:schemeClr val="tx1"/>
                </a:solidFill>
                <a:latin typeface="Calibri" pitchFamily="34" charset="0"/>
                <a:ea typeface="宋体" charset="-122"/>
              </a:defRPr>
            </a:lvl9pPr>
          </a:lstStyle>
          <a:p>
            <a:pPr algn="just" eaLnBrk="1" hangingPunct="1"/>
            <a:r>
              <a:rPr lang="zh-CN" altLang="en-US" sz="1000" b="1" dirty="0">
                <a:solidFill>
                  <a:schemeClr val="bg1"/>
                </a:solidFill>
                <a:latin typeface="微软雅黑" pitchFamily="34" charset="-122"/>
                <a:ea typeface="微软雅黑" pitchFamily="34" charset="-122"/>
              </a:rPr>
              <a:t>指可以通过正常的语言文字的方式表达、传播和共享的知识。</a:t>
            </a:r>
          </a:p>
        </p:txBody>
      </p:sp>
      <p:sp>
        <p:nvSpPr>
          <p:cNvPr id="37" name="Rectangle 42"/>
          <p:cNvSpPr/>
          <p:nvPr/>
        </p:nvSpPr>
        <p:spPr>
          <a:xfrm>
            <a:off x="647552" y="3269429"/>
            <a:ext cx="3986504" cy="974532"/>
          </a:xfrm>
          <a:prstGeom prst="rect">
            <a:avLst/>
          </a:prstGeom>
          <a:noFill/>
          <a:ln w="12700" cap="flat" cmpd="sng" algn="ctr">
            <a:noFill/>
            <a:prstDash val="solid"/>
          </a:ln>
          <a:effectLst/>
        </p:spPr>
        <p:txBody>
          <a:bodyPr lIns="91437" tIns="0" rIns="91437" bIns="0" rtlCol="0" anchor="t"/>
          <a:lstStyle/>
          <a:p>
            <a:pPr>
              <a:defRPr/>
            </a:pPr>
            <a:r>
              <a:rPr lang="zh-CN" altLang="en-US" sz="1000" b="1" kern="0" dirty="0">
                <a:solidFill>
                  <a:schemeClr val="tx1">
                    <a:lumMod val="65000"/>
                    <a:lumOff val="35000"/>
                  </a:schemeClr>
                </a:solidFill>
                <a:latin typeface="微软雅黑" pitchFamily="34" charset="-122"/>
                <a:ea typeface="微软雅黑" pitchFamily="34" charset="-122"/>
                <a:cs typeface="Arial" pitchFamily="34" charset="0"/>
              </a:rPr>
              <a:t>输入您的文字内容，输入您的文字内容，输入您的 文字内容，输入您的文字内容，输入您的文字内容，输入您的 文字内容。</a:t>
            </a:r>
            <a:endParaRPr lang="en-US" altLang="zh-CN" sz="1000" b="1" kern="0" dirty="0">
              <a:solidFill>
                <a:schemeClr val="tx1">
                  <a:lumMod val="65000"/>
                  <a:lumOff val="35000"/>
                </a:schemeClr>
              </a:solidFill>
              <a:latin typeface="微软雅黑" pitchFamily="34" charset="-122"/>
              <a:ea typeface="微软雅黑" pitchFamily="34" charset="-122"/>
              <a:cs typeface="Arial" pitchFamily="34" charset="0"/>
            </a:endParaRPr>
          </a:p>
          <a:p>
            <a:pPr>
              <a:defRPr/>
            </a:pPr>
            <a:endParaRPr lang="en-US" altLang="zh-CN" sz="1000" b="1" kern="0" dirty="0">
              <a:solidFill>
                <a:schemeClr val="tx1">
                  <a:lumMod val="65000"/>
                  <a:lumOff val="35000"/>
                </a:schemeClr>
              </a:solidFill>
              <a:latin typeface="微软雅黑" pitchFamily="34" charset="-122"/>
              <a:ea typeface="微软雅黑" pitchFamily="34" charset="-122"/>
              <a:cs typeface="Arial" pitchFamily="34" charset="0"/>
            </a:endParaRPr>
          </a:p>
          <a:p>
            <a:pPr>
              <a:defRPr/>
            </a:pPr>
            <a:r>
              <a:rPr lang="zh-CN" altLang="en-US" sz="1000" b="1" kern="0" dirty="0">
                <a:solidFill>
                  <a:schemeClr val="tx1">
                    <a:lumMod val="65000"/>
                    <a:lumOff val="35000"/>
                  </a:schemeClr>
                </a:solidFill>
                <a:latin typeface="微软雅黑" pitchFamily="34" charset="-122"/>
                <a:ea typeface="微软雅黑" pitchFamily="34" charset="-122"/>
                <a:cs typeface="Arial" pitchFamily="34" charset="0"/>
              </a:rPr>
              <a:t>输入您的文字内容，输入您的文字内容，输入您的 文字内容，输入您的文字内容，输入您的文字内容，输入您的 文字内容。</a:t>
            </a:r>
            <a:endParaRPr lang="en-US" altLang="zh-CN" sz="1000" b="1" kern="0" dirty="0">
              <a:solidFill>
                <a:schemeClr val="tx1">
                  <a:lumMod val="65000"/>
                  <a:lumOff val="35000"/>
                </a:schemeClr>
              </a:solidFill>
              <a:latin typeface="微软雅黑" pitchFamily="34" charset="-122"/>
              <a:ea typeface="微软雅黑" pitchFamily="34" charset="-122"/>
              <a:cs typeface="Arial" pitchFamily="34" charset="0"/>
            </a:endParaRPr>
          </a:p>
          <a:p>
            <a:pPr>
              <a:defRPr/>
            </a:pPr>
            <a:endParaRPr lang="en-US" altLang="zh-CN" sz="1000" b="1" kern="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48"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49" name="Group 8"/>
          <p:cNvGrpSpPr>
            <a:grpSpLocks/>
          </p:cNvGrpSpPr>
          <p:nvPr/>
        </p:nvGrpSpPr>
        <p:grpSpPr bwMode="auto">
          <a:xfrm>
            <a:off x="1763688" y="626641"/>
            <a:ext cx="360362" cy="288925"/>
            <a:chOff x="0" y="0"/>
            <a:chExt cx="360040" cy="288032"/>
          </a:xfrm>
          <a:solidFill>
            <a:srgbClr val="C00000"/>
          </a:solidFill>
        </p:grpSpPr>
        <p:sp>
          <p:nvSpPr>
            <p:cNvPr id="50"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62"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410462948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500"/>
                                        <p:tgtEl>
                                          <p:spTgt spid="28"/>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角星 1"/>
          <p:cNvSpPr>
            <a:spLocks noChangeAspect="1"/>
          </p:cNvSpPr>
          <p:nvPr/>
        </p:nvSpPr>
        <p:spPr>
          <a:xfrm>
            <a:off x="2503324" y="-380578"/>
            <a:ext cx="3768308" cy="3768308"/>
          </a:xfrm>
          <a:prstGeom prst="star5">
            <a:avLst>
              <a:gd name="adj" fmla="val 27174"/>
              <a:gd name="hf" fmla="val 105146"/>
              <a:gd name="vf" fmla="val 110557"/>
            </a:avLst>
          </a:prstGeom>
          <a:solidFill>
            <a:srgbClr val="C00000"/>
          </a:solidFill>
          <a:ln>
            <a:noFill/>
          </a:ln>
          <a:scene3d>
            <a:camera prst="perspectiveRelaxed">
              <a:rot lat="18573604" lon="0" rev="0"/>
            </a:camera>
            <a:lightRig rig="threePt" dir="t"/>
          </a:scene3d>
          <a:sp3d>
            <a:bevelT w="3194050" h="1765300" prst="artDeco"/>
            <a:extrusionClr>
              <a:schemeClr val="accent3">
                <a:lumMod val="75000"/>
              </a:schemeClr>
            </a:extrusionClr>
            <a:contourClr>
              <a:schemeClr val="accent3">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65000"/>
                  <a:lumOff val="35000"/>
                </a:schemeClr>
              </a:solidFill>
              <a:latin typeface="+mn-ea"/>
            </a:endParaRPr>
          </a:p>
        </p:txBody>
      </p:sp>
      <p:grpSp>
        <p:nvGrpSpPr>
          <p:cNvPr id="3" name="组合 2"/>
          <p:cNvGrpSpPr/>
          <p:nvPr/>
        </p:nvGrpSpPr>
        <p:grpSpPr>
          <a:xfrm>
            <a:off x="4332214" y="899766"/>
            <a:ext cx="2535043" cy="820520"/>
            <a:chOff x="4467764" y="1442247"/>
            <a:chExt cx="2535043" cy="820520"/>
          </a:xfrm>
        </p:grpSpPr>
        <p:sp>
          <p:nvSpPr>
            <p:cNvPr id="4" name="矩形 3"/>
            <p:cNvSpPr/>
            <p:nvPr/>
          </p:nvSpPr>
          <p:spPr>
            <a:xfrm>
              <a:off x="4673308" y="1442247"/>
              <a:ext cx="2329499" cy="646331"/>
            </a:xfrm>
            <a:prstGeom prst="rect">
              <a:avLst/>
            </a:prstGeom>
          </p:spPr>
          <p:txBody>
            <a:bodyPr wrap="square">
              <a:spAutoFit/>
            </a:bodyPr>
            <a:lstStyle/>
            <a:p>
              <a:r>
                <a:rPr lang="zh-CN" altLang="en-US" sz="1200" b="1" dirty="0">
                  <a:solidFill>
                    <a:schemeClr val="tx1">
                      <a:lumMod val="65000"/>
                      <a:lumOff val="35000"/>
                    </a:schemeClr>
                  </a:solidFill>
                  <a:latin typeface="+mn-ea"/>
                </a:rPr>
                <a:t>请在此处输入您的文本，或者复制您的文本粘贴到此处请在此处输入您的</a:t>
              </a:r>
              <a:r>
                <a:rPr lang="zh-CN" altLang="en-US" sz="1200" b="1" dirty="0" smtClean="0">
                  <a:solidFill>
                    <a:schemeClr val="tx1">
                      <a:lumMod val="65000"/>
                      <a:lumOff val="35000"/>
                    </a:schemeClr>
                  </a:solidFill>
                  <a:latin typeface="+mn-ea"/>
                </a:rPr>
                <a:t>文本</a:t>
              </a:r>
              <a:endParaRPr lang="zh-CN" altLang="en-US" sz="1200" b="1" dirty="0">
                <a:solidFill>
                  <a:schemeClr val="tx1">
                    <a:lumMod val="65000"/>
                    <a:lumOff val="35000"/>
                  </a:schemeClr>
                </a:solidFill>
                <a:latin typeface="+mn-ea"/>
              </a:endParaRPr>
            </a:p>
          </p:txBody>
        </p:sp>
        <p:sp>
          <p:nvSpPr>
            <p:cNvPr id="5" name="任意多边形 4"/>
            <p:cNvSpPr/>
            <p:nvPr/>
          </p:nvSpPr>
          <p:spPr>
            <a:xfrm>
              <a:off x="4467764" y="1796220"/>
              <a:ext cx="274059" cy="466547"/>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341376 h 341376"/>
                <a:gd name="connsiteX1" fmla="*/ 1743456 w 1743456"/>
                <a:gd name="connsiteY1" fmla="*/ 0 h 341376"/>
                <a:gd name="connsiteX2" fmla="*/ 1743456 w 1743456"/>
                <a:gd name="connsiteY2" fmla="*/ 0 h 341376"/>
                <a:gd name="connsiteX0" fmla="*/ 0 w 1743456"/>
                <a:gd name="connsiteY0" fmla="*/ 442524 h 442524"/>
                <a:gd name="connsiteX1" fmla="*/ 1743456 w 1743456"/>
                <a:gd name="connsiteY1" fmla="*/ 101148 h 442524"/>
                <a:gd name="connsiteX2" fmla="*/ 1743456 w 1743456"/>
                <a:gd name="connsiteY2" fmla="*/ 101148 h 442524"/>
                <a:gd name="connsiteX0" fmla="*/ 0 w 1743456"/>
                <a:gd name="connsiteY0" fmla="*/ 515790 h 515790"/>
                <a:gd name="connsiteX1" fmla="*/ 1743456 w 1743456"/>
                <a:gd name="connsiteY1" fmla="*/ 174414 h 515790"/>
                <a:gd name="connsiteX2" fmla="*/ 1743456 w 1743456"/>
                <a:gd name="connsiteY2" fmla="*/ 174414 h 515790"/>
                <a:gd name="connsiteX0" fmla="*/ 994 w 1744450"/>
                <a:gd name="connsiteY0" fmla="*/ 599230 h 599230"/>
                <a:gd name="connsiteX1" fmla="*/ 1744450 w 1744450"/>
                <a:gd name="connsiteY1" fmla="*/ 257854 h 599230"/>
                <a:gd name="connsiteX2" fmla="*/ 1744450 w 1744450"/>
                <a:gd name="connsiteY2" fmla="*/ 257854 h 599230"/>
                <a:gd name="connsiteX0" fmla="*/ 727 w 1744183"/>
                <a:gd name="connsiteY0" fmla="*/ 742273 h 742273"/>
                <a:gd name="connsiteX1" fmla="*/ 1744183 w 1744183"/>
                <a:gd name="connsiteY1" fmla="*/ 400897 h 742273"/>
                <a:gd name="connsiteX2" fmla="*/ 1744183 w 1744183"/>
                <a:gd name="connsiteY2" fmla="*/ 400897 h 742273"/>
                <a:gd name="connsiteX0" fmla="*/ 824 w 1907406"/>
                <a:gd name="connsiteY0" fmla="*/ 471425 h 471425"/>
                <a:gd name="connsiteX1" fmla="*/ 1744280 w 1907406"/>
                <a:gd name="connsiteY1" fmla="*/ 130049 h 471425"/>
                <a:gd name="connsiteX2" fmla="*/ 1858580 w 1907406"/>
                <a:gd name="connsiteY2" fmla="*/ 396749 h 471425"/>
                <a:gd name="connsiteX0" fmla="*/ 0 w 1857756"/>
                <a:gd name="connsiteY0" fmla="*/ 74676 h 74676"/>
                <a:gd name="connsiteX1" fmla="*/ 1857756 w 1857756"/>
                <a:gd name="connsiteY1" fmla="*/ 0 h 74676"/>
                <a:gd name="connsiteX0" fmla="*/ 0 w 1857756"/>
                <a:gd name="connsiteY0" fmla="*/ 304580 h 304580"/>
                <a:gd name="connsiteX1" fmla="*/ 1857756 w 1857756"/>
                <a:gd name="connsiteY1" fmla="*/ 229904 h 304580"/>
                <a:gd name="connsiteX0" fmla="*/ 0 w 1857756"/>
                <a:gd name="connsiteY0" fmla="*/ 480550 h 480550"/>
                <a:gd name="connsiteX1" fmla="*/ 1857756 w 1857756"/>
                <a:gd name="connsiteY1" fmla="*/ 405874 h 480550"/>
                <a:gd name="connsiteX0" fmla="*/ 0 w 1857756"/>
                <a:gd name="connsiteY0" fmla="*/ 541672 h 541672"/>
                <a:gd name="connsiteX1" fmla="*/ 1857756 w 1857756"/>
                <a:gd name="connsiteY1" fmla="*/ 466996 h 541672"/>
                <a:gd name="connsiteX0" fmla="*/ 0 w 1857756"/>
                <a:gd name="connsiteY0" fmla="*/ 680436 h 680436"/>
                <a:gd name="connsiteX1" fmla="*/ 1857756 w 1857756"/>
                <a:gd name="connsiteY1" fmla="*/ 605760 h 680436"/>
                <a:gd name="connsiteX0" fmla="*/ 0 w 1933956"/>
                <a:gd name="connsiteY0" fmla="*/ 724085 h 724085"/>
                <a:gd name="connsiteX1" fmla="*/ 1933956 w 1933956"/>
                <a:gd name="connsiteY1" fmla="*/ 573209 h 724085"/>
                <a:gd name="connsiteX0" fmla="*/ 0 w 1933956"/>
                <a:gd name="connsiteY0" fmla="*/ 654096 h 654096"/>
                <a:gd name="connsiteX1" fmla="*/ 1933956 w 1933956"/>
                <a:gd name="connsiteY1" fmla="*/ 503220 h 654096"/>
                <a:gd name="connsiteX0" fmla="*/ 0 w 1933956"/>
                <a:gd name="connsiteY0" fmla="*/ 593912 h 593912"/>
                <a:gd name="connsiteX1" fmla="*/ 1933956 w 1933956"/>
                <a:gd name="connsiteY1" fmla="*/ 443036 h 593912"/>
                <a:gd name="connsiteX0" fmla="*/ 429 w 1934385"/>
                <a:gd name="connsiteY0" fmla="*/ 717758 h 717758"/>
                <a:gd name="connsiteX1" fmla="*/ 1934385 w 1934385"/>
                <a:gd name="connsiteY1" fmla="*/ 566882 h 717758"/>
                <a:gd name="connsiteX0" fmla="*/ 0 w 1933956"/>
                <a:gd name="connsiteY0" fmla="*/ 748317 h 748317"/>
                <a:gd name="connsiteX1" fmla="*/ 1933956 w 1933956"/>
                <a:gd name="connsiteY1" fmla="*/ 597441 h 748317"/>
                <a:gd name="connsiteX0" fmla="*/ 247 w 1934203"/>
                <a:gd name="connsiteY0" fmla="*/ 482830 h 482830"/>
                <a:gd name="connsiteX1" fmla="*/ 1934203 w 1934203"/>
                <a:gd name="connsiteY1" fmla="*/ 331954 h 482830"/>
                <a:gd name="connsiteX0" fmla="*/ 446 w 1308106"/>
                <a:gd name="connsiteY0" fmla="*/ 702022 h 702022"/>
                <a:gd name="connsiteX1" fmla="*/ 1308106 w 1308106"/>
                <a:gd name="connsiteY1" fmla="*/ 246346 h 702022"/>
                <a:gd name="connsiteX0" fmla="*/ 665 w 1308325"/>
                <a:gd name="connsiteY0" fmla="*/ 502968 h 502968"/>
                <a:gd name="connsiteX1" fmla="*/ 1308325 w 1308325"/>
                <a:gd name="connsiteY1" fmla="*/ 47292 h 502968"/>
                <a:gd name="connsiteX0" fmla="*/ 1057 w 1114348"/>
                <a:gd name="connsiteY0" fmla="*/ 486213 h 486213"/>
                <a:gd name="connsiteX1" fmla="*/ 1114348 w 1114348"/>
                <a:gd name="connsiteY1" fmla="*/ 50418 h 486213"/>
                <a:gd name="connsiteX0" fmla="*/ 72903 w 1186194"/>
                <a:gd name="connsiteY0" fmla="*/ 472158 h 472158"/>
                <a:gd name="connsiteX1" fmla="*/ 1186194 w 1186194"/>
                <a:gd name="connsiteY1" fmla="*/ 36363 h 472158"/>
                <a:gd name="connsiteX0" fmla="*/ 221956 w 622565"/>
                <a:gd name="connsiteY0" fmla="*/ 535877 h 535877"/>
                <a:gd name="connsiteX1" fmla="*/ 622565 w 622565"/>
                <a:gd name="connsiteY1" fmla="*/ 30498 h 535877"/>
                <a:gd name="connsiteX0" fmla="*/ 387459 w 788068"/>
                <a:gd name="connsiteY0" fmla="*/ 523372 h 523372"/>
                <a:gd name="connsiteX1" fmla="*/ 788068 w 788068"/>
                <a:gd name="connsiteY1" fmla="*/ 17993 h 523372"/>
                <a:gd name="connsiteX0" fmla="*/ 248933 w 649542"/>
                <a:gd name="connsiteY0" fmla="*/ 522461 h 522461"/>
                <a:gd name="connsiteX1" fmla="*/ 649542 w 649542"/>
                <a:gd name="connsiteY1" fmla="*/ 17082 h 522461"/>
                <a:gd name="connsiteX0" fmla="*/ 219484 w 620093"/>
                <a:gd name="connsiteY0" fmla="*/ 505379 h 505379"/>
                <a:gd name="connsiteX1" fmla="*/ 620093 w 620093"/>
                <a:gd name="connsiteY1" fmla="*/ 0 h 505379"/>
              </a:gdLst>
              <a:ahLst/>
              <a:cxnLst>
                <a:cxn ang="0">
                  <a:pos x="connsiteX0" y="connsiteY0"/>
                </a:cxn>
                <a:cxn ang="0">
                  <a:pos x="connsiteX1" y="connsiteY1"/>
                </a:cxn>
              </a:cxnLst>
              <a:rect l="l" t="t" r="r" b="b"/>
              <a:pathLst>
                <a:path w="620093" h="505379">
                  <a:moveTo>
                    <a:pt x="219484" y="505379"/>
                  </a:moveTo>
                  <a:cubicBezTo>
                    <a:pt x="-125932" y="500489"/>
                    <a:pt x="-113508" y="9893"/>
                    <a:pt x="620093" y="0"/>
                  </a:cubicBezTo>
                </a:path>
              </a:pathLst>
            </a:custGeom>
            <a:noFill/>
            <a:ln w="19050">
              <a:solidFill>
                <a:srgbClr val="C00000"/>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65000"/>
                    <a:lumOff val="35000"/>
                  </a:schemeClr>
                </a:solidFill>
                <a:latin typeface="+mn-ea"/>
              </a:endParaRPr>
            </a:p>
          </p:txBody>
        </p:sp>
      </p:grpSp>
      <p:grpSp>
        <p:nvGrpSpPr>
          <p:cNvPr id="6" name="组合 5"/>
          <p:cNvGrpSpPr/>
          <p:nvPr/>
        </p:nvGrpSpPr>
        <p:grpSpPr>
          <a:xfrm>
            <a:off x="5859106" y="1880909"/>
            <a:ext cx="2713515" cy="1049553"/>
            <a:chOff x="5994656" y="2423390"/>
            <a:chExt cx="2713515" cy="1049553"/>
          </a:xfrm>
        </p:grpSpPr>
        <p:sp>
          <p:nvSpPr>
            <p:cNvPr id="7" name="矩形 6"/>
            <p:cNvSpPr/>
            <p:nvPr/>
          </p:nvSpPr>
          <p:spPr>
            <a:xfrm>
              <a:off x="6473419" y="2826612"/>
              <a:ext cx="2234752" cy="646331"/>
            </a:xfrm>
            <a:prstGeom prst="rect">
              <a:avLst/>
            </a:prstGeom>
          </p:spPr>
          <p:txBody>
            <a:bodyPr wrap="square">
              <a:spAutoFit/>
            </a:bodyPr>
            <a:lstStyle/>
            <a:p>
              <a:r>
                <a:rPr lang="zh-CN" altLang="en-US" sz="1200" b="1" dirty="0">
                  <a:solidFill>
                    <a:schemeClr val="tx1">
                      <a:lumMod val="65000"/>
                      <a:lumOff val="35000"/>
                    </a:schemeClr>
                  </a:solidFill>
                  <a:latin typeface="+mn-ea"/>
                </a:rPr>
                <a:t>请在此处输入您的文本，或者复制您的文本粘贴到此处请在此处输入您的</a:t>
              </a:r>
              <a:r>
                <a:rPr lang="zh-CN" altLang="en-US" sz="1200" b="1" dirty="0" smtClean="0">
                  <a:solidFill>
                    <a:schemeClr val="tx1">
                      <a:lumMod val="65000"/>
                      <a:lumOff val="35000"/>
                    </a:schemeClr>
                  </a:solidFill>
                  <a:latin typeface="+mn-ea"/>
                </a:rPr>
                <a:t>文本</a:t>
              </a:r>
              <a:endParaRPr lang="zh-CN" altLang="en-US" sz="1200" b="1" dirty="0">
                <a:solidFill>
                  <a:schemeClr val="tx1">
                    <a:lumMod val="65000"/>
                    <a:lumOff val="35000"/>
                  </a:schemeClr>
                </a:solidFill>
                <a:latin typeface="+mn-ea"/>
              </a:endParaRPr>
            </a:p>
          </p:txBody>
        </p:sp>
        <p:sp>
          <p:nvSpPr>
            <p:cNvPr id="8" name="任意多边形 7"/>
            <p:cNvSpPr/>
            <p:nvPr/>
          </p:nvSpPr>
          <p:spPr>
            <a:xfrm>
              <a:off x="5994656" y="2423390"/>
              <a:ext cx="802607" cy="456009"/>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341376 h 341376"/>
                <a:gd name="connsiteX1" fmla="*/ 1743456 w 1743456"/>
                <a:gd name="connsiteY1" fmla="*/ 0 h 341376"/>
                <a:gd name="connsiteX2" fmla="*/ 1743456 w 1743456"/>
                <a:gd name="connsiteY2" fmla="*/ 0 h 341376"/>
                <a:gd name="connsiteX0" fmla="*/ 0 w 1743456"/>
                <a:gd name="connsiteY0" fmla="*/ 442524 h 442524"/>
                <a:gd name="connsiteX1" fmla="*/ 1743456 w 1743456"/>
                <a:gd name="connsiteY1" fmla="*/ 101148 h 442524"/>
                <a:gd name="connsiteX2" fmla="*/ 1743456 w 1743456"/>
                <a:gd name="connsiteY2" fmla="*/ 101148 h 442524"/>
                <a:gd name="connsiteX0" fmla="*/ 0 w 1743456"/>
                <a:gd name="connsiteY0" fmla="*/ 515790 h 515790"/>
                <a:gd name="connsiteX1" fmla="*/ 1743456 w 1743456"/>
                <a:gd name="connsiteY1" fmla="*/ 174414 h 515790"/>
                <a:gd name="connsiteX2" fmla="*/ 1743456 w 1743456"/>
                <a:gd name="connsiteY2" fmla="*/ 174414 h 515790"/>
                <a:gd name="connsiteX0" fmla="*/ 994 w 1744450"/>
                <a:gd name="connsiteY0" fmla="*/ 599230 h 599230"/>
                <a:gd name="connsiteX1" fmla="*/ 1744450 w 1744450"/>
                <a:gd name="connsiteY1" fmla="*/ 257854 h 599230"/>
                <a:gd name="connsiteX2" fmla="*/ 1744450 w 1744450"/>
                <a:gd name="connsiteY2" fmla="*/ 257854 h 599230"/>
                <a:gd name="connsiteX0" fmla="*/ 727 w 1744183"/>
                <a:gd name="connsiteY0" fmla="*/ 742273 h 742273"/>
                <a:gd name="connsiteX1" fmla="*/ 1744183 w 1744183"/>
                <a:gd name="connsiteY1" fmla="*/ 400897 h 742273"/>
                <a:gd name="connsiteX2" fmla="*/ 1744183 w 1744183"/>
                <a:gd name="connsiteY2" fmla="*/ 400897 h 742273"/>
                <a:gd name="connsiteX0" fmla="*/ 824 w 1907406"/>
                <a:gd name="connsiteY0" fmla="*/ 471425 h 471425"/>
                <a:gd name="connsiteX1" fmla="*/ 1744280 w 1907406"/>
                <a:gd name="connsiteY1" fmla="*/ 130049 h 471425"/>
                <a:gd name="connsiteX2" fmla="*/ 1858580 w 1907406"/>
                <a:gd name="connsiteY2" fmla="*/ 396749 h 471425"/>
                <a:gd name="connsiteX0" fmla="*/ 0 w 1857756"/>
                <a:gd name="connsiteY0" fmla="*/ 74676 h 74676"/>
                <a:gd name="connsiteX1" fmla="*/ 1857756 w 1857756"/>
                <a:gd name="connsiteY1" fmla="*/ 0 h 74676"/>
                <a:gd name="connsiteX0" fmla="*/ 0 w 1857756"/>
                <a:gd name="connsiteY0" fmla="*/ 304580 h 304580"/>
                <a:gd name="connsiteX1" fmla="*/ 1857756 w 1857756"/>
                <a:gd name="connsiteY1" fmla="*/ 229904 h 304580"/>
                <a:gd name="connsiteX0" fmla="*/ 0 w 1857756"/>
                <a:gd name="connsiteY0" fmla="*/ 480550 h 480550"/>
                <a:gd name="connsiteX1" fmla="*/ 1857756 w 1857756"/>
                <a:gd name="connsiteY1" fmla="*/ 405874 h 480550"/>
                <a:gd name="connsiteX0" fmla="*/ 0 w 1857756"/>
                <a:gd name="connsiteY0" fmla="*/ 541672 h 541672"/>
                <a:gd name="connsiteX1" fmla="*/ 1857756 w 1857756"/>
                <a:gd name="connsiteY1" fmla="*/ 466996 h 541672"/>
                <a:gd name="connsiteX0" fmla="*/ 0 w 1857756"/>
                <a:gd name="connsiteY0" fmla="*/ 680436 h 680436"/>
                <a:gd name="connsiteX1" fmla="*/ 1857756 w 1857756"/>
                <a:gd name="connsiteY1" fmla="*/ 605760 h 680436"/>
                <a:gd name="connsiteX0" fmla="*/ 0 w 1933956"/>
                <a:gd name="connsiteY0" fmla="*/ 724085 h 724085"/>
                <a:gd name="connsiteX1" fmla="*/ 1933956 w 1933956"/>
                <a:gd name="connsiteY1" fmla="*/ 573209 h 724085"/>
                <a:gd name="connsiteX0" fmla="*/ 0 w 1933956"/>
                <a:gd name="connsiteY0" fmla="*/ 654096 h 654096"/>
                <a:gd name="connsiteX1" fmla="*/ 1933956 w 1933956"/>
                <a:gd name="connsiteY1" fmla="*/ 503220 h 654096"/>
                <a:gd name="connsiteX0" fmla="*/ 0 w 1933956"/>
                <a:gd name="connsiteY0" fmla="*/ 593912 h 593912"/>
                <a:gd name="connsiteX1" fmla="*/ 1933956 w 1933956"/>
                <a:gd name="connsiteY1" fmla="*/ 443036 h 593912"/>
                <a:gd name="connsiteX0" fmla="*/ 429 w 1934385"/>
                <a:gd name="connsiteY0" fmla="*/ 717758 h 717758"/>
                <a:gd name="connsiteX1" fmla="*/ 1934385 w 1934385"/>
                <a:gd name="connsiteY1" fmla="*/ 566882 h 717758"/>
                <a:gd name="connsiteX0" fmla="*/ 0 w 1933956"/>
                <a:gd name="connsiteY0" fmla="*/ 748317 h 748317"/>
                <a:gd name="connsiteX1" fmla="*/ 1933956 w 1933956"/>
                <a:gd name="connsiteY1" fmla="*/ 597441 h 748317"/>
                <a:gd name="connsiteX0" fmla="*/ 0 w 1933956"/>
                <a:gd name="connsiteY0" fmla="*/ 733163 h 733163"/>
                <a:gd name="connsiteX1" fmla="*/ 1933956 w 1933956"/>
                <a:gd name="connsiteY1" fmla="*/ 582287 h 733163"/>
                <a:gd name="connsiteX0" fmla="*/ 0 w 1933956"/>
                <a:gd name="connsiteY0" fmla="*/ 710621 h 710621"/>
                <a:gd name="connsiteX1" fmla="*/ 1933956 w 1933956"/>
                <a:gd name="connsiteY1" fmla="*/ 559745 h 710621"/>
              </a:gdLst>
              <a:ahLst/>
              <a:cxnLst>
                <a:cxn ang="0">
                  <a:pos x="connsiteX0" y="connsiteY0"/>
                </a:cxn>
                <a:cxn ang="0">
                  <a:pos x="connsiteX1" y="connsiteY1"/>
                </a:cxn>
              </a:cxnLst>
              <a:rect l="l" t="t" r="r" b="b"/>
              <a:pathLst>
                <a:path w="1933956" h="710621">
                  <a:moveTo>
                    <a:pt x="0" y="710621"/>
                  </a:moveTo>
                  <a:cubicBezTo>
                    <a:pt x="76328" y="-391692"/>
                    <a:pt x="1362329" y="-24963"/>
                    <a:pt x="1933956" y="559745"/>
                  </a:cubicBezTo>
                </a:path>
              </a:pathLst>
            </a:custGeom>
            <a:noFill/>
            <a:ln w="19050">
              <a:solidFill>
                <a:srgbClr val="C00000"/>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65000"/>
                    <a:lumOff val="35000"/>
                  </a:schemeClr>
                </a:solidFill>
                <a:latin typeface="+mn-ea"/>
              </a:endParaRPr>
            </a:p>
          </p:txBody>
        </p:sp>
      </p:grpSp>
      <p:grpSp>
        <p:nvGrpSpPr>
          <p:cNvPr id="9" name="组合 8"/>
          <p:cNvGrpSpPr/>
          <p:nvPr/>
        </p:nvGrpSpPr>
        <p:grpSpPr>
          <a:xfrm>
            <a:off x="5429527" y="3166887"/>
            <a:ext cx="2940117" cy="1062741"/>
            <a:chOff x="5565077" y="3709368"/>
            <a:chExt cx="2940117" cy="1062741"/>
          </a:xfrm>
        </p:grpSpPr>
        <p:sp>
          <p:nvSpPr>
            <p:cNvPr id="10" name="矩形 9"/>
            <p:cNvSpPr/>
            <p:nvPr/>
          </p:nvSpPr>
          <p:spPr>
            <a:xfrm>
              <a:off x="6291726" y="4125778"/>
              <a:ext cx="2213468" cy="646331"/>
            </a:xfrm>
            <a:prstGeom prst="rect">
              <a:avLst/>
            </a:prstGeom>
          </p:spPr>
          <p:txBody>
            <a:bodyPr wrap="square">
              <a:spAutoFit/>
            </a:bodyPr>
            <a:lstStyle/>
            <a:p>
              <a:r>
                <a:rPr lang="zh-CN" altLang="en-US" sz="1200" b="1" dirty="0">
                  <a:solidFill>
                    <a:schemeClr val="tx1">
                      <a:lumMod val="65000"/>
                      <a:lumOff val="35000"/>
                    </a:schemeClr>
                  </a:solidFill>
                  <a:latin typeface="+mn-ea"/>
                </a:rPr>
                <a:t>请在此处输入您的文本，或者复制您的文本粘贴到此处请在此处输入您的</a:t>
              </a:r>
              <a:r>
                <a:rPr lang="zh-CN" altLang="en-US" sz="1200" b="1" dirty="0" smtClean="0">
                  <a:solidFill>
                    <a:schemeClr val="tx1">
                      <a:lumMod val="65000"/>
                      <a:lumOff val="35000"/>
                    </a:schemeClr>
                  </a:solidFill>
                  <a:latin typeface="+mn-ea"/>
                </a:rPr>
                <a:t>文本</a:t>
              </a:r>
              <a:endParaRPr lang="zh-CN" altLang="en-US" sz="1200" b="1" dirty="0">
                <a:solidFill>
                  <a:schemeClr val="tx1">
                    <a:lumMod val="65000"/>
                    <a:lumOff val="35000"/>
                  </a:schemeClr>
                </a:solidFill>
                <a:latin typeface="+mn-ea"/>
              </a:endParaRPr>
            </a:p>
          </p:txBody>
        </p:sp>
        <p:sp>
          <p:nvSpPr>
            <p:cNvPr id="11" name="任意多边形 10"/>
            <p:cNvSpPr/>
            <p:nvPr/>
          </p:nvSpPr>
          <p:spPr>
            <a:xfrm>
              <a:off x="5565077" y="3709368"/>
              <a:ext cx="889613" cy="505237"/>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341376 h 341376"/>
                <a:gd name="connsiteX1" fmla="*/ 1743456 w 1743456"/>
                <a:gd name="connsiteY1" fmla="*/ 0 h 341376"/>
                <a:gd name="connsiteX2" fmla="*/ 1743456 w 1743456"/>
                <a:gd name="connsiteY2" fmla="*/ 0 h 341376"/>
                <a:gd name="connsiteX0" fmla="*/ 0 w 1743456"/>
                <a:gd name="connsiteY0" fmla="*/ 442524 h 442524"/>
                <a:gd name="connsiteX1" fmla="*/ 1743456 w 1743456"/>
                <a:gd name="connsiteY1" fmla="*/ 101148 h 442524"/>
                <a:gd name="connsiteX2" fmla="*/ 1743456 w 1743456"/>
                <a:gd name="connsiteY2" fmla="*/ 101148 h 442524"/>
                <a:gd name="connsiteX0" fmla="*/ 0 w 1743456"/>
                <a:gd name="connsiteY0" fmla="*/ 515790 h 515790"/>
                <a:gd name="connsiteX1" fmla="*/ 1743456 w 1743456"/>
                <a:gd name="connsiteY1" fmla="*/ 174414 h 515790"/>
                <a:gd name="connsiteX2" fmla="*/ 1743456 w 1743456"/>
                <a:gd name="connsiteY2" fmla="*/ 174414 h 515790"/>
                <a:gd name="connsiteX0" fmla="*/ 994 w 1744450"/>
                <a:gd name="connsiteY0" fmla="*/ 599230 h 599230"/>
                <a:gd name="connsiteX1" fmla="*/ 1744450 w 1744450"/>
                <a:gd name="connsiteY1" fmla="*/ 257854 h 599230"/>
                <a:gd name="connsiteX2" fmla="*/ 1744450 w 1744450"/>
                <a:gd name="connsiteY2" fmla="*/ 257854 h 599230"/>
                <a:gd name="connsiteX0" fmla="*/ 727 w 1744183"/>
                <a:gd name="connsiteY0" fmla="*/ 742273 h 742273"/>
                <a:gd name="connsiteX1" fmla="*/ 1744183 w 1744183"/>
                <a:gd name="connsiteY1" fmla="*/ 400897 h 742273"/>
                <a:gd name="connsiteX2" fmla="*/ 1744183 w 1744183"/>
                <a:gd name="connsiteY2" fmla="*/ 400897 h 742273"/>
                <a:gd name="connsiteX0" fmla="*/ 824 w 1907406"/>
                <a:gd name="connsiteY0" fmla="*/ 471425 h 471425"/>
                <a:gd name="connsiteX1" fmla="*/ 1744280 w 1907406"/>
                <a:gd name="connsiteY1" fmla="*/ 130049 h 471425"/>
                <a:gd name="connsiteX2" fmla="*/ 1858580 w 1907406"/>
                <a:gd name="connsiteY2" fmla="*/ 396749 h 471425"/>
                <a:gd name="connsiteX0" fmla="*/ 0 w 1857756"/>
                <a:gd name="connsiteY0" fmla="*/ 74676 h 74676"/>
                <a:gd name="connsiteX1" fmla="*/ 1857756 w 1857756"/>
                <a:gd name="connsiteY1" fmla="*/ 0 h 74676"/>
                <a:gd name="connsiteX0" fmla="*/ 0 w 1857756"/>
                <a:gd name="connsiteY0" fmla="*/ 304580 h 304580"/>
                <a:gd name="connsiteX1" fmla="*/ 1857756 w 1857756"/>
                <a:gd name="connsiteY1" fmla="*/ 229904 h 304580"/>
                <a:gd name="connsiteX0" fmla="*/ 0 w 1857756"/>
                <a:gd name="connsiteY0" fmla="*/ 480550 h 480550"/>
                <a:gd name="connsiteX1" fmla="*/ 1857756 w 1857756"/>
                <a:gd name="connsiteY1" fmla="*/ 405874 h 480550"/>
                <a:gd name="connsiteX0" fmla="*/ 0 w 1857756"/>
                <a:gd name="connsiteY0" fmla="*/ 541672 h 541672"/>
                <a:gd name="connsiteX1" fmla="*/ 1857756 w 1857756"/>
                <a:gd name="connsiteY1" fmla="*/ 466996 h 541672"/>
                <a:gd name="connsiteX0" fmla="*/ 0 w 1857756"/>
                <a:gd name="connsiteY0" fmla="*/ 680436 h 680436"/>
                <a:gd name="connsiteX1" fmla="*/ 1857756 w 1857756"/>
                <a:gd name="connsiteY1" fmla="*/ 605760 h 680436"/>
                <a:gd name="connsiteX0" fmla="*/ 0 w 1933956"/>
                <a:gd name="connsiteY0" fmla="*/ 724085 h 724085"/>
                <a:gd name="connsiteX1" fmla="*/ 1933956 w 1933956"/>
                <a:gd name="connsiteY1" fmla="*/ 573209 h 724085"/>
                <a:gd name="connsiteX0" fmla="*/ 0 w 1933956"/>
                <a:gd name="connsiteY0" fmla="*/ 654096 h 654096"/>
                <a:gd name="connsiteX1" fmla="*/ 1933956 w 1933956"/>
                <a:gd name="connsiteY1" fmla="*/ 503220 h 654096"/>
                <a:gd name="connsiteX0" fmla="*/ 0 w 1933956"/>
                <a:gd name="connsiteY0" fmla="*/ 593912 h 593912"/>
                <a:gd name="connsiteX1" fmla="*/ 1933956 w 1933956"/>
                <a:gd name="connsiteY1" fmla="*/ 443036 h 593912"/>
                <a:gd name="connsiteX0" fmla="*/ 429 w 1934385"/>
                <a:gd name="connsiteY0" fmla="*/ 717758 h 717758"/>
                <a:gd name="connsiteX1" fmla="*/ 1934385 w 1934385"/>
                <a:gd name="connsiteY1" fmla="*/ 566882 h 717758"/>
                <a:gd name="connsiteX0" fmla="*/ 0 w 1933956"/>
                <a:gd name="connsiteY0" fmla="*/ 748317 h 748317"/>
                <a:gd name="connsiteX1" fmla="*/ 1933956 w 1933956"/>
                <a:gd name="connsiteY1" fmla="*/ 597441 h 748317"/>
                <a:gd name="connsiteX0" fmla="*/ 0 w 1933956"/>
                <a:gd name="connsiteY0" fmla="*/ 616326 h 616326"/>
                <a:gd name="connsiteX1" fmla="*/ 1933956 w 1933956"/>
                <a:gd name="connsiteY1" fmla="*/ 465450 h 616326"/>
              </a:gdLst>
              <a:ahLst/>
              <a:cxnLst>
                <a:cxn ang="0">
                  <a:pos x="connsiteX0" y="connsiteY0"/>
                </a:cxn>
                <a:cxn ang="0">
                  <a:pos x="connsiteX1" y="connsiteY1"/>
                </a:cxn>
              </a:cxnLst>
              <a:rect l="l" t="t" r="r" b="b"/>
              <a:pathLst>
                <a:path w="1933956" h="616326">
                  <a:moveTo>
                    <a:pt x="0" y="616326"/>
                  </a:moveTo>
                  <a:cubicBezTo>
                    <a:pt x="30393" y="-241185"/>
                    <a:pt x="1362329" y="-119258"/>
                    <a:pt x="1933956" y="465450"/>
                  </a:cubicBezTo>
                </a:path>
              </a:pathLst>
            </a:custGeom>
            <a:noFill/>
            <a:ln w="19050">
              <a:solidFill>
                <a:srgbClr val="C00000"/>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65000"/>
                    <a:lumOff val="35000"/>
                  </a:schemeClr>
                </a:solidFill>
                <a:latin typeface="+mn-ea"/>
              </a:endParaRPr>
            </a:p>
          </p:txBody>
        </p:sp>
      </p:grpSp>
      <p:grpSp>
        <p:nvGrpSpPr>
          <p:cNvPr id="12" name="组合 11"/>
          <p:cNvGrpSpPr/>
          <p:nvPr/>
        </p:nvGrpSpPr>
        <p:grpSpPr>
          <a:xfrm>
            <a:off x="561581" y="3209916"/>
            <a:ext cx="2856837" cy="1019713"/>
            <a:chOff x="697131" y="3752397"/>
            <a:chExt cx="2856837" cy="1019713"/>
          </a:xfrm>
        </p:grpSpPr>
        <p:sp>
          <p:nvSpPr>
            <p:cNvPr id="13" name="矩形 12"/>
            <p:cNvSpPr/>
            <p:nvPr/>
          </p:nvSpPr>
          <p:spPr>
            <a:xfrm>
              <a:off x="697131" y="4125779"/>
              <a:ext cx="2251211" cy="646331"/>
            </a:xfrm>
            <a:prstGeom prst="rect">
              <a:avLst/>
            </a:prstGeom>
          </p:spPr>
          <p:txBody>
            <a:bodyPr wrap="square">
              <a:spAutoFit/>
            </a:bodyPr>
            <a:lstStyle/>
            <a:p>
              <a:r>
                <a:rPr lang="zh-CN" altLang="en-US" sz="1200" b="1" dirty="0">
                  <a:solidFill>
                    <a:schemeClr val="tx1">
                      <a:lumMod val="65000"/>
                      <a:lumOff val="35000"/>
                    </a:schemeClr>
                  </a:solidFill>
                  <a:latin typeface="+mn-ea"/>
                </a:rPr>
                <a:t>请在此处输入您的文本，或者复制您的文本粘贴到此处请在此处输入您的</a:t>
              </a:r>
              <a:r>
                <a:rPr lang="zh-CN" altLang="en-US" sz="1200" b="1" dirty="0" smtClean="0">
                  <a:solidFill>
                    <a:schemeClr val="tx1">
                      <a:lumMod val="65000"/>
                      <a:lumOff val="35000"/>
                    </a:schemeClr>
                  </a:solidFill>
                  <a:latin typeface="+mn-ea"/>
                </a:rPr>
                <a:t>文本</a:t>
              </a:r>
              <a:endParaRPr lang="zh-CN" altLang="en-US" sz="1200" b="1" dirty="0">
                <a:solidFill>
                  <a:schemeClr val="tx1">
                    <a:lumMod val="65000"/>
                    <a:lumOff val="35000"/>
                  </a:schemeClr>
                </a:solidFill>
                <a:latin typeface="+mn-ea"/>
              </a:endParaRPr>
            </a:p>
          </p:txBody>
        </p:sp>
        <p:sp>
          <p:nvSpPr>
            <p:cNvPr id="14" name="任意多边形 13"/>
            <p:cNvSpPr/>
            <p:nvPr/>
          </p:nvSpPr>
          <p:spPr>
            <a:xfrm flipH="1">
              <a:off x="2564171" y="3752397"/>
              <a:ext cx="989797" cy="485984"/>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341376 h 341376"/>
                <a:gd name="connsiteX1" fmla="*/ 1743456 w 1743456"/>
                <a:gd name="connsiteY1" fmla="*/ 0 h 341376"/>
                <a:gd name="connsiteX2" fmla="*/ 1743456 w 1743456"/>
                <a:gd name="connsiteY2" fmla="*/ 0 h 341376"/>
                <a:gd name="connsiteX0" fmla="*/ 0 w 1743456"/>
                <a:gd name="connsiteY0" fmla="*/ 442524 h 442524"/>
                <a:gd name="connsiteX1" fmla="*/ 1743456 w 1743456"/>
                <a:gd name="connsiteY1" fmla="*/ 101148 h 442524"/>
                <a:gd name="connsiteX2" fmla="*/ 1743456 w 1743456"/>
                <a:gd name="connsiteY2" fmla="*/ 101148 h 442524"/>
                <a:gd name="connsiteX0" fmla="*/ 0 w 1743456"/>
                <a:gd name="connsiteY0" fmla="*/ 515790 h 515790"/>
                <a:gd name="connsiteX1" fmla="*/ 1743456 w 1743456"/>
                <a:gd name="connsiteY1" fmla="*/ 174414 h 515790"/>
                <a:gd name="connsiteX2" fmla="*/ 1743456 w 1743456"/>
                <a:gd name="connsiteY2" fmla="*/ 174414 h 515790"/>
                <a:gd name="connsiteX0" fmla="*/ 994 w 1744450"/>
                <a:gd name="connsiteY0" fmla="*/ 599230 h 599230"/>
                <a:gd name="connsiteX1" fmla="*/ 1744450 w 1744450"/>
                <a:gd name="connsiteY1" fmla="*/ 257854 h 599230"/>
                <a:gd name="connsiteX2" fmla="*/ 1744450 w 1744450"/>
                <a:gd name="connsiteY2" fmla="*/ 257854 h 599230"/>
                <a:gd name="connsiteX0" fmla="*/ 727 w 1744183"/>
                <a:gd name="connsiteY0" fmla="*/ 742273 h 742273"/>
                <a:gd name="connsiteX1" fmla="*/ 1744183 w 1744183"/>
                <a:gd name="connsiteY1" fmla="*/ 400897 h 742273"/>
                <a:gd name="connsiteX2" fmla="*/ 1744183 w 1744183"/>
                <a:gd name="connsiteY2" fmla="*/ 400897 h 742273"/>
                <a:gd name="connsiteX0" fmla="*/ 824 w 1907406"/>
                <a:gd name="connsiteY0" fmla="*/ 471425 h 471425"/>
                <a:gd name="connsiteX1" fmla="*/ 1744280 w 1907406"/>
                <a:gd name="connsiteY1" fmla="*/ 130049 h 471425"/>
                <a:gd name="connsiteX2" fmla="*/ 1858580 w 1907406"/>
                <a:gd name="connsiteY2" fmla="*/ 396749 h 471425"/>
                <a:gd name="connsiteX0" fmla="*/ 0 w 1857756"/>
                <a:gd name="connsiteY0" fmla="*/ 74676 h 74676"/>
                <a:gd name="connsiteX1" fmla="*/ 1857756 w 1857756"/>
                <a:gd name="connsiteY1" fmla="*/ 0 h 74676"/>
                <a:gd name="connsiteX0" fmla="*/ 0 w 1857756"/>
                <a:gd name="connsiteY0" fmla="*/ 304580 h 304580"/>
                <a:gd name="connsiteX1" fmla="*/ 1857756 w 1857756"/>
                <a:gd name="connsiteY1" fmla="*/ 229904 h 304580"/>
                <a:gd name="connsiteX0" fmla="*/ 0 w 1857756"/>
                <a:gd name="connsiteY0" fmla="*/ 480550 h 480550"/>
                <a:gd name="connsiteX1" fmla="*/ 1857756 w 1857756"/>
                <a:gd name="connsiteY1" fmla="*/ 405874 h 480550"/>
                <a:gd name="connsiteX0" fmla="*/ 0 w 1857756"/>
                <a:gd name="connsiteY0" fmla="*/ 541672 h 541672"/>
                <a:gd name="connsiteX1" fmla="*/ 1857756 w 1857756"/>
                <a:gd name="connsiteY1" fmla="*/ 466996 h 541672"/>
                <a:gd name="connsiteX0" fmla="*/ 0 w 1857756"/>
                <a:gd name="connsiteY0" fmla="*/ 680436 h 680436"/>
                <a:gd name="connsiteX1" fmla="*/ 1857756 w 1857756"/>
                <a:gd name="connsiteY1" fmla="*/ 605760 h 680436"/>
                <a:gd name="connsiteX0" fmla="*/ 0 w 1933956"/>
                <a:gd name="connsiteY0" fmla="*/ 724085 h 724085"/>
                <a:gd name="connsiteX1" fmla="*/ 1933956 w 1933956"/>
                <a:gd name="connsiteY1" fmla="*/ 573209 h 724085"/>
                <a:gd name="connsiteX0" fmla="*/ 0 w 1933956"/>
                <a:gd name="connsiteY0" fmla="*/ 654096 h 654096"/>
                <a:gd name="connsiteX1" fmla="*/ 1933956 w 1933956"/>
                <a:gd name="connsiteY1" fmla="*/ 503220 h 654096"/>
                <a:gd name="connsiteX0" fmla="*/ 0 w 1933956"/>
                <a:gd name="connsiteY0" fmla="*/ 593912 h 593912"/>
                <a:gd name="connsiteX1" fmla="*/ 1933956 w 1933956"/>
                <a:gd name="connsiteY1" fmla="*/ 443036 h 593912"/>
                <a:gd name="connsiteX0" fmla="*/ 429 w 1934385"/>
                <a:gd name="connsiteY0" fmla="*/ 717758 h 717758"/>
                <a:gd name="connsiteX1" fmla="*/ 1934385 w 1934385"/>
                <a:gd name="connsiteY1" fmla="*/ 566882 h 717758"/>
                <a:gd name="connsiteX0" fmla="*/ 0 w 1933956"/>
                <a:gd name="connsiteY0" fmla="*/ 748317 h 748317"/>
                <a:gd name="connsiteX1" fmla="*/ 1933956 w 1933956"/>
                <a:gd name="connsiteY1" fmla="*/ 597441 h 748317"/>
                <a:gd name="connsiteX0" fmla="*/ 0 w 1933956"/>
                <a:gd name="connsiteY0" fmla="*/ 616326 h 616326"/>
                <a:gd name="connsiteX1" fmla="*/ 1933956 w 1933956"/>
                <a:gd name="connsiteY1" fmla="*/ 465450 h 616326"/>
                <a:gd name="connsiteX0" fmla="*/ 0 w 1933956"/>
                <a:gd name="connsiteY0" fmla="*/ 587944 h 587945"/>
                <a:gd name="connsiteX1" fmla="*/ 1933956 w 1933956"/>
                <a:gd name="connsiteY1" fmla="*/ 494683 h 587945"/>
                <a:gd name="connsiteX0" fmla="*/ 0 w 1933956"/>
                <a:gd name="connsiteY0" fmla="*/ 585724 h 585724"/>
                <a:gd name="connsiteX1" fmla="*/ 1933956 w 1933956"/>
                <a:gd name="connsiteY1" fmla="*/ 492463 h 585724"/>
              </a:gdLst>
              <a:ahLst/>
              <a:cxnLst>
                <a:cxn ang="0">
                  <a:pos x="connsiteX0" y="connsiteY0"/>
                </a:cxn>
                <a:cxn ang="0">
                  <a:pos x="connsiteX1" y="connsiteY1"/>
                </a:cxn>
              </a:cxnLst>
              <a:rect l="l" t="t" r="r" b="b"/>
              <a:pathLst>
                <a:path w="1933956" h="585724">
                  <a:moveTo>
                    <a:pt x="0" y="585724"/>
                  </a:moveTo>
                  <a:cubicBezTo>
                    <a:pt x="105116" y="-266025"/>
                    <a:pt x="1362329" y="-92245"/>
                    <a:pt x="1933956" y="492463"/>
                  </a:cubicBezTo>
                </a:path>
              </a:pathLst>
            </a:custGeom>
            <a:noFill/>
            <a:ln w="19050">
              <a:solidFill>
                <a:srgbClr val="C00000"/>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65000"/>
                    <a:lumOff val="35000"/>
                  </a:schemeClr>
                </a:solidFill>
                <a:latin typeface="+mn-ea"/>
              </a:endParaRPr>
            </a:p>
          </p:txBody>
        </p:sp>
      </p:grpSp>
      <p:grpSp>
        <p:nvGrpSpPr>
          <p:cNvPr id="15" name="组合 14"/>
          <p:cNvGrpSpPr/>
          <p:nvPr/>
        </p:nvGrpSpPr>
        <p:grpSpPr>
          <a:xfrm>
            <a:off x="467544" y="1925830"/>
            <a:ext cx="2562891" cy="1087632"/>
            <a:chOff x="603094" y="2468311"/>
            <a:chExt cx="2562891" cy="1087632"/>
          </a:xfrm>
        </p:grpSpPr>
        <p:sp>
          <p:nvSpPr>
            <p:cNvPr id="16" name="任意多边形 15"/>
            <p:cNvSpPr/>
            <p:nvPr/>
          </p:nvSpPr>
          <p:spPr>
            <a:xfrm flipH="1">
              <a:off x="2412323" y="2468311"/>
              <a:ext cx="753662" cy="410557"/>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341376 h 341376"/>
                <a:gd name="connsiteX1" fmla="*/ 1743456 w 1743456"/>
                <a:gd name="connsiteY1" fmla="*/ 0 h 341376"/>
                <a:gd name="connsiteX2" fmla="*/ 1743456 w 1743456"/>
                <a:gd name="connsiteY2" fmla="*/ 0 h 341376"/>
                <a:gd name="connsiteX0" fmla="*/ 0 w 1743456"/>
                <a:gd name="connsiteY0" fmla="*/ 442524 h 442524"/>
                <a:gd name="connsiteX1" fmla="*/ 1743456 w 1743456"/>
                <a:gd name="connsiteY1" fmla="*/ 101148 h 442524"/>
                <a:gd name="connsiteX2" fmla="*/ 1743456 w 1743456"/>
                <a:gd name="connsiteY2" fmla="*/ 101148 h 442524"/>
                <a:gd name="connsiteX0" fmla="*/ 0 w 1743456"/>
                <a:gd name="connsiteY0" fmla="*/ 515790 h 515790"/>
                <a:gd name="connsiteX1" fmla="*/ 1743456 w 1743456"/>
                <a:gd name="connsiteY1" fmla="*/ 174414 h 515790"/>
                <a:gd name="connsiteX2" fmla="*/ 1743456 w 1743456"/>
                <a:gd name="connsiteY2" fmla="*/ 174414 h 515790"/>
                <a:gd name="connsiteX0" fmla="*/ 994 w 1744450"/>
                <a:gd name="connsiteY0" fmla="*/ 599230 h 599230"/>
                <a:gd name="connsiteX1" fmla="*/ 1744450 w 1744450"/>
                <a:gd name="connsiteY1" fmla="*/ 257854 h 599230"/>
                <a:gd name="connsiteX2" fmla="*/ 1744450 w 1744450"/>
                <a:gd name="connsiteY2" fmla="*/ 257854 h 599230"/>
                <a:gd name="connsiteX0" fmla="*/ 727 w 1744183"/>
                <a:gd name="connsiteY0" fmla="*/ 742273 h 742273"/>
                <a:gd name="connsiteX1" fmla="*/ 1744183 w 1744183"/>
                <a:gd name="connsiteY1" fmla="*/ 400897 h 742273"/>
                <a:gd name="connsiteX2" fmla="*/ 1744183 w 1744183"/>
                <a:gd name="connsiteY2" fmla="*/ 400897 h 742273"/>
                <a:gd name="connsiteX0" fmla="*/ 824 w 1907406"/>
                <a:gd name="connsiteY0" fmla="*/ 471425 h 471425"/>
                <a:gd name="connsiteX1" fmla="*/ 1744280 w 1907406"/>
                <a:gd name="connsiteY1" fmla="*/ 130049 h 471425"/>
                <a:gd name="connsiteX2" fmla="*/ 1858580 w 1907406"/>
                <a:gd name="connsiteY2" fmla="*/ 396749 h 471425"/>
                <a:gd name="connsiteX0" fmla="*/ 0 w 1857756"/>
                <a:gd name="connsiteY0" fmla="*/ 74676 h 74676"/>
                <a:gd name="connsiteX1" fmla="*/ 1857756 w 1857756"/>
                <a:gd name="connsiteY1" fmla="*/ 0 h 74676"/>
                <a:gd name="connsiteX0" fmla="*/ 0 w 1857756"/>
                <a:gd name="connsiteY0" fmla="*/ 304580 h 304580"/>
                <a:gd name="connsiteX1" fmla="*/ 1857756 w 1857756"/>
                <a:gd name="connsiteY1" fmla="*/ 229904 h 304580"/>
                <a:gd name="connsiteX0" fmla="*/ 0 w 1857756"/>
                <a:gd name="connsiteY0" fmla="*/ 480550 h 480550"/>
                <a:gd name="connsiteX1" fmla="*/ 1857756 w 1857756"/>
                <a:gd name="connsiteY1" fmla="*/ 405874 h 480550"/>
                <a:gd name="connsiteX0" fmla="*/ 0 w 1857756"/>
                <a:gd name="connsiteY0" fmla="*/ 541672 h 541672"/>
                <a:gd name="connsiteX1" fmla="*/ 1857756 w 1857756"/>
                <a:gd name="connsiteY1" fmla="*/ 466996 h 541672"/>
                <a:gd name="connsiteX0" fmla="*/ 0 w 1857756"/>
                <a:gd name="connsiteY0" fmla="*/ 680436 h 680436"/>
                <a:gd name="connsiteX1" fmla="*/ 1857756 w 1857756"/>
                <a:gd name="connsiteY1" fmla="*/ 605760 h 680436"/>
                <a:gd name="connsiteX0" fmla="*/ 0 w 1933956"/>
                <a:gd name="connsiteY0" fmla="*/ 724085 h 724085"/>
                <a:gd name="connsiteX1" fmla="*/ 1933956 w 1933956"/>
                <a:gd name="connsiteY1" fmla="*/ 573209 h 724085"/>
                <a:gd name="connsiteX0" fmla="*/ 0 w 1933956"/>
                <a:gd name="connsiteY0" fmla="*/ 654096 h 654096"/>
                <a:gd name="connsiteX1" fmla="*/ 1933956 w 1933956"/>
                <a:gd name="connsiteY1" fmla="*/ 503220 h 654096"/>
                <a:gd name="connsiteX0" fmla="*/ 0 w 1933956"/>
                <a:gd name="connsiteY0" fmla="*/ 593912 h 593912"/>
                <a:gd name="connsiteX1" fmla="*/ 1933956 w 1933956"/>
                <a:gd name="connsiteY1" fmla="*/ 443036 h 593912"/>
                <a:gd name="connsiteX0" fmla="*/ 429 w 1934385"/>
                <a:gd name="connsiteY0" fmla="*/ 717758 h 717758"/>
                <a:gd name="connsiteX1" fmla="*/ 1934385 w 1934385"/>
                <a:gd name="connsiteY1" fmla="*/ 566882 h 717758"/>
                <a:gd name="connsiteX0" fmla="*/ 0 w 1933956"/>
                <a:gd name="connsiteY0" fmla="*/ 748317 h 748317"/>
                <a:gd name="connsiteX1" fmla="*/ 1933956 w 1933956"/>
                <a:gd name="connsiteY1" fmla="*/ 597441 h 748317"/>
              </a:gdLst>
              <a:ahLst/>
              <a:cxnLst>
                <a:cxn ang="0">
                  <a:pos x="connsiteX0" y="connsiteY0"/>
                </a:cxn>
                <a:cxn ang="0">
                  <a:pos x="connsiteX1" y="connsiteY1"/>
                </a:cxn>
              </a:cxnLst>
              <a:rect l="l" t="t" r="r" b="b"/>
              <a:pathLst>
                <a:path w="1933956" h="748317">
                  <a:moveTo>
                    <a:pt x="0" y="748317"/>
                  </a:moveTo>
                  <a:cubicBezTo>
                    <a:pt x="127" y="-448150"/>
                    <a:pt x="1362329" y="12733"/>
                    <a:pt x="1933956" y="597441"/>
                  </a:cubicBezTo>
                </a:path>
              </a:pathLst>
            </a:custGeom>
            <a:noFill/>
            <a:ln w="19050">
              <a:solidFill>
                <a:srgbClr val="C00000"/>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65000"/>
                    <a:lumOff val="35000"/>
                  </a:schemeClr>
                </a:solidFill>
                <a:latin typeface="+mn-ea"/>
              </a:endParaRPr>
            </a:p>
          </p:txBody>
        </p:sp>
        <p:sp>
          <p:nvSpPr>
            <p:cNvPr id="17" name="矩形 16"/>
            <p:cNvSpPr/>
            <p:nvPr/>
          </p:nvSpPr>
          <p:spPr>
            <a:xfrm>
              <a:off x="603094" y="2909612"/>
              <a:ext cx="2251211" cy="646331"/>
            </a:xfrm>
            <a:prstGeom prst="rect">
              <a:avLst/>
            </a:prstGeom>
          </p:spPr>
          <p:txBody>
            <a:bodyPr wrap="square">
              <a:spAutoFit/>
            </a:bodyPr>
            <a:lstStyle/>
            <a:p>
              <a:r>
                <a:rPr lang="zh-CN" altLang="en-US" sz="1200" b="1" dirty="0">
                  <a:solidFill>
                    <a:schemeClr val="tx1">
                      <a:lumMod val="65000"/>
                      <a:lumOff val="35000"/>
                    </a:schemeClr>
                  </a:solidFill>
                  <a:latin typeface="+mn-ea"/>
                </a:rPr>
                <a:t>请在此处输入您的文本，或者复制您的文本粘贴到此处请在此处输入您的</a:t>
              </a:r>
              <a:r>
                <a:rPr lang="zh-CN" altLang="en-US" sz="1200" b="1" dirty="0" smtClean="0">
                  <a:solidFill>
                    <a:schemeClr val="tx1">
                      <a:lumMod val="65000"/>
                      <a:lumOff val="35000"/>
                    </a:schemeClr>
                  </a:solidFill>
                  <a:latin typeface="+mn-ea"/>
                </a:rPr>
                <a:t>文本</a:t>
              </a:r>
              <a:endParaRPr lang="zh-CN" altLang="en-US" sz="1200" b="1" dirty="0">
                <a:solidFill>
                  <a:schemeClr val="tx1">
                    <a:lumMod val="65000"/>
                    <a:lumOff val="35000"/>
                  </a:schemeClr>
                </a:solidFill>
                <a:latin typeface="+mn-ea"/>
              </a:endParaRPr>
            </a:p>
          </p:txBody>
        </p:sp>
      </p:grpSp>
      <p:grpSp>
        <p:nvGrpSpPr>
          <p:cNvPr id="18" name="组合 17"/>
          <p:cNvGrpSpPr/>
          <p:nvPr/>
        </p:nvGrpSpPr>
        <p:grpSpPr>
          <a:xfrm>
            <a:off x="3830577" y="1779662"/>
            <a:ext cx="998668" cy="1283653"/>
            <a:chOff x="4021138" y="1635646"/>
            <a:chExt cx="1049586" cy="1349102"/>
          </a:xfrm>
        </p:grpSpPr>
        <p:pic>
          <p:nvPicPr>
            <p:cNvPr id="19" name="Picture 2" descr="E:\T上云霄4\T上云霄4\绅士猫分享商务剪影素材\PNG商务男士\绅士猫分享 (7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6829" y="1635646"/>
              <a:ext cx="725686" cy="1241958"/>
            </a:xfrm>
            <a:prstGeom prst="rect">
              <a:avLst/>
            </a:prstGeom>
            <a:noFill/>
            <a:extLst>
              <a:ext uri="{909E8E84-426E-40DD-AFC4-6F175D3DCCD1}">
                <a14:hiddenFill xmlns:a14="http://schemas.microsoft.com/office/drawing/2010/main">
                  <a:solidFill>
                    <a:srgbClr val="FFFFFF"/>
                  </a:solidFill>
                </a14:hiddenFill>
              </a:ext>
            </a:extLst>
          </p:spPr>
        </p:pic>
        <p:sp>
          <p:nvSpPr>
            <p:cNvPr id="20" name="椭圆 19"/>
            <p:cNvSpPr>
              <a:spLocks noChangeAspect="1"/>
            </p:cNvSpPr>
            <p:nvPr/>
          </p:nvSpPr>
          <p:spPr>
            <a:xfrm>
              <a:off x="4021138" y="2705495"/>
              <a:ext cx="1049586" cy="279253"/>
            </a:xfrm>
            <a:prstGeom prst="ellipse">
              <a:avLst/>
            </a:prstGeom>
            <a:gradFill flip="none" rotWithShape="1">
              <a:gsLst>
                <a:gs pos="0">
                  <a:schemeClr val="tx1">
                    <a:alpha val="43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65000"/>
                    <a:lumOff val="35000"/>
                  </a:schemeClr>
                </a:solidFill>
                <a:latin typeface="+mn-ea"/>
              </a:endParaRPr>
            </a:p>
          </p:txBody>
        </p:sp>
      </p:grpSp>
      <p:sp>
        <p:nvSpPr>
          <p:cNvPr id="43"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44" name="Group 8"/>
          <p:cNvGrpSpPr>
            <a:grpSpLocks/>
          </p:cNvGrpSpPr>
          <p:nvPr/>
        </p:nvGrpSpPr>
        <p:grpSpPr bwMode="auto">
          <a:xfrm>
            <a:off x="1763688" y="626641"/>
            <a:ext cx="360362" cy="288925"/>
            <a:chOff x="0" y="0"/>
            <a:chExt cx="360040" cy="288032"/>
          </a:xfrm>
          <a:solidFill>
            <a:srgbClr val="C00000"/>
          </a:solidFill>
        </p:grpSpPr>
        <p:sp>
          <p:nvSpPr>
            <p:cNvPr id="45"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46"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365272553"/>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par>
                          <p:cTn id="24" fill="hold">
                            <p:stCondLst>
                              <p:cond delay="3000"/>
                            </p:stCondLst>
                            <p:childTnLst>
                              <p:par>
                                <p:cTn id="25" presetID="22" presetClass="entr" presetSubtype="2"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39552" y="1655074"/>
            <a:ext cx="3469401" cy="39303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spcCol="0" rtlCol="0" anchor="ctr"/>
          <a:lstStyle/>
          <a:p>
            <a:pPr algn="ctr"/>
            <a:r>
              <a:rPr lang="zh-CN" altLang="en-US" sz="1600" b="1" dirty="0">
                <a:solidFill>
                  <a:schemeClr val="bg1"/>
                </a:solidFill>
                <a:latin typeface="微软雅黑" pitchFamily="34" charset="-122"/>
                <a:ea typeface="微软雅黑" pitchFamily="34" charset="-122"/>
              </a:rPr>
              <a:t>输入您的文字内容</a:t>
            </a:r>
          </a:p>
        </p:txBody>
      </p:sp>
      <p:sp>
        <p:nvSpPr>
          <p:cNvPr id="25" name="Rectangle 42"/>
          <p:cNvSpPr/>
          <p:nvPr/>
        </p:nvSpPr>
        <p:spPr>
          <a:xfrm>
            <a:off x="593485" y="2204776"/>
            <a:ext cx="3240360" cy="1342322"/>
          </a:xfrm>
          <a:prstGeom prst="rect">
            <a:avLst/>
          </a:prstGeom>
          <a:noFill/>
          <a:ln w="12700" cap="flat" cmpd="sng" algn="ctr">
            <a:noFill/>
            <a:prstDash val="solid"/>
          </a:ln>
          <a:effectLst/>
        </p:spPr>
        <p:txBody>
          <a:bodyPr lIns="91437" tIns="0" rIns="91437" bIns="0" rtlCol="0" anchor="t"/>
          <a:lstStyle/>
          <a:p>
            <a:pPr marL="171444" indent="-171444">
              <a:buFont typeface="Wingdings" pitchFamily="2" charset="2"/>
              <a:buChar char="l"/>
              <a:defRPr/>
            </a:pPr>
            <a:r>
              <a:rPr lang="zh-CN" altLang="en-US" sz="1100" b="1" kern="0" dirty="0">
                <a:solidFill>
                  <a:schemeClr val="tx1">
                    <a:lumMod val="65000"/>
                    <a:lumOff val="35000"/>
                  </a:schemeClr>
                </a:solidFill>
                <a:latin typeface="+mn-ea"/>
                <a:cs typeface="Arial" pitchFamily="34" charset="0"/>
              </a:rPr>
              <a:t>输入您的文字内容，输入您的文字内容，输入您的 文字内容，输入您的文字内容，输入您的文字内容，输入您的 文字内容。</a:t>
            </a:r>
            <a:endParaRPr lang="en-US" altLang="zh-CN" sz="1100" b="1" kern="0" dirty="0">
              <a:solidFill>
                <a:schemeClr val="tx1">
                  <a:lumMod val="65000"/>
                  <a:lumOff val="35000"/>
                </a:schemeClr>
              </a:solidFill>
              <a:latin typeface="+mn-ea"/>
              <a:cs typeface="Arial" pitchFamily="34" charset="0"/>
            </a:endParaRPr>
          </a:p>
          <a:p>
            <a:pPr marL="171444" indent="-171444">
              <a:buFont typeface="Wingdings" pitchFamily="2" charset="2"/>
              <a:buChar char="l"/>
              <a:defRPr/>
            </a:pPr>
            <a:endParaRPr lang="en-US" altLang="zh-CN" sz="1100" b="1" kern="0" dirty="0">
              <a:solidFill>
                <a:schemeClr val="tx1">
                  <a:lumMod val="65000"/>
                  <a:lumOff val="35000"/>
                </a:schemeClr>
              </a:solidFill>
              <a:latin typeface="+mn-ea"/>
              <a:cs typeface="Arial" pitchFamily="34" charset="0"/>
            </a:endParaRPr>
          </a:p>
          <a:p>
            <a:pPr marL="171444" indent="-171444">
              <a:buFont typeface="Wingdings" pitchFamily="2" charset="2"/>
              <a:buChar char="l"/>
              <a:defRPr/>
            </a:pPr>
            <a:r>
              <a:rPr lang="zh-CN" altLang="en-US" sz="1100" b="1" kern="0" dirty="0">
                <a:solidFill>
                  <a:schemeClr val="tx1">
                    <a:lumMod val="65000"/>
                    <a:lumOff val="35000"/>
                  </a:schemeClr>
                </a:solidFill>
                <a:latin typeface="+mn-ea"/>
                <a:cs typeface="Arial" pitchFamily="34" charset="0"/>
              </a:rPr>
              <a:t>输入您的文字内容，输入您的文字内容，输入您的 文字内容，输入您的文字内容，输入您的文字内容，输入您的 文字内容。</a:t>
            </a:r>
            <a:endParaRPr lang="en-US" altLang="zh-CN" sz="1100" b="1" kern="0" dirty="0">
              <a:solidFill>
                <a:schemeClr val="tx1">
                  <a:lumMod val="65000"/>
                  <a:lumOff val="35000"/>
                </a:schemeClr>
              </a:solidFill>
              <a:latin typeface="+mn-ea"/>
              <a:cs typeface="Arial" pitchFamily="34" charset="0"/>
            </a:endParaRPr>
          </a:p>
          <a:p>
            <a:pPr marL="171444" indent="-171444">
              <a:buFont typeface="Wingdings" pitchFamily="2" charset="2"/>
              <a:buChar char="l"/>
              <a:defRPr/>
            </a:pPr>
            <a:endParaRPr lang="en-US" altLang="zh-CN" sz="1100" b="1" kern="0" dirty="0">
              <a:solidFill>
                <a:schemeClr val="tx1">
                  <a:lumMod val="65000"/>
                  <a:lumOff val="35000"/>
                </a:schemeClr>
              </a:solidFill>
              <a:latin typeface="+mn-ea"/>
              <a:cs typeface="Arial" pitchFamily="34" charset="0"/>
            </a:endParaRPr>
          </a:p>
        </p:txBody>
      </p:sp>
      <p:grpSp>
        <p:nvGrpSpPr>
          <p:cNvPr id="26" name="组合 25"/>
          <p:cNvGrpSpPr/>
          <p:nvPr/>
        </p:nvGrpSpPr>
        <p:grpSpPr>
          <a:xfrm>
            <a:off x="3193669" y="1424410"/>
            <a:ext cx="2756661" cy="3210392"/>
            <a:chOff x="2864721" y="1401097"/>
            <a:chExt cx="2756661" cy="3210392"/>
          </a:xfrm>
        </p:grpSpPr>
        <p:sp>
          <p:nvSpPr>
            <p:cNvPr id="27" name="等腰三角形 6"/>
            <p:cNvSpPr/>
            <p:nvPr/>
          </p:nvSpPr>
          <p:spPr>
            <a:xfrm rot="13762873">
              <a:off x="3608165" y="1238000"/>
              <a:ext cx="1850120" cy="2176314"/>
            </a:xfrm>
            <a:custGeom>
              <a:avLst/>
              <a:gdLst/>
              <a:ahLst/>
              <a:cxnLst/>
              <a:rect l="l" t="t" r="r" b="b"/>
              <a:pathLst>
                <a:path w="1850120" h="2176314">
                  <a:moveTo>
                    <a:pt x="1627222" y="1853479"/>
                  </a:moveTo>
                  <a:cubicBezTo>
                    <a:pt x="1294622" y="2241273"/>
                    <a:pt x="710628" y="2286016"/>
                    <a:pt x="322835" y="1953416"/>
                  </a:cubicBezTo>
                  <a:cubicBezTo>
                    <a:pt x="-64959" y="1620816"/>
                    <a:pt x="-109702" y="1036823"/>
                    <a:pt x="222898" y="649029"/>
                  </a:cubicBezTo>
                  <a:cubicBezTo>
                    <a:pt x="276734" y="586259"/>
                    <a:pt x="337157" y="532476"/>
                    <a:pt x="402892" y="488737"/>
                  </a:cubicBezTo>
                  <a:lnTo>
                    <a:pt x="515678" y="0"/>
                  </a:lnTo>
                  <a:lnTo>
                    <a:pt x="604269" y="383895"/>
                  </a:lnTo>
                  <a:cubicBezTo>
                    <a:pt x="908669" y="271168"/>
                    <a:pt x="1263402" y="322767"/>
                    <a:pt x="1527285" y="549092"/>
                  </a:cubicBezTo>
                  <a:cubicBezTo>
                    <a:pt x="1915078" y="881692"/>
                    <a:pt x="1959822" y="1465686"/>
                    <a:pt x="1627222" y="1853479"/>
                  </a:cubicBezTo>
                  <a:close/>
                </a:path>
              </a:pathLst>
            </a:custGeom>
            <a:solidFill>
              <a:srgbClr val="FF0000"/>
            </a:solidFill>
            <a:ln w="1905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solidFill>
                  <a:schemeClr val="tx1">
                    <a:lumMod val="65000"/>
                    <a:lumOff val="35000"/>
                  </a:schemeClr>
                </a:solidFill>
              </a:endParaRPr>
            </a:p>
          </p:txBody>
        </p:sp>
        <p:sp>
          <p:nvSpPr>
            <p:cNvPr id="28" name="菱形 10"/>
            <p:cNvSpPr/>
            <p:nvPr/>
          </p:nvSpPr>
          <p:spPr>
            <a:xfrm>
              <a:off x="3504897" y="3412712"/>
              <a:ext cx="504056" cy="648071"/>
            </a:xfrm>
            <a:custGeom>
              <a:avLst/>
              <a:gdLst/>
              <a:ahLst/>
              <a:cxnLst/>
              <a:rect l="l" t="t" r="r" b="b"/>
              <a:pathLst>
                <a:path w="504056" h="648071">
                  <a:moveTo>
                    <a:pt x="243887" y="298102"/>
                  </a:moveTo>
                  <a:lnTo>
                    <a:pt x="288553" y="437083"/>
                  </a:lnTo>
                  <a:lnTo>
                    <a:pt x="243887" y="576063"/>
                  </a:lnTo>
                  <a:lnTo>
                    <a:pt x="199220" y="437083"/>
                  </a:lnTo>
                  <a:close/>
                  <a:moveTo>
                    <a:pt x="363536" y="288032"/>
                  </a:moveTo>
                  <a:lnTo>
                    <a:pt x="413092" y="288032"/>
                  </a:lnTo>
                  <a:cubicBezTo>
                    <a:pt x="463330" y="288032"/>
                    <a:pt x="504056" y="328758"/>
                    <a:pt x="504056" y="378996"/>
                  </a:cubicBezTo>
                  <a:lnTo>
                    <a:pt x="504056" y="557107"/>
                  </a:lnTo>
                  <a:cubicBezTo>
                    <a:pt x="504056" y="607345"/>
                    <a:pt x="463330" y="648071"/>
                    <a:pt x="413092" y="648071"/>
                  </a:cubicBezTo>
                  <a:lnTo>
                    <a:pt x="267792" y="648071"/>
                  </a:lnTo>
                  <a:close/>
                  <a:moveTo>
                    <a:pt x="90964" y="288032"/>
                  </a:moveTo>
                  <a:lnTo>
                    <a:pt x="124237" y="288032"/>
                  </a:lnTo>
                  <a:lnTo>
                    <a:pt x="219982" y="648071"/>
                  </a:lnTo>
                  <a:lnTo>
                    <a:pt x="90964" y="648071"/>
                  </a:lnTo>
                  <a:cubicBezTo>
                    <a:pt x="40726" y="648071"/>
                    <a:pt x="0" y="607345"/>
                    <a:pt x="0" y="557107"/>
                  </a:cubicBezTo>
                  <a:lnTo>
                    <a:pt x="0" y="378996"/>
                  </a:lnTo>
                  <a:cubicBezTo>
                    <a:pt x="0" y="328758"/>
                    <a:pt x="40726" y="288032"/>
                    <a:pt x="90964" y="288032"/>
                  </a:cubicBezTo>
                  <a:close/>
                  <a:moveTo>
                    <a:pt x="243887" y="0"/>
                  </a:moveTo>
                  <a:cubicBezTo>
                    <a:pt x="323425" y="0"/>
                    <a:pt x="387903" y="64478"/>
                    <a:pt x="387903" y="144016"/>
                  </a:cubicBezTo>
                  <a:cubicBezTo>
                    <a:pt x="387903" y="223554"/>
                    <a:pt x="323425" y="288032"/>
                    <a:pt x="243887" y="288032"/>
                  </a:cubicBezTo>
                  <a:cubicBezTo>
                    <a:pt x="164349" y="288032"/>
                    <a:pt x="99871" y="223554"/>
                    <a:pt x="99871" y="144016"/>
                  </a:cubicBezTo>
                  <a:cubicBezTo>
                    <a:pt x="99871" y="64478"/>
                    <a:pt x="164349" y="0"/>
                    <a:pt x="243887" y="0"/>
                  </a:cubicBezTo>
                  <a:close/>
                </a:path>
              </a:pathLst>
            </a:custGeom>
            <a:solidFill>
              <a:srgbClr val="FF0000"/>
            </a:solidFill>
            <a:ln w="9525">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solidFill>
                  <a:schemeClr val="tx1">
                    <a:lumMod val="65000"/>
                    <a:lumOff val="35000"/>
                  </a:schemeClr>
                </a:solidFill>
              </a:endParaRPr>
            </a:p>
          </p:txBody>
        </p:sp>
        <p:grpSp>
          <p:nvGrpSpPr>
            <p:cNvPr id="29" name="组合 28"/>
            <p:cNvGrpSpPr/>
            <p:nvPr/>
          </p:nvGrpSpPr>
          <p:grpSpPr>
            <a:xfrm>
              <a:off x="2864721" y="4060782"/>
              <a:ext cx="2100934" cy="550707"/>
              <a:chOff x="4455926" y="1313469"/>
              <a:chExt cx="2100934" cy="550707"/>
            </a:xfrm>
          </p:grpSpPr>
          <p:sp>
            <p:nvSpPr>
              <p:cNvPr id="31" name="TextBox 30"/>
              <p:cNvSpPr txBox="1"/>
              <p:nvPr/>
            </p:nvSpPr>
            <p:spPr>
              <a:xfrm>
                <a:off x="4455926" y="1313469"/>
                <a:ext cx="1784408" cy="307777"/>
              </a:xfrm>
              <a:prstGeom prst="rect">
                <a:avLst/>
              </a:prstGeom>
              <a:noFill/>
            </p:spPr>
            <p:txBody>
              <a:bodyPr wrap="square" rtlCol="0">
                <a:spAutoFit/>
              </a:bodyPr>
              <a:lstStyle/>
              <a:p>
                <a:r>
                  <a:rPr lang="zh-CN" altLang="en-US" sz="1400" b="1" dirty="0">
                    <a:solidFill>
                      <a:schemeClr val="tx1">
                        <a:lumMod val="65000"/>
                        <a:lumOff val="35000"/>
                      </a:schemeClr>
                    </a:solidFill>
                  </a:rPr>
                  <a:t>输入重点文字内容</a:t>
                </a:r>
              </a:p>
            </p:txBody>
          </p:sp>
          <p:sp>
            <p:nvSpPr>
              <p:cNvPr id="32" name="Rectangle 42"/>
              <p:cNvSpPr/>
              <p:nvPr/>
            </p:nvSpPr>
            <p:spPr>
              <a:xfrm>
                <a:off x="4772452" y="1660380"/>
                <a:ext cx="1784408" cy="203796"/>
              </a:xfrm>
              <a:prstGeom prst="rect">
                <a:avLst/>
              </a:prstGeom>
              <a:noFill/>
              <a:ln w="12700" cap="flat" cmpd="sng" algn="ctr">
                <a:noFill/>
                <a:prstDash val="solid"/>
              </a:ln>
              <a:effectLst/>
            </p:spPr>
            <p:txBody>
              <a:bodyPr lIns="91440" tIns="0" rIns="91440" bIns="0" rtlCol="0" anchor="t"/>
              <a:lstStyle/>
              <a:p>
                <a:pPr>
                  <a:defRPr/>
                </a:pPr>
                <a:endParaRPr lang="en-US" sz="1100" kern="0" dirty="0">
                  <a:solidFill>
                    <a:schemeClr val="tx1">
                      <a:lumMod val="65000"/>
                      <a:lumOff val="35000"/>
                    </a:schemeClr>
                  </a:solidFill>
                  <a:latin typeface="Arial" pitchFamily="34" charset="0"/>
                  <a:cs typeface="Arial" pitchFamily="34" charset="0"/>
                </a:endParaRPr>
              </a:p>
            </p:txBody>
          </p:sp>
        </p:grpSp>
        <p:sp>
          <p:nvSpPr>
            <p:cNvPr id="30" name="KSO_Shape"/>
            <p:cNvSpPr>
              <a:spLocks/>
            </p:cNvSpPr>
            <p:nvPr/>
          </p:nvSpPr>
          <p:spPr bwMode="auto">
            <a:xfrm>
              <a:off x="4214572" y="1857684"/>
              <a:ext cx="807357" cy="678180"/>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chemeClr val="bg1"/>
            </a:solidFill>
            <a:ln>
              <a:noFill/>
            </a:ln>
            <a:effectLst>
              <a:innerShdw blurRad="63500" dist="50800" dir="16200000">
                <a:prstClr val="black">
                  <a:alpha val="50000"/>
                </a:prstClr>
              </a:innerShdw>
            </a:effectLst>
          </p:spPr>
          <p:txBody>
            <a:bodyPr lIns="91437" tIns="45718" rIns="91437" bIns="45718"/>
            <a:lstStyle/>
            <a:p>
              <a:endParaRPr lang="zh-CN" altLang="en-US">
                <a:solidFill>
                  <a:schemeClr val="tx1">
                    <a:lumMod val="65000"/>
                    <a:lumOff val="35000"/>
                  </a:schemeClr>
                </a:solidFill>
              </a:endParaRPr>
            </a:p>
          </p:txBody>
        </p:sp>
      </p:grpSp>
      <p:grpSp>
        <p:nvGrpSpPr>
          <p:cNvPr id="33" name="组合 32"/>
          <p:cNvGrpSpPr/>
          <p:nvPr/>
        </p:nvGrpSpPr>
        <p:grpSpPr>
          <a:xfrm>
            <a:off x="5366023" y="1275606"/>
            <a:ext cx="3358922" cy="3146235"/>
            <a:chOff x="5089073" y="1823394"/>
            <a:chExt cx="3358922" cy="3146235"/>
          </a:xfrm>
        </p:grpSpPr>
        <p:sp>
          <p:nvSpPr>
            <p:cNvPr id="34" name="椭圆 3"/>
            <p:cNvSpPr/>
            <p:nvPr/>
          </p:nvSpPr>
          <p:spPr>
            <a:xfrm>
              <a:off x="5089073" y="1823394"/>
              <a:ext cx="2088232" cy="2353174"/>
            </a:xfrm>
            <a:custGeom>
              <a:avLst/>
              <a:gdLst/>
              <a:ahLst/>
              <a:cxnLst/>
              <a:rect l="l" t="t" r="r" b="b"/>
              <a:pathLst>
                <a:path w="2088232" h="2353174">
                  <a:moveTo>
                    <a:pt x="1044116" y="0"/>
                  </a:moveTo>
                  <a:cubicBezTo>
                    <a:pt x="1620765" y="0"/>
                    <a:pt x="2088232" y="467467"/>
                    <a:pt x="2088232" y="1044116"/>
                  </a:cubicBezTo>
                  <a:cubicBezTo>
                    <a:pt x="2088232" y="1434820"/>
                    <a:pt x="1873636" y="1775402"/>
                    <a:pt x="1555561" y="1953855"/>
                  </a:cubicBezTo>
                  <a:lnTo>
                    <a:pt x="1805753" y="2353174"/>
                  </a:lnTo>
                  <a:lnTo>
                    <a:pt x="1319841" y="2050229"/>
                  </a:lnTo>
                  <a:cubicBezTo>
                    <a:pt x="1232223" y="2075397"/>
                    <a:pt x="1139668" y="2088232"/>
                    <a:pt x="1044116" y="2088232"/>
                  </a:cubicBezTo>
                  <a:cubicBezTo>
                    <a:pt x="467467" y="2088232"/>
                    <a:pt x="0" y="1620765"/>
                    <a:pt x="0" y="1044116"/>
                  </a:cubicBezTo>
                  <a:cubicBezTo>
                    <a:pt x="0" y="467467"/>
                    <a:pt x="467467" y="0"/>
                    <a:pt x="1044116" y="0"/>
                  </a:cubicBezTo>
                  <a:close/>
                </a:path>
              </a:pathLst>
            </a:custGeom>
            <a:solidFill>
              <a:srgbClr val="FF0000"/>
            </a:solidFill>
            <a:ln w="1905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solidFill>
                  <a:schemeClr val="tx1">
                    <a:lumMod val="65000"/>
                    <a:lumOff val="35000"/>
                  </a:schemeClr>
                </a:solidFill>
              </a:endParaRPr>
            </a:p>
          </p:txBody>
        </p:sp>
        <p:sp>
          <p:nvSpPr>
            <p:cNvPr id="35" name="菱形 10"/>
            <p:cNvSpPr/>
            <p:nvPr/>
          </p:nvSpPr>
          <p:spPr>
            <a:xfrm>
              <a:off x="7045815" y="3601318"/>
              <a:ext cx="504056" cy="648071"/>
            </a:xfrm>
            <a:custGeom>
              <a:avLst/>
              <a:gdLst/>
              <a:ahLst/>
              <a:cxnLst/>
              <a:rect l="l" t="t" r="r" b="b"/>
              <a:pathLst>
                <a:path w="504056" h="648071">
                  <a:moveTo>
                    <a:pt x="243887" y="298102"/>
                  </a:moveTo>
                  <a:lnTo>
                    <a:pt x="288553" y="437083"/>
                  </a:lnTo>
                  <a:lnTo>
                    <a:pt x="243887" y="576063"/>
                  </a:lnTo>
                  <a:lnTo>
                    <a:pt x="199220" y="437083"/>
                  </a:lnTo>
                  <a:close/>
                  <a:moveTo>
                    <a:pt x="363536" y="288032"/>
                  </a:moveTo>
                  <a:lnTo>
                    <a:pt x="413092" y="288032"/>
                  </a:lnTo>
                  <a:cubicBezTo>
                    <a:pt x="463330" y="288032"/>
                    <a:pt x="504056" y="328758"/>
                    <a:pt x="504056" y="378996"/>
                  </a:cubicBezTo>
                  <a:lnTo>
                    <a:pt x="504056" y="557107"/>
                  </a:lnTo>
                  <a:cubicBezTo>
                    <a:pt x="504056" y="607345"/>
                    <a:pt x="463330" y="648071"/>
                    <a:pt x="413092" y="648071"/>
                  </a:cubicBezTo>
                  <a:lnTo>
                    <a:pt x="267792" y="648071"/>
                  </a:lnTo>
                  <a:close/>
                  <a:moveTo>
                    <a:pt x="90964" y="288032"/>
                  </a:moveTo>
                  <a:lnTo>
                    <a:pt x="124237" y="288032"/>
                  </a:lnTo>
                  <a:lnTo>
                    <a:pt x="219982" y="648071"/>
                  </a:lnTo>
                  <a:lnTo>
                    <a:pt x="90964" y="648071"/>
                  </a:lnTo>
                  <a:cubicBezTo>
                    <a:pt x="40726" y="648071"/>
                    <a:pt x="0" y="607345"/>
                    <a:pt x="0" y="557107"/>
                  </a:cubicBezTo>
                  <a:lnTo>
                    <a:pt x="0" y="378996"/>
                  </a:lnTo>
                  <a:cubicBezTo>
                    <a:pt x="0" y="328758"/>
                    <a:pt x="40726" y="288032"/>
                    <a:pt x="90964" y="288032"/>
                  </a:cubicBezTo>
                  <a:close/>
                  <a:moveTo>
                    <a:pt x="243887" y="0"/>
                  </a:moveTo>
                  <a:cubicBezTo>
                    <a:pt x="323425" y="0"/>
                    <a:pt x="387903" y="64478"/>
                    <a:pt x="387903" y="144016"/>
                  </a:cubicBezTo>
                  <a:cubicBezTo>
                    <a:pt x="387903" y="223554"/>
                    <a:pt x="323425" y="288032"/>
                    <a:pt x="243887" y="288032"/>
                  </a:cubicBezTo>
                  <a:cubicBezTo>
                    <a:pt x="164349" y="288032"/>
                    <a:pt x="99871" y="223554"/>
                    <a:pt x="99871" y="144016"/>
                  </a:cubicBezTo>
                  <a:cubicBezTo>
                    <a:pt x="99871" y="64478"/>
                    <a:pt x="164349" y="0"/>
                    <a:pt x="243887" y="0"/>
                  </a:cubicBezTo>
                  <a:close/>
                </a:path>
              </a:pathLst>
            </a:custGeom>
            <a:solidFill>
              <a:srgbClr val="FF0000"/>
            </a:solidFill>
            <a:ln w="9525">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solidFill>
                  <a:schemeClr val="tx1">
                    <a:lumMod val="65000"/>
                    <a:lumOff val="35000"/>
                  </a:schemeClr>
                </a:solidFill>
              </a:endParaRPr>
            </a:p>
          </p:txBody>
        </p:sp>
        <p:grpSp>
          <p:nvGrpSpPr>
            <p:cNvPr id="36" name="组合 35"/>
            <p:cNvGrpSpPr/>
            <p:nvPr/>
          </p:nvGrpSpPr>
          <p:grpSpPr>
            <a:xfrm>
              <a:off x="6599306" y="4266613"/>
              <a:ext cx="1848689" cy="703016"/>
              <a:chOff x="4708171" y="1161160"/>
              <a:chExt cx="1848689" cy="703016"/>
            </a:xfrm>
          </p:grpSpPr>
          <p:sp>
            <p:nvSpPr>
              <p:cNvPr id="38" name="TextBox 37"/>
              <p:cNvSpPr txBox="1"/>
              <p:nvPr/>
            </p:nvSpPr>
            <p:spPr>
              <a:xfrm>
                <a:off x="4708171" y="1161160"/>
                <a:ext cx="1784408" cy="307777"/>
              </a:xfrm>
              <a:prstGeom prst="rect">
                <a:avLst/>
              </a:prstGeom>
              <a:noFill/>
            </p:spPr>
            <p:txBody>
              <a:bodyPr wrap="square" rtlCol="0">
                <a:spAutoFit/>
              </a:bodyPr>
              <a:lstStyle/>
              <a:p>
                <a:r>
                  <a:rPr lang="zh-CN" altLang="en-US" sz="1400" b="1" dirty="0">
                    <a:solidFill>
                      <a:schemeClr val="tx1">
                        <a:lumMod val="65000"/>
                        <a:lumOff val="35000"/>
                      </a:schemeClr>
                    </a:solidFill>
                  </a:rPr>
                  <a:t>输入重点文字内容</a:t>
                </a:r>
              </a:p>
            </p:txBody>
          </p:sp>
          <p:sp>
            <p:nvSpPr>
              <p:cNvPr id="39" name="Rectangle 42"/>
              <p:cNvSpPr/>
              <p:nvPr/>
            </p:nvSpPr>
            <p:spPr>
              <a:xfrm>
                <a:off x="4772452" y="1660380"/>
                <a:ext cx="1784408" cy="203796"/>
              </a:xfrm>
              <a:prstGeom prst="rect">
                <a:avLst/>
              </a:prstGeom>
              <a:noFill/>
              <a:ln w="12700" cap="flat" cmpd="sng" algn="ctr">
                <a:noFill/>
                <a:prstDash val="solid"/>
              </a:ln>
              <a:effectLst/>
            </p:spPr>
            <p:txBody>
              <a:bodyPr lIns="91440" tIns="0" rIns="91440" bIns="0" rtlCol="0" anchor="t"/>
              <a:lstStyle/>
              <a:p>
                <a:pPr>
                  <a:defRPr/>
                </a:pPr>
                <a:endParaRPr lang="en-US" sz="1100" kern="0" dirty="0">
                  <a:solidFill>
                    <a:schemeClr val="tx1">
                      <a:lumMod val="65000"/>
                      <a:lumOff val="35000"/>
                    </a:schemeClr>
                  </a:solidFill>
                  <a:latin typeface="Arial" pitchFamily="34" charset="0"/>
                  <a:cs typeface="Arial" pitchFamily="34" charset="0"/>
                </a:endParaRPr>
              </a:p>
            </p:txBody>
          </p:sp>
        </p:grpSp>
        <p:sp>
          <p:nvSpPr>
            <p:cNvPr id="37" name="KSO_Shape"/>
            <p:cNvSpPr/>
            <p:nvPr/>
          </p:nvSpPr>
          <p:spPr>
            <a:xfrm>
              <a:off x="5665137" y="2535865"/>
              <a:ext cx="1104900" cy="784479"/>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anchor="ctr"/>
            <a:lstStyle/>
            <a:p>
              <a:pPr algn="ctr">
                <a:defRPr/>
              </a:pPr>
              <a:endParaRPr lang="zh-CN" altLang="en-US">
                <a:solidFill>
                  <a:schemeClr val="tx1">
                    <a:lumMod val="65000"/>
                    <a:lumOff val="35000"/>
                  </a:schemeClr>
                </a:solidFill>
              </a:endParaRPr>
            </a:p>
          </p:txBody>
        </p:sp>
      </p:grpSp>
      <p:sp>
        <p:nvSpPr>
          <p:cNvPr id="40"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41" name="Group 8"/>
          <p:cNvGrpSpPr>
            <a:grpSpLocks/>
          </p:cNvGrpSpPr>
          <p:nvPr/>
        </p:nvGrpSpPr>
        <p:grpSpPr bwMode="auto">
          <a:xfrm>
            <a:off x="1763688" y="626641"/>
            <a:ext cx="360362" cy="288925"/>
            <a:chOff x="0" y="0"/>
            <a:chExt cx="360040" cy="288032"/>
          </a:xfrm>
          <a:solidFill>
            <a:srgbClr val="C00000"/>
          </a:solidFill>
        </p:grpSpPr>
        <p:sp>
          <p:nvSpPr>
            <p:cNvPr id="42"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43"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740594157"/>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2917" y="2239117"/>
            <a:ext cx="2565187" cy="930451"/>
            <a:chOff x="659209" y="2289371"/>
            <a:chExt cx="2565187" cy="930451"/>
          </a:xfrm>
        </p:grpSpPr>
        <p:grpSp>
          <p:nvGrpSpPr>
            <p:cNvPr id="3" name="组合 2"/>
            <p:cNvGrpSpPr/>
            <p:nvPr/>
          </p:nvGrpSpPr>
          <p:grpSpPr>
            <a:xfrm>
              <a:off x="659209" y="2289371"/>
              <a:ext cx="2565187" cy="930451"/>
              <a:chOff x="1233751" y="2883334"/>
              <a:chExt cx="1206220" cy="930451"/>
            </a:xfrm>
          </p:grpSpPr>
          <p:sp>
            <p:nvSpPr>
              <p:cNvPr id="5" name="矩形 4"/>
              <p:cNvSpPr/>
              <p:nvPr/>
            </p:nvSpPr>
            <p:spPr>
              <a:xfrm>
                <a:off x="1233751" y="3005804"/>
                <a:ext cx="1206220" cy="5690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dirty="0">
                  <a:latin typeface="微软雅黑" pitchFamily="34" charset="-122"/>
                  <a:ea typeface="微软雅黑" pitchFamily="34" charset="-122"/>
                </a:endParaRPr>
              </a:p>
            </p:txBody>
          </p:sp>
          <p:sp>
            <p:nvSpPr>
              <p:cNvPr id="6" name="矩形 5"/>
              <p:cNvSpPr/>
              <p:nvPr/>
            </p:nvSpPr>
            <p:spPr>
              <a:xfrm>
                <a:off x="1233751" y="3574816"/>
                <a:ext cx="1206220" cy="2389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200" dirty="0">
                  <a:solidFill>
                    <a:srgbClr val="FF6647"/>
                  </a:solidFill>
                  <a:latin typeface="+mn-ea"/>
                </a:endParaRPr>
              </a:p>
            </p:txBody>
          </p:sp>
          <p:sp>
            <p:nvSpPr>
              <p:cNvPr id="7" name="等腰三角形 6"/>
              <p:cNvSpPr/>
              <p:nvPr/>
            </p:nvSpPr>
            <p:spPr>
              <a:xfrm>
                <a:off x="1734503" y="2883334"/>
                <a:ext cx="204716" cy="17648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4" name="TextBox 3"/>
            <p:cNvSpPr txBox="1"/>
            <p:nvPr/>
          </p:nvSpPr>
          <p:spPr>
            <a:xfrm>
              <a:off x="1115616" y="2511681"/>
              <a:ext cx="1569660" cy="369332"/>
            </a:xfrm>
            <a:prstGeom prst="rect">
              <a:avLst/>
            </a:prstGeom>
            <a:noFill/>
          </p:spPr>
          <p:txBody>
            <a:bodyPr wrap="none" rtlCol="0">
              <a:spAutoFit/>
            </a:bodyPr>
            <a:lstStyle/>
            <a:p>
              <a:r>
                <a:rPr lang="zh-CN" altLang="en-US" b="1" dirty="0" smtClean="0">
                  <a:solidFill>
                    <a:schemeClr val="bg1"/>
                  </a:solidFill>
                </a:rPr>
                <a:t>输入文本内容</a:t>
              </a:r>
              <a:endParaRPr lang="zh-CN" altLang="en-US" b="1" dirty="0">
                <a:solidFill>
                  <a:schemeClr val="bg1"/>
                </a:solidFill>
              </a:endParaRPr>
            </a:p>
          </p:txBody>
        </p:sp>
      </p:grpSp>
      <p:grpSp>
        <p:nvGrpSpPr>
          <p:cNvPr id="8" name="组合 7"/>
          <p:cNvGrpSpPr/>
          <p:nvPr/>
        </p:nvGrpSpPr>
        <p:grpSpPr>
          <a:xfrm>
            <a:off x="3255954" y="2239117"/>
            <a:ext cx="2565187" cy="930451"/>
            <a:chOff x="659209" y="2289371"/>
            <a:chExt cx="2565187" cy="930451"/>
          </a:xfrm>
        </p:grpSpPr>
        <p:grpSp>
          <p:nvGrpSpPr>
            <p:cNvPr id="9" name="组合 8"/>
            <p:cNvGrpSpPr/>
            <p:nvPr/>
          </p:nvGrpSpPr>
          <p:grpSpPr>
            <a:xfrm>
              <a:off x="659209" y="2289371"/>
              <a:ext cx="2565187" cy="930451"/>
              <a:chOff x="1233751" y="2883334"/>
              <a:chExt cx="1206220" cy="930451"/>
            </a:xfrm>
          </p:grpSpPr>
          <p:sp>
            <p:nvSpPr>
              <p:cNvPr id="11" name="矩形 10"/>
              <p:cNvSpPr/>
              <p:nvPr/>
            </p:nvSpPr>
            <p:spPr>
              <a:xfrm>
                <a:off x="1233751" y="3005804"/>
                <a:ext cx="1206220" cy="5690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dirty="0">
                  <a:latin typeface="微软雅黑" pitchFamily="34" charset="-122"/>
                  <a:ea typeface="微软雅黑" pitchFamily="34" charset="-122"/>
                </a:endParaRPr>
              </a:p>
            </p:txBody>
          </p:sp>
          <p:sp>
            <p:nvSpPr>
              <p:cNvPr id="12" name="矩形 11"/>
              <p:cNvSpPr/>
              <p:nvPr/>
            </p:nvSpPr>
            <p:spPr>
              <a:xfrm>
                <a:off x="1233751" y="3574816"/>
                <a:ext cx="1206220" cy="2389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200" dirty="0">
                  <a:solidFill>
                    <a:srgbClr val="FF6647"/>
                  </a:solidFill>
                  <a:latin typeface="+mn-ea"/>
                </a:endParaRPr>
              </a:p>
            </p:txBody>
          </p:sp>
          <p:sp>
            <p:nvSpPr>
              <p:cNvPr id="13" name="等腰三角形 12"/>
              <p:cNvSpPr/>
              <p:nvPr/>
            </p:nvSpPr>
            <p:spPr>
              <a:xfrm>
                <a:off x="1734503" y="2883334"/>
                <a:ext cx="204716" cy="17648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10" name="TextBox 9"/>
            <p:cNvSpPr txBox="1"/>
            <p:nvPr/>
          </p:nvSpPr>
          <p:spPr>
            <a:xfrm>
              <a:off x="1115616" y="2511681"/>
              <a:ext cx="1569660" cy="369332"/>
            </a:xfrm>
            <a:prstGeom prst="rect">
              <a:avLst/>
            </a:prstGeom>
            <a:noFill/>
          </p:spPr>
          <p:txBody>
            <a:bodyPr wrap="none" rtlCol="0">
              <a:spAutoFit/>
            </a:bodyPr>
            <a:lstStyle/>
            <a:p>
              <a:r>
                <a:rPr lang="zh-CN" altLang="en-US" b="1" dirty="0" smtClean="0">
                  <a:solidFill>
                    <a:schemeClr val="bg1"/>
                  </a:solidFill>
                </a:rPr>
                <a:t>输入文本内容</a:t>
              </a:r>
              <a:endParaRPr lang="zh-CN" altLang="en-US" b="1" dirty="0">
                <a:solidFill>
                  <a:schemeClr val="bg1"/>
                </a:solidFill>
              </a:endParaRPr>
            </a:p>
          </p:txBody>
        </p:sp>
      </p:grpSp>
      <p:grpSp>
        <p:nvGrpSpPr>
          <p:cNvPr id="14" name="组合 13"/>
          <p:cNvGrpSpPr/>
          <p:nvPr/>
        </p:nvGrpSpPr>
        <p:grpSpPr>
          <a:xfrm>
            <a:off x="5858991" y="2229171"/>
            <a:ext cx="2565187" cy="930451"/>
            <a:chOff x="659209" y="2289371"/>
            <a:chExt cx="2565187" cy="930451"/>
          </a:xfrm>
        </p:grpSpPr>
        <p:grpSp>
          <p:nvGrpSpPr>
            <p:cNvPr id="15" name="组合 14"/>
            <p:cNvGrpSpPr/>
            <p:nvPr/>
          </p:nvGrpSpPr>
          <p:grpSpPr>
            <a:xfrm>
              <a:off x="659209" y="2289371"/>
              <a:ext cx="2565187" cy="930451"/>
              <a:chOff x="1233751" y="2883334"/>
              <a:chExt cx="1206220" cy="930451"/>
            </a:xfrm>
          </p:grpSpPr>
          <p:sp>
            <p:nvSpPr>
              <p:cNvPr id="17" name="矩形 16"/>
              <p:cNvSpPr/>
              <p:nvPr/>
            </p:nvSpPr>
            <p:spPr>
              <a:xfrm>
                <a:off x="1233751" y="3005804"/>
                <a:ext cx="1206220" cy="5690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dirty="0">
                  <a:latin typeface="微软雅黑" pitchFamily="34" charset="-122"/>
                  <a:ea typeface="微软雅黑" pitchFamily="34" charset="-122"/>
                </a:endParaRPr>
              </a:p>
            </p:txBody>
          </p:sp>
          <p:sp>
            <p:nvSpPr>
              <p:cNvPr id="18" name="矩形 17"/>
              <p:cNvSpPr/>
              <p:nvPr/>
            </p:nvSpPr>
            <p:spPr>
              <a:xfrm>
                <a:off x="1233751" y="3574816"/>
                <a:ext cx="1206220" cy="2389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200" dirty="0">
                  <a:solidFill>
                    <a:srgbClr val="FF6647"/>
                  </a:solidFill>
                  <a:latin typeface="+mn-ea"/>
                </a:endParaRPr>
              </a:p>
            </p:txBody>
          </p:sp>
          <p:sp>
            <p:nvSpPr>
              <p:cNvPr id="19" name="等腰三角形 18"/>
              <p:cNvSpPr/>
              <p:nvPr/>
            </p:nvSpPr>
            <p:spPr>
              <a:xfrm>
                <a:off x="1734503" y="2883334"/>
                <a:ext cx="204716" cy="17648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16" name="TextBox 15"/>
            <p:cNvSpPr txBox="1"/>
            <p:nvPr/>
          </p:nvSpPr>
          <p:spPr>
            <a:xfrm>
              <a:off x="1115616" y="2511681"/>
              <a:ext cx="1569660" cy="369332"/>
            </a:xfrm>
            <a:prstGeom prst="rect">
              <a:avLst/>
            </a:prstGeom>
            <a:noFill/>
          </p:spPr>
          <p:txBody>
            <a:bodyPr wrap="none" rtlCol="0">
              <a:spAutoFit/>
            </a:bodyPr>
            <a:lstStyle/>
            <a:p>
              <a:r>
                <a:rPr lang="zh-CN" altLang="en-US" b="1" dirty="0" smtClean="0">
                  <a:solidFill>
                    <a:schemeClr val="bg1"/>
                  </a:solidFill>
                </a:rPr>
                <a:t>输入文本内容</a:t>
              </a:r>
              <a:endParaRPr lang="zh-CN" altLang="en-US" b="1" dirty="0">
                <a:solidFill>
                  <a:schemeClr val="bg1"/>
                </a:solidFill>
              </a:endParaRPr>
            </a:p>
          </p:txBody>
        </p:sp>
      </p:grpSp>
      <p:cxnSp>
        <p:nvCxnSpPr>
          <p:cNvPr id="20" name="直接连接符 19"/>
          <p:cNvCxnSpPr/>
          <p:nvPr/>
        </p:nvCxnSpPr>
        <p:spPr>
          <a:xfrm>
            <a:off x="652917" y="3333112"/>
            <a:ext cx="777126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1491645" y="1275606"/>
            <a:ext cx="887730" cy="88773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one</a:t>
            </a:r>
            <a:endParaRPr lang="zh-CN" altLang="en-US" b="1" dirty="0">
              <a:solidFill>
                <a:schemeClr val="bg1"/>
              </a:solidFill>
              <a:latin typeface="微软雅黑" pitchFamily="34" charset="-122"/>
              <a:ea typeface="微软雅黑" pitchFamily="34" charset="-122"/>
            </a:endParaRPr>
          </a:p>
        </p:txBody>
      </p:sp>
      <p:sp>
        <p:nvSpPr>
          <p:cNvPr id="22" name="椭圆 21"/>
          <p:cNvSpPr/>
          <p:nvPr/>
        </p:nvSpPr>
        <p:spPr>
          <a:xfrm>
            <a:off x="4092664" y="1275606"/>
            <a:ext cx="887730" cy="88773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bg1"/>
                </a:solidFill>
                <a:latin typeface="微软雅黑" pitchFamily="34" charset="-122"/>
                <a:ea typeface="微软雅黑" pitchFamily="34" charset="-122"/>
              </a:rPr>
              <a:t>TWO</a:t>
            </a:r>
            <a:endParaRPr lang="zh-CN" altLang="en-US" sz="1200" b="1" dirty="0">
              <a:solidFill>
                <a:schemeClr val="bg1"/>
              </a:solidFill>
              <a:latin typeface="微软雅黑" pitchFamily="34" charset="-122"/>
              <a:ea typeface="微软雅黑" pitchFamily="34" charset="-122"/>
            </a:endParaRPr>
          </a:p>
        </p:txBody>
      </p:sp>
      <p:sp>
        <p:nvSpPr>
          <p:cNvPr id="23" name="椭圆 22"/>
          <p:cNvSpPr/>
          <p:nvPr/>
        </p:nvSpPr>
        <p:spPr>
          <a:xfrm>
            <a:off x="6736472" y="1288859"/>
            <a:ext cx="887730" cy="88773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smtClean="0">
                <a:solidFill>
                  <a:schemeClr val="bg1"/>
                </a:solidFill>
                <a:latin typeface="微软雅黑" pitchFamily="34" charset="-122"/>
                <a:ea typeface="微软雅黑" pitchFamily="34" charset="-122"/>
              </a:rPr>
              <a:t>THREE</a:t>
            </a:r>
            <a:endParaRPr lang="zh-CN" altLang="en-US" sz="1050" b="1" dirty="0">
              <a:solidFill>
                <a:schemeClr val="bg1"/>
              </a:solidFill>
              <a:latin typeface="微软雅黑" pitchFamily="34" charset="-122"/>
              <a:ea typeface="微软雅黑" pitchFamily="34" charset="-122"/>
            </a:endParaRPr>
          </a:p>
        </p:txBody>
      </p:sp>
      <p:sp>
        <p:nvSpPr>
          <p:cNvPr id="24" name="矩形 23"/>
          <p:cNvSpPr/>
          <p:nvPr/>
        </p:nvSpPr>
        <p:spPr>
          <a:xfrm>
            <a:off x="611560" y="3405120"/>
            <a:ext cx="2565187" cy="600164"/>
          </a:xfrm>
          <a:prstGeom prst="rect">
            <a:avLst/>
          </a:prstGeom>
        </p:spPr>
        <p:txBody>
          <a:bodyPr wrap="square">
            <a:spAutoFit/>
          </a:bodyPr>
          <a:lstStyle/>
          <a:p>
            <a:r>
              <a:rPr lang="zh-CN" altLang="en-US" sz="1100" b="1" kern="100" dirty="0">
                <a:solidFill>
                  <a:schemeClr val="tx1">
                    <a:lumMod val="65000"/>
                    <a:lumOff val="35000"/>
                  </a:schemeClr>
                </a:solidFill>
                <a:latin typeface="宋体" pitchFamily="2" charset="-122"/>
                <a:ea typeface="宋体" pitchFamily="2" charset="-122"/>
              </a:rPr>
              <a:t>标题框及正文框中的文字可直接改为所需文字；点中图片</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绘图工具</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格式</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填充</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图片</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选择需要展示的图片；</a:t>
            </a:r>
            <a:endParaRPr lang="zh-CN" altLang="en-US" sz="1100" dirty="0">
              <a:solidFill>
                <a:schemeClr val="tx1">
                  <a:lumMod val="65000"/>
                  <a:lumOff val="35000"/>
                </a:schemeClr>
              </a:solidFill>
            </a:endParaRPr>
          </a:p>
        </p:txBody>
      </p:sp>
      <p:sp>
        <p:nvSpPr>
          <p:cNvPr id="25" name="矩形 24"/>
          <p:cNvSpPr/>
          <p:nvPr/>
        </p:nvSpPr>
        <p:spPr>
          <a:xfrm>
            <a:off x="3261994" y="3405120"/>
            <a:ext cx="2565187" cy="600164"/>
          </a:xfrm>
          <a:prstGeom prst="rect">
            <a:avLst/>
          </a:prstGeom>
        </p:spPr>
        <p:txBody>
          <a:bodyPr wrap="square">
            <a:spAutoFit/>
          </a:bodyPr>
          <a:lstStyle/>
          <a:p>
            <a:r>
              <a:rPr lang="zh-CN" altLang="en-US" sz="1100" b="1" kern="100" dirty="0">
                <a:solidFill>
                  <a:schemeClr val="tx1">
                    <a:lumMod val="65000"/>
                    <a:lumOff val="35000"/>
                  </a:schemeClr>
                </a:solidFill>
                <a:latin typeface="宋体" pitchFamily="2" charset="-122"/>
                <a:ea typeface="宋体" pitchFamily="2" charset="-122"/>
              </a:rPr>
              <a:t>标题框及正文框中的文字可直接改为所需文字；点中图片</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绘图工具</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格式</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填充</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图片</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选择需要展示的图片；</a:t>
            </a:r>
            <a:endParaRPr lang="zh-CN" altLang="en-US" sz="1100" dirty="0">
              <a:solidFill>
                <a:schemeClr val="tx1">
                  <a:lumMod val="65000"/>
                  <a:lumOff val="35000"/>
                </a:schemeClr>
              </a:solidFill>
            </a:endParaRPr>
          </a:p>
        </p:txBody>
      </p:sp>
      <p:sp>
        <p:nvSpPr>
          <p:cNvPr id="26" name="矩形 25"/>
          <p:cNvSpPr/>
          <p:nvPr/>
        </p:nvSpPr>
        <p:spPr>
          <a:xfrm>
            <a:off x="5885924" y="3405120"/>
            <a:ext cx="2565187" cy="600164"/>
          </a:xfrm>
          <a:prstGeom prst="rect">
            <a:avLst/>
          </a:prstGeom>
        </p:spPr>
        <p:txBody>
          <a:bodyPr wrap="square">
            <a:spAutoFit/>
          </a:bodyPr>
          <a:lstStyle/>
          <a:p>
            <a:r>
              <a:rPr lang="zh-CN" altLang="en-US" sz="1100" b="1" kern="100" dirty="0">
                <a:solidFill>
                  <a:schemeClr val="tx1">
                    <a:lumMod val="65000"/>
                    <a:lumOff val="35000"/>
                  </a:schemeClr>
                </a:solidFill>
                <a:latin typeface="宋体" pitchFamily="2" charset="-122"/>
                <a:ea typeface="宋体" pitchFamily="2" charset="-122"/>
              </a:rPr>
              <a:t>标题框及正文框中的文字可直接改为所需文字；点中图片</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绘图工具</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格式</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填充</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图片</a:t>
            </a:r>
            <a:r>
              <a:rPr lang="en-US" altLang="zh-CN" sz="1100" b="1" kern="100" dirty="0">
                <a:solidFill>
                  <a:schemeClr val="tx1">
                    <a:lumMod val="65000"/>
                    <a:lumOff val="35000"/>
                  </a:schemeClr>
                </a:solidFill>
                <a:latin typeface="宋体" pitchFamily="2" charset="-122"/>
                <a:ea typeface="宋体" pitchFamily="2" charset="-122"/>
              </a:rPr>
              <a:t>&gt;</a:t>
            </a:r>
            <a:r>
              <a:rPr lang="zh-CN" altLang="en-US" sz="1100" b="1" kern="100" dirty="0">
                <a:solidFill>
                  <a:schemeClr val="tx1">
                    <a:lumMod val="65000"/>
                    <a:lumOff val="35000"/>
                  </a:schemeClr>
                </a:solidFill>
                <a:latin typeface="宋体" pitchFamily="2" charset="-122"/>
                <a:ea typeface="宋体" pitchFamily="2" charset="-122"/>
              </a:rPr>
              <a:t>选择需要展示的图片；</a:t>
            </a:r>
            <a:endParaRPr lang="zh-CN" altLang="en-US" sz="1100" dirty="0">
              <a:solidFill>
                <a:schemeClr val="tx1">
                  <a:lumMod val="65000"/>
                  <a:lumOff val="35000"/>
                </a:schemeClr>
              </a:solidFill>
            </a:endParaRPr>
          </a:p>
        </p:txBody>
      </p:sp>
      <p:sp>
        <p:nvSpPr>
          <p:cNvPr id="38"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39" name="Group 8"/>
          <p:cNvGrpSpPr>
            <a:grpSpLocks/>
          </p:cNvGrpSpPr>
          <p:nvPr/>
        </p:nvGrpSpPr>
        <p:grpSpPr bwMode="auto">
          <a:xfrm>
            <a:off x="1763688" y="626641"/>
            <a:ext cx="360362" cy="288925"/>
            <a:chOff x="0" y="0"/>
            <a:chExt cx="360040" cy="288032"/>
          </a:xfrm>
          <a:solidFill>
            <a:srgbClr val="C00000"/>
          </a:solidFill>
        </p:grpSpPr>
        <p:sp>
          <p:nvSpPr>
            <p:cNvPr id="51"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52"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244836041"/>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childTnLst>
                          </p:cTn>
                        </p:par>
                        <p:par>
                          <p:cTn id="35" fill="hold">
                            <p:stCondLst>
                              <p:cond delay="2000"/>
                            </p:stCondLst>
                            <p:childTnLst>
                              <p:par>
                                <p:cTn id="36" presetID="52"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Scale>
                                      <p:cBhvr>
                                        <p:cTn id="3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24"/>
                                        </p:tgtEl>
                                        <p:attrNameLst>
                                          <p:attrName>ppt_x</p:attrName>
                                          <p:attrName>ppt_y</p:attrName>
                                        </p:attrNameLst>
                                      </p:cBhvr>
                                    </p:animMotion>
                                    <p:animEffect transition="in" filter="fade">
                                      <p:cBhvr>
                                        <p:cTn id="40" dur="1000"/>
                                        <p:tgtEl>
                                          <p:spTgt spid="24"/>
                                        </p:tgtEl>
                                      </p:cBhvr>
                                    </p:animEffect>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Scale>
                                      <p:cBhvr>
                                        <p:cTn id="44"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25"/>
                                        </p:tgtEl>
                                        <p:attrNameLst>
                                          <p:attrName>ppt_x</p:attrName>
                                          <p:attrName>ppt_y</p:attrName>
                                        </p:attrNameLst>
                                      </p:cBhvr>
                                    </p:animMotion>
                                    <p:animEffect transition="in" filter="fade">
                                      <p:cBhvr>
                                        <p:cTn id="46" dur="1000"/>
                                        <p:tgtEl>
                                          <p:spTgt spid="25"/>
                                        </p:tgtEl>
                                      </p:cBhvr>
                                    </p:animEffect>
                                  </p:childTnLst>
                                </p:cTn>
                              </p:par>
                            </p:childTnLst>
                          </p:cTn>
                        </p:par>
                        <p:par>
                          <p:cTn id="47" fill="hold">
                            <p:stCondLst>
                              <p:cond delay="4000"/>
                            </p:stCondLst>
                            <p:childTnLst>
                              <p:par>
                                <p:cTn id="48" presetID="5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Scale>
                                      <p:cBhvr>
                                        <p:cTn id="5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6"/>
                                        </p:tgtEl>
                                        <p:attrNameLst>
                                          <p:attrName>ppt_x</p:attrName>
                                          <p:attrName>ppt_y</p:attrName>
                                        </p:attrNameLst>
                                      </p:cBhvr>
                                    </p:animMotion>
                                    <p:animEffect transition="in" filter="fade">
                                      <p:cBhvr>
                                        <p:cTn id="52"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925428" y="1203598"/>
            <a:ext cx="1689570" cy="1689570"/>
          </a:xfrm>
          <a:prstGeom prst="ellipse">
            <a:avLst/>
          </a:prstGeom>
          <a:solidFill>
            <a:srgbClr val="C00000"/>
          </a:soli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3" name="文本框 14"/>
          <p:cNvSpPr txBox="1"/>
          <p:nvPr/>
        </p:nvSpPr>
        <p:spPr>
          <a:xfrm>
            <a:off x="3040181" y="1605483"/>
            <a:ext cx="1460063" cy="707886"/>
          </a:xfrm>
          <a:prstGeom prst="rect">
            <a:avLst/>
          </a:prstGeom>
          <a:noFill/>
        </p:spPr>
        <p:txBody>
          <a:bodyPr wrap="square" rtlCol="0">
            <a:spAutoFit/>
          </a:bodyPr>
          <a:lstStyle/>
          <a:p>
            <a:r>
              <a:rPr lang="zh-CN" altLang="en-US" sz="100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000" b="1" dirty="0">
              <a:solidFill>
                <a:schemeClr val="bg1"/>
              </a:solidFill>
              <a:latin typeface="微软雅黑" pitchFamily="34" charset="-122"/>
              <a:ea typeface="微软雅黑" pitchFamily="34" charset="-122"/>
            </a:endParaRPr>
          </a:p>
        </p:txBody>
      </p:sp>
      <p:sp>
        <p:nvSpPr>
          <p:cNvPr id="4" name="椭圆 3"/>
          <p:cNvSpPr/>
          <p:nvPr/>
        </p:nvSpPr>
        <p:spPr>
          <a:xfrm>
            <a:off x="4239000" y="1994643"/>
            <a:ext cx="1689570" cy="1689570"/>
          </a:xfrm>
          <a:prstGeom prst="ellipse">
            <a:avLst/>
          </a:prstGeom>
          <a:solidFill>
            <a:srgbClr val="C00000"/>
          </a:soli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5" name="文本框 46"/>
          <p:cNvSpPr txBox="1"/>
          <p:nvPr/>
        </p:nvSpPr>
        <p:spPr>
          <a:xfrm>
            <a:off x="4325022" y="2435001"/>
            <a:ext cx="1612902" cy="738664"/>
          </a:xfrm>
          <a:prstGeom prst="rect">
            <a:avLst/>
          </a:prstGeom>
          <a:noFill/>
        </p:spPr>
        <p:txBody>
          <a:bodyPr wrap="square" rtlCol="0">
            <a:spAutoFit/>
          </a:bodyPr>
          <a:lstStyle/>
          <a:p>
            <a:r>
              <a:rPr lang="zh-CN" altLang="en-US" sz="105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050" b="1" dirty="0">
              <a:solidFill>
                <a:schemeClr val="bg1"/>
              </a:solidFill>
              <a:latin typeface="微软雅黑" pitchFamily="34" charset="-122"/>
              <a:ea typeface="微软雅黑" pitchFamily="34" charset="-122"/>
            </a:endParaRPr>
          </a:p>
        </p:txBody>
      </p:sp>
      <p:sp>
        <p:nvSpPr>
          <p:cNvPr id="6" name="椭圆 5"/>
          <p:cNvSpPr/>
          <p:nvPr/>
        </p:nvSpPr>
        <p:spPr>
          <a:xfrm>
            <a:off x="5427089" y="2887126"/>
            <a:ext cx="1689570" cy="1689570"/>
          </a:xfrm>
          <a:prstGeom prst="ellipse">
            <a:avLst/>
          </a:prstGeom>
          <a:solidFill>
            <a:srgbClr val="C00000"/>
          </a:soli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7" name="文本框 60"/>
          <p:cNvSpPr txBox="1"/>
          <p:nvPr/>
        </p:nvSpPr>
        <p:spPr>
          <a:xfrm>
            <a:off x="5638575" y="3386492"/>
            <a:ext cx="1266597" cy="900246"/>
          </a:xfrm>
          <a:prstGeom prst="rect">
            <a:avLst/>
          </a:prstGeom>
          <a:noFill/>
        </p:spPr>
        <p:txBody>
          <a:bodyPr wrap="square" rtlCol="0">
            <a:spAutoFit/>
          </a:bodyPr>
          <a:lstStyle/>
          <a:p>
            <a:r>
              <a:rPr lang="zh-CN" altLang="en-US" sz="105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050" b="1" dirty="0">
              <a:solidFill>
                <a:schemeClr val="bg1"/>
              </a:solidFill>
              <a:latin typeface="微软雅黑" pitchFamily="34" charset="-122"/>
              <a:ea typeface="微软雅黑" pitchFamily="34" charset="-122"/>
            </a:endParaRPr>
          </a:p>
        </p:txBody>
      </p:sp>
      <p:grpSp>
        <p:nvGrpSpPr>
          <p:cNvPr id="8" name="组合 7"/>
          <p:cNvGrpSpPr/>
          <p:nvPr/>
        </p:nvGrpSpPr>
        <p:grpSpPr>
          <a:xfrm>
            <a:off x="4175698" y="3608922"/>
            <a:ext cx="1462877" cy="907802"/>
            <a:chOff x="3999966" y="3274342"/>
            <a:chExt cx="1746503" cy="1083809"/>
          </a:xfrm>
        </p:grpSpPr>
        <p:grpSp>
          <p:nvGrpSpPr>
            <p:cNvPr id="9" name="组合 8"/>
            <p:cNvGrpSpPr/>
            <p:nvPr/>
          </p:nvGrpSpPr>
          <p:grpSpPr>
            <a:xfrm>
              <a:off x="3999966" y="3444792"/>
              <a:ext cx="636815" cy="636815"/>
              <a:chOff x="5333290" y="4577179"/>
              <a:chExt cx="849086" cy="849086"/>
            </a:xfrm>
            <a:effectLst>
              <a:outerShdw blurRad="215900" dist="152400" dir="2400000" algn="tl" rotWithShape="0">
                <a:prstClr val="black">
                  <a:alpha val="13000"/>
                </a:prstClr>
              </a:outerShdw>
            </a:effectLst>
          </p:grpSpPr>
          <p:sp>
            <p:nvSpPr>
              <p:cNvPr id="17" name="椭圆 16"/>
              <p:cNvSpPr/>
              <p:nvPr/>
            </p:nvSpPr>
            <p:spPr>
              <a:xfrm>
                <a:off x="5333290" y="4577179"/>
                <a:ext cx="849086" cy="849086"/>
              </a:xfrm>
              <a:prstGeom prst="ellipse">
                <a:avLst/>
              </a:prstGeom>
              <a:solidFill>
                <a:srgbClr val="FF0000"/>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8" name="文本框 58"/>
              <p:cNvSpPr txBox="1"/>
              <p:nvPr/>
            </p:nvSpPr>
            <p:spPr>
              <a:xfrm>
                <a:off x="5480835" y="4593382"/>
                <a:ext cx="597616" cy="832883"/>
              </a:xfrm>
              <a:prstGeom prst="rect">
                <a:avLst/>
              </a:prstGeom>
              <a:noFill/>
            </p:spPr>
            <p:txBody>
              <a:bodyPr wrap="none" rtlCol="0">
                <a:spAutoFit/>
              </a:bodyPr>
              <a:lstStyle/>
              <a:p>
                <a:r>
                  <a:rPr lang="en-US" altLang="zh-CN" sz="2800" dirty="0">
                    <a:solidFill>
                      <a:schemeClr val="bg1"/>
                    </a:solidFill>
                    <a:latin typeface="Impact" pitchFamily="34" charset="0"/>
                    <a:ea typeface="+mj-ea"/>
                  </a:rPr>
                  <a:t>3</a:t>
                </a:r>
                <a:endParaRPr lang="zh-CN" altLang="en-US" sz="2800" dirty="0">
                  <a:solidFill>
                    <a:schemeClr val="bg1"/>
                  </a:solidFill>
                  <a:latin typeface="Impact" pitchFamily="34" charset="0"/>
                  <a:ea typeface="+mj-ea"/>
                </a:endParaRPr>
              </a:p>
            </p:txBody>
          </p:sp>
        </p:grpSp>
        <p:grpSp>
          <p:nvGrpSpPr>
            <p:cNvPr id="10" name="组合 9"/>
            <p:cNvGrpSpPr/>
            <p:nvPr/>
          </p:nvGrpSpPr>
          <p:grpSpPr>
            <a:xfrm>
              <a:off x="4662660" y="3274342"/>
              <a:ext cx="1083809" cy="1083809"/>
              <a:chOff x="6216882" y="4349915"/>
              <a:chExt cx="1445078" cy="1445078"/>
            </a:xfrm>
            <a:effectLst>
              <a:outerShdw blurRad="215900" dist="152400" dir="2400000" algn="tl" rotWithShape="0">
                <a:prstClr val="black">
                  <a:alpha val="13000"/>
                </a:prstClr>
              </a:outerShdw>
            </a:effectLst>
          </p:grpSpPr>
          <p:sp>
            <p:nvSpPr>
              <p:cNvPr id="11" name="椭圆 10"/>
              <p:cNvSpPr/>
              <p:nvPr/>
            </p:nvSpPr>
            <p:spPr>
              <a:xfrm>
                <a:off x="6216882" y="4349915"/>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2" name="椭圆 11"/>
              <p:cNvSpPr/>
              <p:nvPr/>
            </p:nvSpPr>
            <p:spPr>
              <a:xfrm>
                <a:off x="6384249" y="4517282"/>
                <a:ext cx="1110344" cy="1110344"/>
              </a:xfrm>
              <a:prstGeom prst="ellipse">
                <a:avLst/>
              </a:prstGeom>
              <a:noFill/>
              <a:ln w="101600">
                <a:solidFill>
                  <a:srgbClr val="FF0000"/>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3" name="椭圆 12"/>
              <p:cNvSpPr/>
              <p:nvPr/>
            </p:nvSpPr>
            <p:spPr>
              <a:xfrm>
                <a:off x="6427227" y="4539563"/>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nvGrpSpPr>
              <p:cNvPr id="14" name="组合 13"/>
              <p:cNvGrpSpPr/>
              <p:nvPr/>
            </p:nvGrpSpPr>
            <p:grpSpPr>
              <a:xfrm>
                <a:off x="6723214" y="4796629"/>
                <a:ext cx="546751" cy="542790"/>
                <a:chOff x="5556251" y="815975"/>
                <a:chExt cx="219075" cy="217488"/>
              </a:xfrm>
              <a:solidFill>
                <a:srgbClr val="EA9912"/>
              </a:solidFill>
            </p:grpSpPr>
            <p:sp>
              <p:nvSpPr>
                <p:cNvPr id="15" name="Freeform 168"/>
                <p:cNvSpPr>
                  <a:spLocks noEditPoints="1"/>
                </p:cNvSpPr>
                <p:nvPr/>
              </p:nvSpPr>
              <p:spPr bwMode="auto">
                <a:xfrm>
                  <a:off x="5556251" y="827088"/>
                  <a:ext cx="65088" cy="206375"/>
                </a:xfrm>
                <a:custGeom>
                  <a:avLst/>
                  <a:gdLst>
                    <a:gd name="T0" fmla="*/ 15 w 17"/>
                    <a:gd name="T1" fmla="*/ 0 h 55"/>
                    <a:gd name="T2" fmla="*/ 2 w 17"/>
                    <a:gd name="T3" fmla="*/ 0 h 55"/>
                    <a:gd name="T4" fmla="*/ 0 w 17"/>
                    <a:gd name="T5" fmla="*/ 0 h 55"/>
                    <a:gd name="T6" fmla="*/ 0 w 17"/>
                    <a:gd name="T7" fmla="*/ 54 h 55"/>
                    <a:gd name="T8" fmla="*/ 2 w 17"/>
                    <a:gd name="T9" fmla="*/ 55 h 55"/>
                    <a:gd name="T10" fmla="*/ 15 w 17"/>
                    <a:gd name="T11" fmla="*/ 55 h 55"/>
                    <a:gd name="T12" fmla="*/ 17 w 17"/>
                    <a:gd name="T13" fmla="*/ 54 h 55"/>
                    <a:gd name="T14" fmla="*/ 17 w 17"/>
                    <a:gd name="T15" fmla="*/ 0 h 55"/>
                    <a:gd name="T16" fmla="*/ 15 w 17"/>
                    <a:gd name="T17" fmla="*/ 0 h 55"/>
                    <a:gd name="T18" fmla="*/ 16 w 17"/>
                    <a:gd name="T19" fmla="*/ 48 h 55"/>
                    <a:gd name="T20" fmla="*/ 16 w 17"/>
                    <a:gd name="T21" fmla="*/ 48 h 55"/>
                    <a:gd name="T22" fmla="*/ 2 w 17"/>
                    <a:gd name="T23" fmla="*/ 48 h 55"/>
                    <a:gd name="T24" fmla="*/ 2 w 17"/>
                    <a:gd name="T25" fmla="*/ 48 h 55"/>
                    <a:gd name="T26" fmla="*/ 2 w 17"/>
                    <a:gd name="T27" fmla="*/ 47 h 55"/>
                    <a:gd name="T28" fmla="*/ 2 w 17"/>
                    <a:gd name="T29" fmla="*/ 46 h 55"/>
                    <a:gd name="T30" fmla="*/ 16 w 17"/>
                    <a:gd name="T31" fmla="*/ 46 h 55"/>
                    <a:gd name="T32" fmla="*/ 16 w 17"/>
                    <a:gd name="T33" fmla="*/ 47 h 55"/>
                    <a:gd name="T34" fmla="*/ 16 w 17"/>
                    <a:gd name="T35" fmla="*/ 48 h 55"/>
                    <a:gd name="T36" fmla="*/ 16 w 17"/>
                    <a:gd name="T37" fmla="*/ 15 h 55"/>
                    <a:gd name="T38" fmla="*/ 16 w 17"/>
                    <a:gd name="T39" fmla="*/ 16 h 55"/>
                    <a:gd name="T40" fmla="*/ 2 w 17"/>
                    <a:gd name="T41" fmla="*/ 16 h 55"/>
                    <a:gd name="T42" fmla="*/ 2 w 17"/>
                    <a:gd name="T43" fmla="*/ 15 h 55"/>
                    <a:gd name="T44" fmla="*/ 2 w 17"/>
                    <a:gd name="T45" fmla="*/ 14 h 55"/>
                    <a:gd name="T46" fmla="*/ 2 w 17"/>
                    <a:gd name="T47" fmla="*/ 14 h 55"/>
                    <a:gd name="T48" fmla="*/ 16 w 17"/>
                    <a:gd name="T49" fmla="*/ 14 h 55"/>
                    <a:gd name="T50" fmla="*/ 16 w 17"/>
                    <a:gd name="T51" fmla="*/ 14 h 55"/>
                    <a:gd name="T52" fmla="*/ 16 w 17"/>
                    <a:gd name="T53" fmla="*/ 15 h 55"/>
                    <a:gd name="T54" fmla="*/ 16 w 17"/>
                    <a:gd name="T55" fmla="*/ 9 h 55"/>
                    <a:gd name="T56" fmla="*/ 16 w 17"/>
                    <a:gd name="T57" fmla="*/ 9 h 55"/>
                    <a:gd name="T58" fmla="*/ 2 w 17"/>
                    <a:gd name="T59" fmla="*/ 9 h 55"/>
                    <a:gd name="T60" fmla="*/ 2 w 17"/>
                    <a:gd name="T61" fmla="*/ 9 h 55"/>
                    <a:gd name="T62" fmla="*/ 2 w 17"/>
                    <a:gd name="T63" fmla="*/ 7 h 55"/>
                    <a:gd name="T64" fmla="*/ 2 w 17"/>
                    <a:gd name="T65" fmla="*/ 7 h 55"/>
                    <a:gd name="T66" fmla="*/ 16 w 17"/>
                    <a:gd name="T67" fmla="*/ 7 h 55"/>
                    <a:gd name="T68" fmla="*/ 16 w 17"/>
                    <a:gd name="T69" fmla="*/ 7 h 55"/>
                    <a:gd name="T70" fmla="*/ 16 w 17"/>
                    <a:gd name="T71" fmla="*/ 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55">
                      <a:moveTo>
                        <a:pt x="15" y="0"/>
                      </a:moveTo>
                      <a:cubicBezTo>
                        <a:pt x="2" y="0"/>
                        <a:pt x="2" y="0"/>
                        <a:pt x="2" y="0"/>
                      </a:cubicBezTo>
                      <a:cubicBezTo>
                        <a:pt x="1" y="0"/>
                        <a:pt x="0" y="0"/>
                        <a:pt x="0" y="0"/>
                      </a:cubicBezTo>
                      <a:cubicBezTo>
                        <a:pt x="0" y="54"/>
                        <a:pt x="0" y="54"/>
                        <a:pt x="0" y="54"/>
                      </a:cubicBezTo>
                      <a:cubicBezTo>
                        <a:pt x="0" y="54"/>
                        <a:pt x="1" y="55"/>
                        <a:pt x="2" y="55"/>
                      </a:cubicBezTo>
                      <a:cubicBezTo>
                        <a:pt x="15" y="55"/>
                        <a:pt x="15" y="55"/>
                        <a:pt x="15" y="55"/>
                      </a:cubicBezTo>
                      <a:cubicBezTo>
                        <a:pt x="16" y="55"/>
                        <a:pt x="17" y="54"/>
                        <a:pt x="17" y="54"/>
                      </a:cubicBezTo>
                      <a:cubicBezTo>
                        <a:pt x="17" y="0"/>
                        <a:pt x="17" y="0"/>
                        <a:pt x="17" y="0"/>
                      </a:cubicBezTo>
                      <a:cubicBezTo>
                        <a:pt x="17" y="0"/>
                        <a:pt x="16" y="0"/>
                        <a:pt x="15" y="0"/>
                      </a:cubicBezTo>
                      <a:close/>
                      <a:moveTo>
                        <a:pt x="16" y="48"/>
                      </a:moveTo>
                      <a:cubicBezTo>
                        <a:pt x="16" y="48"/>
                        <a:pt x="16" y="48"/>
                        <a:pt x="16" y="48"/>
                      </a:cubicBezTo>
                      <a:cubicBezTo>
                        <a:pt x="2" y="48"/>
                        <a:pt x="2" y="48"/>
                        <a:pt x="2" y="48"/>
                      </a:cubicBezTo>
                      <a:cubicBezTo>
                        <a:pt x="2" y="48"/>
                        <a:pt x="2" y="48"/>
                        <a:pt x="2" y="48"/>
                      </a:cubicBezTo>
                      <a:cubicBezTo>
                        <a:pt x="2" y="47"/>
                        <a:pt x="2" y="47"/>
                        <a:pt x="2" y="47"/>
                      </a:cubicBezTo>
                      <a:cubicBezTo>
                        <a:pt x="2" y="46"/>
                        <a:pt x="2" y="46"/>
                        <a:pt x="2" y="46"/>
                      </a:cubicBezTo>
                      <a:cubicBezTo>
                        <a:pt x="16" y="46"/>
                        <a:pt x="16" y="46"/>
                        <a:pt x="16" y="46"/>
                      </a:cubicBezTo>
                      <a:cubicBezTo>
                        <a:pt x="16" y="47"/>
                        <a:pt x="16" y="47"/>
                        <a:pt x="16" y="47"/>
                      </a:cubicBezTo>
                      <a:lnTo>
                        <a:pt x="16" y="48"/>
                      </a:lnTo>
                      <a:close/>
                      <a:moveTo>
                        <a:pt x="16" y="15"/>
                      </a:moveTo>
                      <a:cubicBezTo>
                        <a:pt x="16" y="16"/>
                        <a:pt x="16" y="16"/>
                        <a:pt x="16" y="16"/>
                      </a:cubicBezTo>
                      <a:cubicBezTo>
                        <a:pt x="2" y="16"/>
                        <a:pt x="2" y="16"/>
                        <a:pt x="2" y="16"/>
                      </a:cubicBezTo>
                      <a:cubicBezTo>
                        <a:pt x="2" y="15"/>
                        <a:pt x="2" y="15"/>
                        <a:pt x="2" y="15"/>
                      </a:cubicBezTo>
                      <a:cubicBezTo>
                        <a:pt x="2" y="14"/>
                        <a:pt x="2" y="14"/>
                        <a:pt x="2" y="14"/>
                      </a:cubicBezTo>
                      <a:cubicBezTo>
                        <a:pt x="2" y="14"/>
                        <a:pt x="2" y="14"/>
                        <a:pt x="2" y="14"/>
                      </a:cubicBezTo>
                      <a:cubicBezTo>
                        <a:pt x="16" y="14"/>
                        <a:pt x="16" y="14"/>
                        <a:pt x="16" y="14"/>
                      </a:cubicBezTo>
                      <a:cubicBezTo>
                        <a:pt x="16" y="14"/>
                        <a:pt x="16" y="14"/>
                        <a:pt x="16" y="14"/>
                      </a:cubicBezTo>
                      <a:lnTo>
                        <a:pt x="16" y="15"/>
                      </a:lnTo>
                      <a:close/>
                      <a:moveTo>
                        <a:pt x="16" y="9"/>
                      </a:moveTo>
                      <a:cubicBezTo>
                        <a:pt x="16" y="9"/>
                        <a:pt x="16" y="9"/>
                        <a:pt x="16" y="9"/>
                      </a:cubicBezTo>
                      <a:cubicBezTo>
                        <a:pt x="2" y="9"/>
                        <a:pt x="2" y="9"/>
                        <a:pt x="2" y="9"/>
                      </a:cubicBezTo>
                      <a:cubicBezTo>
                        <a:pt x="2" y="9"/>
                        <a:pt x="2" y="9"/>
                        <a:pt x="2" y="9"/>
                      </a:cubicBezTo>
                      <a:cubicBezTo>
                        <a:pt x="2" y="7"/>
                        <a:pt x="2" y="7"/>
                        <a:pt x="2" y="7"/>
                      </a:cubicBezTo>
                      <a:cubicBezTo>
                        <a:pt x="2" y="7"/>
                        <a:pt x="2" y="7"/>
                        <a:pt x="2" y="7"/>
                      </a:cubicBezTo>
                      <a:cubicBezTo>
                        <a:pt x="16" y="7"/>
                        <a:pt x="16" y="7"/>
                        <a:pt x="16" y="7"/>
                      </a:cubicBezTo>
                      <a:cubicBezTo>
                        <a:pt x="16" y="7"/>
                        <a:pt x="16" y="7"/>
                        <a:pt x="16" y="7"/>
                      </a:cubicBezTo>
                      <a:lnTo>
                        <a:pt x="16"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Impact" pitchFamily="34" charset="0"/>
                  </a:endParaRPr>
                </a:p>
              </p:txBody>
            </p:sp>
            <p:sp>
              <p:nvSpPr>
                <p:cNvPr id="16" name="Freeform 169"/>
                <p:cNvSpPr>
                  <a:spLocks noEditPoints="1"/>
                </p:cNvSpPr>
                <p:nvPr/>
              </p:nvSpPr>
              <p:spPr bwMode="auto">
                <a:xfrm>
                  <a:off x="5632451" y="815975"/>
                  <a:ext cx="142875" cy="212725"/>
                </a:xfrm>
                <a:custGeom>
                  <a:avLst/>
                  <a:gdLst>
                    <a:gd name="T0" fmla="*/ 38 w 38"/>
                    <a:gd name="T1" fmla="*/ 50 h 57"/>
                    <a:gd name="T2" fmla="*/ 17 w 38"/>
                    <a:gd name="T3" fmla="*/ 1 h 57"/>
                    <a:gd name="T4" fmla="*/ 14 w 38"/>
                    <a:gd name="T5" fmla="*/ 1 h 57"/>
                    <a:gd name="T6" fmla="*/ 3 w 38"/>
                    <a:gd name="T7" fmla="*/ 6 h 57"/>
                    <a:gd name="T8" fmla="*/ 1 w 38"/>
                    <a:gd name="T9" fmla="*/ 7 h 57"/>
                    <a:gd name="T10" fmla="*/ 21 w 38"/>
                    <a:gd name="T11" fmla="*/ 57 h 57"/>
                    <a:gd name="T12" fmla="*/ 24 w 38"/>
                    <a:gd name="T13" fmla="*/ 56 h 57"/>
                    <a:gd name="T14" fmla="*/ 35 w 38"/>
                    <a:gd name="T15" fmla="*/ 52 h 57"/>
                    <a:gd name="T16" fmla="*/ 38 w 38"/>
                    <a:gd name="T17" fmla="*/ 50 h 57"/>
                    <a:gd name="T18" fmla="*/ 6 w 38"/>
                    <a:gd name="T19" fmla="*/ 14 h 57"/>
                    <a:gd name="T20" fmla="*/ 5 w 38"/>
                    <a:gd name="T21" fmla="*/ 13 h 57"/>
                    <a:gd name="T22" fmla="*/ 5 w 38"/>
                    <a:gd name="T23" fmla="*/ 13 h 57"/>
                    <a:gd name="T24" fmla="*/ 18 w 38"/>
                    <a:gd name="T25" fmla="*/ 7 h 57"/>
                    <a:gd name="T26" fmla="*/ 18 w 38"/>
                    <a:gd name="T27" fmla="*/ 8 h 57"/>
                    <a:gd name="T28" fmla="*/ 19 w 38"/>
                    <a:gd name="T29" fmla="*/ 9 h 57"/>
                    <a:gd name="T30" fmla="*/ 19 w 38"/>
                    <a:gd name="T31" fmla="*/ 9 h 57"/>
                    <a:gd name="T32" fmla="*/ 6 w 38"/>
                    <a:gd name="T33" fmla="*/ 15 h 57"/>
                    <a:gd name="T34" fmla="*/ 6 w 38"/>
                    <a:gd name="T35" fmla="*/ 14 h 57"/>
                    <a:gd name="T36" fmla="*/ 9 w 38"/>
                    <a:gd name="T37" fmla="*/ 20 h 57"/>
                    <a:gd name="T38" fmla="*/ 8 w 38"/>
                    <a:gd name="T39" fmla="*/ 19 h 57"/>
                    <a:gd name="T40" fmla="*/ 8 w 38"/>
                    <a:gd name="T41" fmla="*/ 19 h 57"/>
                    <a:gd name="T42" fmla="*/ 20 w 38"/>
                    <a:gd name="T43" fmla="*/ 13 h 57"/>
                    <a:gd name="T44" fmla="*/ 21 w 38"/>
                    <a:gd name="T45" fmla="*/ 14 h 57"/>
                    <a:gd name="T46" fmla="*/ 21 w 38"/>
                    <a:gd name="T47" fmla="*/ 15 h 57"/>
                    <a:gd name="T48" fmla="*/ 21 w 38"/>
                    <a:gd name="T49" fmla="*/ 15 h 57"/>
                    <a:gd name="T50" fmla="*/ 9 w 38"/>
                    <a:gd name="T51" fmla="*/ 21 h 57"/>
                    <a:gd name="T52" fmla="*/ 9 w 38"/>
                    <a:gd name="T53" fmla="*/ 20 h 57"/>
                    <a:gd name="T54" fmla="*/ 34 w 38"/>
                    <a:gd name="T55" fmla="*/ 46 h 57"/>
                    <a:gd name="T56" fmla="*/ 21 w 38"/>
                    <a:gd name="T57" fmla="*/ 51 h 57"/>
                    <a:gd name="T58" fmla="*/ 21 w 38"/>
                    <a:gd name="T59" fmla="*/ 51 h 57"/>
                    <a:gd name="T60" fmla="*/ 20 w 38"/>
                    <a:gd name="T61" fmla="*/ 49 h 57"/>
                    <a:gd name="T62" fmla="*/ 21 w 38"/>
                    <a:gd name="T63" fmla="*/ 49 h 57"/>
                    <a:gd name="T64" fmla="*/ 33 w 38"/>
                    <a:gd name="T65" fmla="*/ 44 h 57"/>
                    <a:gd name="T66" fmla="*/ 33 w 38"/>
                    <a:gd name="T67" fmla="*/ 44 h 57"/>
                    <a:gd name="T68" fmla="*/ 34 w 38"/>
                    <a:gd name="T69" fmla="*/ 45 h 57"/>
                    <a:gd name="T70" fmla="*/ 34 w 38"/>
                    <a:gd name="T71"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57">
                      <a:moveTo>
                        <a:pt x="38" y="50"/>
                      </a:moveTo>
                      <a:cubicBezTo>
                        <a:pt x="17" y="1"/>
                        <a:pt x="17" y="1"/>
                        <a:pt x="17" y="1"/>
                      </a:cubicBezTo>
                      <a:cubicBezTo>
                        <a:pt x="17" y="0"/>
                        <a:pt x="16" y="0"/>
                        <a:pt x="14" y="1"/>
                      </a:cubicBezTo>
                      <a:cubicBezTo>
                        <a:pt x="3" y="6"/>
                        <a:pt x="3" y="6"/>
                        <a:pt x="3" y="6"/>
                      </a:cubicBezTo>
                      <a:cubicBezTo>
                        <a:pt x="1" y="6"/>
                        <a:pt x="0" y="7"/>
                        <a:pt x="1" y="7"/>
                      </a:cubicBezTo>
                      <a:cubicBezTo>
                        <a:pt x="21" y="57"/>
                        <a:pt x="21" y="57"/>
                        <a:pt x="21" y="57"/>
                      </a:cubicBezTo>
                      <a:cubicBezTo>
                        <a:pt x="21" y="57"/>
                        <a:pt x="22" y="57"/>
                        <a:pt x="24" y="56"/>
                      </a:cubicBezTo>
                      <a:cubicBezTo>
                        <a:pt x="35" y="52"/>
                        <a:pt x="35" y="52"/>
                        <a:pt x="35" y="52"/>
                      </a:cubicBezTo>
                      <a:cubicBezTo>
                        <a:pt x="37" y="51"/>
                        <a:pt x="38" y="50"/>
                        <a:pt x="38" y="50"/>
                      </a:cubicBezTo>
                      <a:close/>
                      <a:moveTo>
                        <a:pt x="6" y="14"/>
                      </a:moveTo>
                      <a:cubicBezTo>
                        <a:pt x="5" y="13"/>
                        <a:pt x="5" y="13"/>
                        <a:pt x="5" y="13"/>
                      </a:cubicBezTo>
                      <a:cubicBezTo>
                        <a:pt x="5" y="13"/>
                        <a:pt x="5" y="13"/>
                        <a:pt x="5" y="13"/>
                      </a:cubicBezTo>
                      <a:cubicBezTo>
                        <a:pt x="18" y="7"/>
                        <a:pt x="18" y="7"/>
                        <a:pt x="18" y="7"/>
                      </a:cubicBezTo>
                      <a:cubicBezTo>
                        <a:pt x="18" y="8"/>
                        <a:pt x="18" y="8"/>
                        <a:pt x="18" y="8"/>
                      </a:cubicBezTo>
                      <a:cubicBezTo>
                        <a:pt x="19" y="9"/>
                        <a:pt x="19" y="9"/>
                        <a:pt x="19" y="9"/>
                      </a:cubicBezTo>
                      <a:cubicBezTo>
                        <a:pt x="19" y="9"/>
                        <a:pt x="19" y="9"/>
                        <a:pt x="19" y="9"/>
                      </a:cubicBezTo>
                      <a:cubicBezTo>
                        <a:pt x="6" y="15"/>
                        <a:pt x="6" y="15"/>
                        <a:pt x="6" y="15"/>
                      </a:cubicBezTo>
                      <a:lnTo>
                        <a:pt x="6" y="14"/>
                      </a:lnTo>
                      <a:close/>
                      <a:moveTo>
                        <a:pt x="9" y="20"/>
                      </a:moveTo>
                      <a:cubicBezTo>
                        <a:pt x="8" y="19"/>
                        <a:pt x="8" y="19"/>
                        <a:pt x="8" y="19"/>
                      </a:cubicBezTo>
                      <a:cubicBezTo>
                        <a:pt x="8" y="19"/>
                        <a:pt x="8" y="19"/>
                        <a:pt x="8" y="19"/>
                      </a:cubicBezTo>
                      <a:cubicBezTo>
                        <a:pt x="20" y="13"/>
                        <a:pt x="20" y="13"/>
                        <a:pt x="20" y="13"/>
                      </a:cubicBezTo>
                      <a:cubicBezTo>
                        <a:pt x="21" y="14"/>
                        <a:pt x="21" y="14"/>
                        <a:pt x="21" y="14"/>
                      </a:cubicBezTo>
                      <a:cubicBezTo>
                        <a:pt x="21" y="15"/>
                        <a:pt x="21" y="15"/>
                        <a:pt x="21" y="15"/>
                      </a:cubicBezTo>
                      <a:cubicBezTo>
                        <a:pt x="21" y="15"/>
                        <a:pt x="21" y="15"/>
                        <a:pt x="21" y="15"/>
                      </a:cubicBezTo>
                      <a:cubicBezTo>
                        <a:pt x="9" y="21"/>
                        <a:pt x="9" y="21"/>
                        <a:pt x="9" y="21"/>
                      </a:cubicBezTo>
                      <a:lnTo>
                        <a:pt x="9" y="20"/>
                      </a:lnTo>
                      <a:close/>
                      <a:moveTo>
                        <a:pt x="34" y="46"/>
                      </a:moveTo>
                      <a:cubicBezTo>
                        <a:pt x="21" y="51"/>
                        <a:pt x="21" y="51"/>
                        <a:pt x="21" y="51"/>
                      </a:cubicBezTo>
                      <a:cubicBezTo>
                        <a:pt x="21" y="51"/>
                        <a:pt x="21" y="51"/>
                        <a:pt x="21" y="51"/>
                      </a:cubicBezTo>
                      <a:cubicBezTo>
                        <a:pt x="20" y="49"/>
                        <a:pt x="20" y="49"/>
                        <a:pt x="20" y="49"/>
                      </a:cubicBezTo>
                      <a:cubicBezTo>
                        <a:pt x="21" y="49"/>
                        <a:pt x="21" y="49"/>
                        <a:pt x="21" y="49"/>
                      </a:cubicBezTo>
                      <a:cubicBezTo>
                        <a:pt x="33" y="44"/>
                        <a:pt x="33" y="44"/>
                        <a:pt x="33" y="44"/>
                      </a:cubicBezTo>
                      <a:cubicBezTo>
                        <a:pt x="33" y="44"/>
                        <a:pt x="33" y="44"/>
                        <a:pt x="33" y="44"/>
                      </a:cubicBezTo>
                      <a:cubicBezTo>
                        <a:pt x="34" y="45"/>
                        <a:pt x="34" y="45"/>
                        <a:pt x="34" y="45"/>
                      </a:cubicBezTo>
                      <a:lnTo>
                        <a:pt x="34" y="4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Impact" pitchFamily="34" charset="0"/>
                  </a:endParaRPr>
                </a:p>
              </p:txBody>
            </p:sp>
          </p:grpSp>
        </p:grpSp>
      </p:grpSp>
      <p:grpSp>
        <p:nvGrpSpPr>
          <p:cNvPr id="19" name="组合 18"/>
          <p:cNvGrpSpPr/>
          <p:nvPr/>
        </p:nvGrpSpPr>
        <p:grpSpPr>
          <a:xfrm>
            <a:off x="1547664" y="1540614"/>
            <a:ext cx="1479239" cy="907802"/>
            <a:chOff x="879218" y="1442216"/>
            <a:chExt cx="1766038" cy="1083809"/>
          </a:xfrm>
        </p:grpSpPr>
        <p:grpSp>
          <p:nvGrpSpPr>
            <p:cNvPr id="20" name="组合 19"/>
            <p:cNvGrpSpPr/>
            <p:nvPr/>
          </p:nvGrpSpPr>
          <p:grpSpPr>
            <a:xfrm>
              <a:off x="879218" y="1442216"/>
              <a:ext cx="1766038" cy="1083809"/>
              <a:chOff x="1375292" y="1014028"/>
              <a:chExt cx="1766038" cy="1083809"/>
            </a:xfrm>
          </p:grpSpPr>
          <p:grpSp>
            <p:nvGrpSpPr>
              <p:cNvPr id="22" name="组合 21"/>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27" name="椭圆 26"/>
                <p:cNvSpPr/>
                <p:nvPr/>
              </p:nvSpPr>
              <p:spPr>
                <a:xfrm>
                  <a:off x="1833725" y="1634159"/>
                  <a:ext cx="849086" cy="849086"/>
                </a:xfrm>
                <a:prstGeom prst="ellipse">
                  <a:avLst/>
                </a:prstGeom>
                <a:solidFill>
                  <a:srgbClr val="FF0000"/>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8" name="文本框 12"/>
                <p:cNvSpPr txBox="1"/>
                <p:nvPr/>
              </p:nvSpPr>
              <p:spPr>
                <a:xfrm>
                  <a:off x="1992983" y="1586404"/>
                  <a:ext cx="510858" cy="832884"/>
                </a:xfrm>
                <a:prstGeom prst="rect">
                  <a:avLst/>
                </a:prstGeom>
                <a:noFill/>
              </p:spPr>
              <p:txBody>
                <a:bodyPr wrap="none" rtlCol="0">
                  <a:spAutoFit/>
                </a:bodyPr>
                <a:lstStyle/>
                <a:p>
                  <a:r>
                    <a:rPr lang="en-US" altLang="zh-CN" sz="2800" dirty="0">
                      <a:solidFill>
                        <a:schemeClr val="bg1"/>
                      </a:solidFill>
                      <a:latin typeface="Impact" pitchFamily="34" charset="0"/>
                      <a:ea typeface="+mj-ea"/>
                    </a:rPr>
                    <a:t>1</a:t>
                  </a:r>
                  <a:endParaRPr lang="zh-CN" altLang="en-US" sz="2800" dirty="0">
                    <a:solidFill>
                      <a:schemeClr val="bg1"/>
                    </a:solidFill>
                    <a:latin typeface="Impact" pitchFamily="34" charset="0"/>
                    <a:ea typeface="+mj-ea"/>
                  </a:endParaRPr>
                </a:p>
              </p:txBody>
            </p:sp>
          </p:grpSp>
          <p:grpSp>
            <p:nvGrpSpPr>
              <p:cNvPr id="23" name="组合 22"/>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24" name="椭圆 23"/>
                <p:cNvSpPr/>
                <p:nvPr/>
              </p:nvSpPr>
              <p:spPr>
                <a:xfrm>
                  <a:off x="2743364" y="1336163"/>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5" name="椭圆 24"/>
                <p:cNvSpPr/>
                <p:nvPr/>
              </p:nvSpPr>
              <p:spPr>
                <a:xfrm>
                  <a:off x="2910731" y="1503530"/>
                  <a:ext cx="1110344" cy="1110344"/>
                </a:xfrm>
                <a:prstGeom prst="ellipse">
                  <a:avLst/>
                </a:prstGeom>
                <a:noFill/>
                <a:ln w="101600">
                  <a:solidFill>
                    <a:srgbClr val="FF0000"/>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6" name="椭圆 25"/>
                <p:cNvSpPr/>
                <p:nvPr/>
              </p:nvSpPr>
              <p:spPr>
                <a:xfrm>
                  <a:off x="2948383" y="1541182"/>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sp>
          <p:nvSpPr>
            <p:cNvPr id="21" name="KSO_Shape"/>
            <p:cNvSpPr>
              <a:spLocks/>
            </p:cNvSpPr>
            <p:nvPr/>
          </p:nvSpPr>
          <p:spPr bwMode="auto">
            <a:xfrm>
              <a:off x="1819499" y="1827055"/>
              <a:ext cx="567703" cy="314129"/>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rgbClr val="FF00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latin typeface="Impact" pitchFamily="34" charset="0"/>
                <a:ea typeface="宋体" panose="02010600030101010101" pitchFamily="2" charset="-122"/>
              </a:endParaRPr>
            </a:p>
          </p:txBody>
        </p:sp>
      </p:grpSp>
      <p:grpSp>
        <p:nvGrpSpPr>
          <p:cNvPr id="29" name="组合 28"/>
          <p:cNvGrpSpPr/>
          <p:nvPr/>
        </p:nvGrpSpPr>
        <p:grpSpPr>
          <a:xfrm>
            <a:off x="2924418" y="2739776"/>
            <a:ext cx="1479240" cy="907802"/>
            <a:chOff x="2628493" y="2474437"/>
            <a:chExt cx="1479240" cy="907802"/>
          </a:xfrm>
        </p:grpSpPr>
        <p:grpSp>
          <p:nvGrpSpPr>
            <p:cNvPr id="30" name="组合 29"/>
            <p:cNvGrpSpPr/>
            <p:nvPr/>
          </p:nvGrpSpPr>
          <p:grpSpPr>
            <a:xfrm>
              <a:off x="2628493" y="2474437"/>
              <a:ext cx="1479240" cy="907802"/>
              <a:chOff x="2677861" y="2144185"/>
              <a:chExt cx="1766039" cy="1083809"/>
            </a:xfrm>
          </p:grpSpPr>
          <p:grpSp>
            <p:nvGrpSpPr>
              <p:cNvPr id="32" name="组合 31"/>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37" name="椭圆 36"/>
                <p:cNvSpPr/>
                <p:nvPr/>
              </p:nvSpPr>
              <p:spPr>
                <a:xfrm>
                  <a:off x="3570484" y="3141035"/>
                  <a:ext cx="849086" cy="849086"/>
                </a:xfrm>
                <a:prstGeom prst="ellipse">
                  <a:avLst/>
                </a:prstGeom>
                <a:solidFill>
                  <a:srgbClr val="FF0000"/>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8" name="文本框 44"/>
                <p:cNvSpPr txBox="1"/>
                <p:nvPr/>
              </p:nvSpPr>
              <p:spPr>
                <a:xfrm>
                  <a:off x="3718029" y="3134690"/>
                  <a:ext cx="579752" cy="832884"/>
                </a:xfrm>
                <a:prstGeom prst="rect">
                  <a:avLst/>
                </a:prstGeom>
                <a:noFill/>
              </p:spPr>
              <p:txBody>
                <a:bodyPr wrap="none" rtlCol="0">
                  <a:spAutoFit/>
                </a:bodyPr>
                <a:lstStyle/>
                <a:p>
                  <a:r>
                    <a:rPr lang="en-US" altLang="zh-CN" sz="2800" dirty="0">
                      <a:solidFill>
                        <a:schemeClr val="bg1"/>
                      </a:solidFill>
                      <a:latin typeface="Impact" pitchFamily="34" charset="0"/>
                      <a:ea typeface="+mj-ea"/>
                    </a:rPr>
                    <a:t>2</a:t>
                  </a:r>
                  <a:endParaRPr lang="zh-CN" altLang="en-US" sz="2800" dirty="0">
                    <a:solidFill>
                      <a:schemeClr val="bg1"/>
                    </a:solidFill>
                    <a:latin typeface="Impact" pitchFamily="34" charset="0"/>
                    <a:ea typeface="+mj-ea"/>
                  </a:endParaRPr>
                </a:p>
              </p:txBody>
            </p:sp>
          </p:grpSp>
          <p:grpSp>
            <p:nvGrpSpPr>
              <p:cNvPr id="33" name="组合 32"/>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34" name="椭圆 33"/>
                <p:cNvSpPr/>
                <p:nvPr/>
              </p:nvSpPr>
              <p:spPr>
                <a:xfrm>
                  <a:off x="4480123" y="284303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5" name="椭圆 34"/>
                <p:cNvSpPr/>
                <p:nvPr/>
              </p:nvSpPr>
              <p:spPr>
                <a:xfrm>
                  <a:off x="4647490" y="3010406"/>
                  <a:ext cx="1110344" cy="1110344"/>
                </a:xfrm>
                <a:prstGeom prst="ellipse">
                  <a:avLst/>
                </a:prstGeom>
                <a:noFill/>
                <a:ln w="101600">
                  <a:solidFill>
                    <a:srgbClr val="FF0000"/>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6" name="椭圆 35"/>
                <p:cNvSpPr/>
                <p:nvPr/>
              </p:nvSpPr>
              <p:spPr>
                <a:xfrm>
                  <a:off x="4684938" y="3047854"/>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sp>
          <p:nvSpPr>
            <p:cNvPr id="31" name="KSO_Shape"/>
            <p:cNvSpPr>
              <a:spLocks/>
            </p:cNvSpPr>
            <p:nvPr/>
          </p:nvSpPr>
          <p:spPr bwMode="auto">
            <a:xfrm>
              <a:off x="3461947" y="2773873"/>
              <a:ext cx="383768" cy="308933"/>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F00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ea typeface="宋体" panose="02010600030101010101" pitchFamily="2" charset="-122"/>
              </a:endParaRPr>
            </a:p>
          </p:txBody>
        </p:sp>
      </p:grpSp>
      <p:sp>
        <p:nvSpPr>
          <p:cNvPr id="50"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51" name="Group 8"/>
          <p:cNvGrpSpPr>
            <a:grpSpLocks/>
          </p:cNvGrpSpPr>
          <p:nvPr/>
        </p:nvGrpSpPr>
        <p:grpSpPr bwMode="auto">
          <a:xfrm>
            <a:off x="1763688" y="626641"/>
            <a:ext cx="360362" cy="288925"/>
            <a:chOff x="0" y="0"/>
            <a:chExt cx="360040" cy="288032"/>
          </a:xfrm>
          <a:solidFill>
            <a:srgbClr val="C00000"/>
          </a:solidFill>
        </p:grpSpPr>
        <p:sp>
          <p:nvSpPr>
            <p:cNvPr id="63"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64"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704743863"/>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Scale>
                                      <p:cBhvr>
                                        <p:cTn id="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9"/>
                                        </p:tgtEl>
                                        <p:attrNameLst>
                                          <p:attrName>ppt_x</p:attrName>
                                          <p:attrName>ppt_y</p:attrName>
                                        </p:attrNameLst>
                                      </p:cBhvr>
                                    </p:animMotion>
                                    <p:animEffect transition="in" filter="fade">
                                      <p:cBhvr>
                                        <p:cTn id="9" dur="1000"/>
                                        <p:tgtEl>
                                          <p:spTgt spid="19"/>
                                        </p:tgtEl>
                                      </p:cBhvr>
                                    </p:animEffect>
                                  </p:childTnLst>
                                </p:cTn>
                              </p:par>
                              <p:par>
                                <p:cTn id="10" presetID="5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Scale>
                                      <p:cBhvr>
                                        <p:cTn id="1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
                                        </p:tgtEl>
                                        <p:attrNameLst>
                                          <p:attrName>ppt_x</p:attrName>
                                          <p:attrName>ppt_y</p:attrName>
                                        </p:attrNameLst>
                                      </p:cBhvr>
                                    </p:animMotion>
                                    <p:animEffect transition="in" filter="fade">
                                      <p:cBhvr>
                                        <p:cTn id="14" dur="1000"/>
                                        <p:tgtEl>
                                          <p:spTgt spid="29"/>
                                        </p:tgtEl>
                                      </p:cBhvr>
                                    </p:animEffect>
                                  </p:childTnLst>
                                </p:cTn>
                              </p:par>
                              <p:par>
                                <p:cTn id="15" presetID="5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Scale>
                                      <p:cBhvr>
                                        <p:cTn id="1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8"/>
                                        </p:tgtEl>
                                        <p:attrNameLst>
                                          <p:attrName>ppt_x</p:attrName>
                                          <p:attrName>ppt_y</p:attrName>
                                        </p:attrNameLst>
                                      </p:cBhvr>
                                    </p:animMotion>
                                    <p:animEffect transition="in" filter="fade">
                                      <p:cBhvr>
                                        <p:cTn id="19" dur="1000"/>
                                        <p:tgtEl>
                                          <p:spTgt spid="8"/>
                                        </p:tgtEl>
                                      </p:cBhvr>
                                    </p:animEffect>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611560" y="1419622"/>
            <a:ext cx="2539384" cy="2789567"/>
            <a:chOff x="508066" y="1563638"/>
            <a:chExt cx="2539384" cy="2789567"/>
          </a:xfrm>
        </p:grpSpPr>
        <p:grpSp>
          <p:nvGrpSpPr>
            <p:cNvPr id="40" name="组合 39"/>
            <p:cNvGrpSpPr/>
            <p:nvPr/>
          </p:nvGrpSpPr>
          <p:grpSpPr>
            <a:xfrm>
              <a:off x="508066" y="1563638"/>
              <a:ext cx="2539384" cy="2789567"/>
              <a:chOff x="3059182" y="1779662"/>
              <a:chExt cx="1206870" cy="2001844"/>
            </a:xfrm>
          </p:grpSpPr>
          <p:sp>
            <p:nvSpPr>
              <p:cNvPr id="42" name="矩形 41"/>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3" name="组合 42"/>
              <p:cNvGrpSpPr/>
              <p:nvPr/>
            </p:nvGrpSpPr>
            <p:grpSpPr>
              <a:xfrm>
                <a:off x="3059832" y="1860369"/>
                <a:ext cx="1206220" cy="1662943"/>
                <a:chOff x="1233751" y="2820025"/>
                <a:chExt cx="1206220" cy="1662943"/>
              </a:xfrm>
            </p:grpSpPr>
            <p:sp>
              <p:nvSpPr>
                <p:cNvPr id="45" name="矩形 44"/>
                <p:cNvSpPr/>
                <p:nvPr/>
              </p:nvSpPr>
              <p:spPr>
                <a:xfrm>
                  <a:off x="1233751" y="2941087"/>
                  <a:ext cx="1206220" cy="5690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dirty="0" smtClean="0">
                      <a:solidFill>
                        <a:schemeClr val="bg1"/>
                      </a:solidFill>
                      <a:latin typeface="微软雅黑" pitchFamily="34" charset="-122"/>
                      <a:ea typeface="微软雅黑" pitchFamily="34" charset="-122"/>
                    </a:rPr>
                    <a:t>计划</a:t>
                  </a:r>
                  <a:r>
                    <a:rPr lang="en-US" altLang="zh-CN" dirty="0" smtClean="0">
                      <a:solidFill>
                        <a:schemeClr val="bg1"/>
                      </a:solidFill>
                      <a:latin typeface="微软雅黑" pitchFamily="34" charset="-122"/>
                      <a:ea typeface="微软雅黑" pitchFamily="34" charset="-122"/>
                    </a:rPr>
                    <a:t>1</a:t>
                  </a:r>
                  <a:endParaRPr lang="en-US" altLang="zh-CN" dirty="0">
                    <a:solidFill>
                      <a:schemeClr val="bg1"/>
                    </a:solidFill>
                    <a:latin typeface="微软雅黑" pitchFamily="34" charset="-122"/>
                    <a:ea typeface="微软雅黑" pitchFamily="34" charset="-122"/>
                  </a:endParaRPr>
                </a:p>
              </p:txBody>
            </p:sp>
            <p:sp>
              <p:nvSpPr>
                <p:cNvPr id="46" name="矩形 45"/>
                <p:cNvSpPr/>
                <p:nvPr/>
              </p:nvSpPr>
              <p:spPr>
                <a:xfrm>
                  <a:off x="1233751" y="3510099"/>
                  <a:ext cx="1206220" cy="9728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b="1" dirty="0">
                      <a:solidFill>
                        <a:schemeClr val="tx1">
                          <a:lumMod val="65000"/>
                          <a:lumOff val="35000"/>
                        </a:schemeClr>
                      </a:solidFill>
                      <a:latin typeface="+mn-ea"/>
                      <a:sym typeface="微软雅黑" pitchFamily="34" charset="-122"/>
                    </a:rPr>
                    <a:t>单击此处添加标题单击此</a:t>
                  </a:r>
                  <a:endParaRPr lang="en-US" altLang="zh-CN" sz="1200" b="1" dirty="0">
                    <a:solidFill>
                      <a:schemeClr val="tx1">
                        <a:lumMod val="65000"/>
                        <a:lumOff val="35000"/>
                      </a:schemeClr>
                    </a:solidFill>
                    <a:latin typeface="+mn-ea"/>
                    <a:sym typeface="微软雅黑" pitchFamily="34" charset="-122"/>
                  </a:endParaRPr>
                </a:p>
                <a:p>
                  <a:pPr algn="ctr"/>
                  <a:r>
                    <a:rPr lang="zh-CN" altLang="en-US" sz="1200" b="1" dirty="0">
                      <a:solidFill>
                        <a:schemeClr val="tx1">
                          <a:lumMod val="65000"/>
                          <a:lumOff val="35000"/>
                        </a:schemeClr>
                      </a:solidFill>
                      <a:latin typeface="+mn-ea"/>
                      <a:sym typeface="微软雅黑" pitchFamily="34" charset="-122"/>
                    </a:rPr>
                    <a:t>处添加标题单击此处</a:t>
                  </a:r>
                  <a:r>
                    <a:rPr lang="zh-CN" altLang="en-US" sz="1200" b="1" dirty="0" smtClean="0">
                      <a:solidFill>
                        <a:schemeClr val="tx1">
                          <a:lumMod val="65000"/>
                          <a:lumOff val="35000"/>
                        </a:schemeClr>
                      </a:solidFill>
                      <a:latin typeface="+mn-ea"/>
                      <a:sym typeface="微软雅黑" pitchFamily="34" charset="-122"/>
                    </a:rPr>
                    <a:t>添加</a:t>
                  </a:r>
                  <a:endParaRPr lang="en-US" altLang="zh-CN" sz="1200" b="1" dirty="0" smtClean="0">
                    <a:solidFill>
                      <a:schemeClr val="tx1">
                        <a:lumMod val="65000"/>
                        <a:lumOff val="35000"/>
                      </a:schemeClr>
                    </a:solidFill>
                    <a:latin typeface="+mn-ea"/>
                    <a:sym typeface="微软雅黑" pitchFamily="34" charset="-122"/>
                  </a:endParaRPr>
                </a:p>
                <a:p>
                  <a:pPr algn="ctr"/>
                  <a:r>
                    <a:rPr lang="zh-CN" altLang="en-US" sz="1200" b="1" dirty="0" smtClean="0">
                      <a:solidFill>
                        <a:schemeClr val="tx1">
                          <a:lumMod val="65000"/>
                          <a:lumOff val="35000"/>
                        </a:schemeClr>
                      </a:solidFill>
                      <a:latin typeface="+mn-ea"/>
                      <a:sym typeface="微软雅黑" pitchFamily="34" charset="-122"/>
                    </a:rPr>
                    <a:t>单击</a:t>
                  </a:r>
                  <a:r>
                    <a:rPr lang="zh-CN" altLang="en-US" sz="1200" b="1" dirty="0">
                      <a:solidFill>
                        <a:schemeClr val="tx1">
                          <a:lumMod val="65000"/>
                          <a:lumOff val="35000"/>
                        </a:schemeClr>
                      </a:solidFill>
                      <a:latin typeface="+mn-ea"/>
                      <a:sym typeface="微软雅黑" pitchFamily="34" charset="-122"/>
                    </a:rPr>
                    <a:t>此处添加标题单击此</a:t>
                  </a:r>
                  <a:endParaRPr lang="en-US" altLang="zh-CN" sz="1200" b="1" dirty="0">
                    <a:solidFill>
                      <a:schemeClr val="tx1">
                        <a:lumMod val="65000"/>
                        <a:lumOff val="35000"/>
                      </a:schemeClr>
                    </a:solidFill>
                    <a:latin typeface="+mn-ea"/>
                    <a:sym typeface="微软雅黑" pitchFamily="34" charset="-122"/>
                  </a:endParaRPr>
                </a:p>
                <a:p>
                  <a:pPr algn="ctr"/>
                  <a:r>
                    <a:rPr lang="zh-CN" altLang="en-US" sz="1200" b="1" dirty="0">
                      <a:solidFill>
                        <a:schemeClr val="tx1">
                          <a:lumMod val="65000"/>
                          <a:lumOff val="35000"/>
                        </a:schemeClr>
                      </a:solidFill>
                      <a:latin typeface="+mn-ea"/>
                      <a:sym typeface="微软雅黑" pitchFamily="34" charset="-122"/>
                    </a:rPr>
                    <a:t>处添加标题单击此处添加</a:t>
                  </a:r>
                  <a:endParaRPr lang="en-US" altLang="zh-CN" sz="1200" b="1" dirty="0">
                    <a:solidFill>
                      <a:schemeClr val="tx1">
                        <a:lumMod val="65000"/>
                        <a:lumOff val="35000"/>
                      </a:schemeClr>
                    </a:solidFill>
                    <a:latin typeface="+mn-ea"/>
                    <a:sym typeface="微软雅黑" pitchFamily="34" charset="-122"/>
                  </a:endParaRPr>
                </a:p>
                <a:p>
                  <a:pPr algn="ctr"/>
                  <a:endParaRPr lang="en-US" altLang="zh-CN" sz="1200" b="1" dirty="0">
                    <a:solidFill>
                      <a:schemeClr val="tx1">
                        <a:lumMod val="65000"/>
                        <a:lumOff val="35000"/>
                      </a:schemeClr>
                    </a:solidFill>
                    <a:latin typeface="+mn-ea"/>
                    <a:sym typeface="微软雅黑" pitchFamily="34" charset="-122"/>
                  </a:endParaRPr>
                </a:p>
              </p:txBody>
            </p:sp>
            <p:sp>
              <p:nvSpPr>
                <p:cNvPr id="47" name="等腰三角形 46"/>
                <p:cNvSpPr/>
                <p:nvPr/>
              </p:nvSpPr>
              <p:spPr>
                <a:xfrm>
                  <a:off x="1734503" y="2820025"/>
                  <a:ext cx="204716" cy="17648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sp>
            <p:nvSpPr>
              <p:cNvPr id="44" name="矩形 43"/>
              <p:cNvSpPr/>
              <p:nvPr/>
            </p:nvSpPr>
            <p:spPr>
              <a:xfrm>
                <a:off x="3059182" y="3515020"/>
                <a:ext cx="1206220" cy="26648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1" name="Freeform 139"/>
            <p:cNvSpPr>
              <a:spLocks noEditPoints="1"/>
            </p:cNvSpPr>
            <p:nvPr/>
          </p:nvSpPr>
          <p:spPr bwMode="auto">
            <a:xfrm>
              <a:off x="1637811" y="4012893"/>
              <a:ext cx="281261" cy="281262"/>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48" name="组合 47"/>
          <p:cNvGrpSpPr/>
          <p:nvPr/>
        </p:nvGrpSpPr>
        <p:grpSpPr>
          <a:xfrm>
            <a:off x="3301365" y="1432971"/>
            <a:ext cx="2539384" cy="2789567"/>
            <a:chOff x="3197871" y="1576987"/>
            <a:chExt cx="2539384" cy="2789567"/>
          </a:xfrm>
        </p:grpSpPr>
        <p:grpSp>
          <p:nvGrpSpPr>
            <p:cNvPr id="49" name="组合 48"/>
            <p:cNvGrpSpPr/>
            <p:nvPr/>
          </p:nvGrpSpPr>
          <p:grpSpPr>
            <a:xfrm>
              <a:off x="3197871" y="1576987"/>
              <a:ext cx="2539384" cy="2789567"/>
              <a:chOff x="3059182" y="1779662"/>
              <a:chExt cx="1206870" cy="2001844"/>
            </a:xfrm>
          </p:grpSpPr>
          <p:sp>
            <p:nvSpPr>
              <p:cNvPr id="51" name="矩形 50"/>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52" name="组合 51"/>
              <p:cNvGrpSpPr/>
              <p:nvPr/>
            </p:nvGrpSpPr>
            <p:grpSpPr>
              <a:xfrm>
                <a:off x="3059832" y="1860369"/>
                <a:ext cx="1206220" cy="1662943"/>
                <a:chOff x="1233751" y="2820025"/>
                <a:chExt cx="1206220" cy="1662943"/>
              </a:xfrm>
            </p:grpSpPr>
            <p:sp>
              <p:nvSpPr>
                <p:cNvPr id="54" name="矩形 53"/>
                <p:cNvSpPr/>
                <p:nvPr/>
              </p:nvSpPr>
              <p:spPr>
                <a:xfrm>
                  <a:off x="1233751" y="2941087"/>
                  <a:ext cx="1206220" cy="5690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dirty="0" smtClean="0">
                      <a:solidFill>
                        <a:schemeClr val="bg1"/>
                      </a:solidFill>
                      <a:latin typeface="微软雅黑" pitchFamily="34" charset="-122"/>
                      <a:ea typeface="微软雅黑" pitchFamily="34" charset="-122"/>
                    </a:rPr>
                    <a:t>计划</a:t>
                  </a:r>
                  <a:r>
                    <a:rPr lang="en-US" altLang="zh-CN" dirty="0" smtClean="0">
                      <a:solidFill>
                        <a:schemeClr val="bg1"/>
                      </a:solidFill>
                      <a:latin typeface="微软雅黑" pitchFamily="34" charset="-122"/>
                      <a:ea typeface="微软雅黑" pitchFamily="34" charset="-122"/>
                    </a:rPr>
                    <a:t>2</a:t>
                  </a:r>
                  <a:endParaRPr lang="en-US" altLang="zh-CN" dirty="0">
                    <a:solidFill>
                      <a:schemeClr val="bg1"/>
                    </a:solidFill>
                    <a:latin typeface="微软雅黑" pitchFamily="34" charset="-122"/>
                    <a:ea typeface="微软雅黑" pitchFamily="34" charset="-122"/>
                  </a:endParaRPr>
                </a:p>
              </p:txBody>
            </p:sp>
            <p:sp>
              <p:nvSpPr>
                <p:cNvPr id="55" name="矩形 54"/>
                <p:cNvSpPr/>
                <p:nvPr/>
              </p:nvSpPr>
              <p:spPr>
                <a:xfrm>
                  <a:off x="1233751" y="3510099"/>
                  <a:ext cx="1206220" cy="9728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b="1" dirty="0">
                      <a:solidFill>
                        <a:schemeClr val="tx1">
                          <a:lumMod val="65000"/>
                          <a:lumOff val="35000"/>
                        </a:schemeClr>
                      </a:solidFill>
                      <a:latin typeface="+mn-ea"/>
                      <a:sym typeface="微软雅黑" pitchFamily="34" charset="-122"/>
                    </a:rPr>
                    <a:t>单击此处添加标题单击此</a:t>
                  </a:r>
                  <a:endParaRPr lang="en-US" altLang="zh-CN" sz="1200" b="1" dirty="0">
                    <a:solidFill>
                      <a:schemeClr val="tx1">
                        <a:lumMod val="65000"/>
                        <a:lumOff val="35000"/>
                      </a:schemeClr>
                    </a:solidFill>
                    <a:latin typeface="+mn-ea"/>
                    <a:sym typeface="微软雅黑" pitchFamily="34" charset="-122"/>
                  </a:endParaRPr>
                </a:p>
                <a:p>
                  <a:pPr algn="ctr"/>
                  <a:r>
                    <a:rPr lang="zh-CN" altLang="en-US" sz="1200" b="1" dirty="0">
                      <a:solidFill>
                        <a:schemeClr val="tx1">
                          <a:lumMod val="65000"/>
                          <a:lumOff val="35000"/>
                        </a:schemeClr>
                      </a:solidFill>
                      <a:latin typeface="+mn-ea"/>
                      <a:sym typeface="微软雅黑" pitchFamily="34" charset="-122"/>
                    </a:rPr>
                    <a:t>处添加标题单击此处</a:t>
                  </a:r>
                  <a:r>
                    <a:rPr lang="zh-CN" altLang="en-US" sz="1200" b="1" dirty="0" smtClean="0">
                      <a:solidFill>
                        <a:schemeClr val="tx1">
                          <a:lumMod val="65000"/>
                          <a:lumOff val="35000"/>
                        </a:schemeClr>
                      </a:solidFill>
                      <a:latin typeface="+mn-ea"/>
                      <a:sym typeface="微软雅黑" pitchFamily="34" charset="-122"/>
                    </a:rPr>
                    <a:t>添加</a:t>
                  </a:r>
                  <a:endParaRPr lang="en-US" altLang="zh-CN" sz="1200" b="1" dirty="0" smtClean="0">
                    <a:solidFill>
                      <a:schemeClr val="tx1">
                        <a:lumMod val="65000"/>
                        <a:lumOff val="35000"/>
                      </a:schemeClr>
                    </a:solidFill>
                    <a:latin typeface="+mn-ea"/>
                    <a:sym typeface="微软雅黑" pitchFamily="34" charset="-122"/>
                  </a:endParaRPr>
                </a:p>
                <a:p>
                  <a:pPr algn="ctr"/>
                  <a:r>
                    <a:rPr lang="zh-CN" altLang="en-US" sz="1200" b="1" dirty="0" smtClean="0">
                      <a:solidFill>
                        <a:schemeClr val="tx1">
                          <a:lumMod val="65000"/>
                          <a:lumOff val="35000"/>
                        </a:schemeClr>
                      </a:solidFill>
                      <a:latin typeface="+mn-ea"/>
                      <a:sym typeface="微软雅黑" pitchFamily="34" charset="-122"/>
                    </a:rPr>
                    <a:t>单击</a:t>
                  </a:r>
                  <a:r>
                    <a:rPr lang="zh-CN" altLang="en-US" sz="1200" b="1" dirty="0">
                      <a:solidFill>
                        <a:schemeClr val="tx1">
                          <a:lumMod val="65000"/>
                          <a:lumOff val="35000"/>
                        </a:schemeClr>
                      </a:solidFill>
                      <a:latin typeface="+mn-ea"/>
                      <a:sym typeface="微软雅黑" pitchFamily="34" charset="-122"/>
                    </a:rPr>
                    <a:t>此处添加标题单击此</a:t>
                  </a:r>
                  <a:endParaRPr lang="en-US" altLang="zh-CN" sz="1200" b="1" dirty="0">
                    <a:solidFill>
                      <a:schemeClr val="tx1">
                        <a:lumMod val="65000"/>
                        <a:lumOff val="35000"/>
                      </a:schemeClr>
                    </a:solidFill>
                    <a:latin typeface="+mn-ea"/>
                    <a:sym typeface="微软雅黑" pitchFamily="34" charset="-122"/>
                  </a:endParaRPr>
                </a:p>
                <a:p>
                  <a:pPr algn="ctr"/>
                  <a:r>
                    <a:rPr lang="zh-CN" altLang="en-US" sz="1200" b="1" dirty="0">
                      <a:solidFill>
                        <a:schemeClr val="tx1">
                          <a:lumMod val="65000"/>
                          <a:lumOff val="35000"/>
                        </a:schemeClr>
                      </a:solidFill>
                      <a:latin typeface="+mn-ea"/>
                      <a:sym typeface="微软雅黑" pitchFamily="34" charset="-122"/>
                    </a:rPr>
                    <a:t>处添加标题单击此处添加</a:t>
                  </a:r>
                  <a:endParaRPr lang="en-US" altLang="zh-CN" sz="1200" b="1" dirty="0">
                    <a:solidFill>
                      <a:schemeClr val="tx1">
                        <a:lumMod val="65000"/>
                        <a:lumOff val="35000"/>
                      </a:schemeClr>
                    </a:solidFill>
                    <a:latin typeface="+mn-ea"/>
                    <a:sym typeface="微软雅黑" pitchFamily="34" charset="-122"/>
                  </a:endParaRPr>
                </a:p>
                <a:p>
                  <a:pPr algn="ctr"/>
                  <a:endParaRPr lang="en-US" altLang="zh-CN" sz="1200" b="1" dirty="0">
                    <a:solidFill>
                      <a:schemeClr val="tx1">
                        <a:lumMod val="65000"/>
                        <a:lumOff val="35000"/>
                      </a:schemeClr>
                    </a:solidFill>
                    <a:latin typeface="+mn-ea"/>
                    <a:sym typeface="微软雅黑" pitchFamily="34" charset="-122"/>
                  </a:endParaRPr>
                </a:p>
              </p:txBody>
            </p:sp>
            <p:sp>
              <p:nvSpPr>
                <p:cNvPr id="56" name="等腰三角形 55"/>
                <p:cNvSpPr/>
                <p:nvPr/>
              </p:nvSpPr>
              <p:spPr>
                <a:xfrm>
                  <a:off x="1734503" y="2820025"/>
                  <a:ext cx="204716" cy="17648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sp>
            <p:nvSpPr>
              <p:cNvPr id="53" name="矩形 52"/>
              <p:cNvSpPr/>
              <p:nvPr/>
            </p:nvSpPr>
            <p:spPr>
              <a:xfrm>
                <a:off x="3059182" y="3515020"/>
                <a:ext cx="1206220" cy="26648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0" name="Freeform 144"/>
            <p:cNvSpPr>
              <a:spLocks noEditPoints="1"/>
            </p:cNvSpPr>
            <p:nvPr/>
          </p:nvSpPr>
          <p:spPr bwMode="auto">
            <a:xfrm>
              <a:off x="4466879" y="4029592"/>
              <a:ext cx="170909" cy="275878"/>
            </a:xfrm>
            <a:custGeom>
              <a:avLst/>
              <a:gdLst>
                <a:gd name="T0" fmla="*/ 19 w 59"/>
                <a:gd name="T1" fmla="*/ 6 h 95"/>
                <a:gd name="T2" fmla="*/ 40 w 59"/>
                <a:gd name="T3" fmla="*/ 0 h 95"/>
                <a:gd name="T4" fmla="*/ 45 w 59"/>
                <a:gd name="T5" fmla="*/ 6 h 95"/>
                <a:gd name="T6" fmla="*/ 59 w 59"/>
                <a:gd name="T7" fmla="*/ 19 h 95"/>
                <a:gd name="T8" fmla="*/ 55 w 59"/>
                <a:gd name="T9" fmla="*/ 91 h 95"/>
                <a:gd name="T10" fmla="*/ 45 w 59"/>
                <a:gd name="T11" fmla="*/ 95 h 95"/>
                <a:gd name="T12" fmla="*/ 4 w 59"/>
                <a:gd name="T13" fmla="*/ 91 h 95"/>
                <a:gd name="T14" fmla="*/ 0 w 59"/>
                <a:gd name="T15" fmla="*/ 19 h 95"/>
                <a:gd name="T16" fmla="*/ 4 w 59"/>
                <a:gd name="T17" fmla="*/ 10 h 95"/>
                <a:gd name="T18" fmla="*/ 14 w 59"/>
                <a:gd name="T19" fmla="*/ 6 h 95"/>
                <a:gd name="T20" fmla="*/ 19 w 59"/>
                <a:gd name="T21" fmla="*/ 28 h 95"/>
                <a:gd name="T22" fmla="*/ 27 w 59"/>
                <a:gd name="T23" fmla="*/ 36 h 95"/>
                <a:gd name="T24" fmla="*/ 31 w 59"/>
                <a:gd name="T25" fmla="*/ 28 h 95"/>
                <a:gd name="T26" fmla="*/ 39 w 59"/>
                <a:gd name="T27" fmla="*/ 23 h 95"/>
                <a:gd name="T28" fmla="*/ 31 w 59"/>
                <a:gd name="T29" fmla="*/ 15 h 95"/>
                <a:gd name="T30" fmla="*/ 27 w 59"/>
                <a:gd name="T31" fmla="*/ 23 h 95"/>
                <a:gd name="T32" fmla="*/ 13 w 59"/>
                <a:gd name="T33" fmla="*/ 38 h 95"/>
                <a:gd name="T34" fmla="*/ 45 w 59"/>
                <a:gd name="T35" fmla="*/ 44 h 95"/>
                <a:gd name="T36" fmla="*/ 13 w 59"/>
                <a:gd name="T37" fmla="*/ 38 h 95"/>
                <a:gd name="T38" fmla="*/ 13 w 59"/>
                <a:gd name="T39" fmla="*/ 53 h 95"/>
                <a:gd name="T40" fmla="*/ 45 w 59"/>
                <a:gd name="T41" fmla="*/ 46 h 95"/>
                <a:gd name="T42" fmla="*/ 13 w 59"/>
                <a:gd name="T43" fmla="*/ 55 h 95"/>
                <a:gd name="T44" fmla="*/ 45 w 59"/>
                <a:gd name="T45" fmla="*/ 62 h 95"/>
                <a:gd name="T46" fmla="*/ 13 w 59"/>
                <a:gd name="T47" fmla="*/ 55 h 95"/>
                <a:gd name="T48" fmla="*/ 13 w 59"/>
                <a:gd name="T49" fmla="*/ 71 h 95"/>
                <a:gd name="T50" fmla="*/ 45 w 59"/>
                <a:gd name="T51" fmla="*/ 65 h 95"/>
                <a:gd name="T52" fmla="*/ 13 w 59"/>
                <a:gd name="T53" fmla="*/ 74 h 95"/>
                <a:gd name="T54" fmla="*/ 45 w 59"/>
                <a:gd name="T55" fmla="*/ 80 h 95"/>
                <a:gd name="T56" fmla="*/ 13 w 59"/>
                <a:gd name="T57" fmla="*/ 74 h 95"/>
                <a:gd name="T58" fmla="*/ 14 w 59"/>
                <a:gd name="T59" fmla="*/ 14 h 95"/>
                <a:gd name="T60" fmla="*/ 10 w 59"/>
                <a:gd name="T61" fmla="*/ 15 h 95"/>
                <a:gd name="T62" fmla="*/ 8 w 59"/>
                <a:gd name="T63" fmla="*/ 81 h 95"/>
                <a:gd name="T64" fmla="*/ 14 w 59"/>
                <a:gd name="T65" fmla="*/ 87 h 95"/>
                <a:gd name="T66" fmla="*/ 49 w 59"/>
                <a:gd name="T67" fmla="*/ 85 h 95"/>
                <a:gd name="T68" fmla="*/ 51 w 59"/>
                <a:gd name="T69" fmla="*/ 19 h 95"/>
                <a:gd name="T70" fmla="*/ 45 w 59"/>
                <a:gd name="T71" fmla="*/ 1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57" name="组合 56"/>
          <p:cNvGrpSpPr/>
          <p:nvPr/>
        </p:nvGrpSpPr>
        <p:grpSpPr>
          <a:xfrm>
            <a:off x="6024542" y="1419622"/>
            <a:ext cx="2539384" cy="2789567"/>
            <a:chOff x="5921048" y="1563638"/>
            <a:chExt cx="2539384" cy="2789567"/>
          </a:xfrm>
        </p:grpSpPr>
        <p:grpSp>
          <p:nvGrpSpPr>
            <p:cNvPr id="58" name="组合 57"/>
            <p:cNvGrpSpPr/>
            <p:nvPr/>
          </p:nvGrpSpPr>
          <p:grpSpPr>
            <a:xfrm>
              <a:off x="5921048" y="1563638"/>
              <a:ext cx="2539384" cy="2789567"/>
              <a:chOff x="3059182" y="1779662"/>
              <a:chExt cx="1206870" cy="2001844"/>
            </a:xfrm>
          </p:grpSpPr>
          <p:sp>
            <p:nvSpPr>
              <p:cNvPr id="60" name="矩形 59"/>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1" name="组合 60"/>
              <p:cNvGrpSpPr/>
              <p:nvPr/>
            </p:nvGrpSpPr>
            <p:grpSpPr>
              <a:xfrm>
                <a:off x="3059832" y="1860369"/>
                <a:ext cx="1206220" cy="1662943"/>
                <a:chOff x="1233751" y="2820025"/>
                <a:chExt cx="1206220" cy="1662943"/>
              </a:xfrm>
            </p:grpSpPr>
            <p:sp>
              <p:nvSpPr>
                <p:cNvPr id="63" name="矩形 62"/>
                <p:cNvSpPr/>
                <p:nvPr/>
              </p:nvSpPr>
              <p:spPr>
                <a:xfrm>
                  <a:off x="1233751" y="2941087"/>
                  <a:ext cx="1206220" cy="5690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dirty="0" smtClean="0">
                      <a:solidFill>
                        <a:schemeClr val="bg1"/>
                      </a:solidFill>
                      <a:latin typeface="微软雅黑" pitchFamily="34" charset="-122"/>
                      <a:ea typeface="微软雅黑" pitchFamily="34" charset="-122"/>
                    </a:rPr>
                    <a:t>计划</a:t>
                  </a:r>
                  <a:r>
                    <a:rPr lang="en-US" altLang="zh-CN" dirty="0" smtClean="0">
                      <a:solidFill>
                        <a:schemeClr val="bg1"/>
                      </a:solidFill>
                      <a:latin typeface="微软雅黑" pitchFamily="34" charset="-122"/>
                      <a:ea typeface="微软雅黑" pitchFamily="34" charset="-122"/>
                    </a:rPr>
                    <a:t>3</a:t>
                  </a:r>
                  <a:endParaRPr lang="en-US" altLang="zh-CN" dirty="0">
                    <a:solidFill>
                      <a:schemeClr val="bg1"/>
                    </a:solidFill>
                    <a:latin typeface="微软雅黑" pitchFamily="34" charset="-122"/>
                    <a:ea typeface="微软雅黑" pitchFamily="34" charset="-122"/>
                  </a:endParaRPr>
                </a:p>
              </p:txBody>
            </p:sp>
            <p:sp>
              <p:nvSpPr>
                <p:cNvPr id="64" name="矩形 63"/>
                <p:cNvSpPr/>
                <p:nvPr/>
              </p:nvSpPr>
              <p:spPr>
                <a:xfrm>
                  <a:off x="1233751" y="3510099"/>
                  <a:ext cx="1206220" cy="9728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b="1" dirty="0">
                      <a:solidFill>
                        <a:schemeClr val="tx1">
                          <a:lumMod val="65000"/>
                          <a:lumOff val="35000"/>
                        </a:schemeClr>
                      </a:solidFill>
                      <a:latin typeface="+mn-ea"/>
                      <a:sym typeface="微软雅黑" pitchFamily="34" charset="-122"/>
                    </a:rPr>
                    <a:t>单击此处添加标题单击此</a:t>
                  </a:r>
                  <a:endParaRPr lang="en-US" altLang="zh-CN" sz="1200" b="1" dirty="0">
                    <a:solidFill>
                      <a:schemeClr val="tx1">
                        <a:lumMod val="65000"/>
                        <a:lumOff val="35000"/>
                      </a:schemeClr>
                    </a:solidFill>
                    <a:latin typeface="+mn-ea"/>
                    <a:sym typeface="微软雅黑" pitchFamily="34" charset="-122"/>
                  </a:endParaRPr>
                </a:p>
                <a:p>
                  <a:pPr algn="ctr"/>
                  <a:r>
                    <a:rPr lang="zh-CN" altLang="en-US" sz="1200" b="1" dirty="0">
                      <a:solidFill>
                        <a:schemeClr val="tx1">
                          <a:lumMod val="65000"/>
                          <a:lumOff val="35000"/>
                        </a:schemeClr>
                      </a:solidFill>
                      <a:latin typeface="+mn-ea"/>
                      <a:sym typeface="微软雅黑" pitchFamily="34" charset="-122"/>
                    </a:rPr>
                    <a:t>处添加标题单击此处</a:t>
                  </a:r>
                  <a:r>
                    <a:rPr lang="zh-CN" altLang="en-US" sz="1200" b="1" dirty="0" smtClean="0">
                      <a:solidFill>
                        <a:schemeClr val="tx1">
                          <a:lumMod val="65000"/>
                          <a:lumOff val="35000"/>
                        </a:schemeClr>
                      </a:solidFill>
                      <a:latin typeface="+mn-ea"/>
                      <a:sym typeface="微软雅黑" pitchFamily="34" charset="-122"/>
                    </a:rPr>
                    <a:t>添加</a:t>
                  </a:r>
                  <a:endParaRPr lang="en-US" altLang="zh-CN" sz="1200" b="1" dirty="0" smtClean="0">
                    <a:solidFill>
                      <a:schemeClr val="tx1">
                        <a:lumMod val="65000"/>
                        <a:lumOff val="35000"/>
                      </a:schemeClr>
                    </a:solidFill>
                    <a:latin typeface="+mn-ea"/>
                    <a:sym typeface="微软雅黑" pitchFamily="34" charset="-122"/>
                  </a:endParaRPr>
                </a:p>
                <a:p>
                  <a:pPr algn="ctr"/>
                  <a:r>
                    <a:rPr lang="zh-CN" altLang="en-US" sz="1200" b="1" dirty="0" smtClean="0">
                      <a:solidFill>
                        <a:schemeClr val="tx1">
                          <a:lumMod val="65000"/>
                          <a:lumOff val="35000"/>
                        </a:schemeClr>
                      </a:solidFill>
                      <a:latin typeface="+mn-ea"/>
                      <a:sym typeface="微软雅黑" pitchFamily="34" charset="-122"/>
                    </a:rPr>
                    <a:t>单击</a:t>
                  </a:r>
                  <a:r>
                    <a:rPr lang="zh-CN" altLang="en-US" sz="1200" b="1" dirty="0">
                      <a:solidFill>
                        <a:schemeClr val="tx1">
                          <a:lumMod val="65000"/>
                          <a:lumOff val="35000"/>
                        </a:schemeClr>
                      </a:solidFill>
                      <a:latin typeface="+mn-ea"/>
                      <a:sym typeface="微软雅黑" pitchFamily="34" charset="-122"/>
                    </a:rPr>
                    <a:t>此处添加标题单击此</a:t>
                  </a:r>
                  <a:endParaRPr lang="en-US" altLang="zh-CN" sz="1200" b="1" dirty="0">
                    <a:solidFill>
                      <a:schemeClr val="tx1">
                        <a:lumMod val="65000"/>
                        <a:lumOff val="35000"/>
                      </a:schemeClr>
                    </a:solidFill>
                    <a:latin typeface="+mn-ea"/>
                    <a:sym typeface="微软雅黑" pitchFamily="34" charset="-122"/>
                  </a:endParaRPr>
                </a:p>
                <a:p>
                  <a:pPr algn="ctr"/>
                  <a:r>
                    <a:rPr lang="zh-CN" altLang="en-US" sz="1200" b="1" dirty="0">
                      <a:solidFill>
                        <a:schemeClr val="tx1">
                          <a:lumMod val="65000"/>
                          <a:lumOff val="35000"/>
                        </a:schemeClr>
                      </a:solidFill>
                      <a:latin typeface="+mn-ea"/>
                      <a:sym typeface="微软雅黑" pitchFamily="34" charset="-122"/>
                    </a:rPr>
                    <a:t>处添加标题单击此处添加</a:t>
                  </a:r>
                  <a:endParaRPr lang="en-US" altLang="zh-CN" sz="1200" b="1" dirty="0">
                    <a:solidFill>
                      <a:schemeClr val="tx1">
                        <a:lumMod val="65000"/>
                        <a:lumOff val="35000"/>
                      </a:schemeClr>
                    </a:solidFill>
                    <a:latin typeface="+mn-ea"/>
                    <a:sym typeface="微软雅黑" pitchFamily="34" charset="-122"/>
                  </a:endParaRPr>
                </a:p>
                <a:p>
                  <a:pPr algn="ctr"/>
                  <a:endParaRPr lang="en-US" altLang="zh-CN" sz="1200" b="1" dirty="0">
                    <a:solidFill>
                      <a:schemeClr val="tx1">
                        <a:lumMod val="65000"/>
                        <a:lumOff val="35000"/>
                      </a:schemeClr>
                    </a:solidFill>
                    <a:latin typeface="+mn-ea"/>
                    <a:sym typeface="微软雅黑" pitchFamily="34" charset="-122"/>
                  </a:endParaRPr>
                </a:p>
              </p:txBody>
            </p:sp>
            <p:sp>
              <p:nvSpPr>
                <p:cNvPr id="65" name="等腰三角形 64"/>
                <p:cNvSpPr/>
                <p:nvPr/>
              </p:nvSpPr>
              <p:spPr>
                <a:xfrm>
                  <a:off x="1734503" y="2820025"/>
                  <a:ext cx="204716" cy="17648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sp>
            <p:nvSpPr>
              <p:cNvPr id="62" name="矩形 61"/>
              <p:cNvSpPr/>
              <p:nvPr/>
            </p:nvSpPr>
            <p:spPr>
              <a:xfrm>
                <a:off x="3059182" y="3515020"/>
                <a:ext cx="1206220" cy="26648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9" name="Freeform 166"/>
            <p:cNvSpPr>
              <a:spLocks noEditPoints="1"/>
            </p:cNvSpPr>
            <p:nvPr/>
          </p:nvSpPr>
          <p:spPr bwMode="auto">
            <a:xfrm>
              <a:off x="7079727" y="3995206"/>
              <a:ext cx="223394" cy="328362"/>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66"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67" name="Group 8"/>
          <p:cNvGrpSpPr>
            <a:grpSpLocks/>
          </p:cNvGrpSpPr>
          <p:nvPr/>
        </p:nvGrpSpPr>
        <p:grpSpPr bwMode="auto">
          <a:xfrm>
            <a:off x="1763688" y="626641"/>
            <a:ext cx="360362" cy="288925"/>
            <a:chOff x="0" y="0"/>
            <a:chExt cx="360040" cy="288032"/>
          </a:xfrm>
          <a:solidFill>
            <a:srgbClr val="C00000"/>
          </a:solidFill>
        </p:grpSpPr>
        <p:sp>
          <p:nvSpPr>
            <p:cNvPr id="68"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80"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94671356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ppt_x"/>
                                          </p:val>
                                        </p:tav>
                                        <p:tav tm="100000">
                                          <p:val>
                                            <p:strVal val="#ppt_x"/>
                                          </p:val>
                                        </p:tav>
                                      </p:tavLst>
                                    </p:anim>
                                    <p:anim calcmode="lin" valueType="num">
                                      <p:cBhvr additive="base">
                                        <p:cTn id="13" dur="500" fill="hold"/>
                                        <p:tgtEl>
                                          <p:spTgt spid="4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ppt_x"/>
                                          </p:val>
                                        </p:tav>
                                        <p:tav tm="100000">
                                          <p:val>
                                            <p:strVal val="#ppt_x"/>
                                          </p:val>
                                        </p:tav>
                                      </p:tavLst>
                                    </p:anim>
                                    <p:anim calcmode="lin" valueType="num">
                                      <p:cBhvr additive="base">
                                        <p:cTn id="1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bwMode="auto">
          <a:xfrm>
            <a:off x="539552" y="2593424"/>
            <a:ext cx="8208912" cy="530945"/>
          </a:xfrm>
          <a:prstGeom prst="homePlate">
            <a:avLst/>
          </a:prstGeom>
          <a:solidFill>
            <a:schemeClr val="bg1">
              <a:lumMod val="6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endParaRPr lang="zh-CN" altLang="en-US" sz="700" dirty="0">
              <a:solidFill>
                <a:srgbClr val="4D4D4D"/>
              </a:solidFill>
              <a:latin typeface="微软雅黑" pitchFamily="34" charset="-122"/>
            </a:endParaRPr>
          </a:p>
        </p:txBody>
      </p:sp>
      <p:grpSp>
        <p:nvGrpSpPr>
          <p:cNvPr id="3" name="组合 2"/>
          <p:cNvGrpSpPr/>
          <p:nvPr/>
        </p:nvGrpSpPr>
        <p:grpSpPr>
          <a:xfrm>
            <a:off x="6878447" y="1203598"/>
            <a:ext cx="488902" cy="1900350"/>
            <a:chOff x="7382503" y="1225169"/>
            <a:chExt cx="488902" cy="1900350"/>
          </a:xfrm>
        </p:grpSpPr>
        <p:cxnSp>
          <p:nvCxnSpPr>
            <p:cNvPr id="4" name="直接连接符 3"/>
            <p:cNvCxnSpPr/>
            <p:nvPr/>
          </p:nvCxnSpPr>
          <p:spPr>
            <a:xfrm>
              <a:off x="7621548" y="1225169"/>
              <a:ext cx="0" cy="1433071"/>
            </a:xfrm>
            <a:prstGeom prst="line">
              <a:avLst/>
            </a:prstGeom>
            <a:ln>
              <a:solidFill>
                <a:srgbClr val="FF000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sp>
          <p:nvSpPr>
            <p:cNvPr id="5" name="椭圆 4"/>
            <p:cNvSpPr/>
            <p:nvPr/>
          </p:nvSpPr>
          <p:spPr bwMode="auto">
            <a:xfrm>
              <a:off x="7382503" y="2636617"/>
              <a:ext cx="488902" cy="488902"/>
            </a:xfrm>
            <a:prstGeom prst="ellipse">
              <a:avLst/>
            </a:prstGeom>
            <a:solidFill>
              <a:srgbClr val="FF0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chemeClr val="bg1"/>
                  </a:solidFill>
                  <a:latin typeface="Arial" panose="020B0604020202020204" pitchFamily="34" charset="0"/>
                  <a:cs typeface="Arial" panose="020B0604020202020204" pitchFamily="34" charset="0"/>
                </a:rPr>
                <a:t>2015</a:t>
              </a:r>
              <a:endParaRPr lang="zh-CN" altLang="en-US" sz="1100" b="1" dirty="0">
                <a:solidFill>
                  <a:schemeClr val="bg1"/>
                </a:solidFill>
                <a:latin typeface="Arial" panose="020B0604020202020204" pitchFamily="34" charset="0"/>
                <a:cs typeface="Arial" panose="020B0604020202020204" pitchFamily="34" charset="0"/>
              </a:endParaRPr>
            </a:p>
          </p:txBody>
        </p:sp>
      </p:grpSp>
      <p:grpSp>
        <p:nvGrpSpPr>
          <p:cNvPr id="6" name="组合 5"/>
          <p:cNvGrpSpPr/>
          <p:nvPr/>
        </p:nvGrpSpPr>
        <p:grpSpPr>
          <a:xfrm>
            <a:off x="5661598" y="2615046"/>
            <a:ext cx="488901" cy="1932784"/>
            <a:chOff x="6165654" y="2636617"/>
            <a:chExt cx="488901" cy="1932784"/>
          </a:xfrm>
        </p:grpSpPr>
        <p:cxnSp>
          <p:nvCxnSpPr>
            <p:cNvPr id="7" name="直接连接符 6"/>
            <p:cNvCxnSpPr/>
            <p:nvPr/>
          </p:nvCxnSpPr>
          <p:spPr>
            <a:xfrm>
              <a:off x="6407102" y="3135129"/>
              <a:ext cx="0" cy="1434272"/>
            </a:xfrm>
            <a:prstGeom prst="line">
              <a:avLst/>
            </a:prstGeom>
            <a:ln>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8" name="椭圆 7"/>
            <p:cNvSpPr/>
            <p:nvPr/>
          </p:nvSpPr>
          <p:spPr bwMode="auto">
            <a:xfrm>
              <a:off x="6165654" y="2636617"/>
              <a:ext cx="488901" cy="488902"/>
            </a:xfrm>
            <a:prstGeom prst="ellipse">
              <a:avLst/>
            </a:prstGeom>
            <a:solidFill>
              <a:srgbClr val="C00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rgbClr val="FFFFFF"/>
                  </a:solidFill>
                  <a:latin typeface="Arial" panose="020B0604020202020204" pitchFamily="34" charset="0"/>
                  <a:cs typeface="Arial" panose="020B0604020202020204" pitchFamily="34" charset="0"/>
                </a:rPr>
                <a:t>2014</a:t>
              </a:r>
              <a:endParaRPr lang="zh-CN" altLang="en-US" sz="1100" b="1" dirty="0">
                <a:solidFill>
                  <a:srgbClr val="FFFFFF"/>
                </a:solidFill>
                <a:latin typeface="Arial" panose="020B0604020202020204" pitchFamily="34" charset="0"/>
                <a:cs typeface="Arial" panose="020B0604020202020204" pitchFamily="34" charset="0"/>
              </a:endParaRPr>
            </a:p>
          </p:txBody>
        </p:sp>
      </p:grpSp>
      <p:grpSp>
        <p:nvGrpSpPr>
          <p:cNvPr id="9" name="组合 8"/>
          <p:cNvGrpSpPr/>
          <p:nvPr/>
        </p:nvGrpSpPr>
        <p:grpSpPr>
          <a:xfrm>
            <a:off x="4444749" y="1203598"/>
            <a:ext cx="488902" cy="1900350"/>
            <a:chOff x="4948805" y="1225169"/>
            <a:chExt cx="488902" cy="1900350"/>
          </a:xfrm>
        </p:grpSpPr>
        <p:cxnSp>
          <p:nvCxnSpPr>
            <p:cNvPr id="10" name="直接连接符 9"/>
            <p:cNvCxnSpPr/>
            <p:nvPr/>
          </p:nvCxnSpPr>
          <p:spPr>
            <a:xfrm>
              <a:off x="5192656" y="1225169"/>
              <a:ext cx="0" cy="1433071"/>
            </a:xfrm>
            <a:prstGeom prst="line">
              <a:avLst/>
            </a:prstGeom>
            <a:ln>
              <a:solidFill>
                <a:srgbClr val="FF000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sp>
          <p:nvSpPr>
            <p:cNvPr id="11" name="椭圆 10"/>
            <p:cNvSpPr/>
            <p:nvPr/>
          </p:nvSpPr>
          <p:spPr bwMode="auto">
            <a:xfrm>
              <a:off x="4948805" y="2636617"/>
              <a:ext cx="488902" cy="488902"/>
            </a:xfrm>
            <a:prstGeom prst="ellipse">
              <a:avLst/>
            </a:prstGeom>
            <a:solidFill>
              <a:srgbClr val="FF0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chemeClr val="bg1"/>
                  </a:solidFill>
                  <a:latin typeface="Arial" panose="020B0604020202020204" pitchFamily="34" charset="0"/>
                  <a:cs typeface="Arial" panose="020B0604020202020204" pitchFamily="34" charset="0"/>
                </a:rPr>
                <a:t>2013</a:t>
              </a:r>
              <a:endParaRPr lang="zh-CN" altLang="en-US" sz="1100" b="1" dirty="0">
                <a:solidFill>
                  <a:schemeClr val="bg1"/>
                </a:solidFill>
                <a:latin typeface="Arial" panose="020B0604020202020204" pitchFamily="34" charset="0"/>
                <a:cs typeface="Arial" panose="020B0604020202020204" pitchFamily="34" charset="0"/>
              </a:endParaRPr>
            </a:p>
          </p:txBody>
        </p:sp>
      </p:grpSp>
      <p:grpSp>
        <p:nvGrpSpPr>
          <p:cNvPr id="12" name="组合 11"/>
          <p:cNvGrpSpPr/>
          <p:nvPr/>
        </p:nvGrpSpPr>
        <p:grpSpPr>
          <a:xfrm>
            <a:off x="3229102" y="2615046"/>
            <a:ext cx="487700" cy="1932784"/>
            <a:chOff x="3733158" y="2636617"/>
            <a:chExt cx="487700" cy="1932784"/>
          </a:xfrm>
        </p:grpSpPr>
        <p:cxnSp>
          <p:nvCxnSpPr>
            <p:cNvPr id="13" name="直接连接符 12"/>
            <p:cNvCxnSpPr/>
            <p:nvPr/>
          </p:nvCxnSpPr>
          <p:spPr>
            <a:xfrm>
              <a:off x="3973404" y="3135129"/>
              <a:ext cx="0" cy="1434272"/>
            </a:xfrm>
            <a:prstGeom prst="line">
              <a:avLst/>
            </a:prstGeom>
            <a:ln>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bwMode="auto">
            <a:xfrm>
              <a:off x="3733158" y="2636617"/>
              <a:ext cx="487700" cy="488902"/>
            </a:xfrm>
            <a:prstGeom prst="ellipse">
              <a:avLst/>
            </a:prstGeom>
            <a:solidFill>
              <a:srgbClr val="C00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rgbClr val="FFFFFF"/>
                  </a:solidFill>
                  <a:latin typeface="Arial" panose="020B0604020202020204" pitchFamily="34" charset="0"/>
                  <a:cs typeface="Arial" panose="020B0604020202020204" pitchFamily="34" charset="0"/>
                </a:rPr>
                <a:t>2012</a:t>
              </a:r>
              <a:endParaRPr lang="zh-CN" altLang="en-US" sz="1100" b="1" dirty="0">
                <a:solidFill>
                  <a:srgbClr val="FFFFFF"/>
                </a:solidFill>
                <a:latin typeface="Arial" panose="020B0604020202020204" pitchFamily="34" charset="0"/>
                <a:cs typeface="Arial" panose="020B0604020202020204" pitchFamily="34" charset="0"/>
              </a:endParaRPr>
            </a:p>
          </p:txBody>
        </p:sp>
      </p:grpSp>
      <p:grpSp>
        <p:nvGrpSpPr>
          <p:cNvPr id="15" name="组合 14"/>
          <p:cNvGrpSpPr/>
          <p:nvPr/>
        </p:nvGrpSpPr>
        <p:grpSpPr>
          <a:xfrm>
            <a:off x="2012253" y="1203598"/>
            <a:ext cx="488901" cy="1900350"/>
            <a:chOff x="2516309" y="1225169"/>
            <a:chExt cx="488901" cy="1900350"/>
          </a:xfrm>
        </p:grpSpPr>
        <p:cxnSp>
          <p:nvCxnSpPr>
            <p:cNvPr id="16" name="直接连接符 15"/>
            <p:cNvCxnSpPr/>
            <p:nvPr/>
          </p:nvCxnSpPr>
          <p:spPr>
            <a:xfrm>
              <a:off x="2758958" y="1225169"/>
              <a:ext cx="0" cy="1433071"/>
            </a:xfrm>
            <a:prstGeom prst="line">
              <a:avLst/>
            </a:prstGeom>
            <a:ln>
              <a:solidFill>
                <a:srgbClr val="FF000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sp>
          <p:nvSpPr>
            <p:cNvPr id="17" name="椭圆 16"/>
            <p:cNvSpPr/>
            <p:nvPr/>
          </p:nvSpPr>
          <p:spPr bwMode="auto">
            <a:xfrm>
              <a:off x="2516309" y="2636617"/>
              <a:ext cx="488901" cy="488902"/>
            </a:xfrm>
            <a:prstGeom prst="ellipse">
              <a:avLst/>
            </a:prstGeom>
            <a:solidFill>
              <a:srgbClr val="FF0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chemeClr val="bg1"/>
                  </a:solidFill>
                  <a:latin typeface="Arial" panose="020B0604020202020204" pitchFamily="34" charset="0"/>
                  <a:cs typeface="Arial" panose="020B0604020202020204" pitchFamily="34" charset="0"/>
                </a:rPr>
                <a:t>2011</a:t>
              </a:r>
              <a:endParaRPr lang="zh-CN" altLang="en-US" sz="1100" b="1" dirty="0">
                <a:solidFill>
                  <a:schemeClr val="bg1"/>
                </a:solidFill>
                <a:latin typeface="Arial" panose="020B0604020202020204" pitchFamily="34" charset="0"/>
                <a:cs typeface="Arial" panose="020B0604020202020204" pitchFamily="34" charset="0"/>
              </a:endParaRPr>
            </a:p>
          </p:txBody>
        </p:sp>
      </p:grpSp>
      <p:grpSp>
        <p:nvGrpSpPr>
          <p:cNvPr id="18" name="组合 17"/>
          <p:cNvGrpSpPr/>
          <p:nvPr/>
        </p:nvGrpSpPr>
        <p:grpSpPr>
          <a:xfrm>
            <a:off x="744319" y="2654803"/>
            <a:ext cx="487700" cy="1932784"/>
            <a:chOff x="1248375" y="2676374"/>
            <a:chExt cx="487700" cy="1932784"/>
          </a:xfrm>
        </p:grpSpPr>
        <p:cxnSp>
          <p:nvCxnSpPr>
            <p:cNvPr id="19" name="直接连接符 18"/>
            <p:cNvCxnSpPr/>
            <p:nvPr/>
          </p:nvCxnSpPr>
          <p:spPr>
            <a:xfrm>
              <a:off x="1488621" y="3174886"/>
              <a:ext cx="0" cy="1434272"/>
            </a:xfrm>
            <a:prstGeom prst="line">
              <a:avLst/>
            </a:prstGeom>
            <a:ln>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bwMode="auto">
            <a:xfrm>
              <a:off x="1248375" y="2676374"/>
              <a:ext cx="487700" cy="488902"/>
            </a:xfrm>
            <a:prstGeom prst="ellipse">
              <a:avLst/>
            </a:prstGeom>
            <a:solidFill>
              <a:srgbClr val="C00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rgbClr val="FFFFFF"/>
                  </a:solidFill>
                  <a:latin typeface="Arial" panose="020B0604020202020204" pitchFamily="34" charset="0"/>
                  <a:cs typeface="Arial" panose="020B0604020202020204" pitchFamily="34" charset="0"/>
                </a:rPr>
                <a:t>2010</a:t>
              </a:r>
              <a:endParaRPr lang="zh-CN" altLang="en-US" sz="1100" b="1" dirty="0">
                <a:solidFill>
                  <a:srgbClr val="FFFFFF"/>
                </a:solidFill>
                <a:latin typeface="Arial" panose="020B0604020202020204" pitchFamily="34" charset="0"/>
                <a:cs typeface="Arial" panose="020B0604020202020204" pitchFamily="34" charset="0"/>
              </a:endParaRPr>
            </a:p>
          </p:txBody>
        </p:sp>
      </p:grpSp>
      <p:grpSp>
        <p:nvGrpSpPr>
          <p:cNvPr id="21" name="组合 20"/>
          <p:cNvGrpSpPr/>
          <p:nvPr/>
        </p:nvGrpSpPr>
        <p:grpSpPr>
          <a:xfrm>
            <a:off x="1005951" y="3508823"/>
            <a:ext cx="2149581" cy="651474"/>
            <a:chOff x="488950" y="1968268"/>
            <a:chExt cx="2463476" cy="651474"/>
          </a:xfrm>
        </p:grpSpPr>
        <p:sp>
          <p:nvSpPr>
            <p:cNvPr id="22"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23"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24" name="组合 23"/>
          <p:cNvGrpSpPr/>
          <p:nvPr/>
        </p:nvGrpSpPr>
        <p:grpSpPr>
          <a:xfrm>
            <a:off x="2304664" y="1395101"/>
            <a:ext cx="2149581" cy="651474"/>
            <a:chOff x="488950" y="1968268"/>
            <a:chExt cx="2463476" cy="651474"/>
          </a:xfrm>
        </p:grpSpPr>
        <p:sp>
          <p:nvSpPr>
            <p:cNvPr id="25"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26"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27" name="组合 26"/>
          <p:cNvGrpSpPr/>
          <p:nvPr/>
        </p:nvGrpSpPr>
        <p:grpSpPr>
          <a:xfrm>
            <a:off x="3550369" y="3508823"/>
            <a:ext cx="2149581" cy="651474"/>
            <a:chOff x="488950" y="1968268"/>
            <a:chExt cx="2463476" cy="651474"/>
          </a:xfrm>
        </p:grpSpPr>
        <p:sp>
          <p:nvSpPr>
            <p:cNvPr id="28"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29"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30" name="组合 29"/>
          <p:cNvGrpSpPr/>
          <p:nvPr/>
        </p:nvGrpSpPr>
        <p:grpSpPr>
          <a:xfrm>
            <a:off x="4756316" y="1395101"/>
            <a:ext cx="2149581" cy="651474"/>
            <a:chOff x="488950" y="1968268"/>
            <a:chExt cx="2463476" cy="651474"/>
          </a:xfrm>
        </p:grpSpPr>
        <p:sp>
          <p:nvSpPr>
            <p:cNvPr id="31"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2"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33" name="组合 32"/>
          <p:cNvGrpSpPr/>
          <p:nvPr/>
        </p:nvGrpSpPr>
        <p:grpSpPr>
          <a:xfrm>
            <a:off x="5962264" y="3508823"/>
            <a:ext cx="2149581" cy="651474"/>
            <a:chOff x="488950" y="1968268"/>
            <a:chExt cx="2463476" cy="651474"/>
          </a:xfrm>
        </p:grpSpPr>
        <p:sp>
          <p:nvSpPr>
            <p:cNvPr id="34"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5"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grpSp>
        <p:nvGrpSpPr>
          <p:cNvPr id="36" name="组合 35"/>
          <p:cNvGrpSpPr/>
          <p:nvPr/>
        </p:nvGrpSpPr>
        <p:grpSpPr>
          <a:xfrm>
            <a:off x="7044144" y="1520783"/>
            <a:ext cx="2149581" cy="651474"/>
            <a:chOff x="488950" y="1968268"/>
            <a:chExt cx="2463476" cy="651474"/>
          </a:xfrm>
        </p:grpSpPr>
        <p:sp>
          <p:nvSpPr>
            <p:cNvPr id="37"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8"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0000"/>
                  </a:solidFill>
                  <a:latin typeface="微软雅黑" pitchFamily="34" charset="-122"/>
                  <a:ea typeface="微软雅黑" pitchFamily="34" charset="-122"/>
                </a:rPr>
                <a:t>单击此处添加标题文字</a:t>
              </a:r>
            </a:p>
          </p:txBody>
        </p:sp>
      </p:grpSp>
      <p:sp>
        <p:nvSpPr>
          <p:cNvPr id="50"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51" name="Group 8"/>
          <p:cNvGrpSpPr>
            <a:grpSpLocks/>
          </p:cNvGrpSpPr>
          <p:nvPr/>
        </p:nvGrpSpPr>
        <p:grpSpPr bwMode="auto">
          <a:xfrm>
            <a:off x="1763688" y="626641"/>
            <a:ext cx="360362" cy="288925"/>
            <a:chOff x="0" y="0"/>
            <a:chExt cx="360040" cy="288032"/>
          </a:xfrm>
          <a:solidFill>
            <a:srgbClr val="C00000"/>
          </a:solidFill>
        </p:grpSpPr>
        <p:sp>
          <p:nvSpPr>
            <p:cNvPr id="63"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64"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365325443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3000"/>
                            </p:stCondLst>
                            <p:childTnLst>
                              <p:par>
                                <p:cTn id="32" presetID="2" presetClass="entr" presetSubtype="2"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1+#ppt_w/2"/>
                                          </p:val>
                                        </p:tav>
                                        <p:tav tm="100000">
                                          <p:val>
                                            <p:strVal val="#ppt_x"/>
                                          </p:val>
                                        </p:tav>
                                      </p:tavLst>
                                    </p:anim>
                                    <p:anim calcmode="lin" valueType="num">
                                      <p:cBhvr additive="base">
                                        <p:cTn id="35" dur="500" fill="hold"/>
                                        <p:tgtEl>
                                          <p:spTgt spid="27"/>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par>
                          <p:cTn id="40" fill="hold">
                            <p:stCondLst>
                              <p:cond delay="4000"/>
                            </p:stCondLst>
                            <p:childTnLst>
                              <p:par>
                                <p:cTn id="41" presetID="2" presetClass="entr" presetSubtype="2"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1+#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up)">
                                      <p:cBhvr>
                                        <p:cTn id="48" dur="500"/>
                                        <p:tgtEl>
                                          <p:spTgt spid="6"/>
                                        </p:tgtEl>
                                      </p:cBhvr>
                                    </p:animEffect>
                                  </p:childTnLst>
                                </p:cTn>
                              </p:par>
                            </p:childTnLst>
                          </p:cTn>
                        </p:par>
                        <p:par>
                          <p:cTn id="49" fill="hold">
                            <p:stCondLst>
                              <p:cond delay="5000"/>
                            </p:stCondLst>
                            <p:childTnLst>
                              <p:par>
                                <p:cTn id="50" presetID="2" presetClass="entr" presetSubtype="2"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1+#ppt_w/2"/>
                                          </p:val>
                                        </p:tav>
                                        <p:tav tm="100000">
                                          <p:val>
                                            <p:strVal val="#ppt_x"/>
                                          </p:val>
                                        </p:tav>
                                      </p:tavLst>
                                    </p:anim>
                                    <p:anim calcmode="lin" valueType="num">
                                      <p:cBhvr additive="base">
                                        <p:cTn id="53" dur="500" fill="hold"/>
                                        <p:tgtEl>
                                          <p:spTgt spid="33"/>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down)">
                                      <p:cBhvr>
                                        <p:cTn id="57" dur="500"/>
                                        <p:tgtEl>
                                          <p:spTgt spid="3"/>
                                        </p:tgtEl>
                                      </p:cBhvr>
                                    </p:animEffect>
                                  </p:childTnLst>
                                </p:cTn>
                              </p:par>
                            </p:childTnLst>
                          </p:cTn>
                        </p:par>
                        <p:par>
                          <p:cTn id="58" fill="hold">
                            <p:stCondLst>
                              <p:cond delay="6000"/>
                            </p:stCondLst>
                            <p:childTnLst>
                              <p:par>
                                <p:cTn id="59" presetID="2" presetClass="entr" presetSubtype="2"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1+#ppt_w/2"/>
                                          </p:val>
                                        </p:tav>
                                        <p:tav tm="100000">
                                          <p:val>
                                            <p:strVal val="#ppt_x"/>
                                          </p:val>
                                        </p:tav>
                                      </p:tavLst>
                                    </p:anim>
                                    <p:anim calcmode="lin" valueType="num">
                                      <p:cBhvr additive="base">
                                        <p:cTn id="62"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5"/>
          <p:cNvSpPr>
            <a:spLocks noEditPoints="1"/>
          </p:cNvSpPr>
          <p:nvPr/>
        </p:nvSpPr>
        <p:spPr bwMode="auto">
          <a:xfrm>
            <a:off x="3203848" y="1934341"/>
            <a:ext cx="875852" cy="947699"/>
          </a:xfrm>
          <a:custGeom>
            <a:avLst/>
            <a:gdLst>
              <a:gd name="T0" fmla="*/ 146 w 171"/>
              <a:gd name="T1" fmla="*/ 83 h 185"/>
              <a:gd name="T2" fmla="*/ 171 w 171"/>
              <a:gd name="T3" fmla="*/ 70 h 185"/>
              <a:gd name="T4" fmla="*/ 168 w 171"/>
              <a:gd name="T5" fmla="*/ 48 h 185"/>
              <a:gd name="T6" fmla="*/ 142 w 171"/>
              <a:gd name="T7" fmla="*/ 54 h 185"/>
              <a:gd name="T8" fmla="*/ 135 w 171"/>
              <a:gd name="T9" fmla="*/ 42 h 185"/>
              <a:gd name="T10" fmla="*/ 149 w 171"/>
              <a:gd name="T11" fmla="*/ 17 h 185"/>
              <a:gd name="T12" fmla="*/ 133 w 171"/>
              <a:gd name="T13" fmla="*/ 6 h 185"/>
              <a:gd name="T14" fmla="*/ 114 w 171"/>
              <a:gd name="T15" fmla="*/ 27 h 185"/>
              <a:gd name="T16" fmla="*/ 100 w 171"/>
              <a:gd name="T17" fmla="*/ 25 h 185"/>
              <a:gd name="T18" fmla="*/ 98 w 171"/>
              <a:gd name="T19" fmla="*/ 0 h 185"/>
              <a:gd name="T20" fmla="*/ 77 w 171"/>
              <a:gd name="T21" fmla="*/ 5 h 185"/>
              <a:gd name="T22" fmla="*/ 72 w 171"/>
              <a:gd name="T23" fmla="*/ 30 h 185"/>
              <a:gd name="T24" fmla="*/ 58 w 171"/>
              <a:gd name="T25" fmla="*/ 39 h 185"/>
              <a:gd name="T26" fmla="*/ 42 w 171"/>
              <a:gd name="T27" fmla="*/ 25 h 185"/>
              <a:gd name="T28" fmla="*/ 26 w 171"/>
              <a:gd name="T29" fmla="*/ 42 h 185"/>
              <a:gd name="T30" fmla="*/ 36 w 171"/>
              <a:gd name="T31" fmla="*/ 61 h 185"/>
              <a:gd name="T32" fmla="*/ 28 w 171"/>
              <a:gd name="T33" fmla="*/ 76 h 185"/>
              <a:gd name="T34" fmla="*/ 5 w 171"/>
              <a:gd name="T35" fmla="*/ 80 h 185"/>
              <a:gd name="T36" fmla="*/ 0 w 171"/>
              <a:gd name="T37" fmla="*/ 102 h 185"/>
              <a:gd name="T38" fmla="*/ 21 w 171"/>
              <a:gd name="T39" fmla="*/ 106 h 185"/>
              <a:gd name="T40" fmla="*/ 23 w 171"/>
              <a:gd name="T41" fmla="*/ 121 h 185"/>
              <a:gd name="T42" fmla="*/ 3 w 171"/>
              <a:gd name="T43" fmla="*/ 140 h 185"/>
              <a:gd name="T44" fmla="*/ 11 w 171"/>
              <a:gd name="T45" fmla="*/ 158 h 185"/>
              <a:gd name="T46" fmla="*/ 35 w 171"/>
              <a:gd name="T47" fmla="*/ 144 h 185"/>
              <a:gd name="T48" fmla="*/ 45 w 171"/>
              <a:gd name="T49" fmla="*/ 153 h 185"/>
              <a:gd name="T50" fmla="*/ 38 w 171"/>
              <a:gd name="T51" fmla="*/ 181 h 185"/>
              <a:gd name="T52" fmla="*/ 58 w 171"/>
              <a:gd name="T53" fmla="*/ 185 h 185"/>
              <a:gd name="T54" fmla="*/ 71 w 171"/>
              <a:gd name="T55" fmla="*/ 159 h 185"/>
              <a:gd name="T56" fmla="*/ 86 w 171"/>
              <a:gd name="T57" fmla="*/ 157 h 185"/>
              <a:gd name="T58" fmla="*/ 97 w 171"/>
              <a:gd name="T59" fmla="*/ 179 h 185"/>
              <a:gd name="T60" fmla="*/ 118 w 171"/>
              <a:gd name="T61" fmla="*/ 168 h 185"/>
              <a:gd name="T62" fmla="*/ 114 w 171"/>
              <a:gd name="T63" fmla="*/ 142 h 185"/>
              <a:gd name="T64" fmla="*/ 127 w 171"/>
              <a:gd name="T65" fmla="*/ 129 h 185"/>
              <a:gd name="T66" fmla="*/ 150 w 171"/>
              <a:gd name="T67" fmla="*/ 135 h 185"/>
              <a:gd name="T68" fmla="*/ 162 w 171"/>
              <a:gd name="T69" fmla="*/ 113 h 185"/>
              <a:gd name="T70" fmla="*/ 142 w 171"/>
              <a:gd name="T71" fmla="*/ 100 h 185"/>
              <a:gd name="T72" fmla="*/ 146 w 171"/>
              <a:gd name="T73" fmla="*/ 83 h 185"/>
              <a:gd name="T74" fmla="*/ 96 w 171"/>
              <a:gd name="T75" fmla="*/ 100 h 185"/>
              <a:gd name="T76" fmla="*/ 69 w 171"/>
              <a:gd name="T77" fmla="*/ 108 h 185"/>
              <a:gd name="T78" fmla="*/ 64 w 171"/>
              <a:gd name="T79" fmla="*/ 80 h 185"/>
              <a:gd name="T80" fmla="*/ 92 w 171"/>
              <a:gd name="T81" fmla="*/ 71 h 185"/>
              <a:gd name="T82" fmla="*/ 96 w 171"/>
              <a:gd name="T83" fmla="*/ 10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solidFill>
            <a:srgbClr val="FF0000"/>
          </a:solidFill>
          <a:ln>
            <a:noFill/>
          </a:ln>
          <a:effectLst/>
          <a:scene3d>
            <a:camera prst="legacyObliqueBottomRight"/>
            <a:lightRig rig="legacyFlat4" dir="b"/>
          </a:scene3d>
          <a:sp3d extrusionH="201600" prstMaterial="legacyMatte">
            <a:bevelT w="13500" h="13500" prst="angle"/>
            <a:bevelB w="13500" h="13500" prst="angle"/>
            <a:extrusionClr>
              <a:schemeClr val="bg2"/>
            </a:extrusionClr>
          </a:sp3d>
          <a:extLst/>
        </p:spPr>
        <p:txBody>
          <a:bodyPr>
            <a:flatTx/>
          </a:bodyPr>
          <a:lstStyle/>
          <a:p>
            <a:endParaRPr lang="zh-CN" altLang="en-US">
              <a:solidFill>
                <a:schemeClr val="bg1">
                  <a:lumMod val="85000"/>
                </a:schemeClr>
              </a:solidFill>
            </a:endParaRPr>
          </a:p>
        </p:txBody>
      </p:sp>
      <p:sp>
        <p:nvSpPr>
          <p:cNvPr id="16" name="Freeform 6"/>
          <p:cNvSpPr>
            <a:spLocks noEditPoints="1"/>
          </p:cNvSpPr>
          <p:nvPr/>
        </p:nvSpPr>
        <p:spPr bwMode="auto">
          <a:xfrm>
            <a:off x="5273492" y="1490870"/>
            <a:ext cx="1559442" cy="1460512"/>
          </a:xfrm>
          <a:custGeom>
            <a:avLst/>
            <a:gdLst>
              <a:gd name="T0" fmla="*/ 298 w 304"/>
              <a:gd name="T1" fmla="*/ 165 h 285"/>
              <a:gd name="T2" fmla="*/ 304 w 304"/>
              <a:gd name="T3" fmla="*/ 135 h 285"/>
              <a:gd name="T4" fmla="*/ 268 w 304"/>
              <a:gd name="T5" fmla="*/ 128 h 285"/>
              <a:gd name="T6" fmla="*/ 265 w 304"/>
              <a:gd name="T7" fmla="*/ 106 h 285"/>
              <a:gd name="T8" fmla="*/ 298 w 304"/>
              <a:gd name="T9" fmla="*/ 88 h 285"/>
              <a:gd name="T10" fmla="*/ 287 w 304"/>
              <a:gd name="T11" fmla="*/ 62 h 285"/>
              <a:gd name="T12" fmla="*/ 251 w 304"/>
              <a:gd name="T13" fmla="*/ 73 h 285"/>
              <a:gd name="T14" fmla="*/ 237 w 304"/>
              <a:gd name="T15" fmla="*/ 57 h 285"/>
              <a:gd name="T16" fmla="*/ 256 w 304"/>
              <a:gd name="T17" fmla="*/ 28 h 285"/>
              <a:gd name="T18" fmla="*/ 233 w 304"/>
              <a:gd name="T19" fmla="*/ 13 h 285"/>
              <a:gd name="T20" fmla="*/ 207 w 304"/>
              <a:gd name="T21" fmla="*/ 37 h 285"/>
              <a:gd name="T22" fmla="*/ 186 w 304"/>
              <a:gd name="T23" fmla="*/ 31 h 285"/>
              <a:gd name="T24" fmla="*/ 188 w 304"/>
              <a:gd name="T25" fmla="*/ 0 h 285"/>
              <a:gd name="T26" fmla="*/ 159 w 304"/>
              <a:gd name="T27" fmla="*/ 0 h 285"/>
              <a:gd name="T28" fmla="*/ 148 w 304"/>
              <a:gd name="T29" fmla="*/ 30 h 285"/>
              <a:gd name="T30" fmla="*/ 126 w 304"/>
              <a:gd name="T31" fmla="*/ 34 h 285"/>
              <a:gd name="T32" fmla="*/ 112 w 304"/>
              <a:gd name="T33" fmla="*/ 10 h 285"/>
              <a:gd name="T34" fmla="*/ 85 w 304"/>
              <a:gd name="T35" fmla="*/ 22 h 285"/>
              <a:gd name="T36" fmla="*/ 90 w 304"/>
              <a:gd name="T37" fmla="*/ 50 h 285"/>
              <a:gd name="T38" fmla="*/ 73 w 304"/>
              <a:gd name="T39" fmla="*/ 64 h 285"/>
              <a:gd name="T40" fmla="*/ 47 w 304"/>
              <a:gd name="T41" fmla="*/ 51 h 285"/>
              <a:gd name="T42" fmla="*/ 28 w 304"/>
              <a:gd name="T43" fmla="*/ 73 h 285"/>
              <a:gd name="T44" fmla="*/ 48 w 304"/>
              <a:gd name="T45" fmla="*/ 93 h 285"/>
              <a:gd name="T46" fmla="*/ 38 w 304"/>
              <a:gd name="T47" fmla="*/ 112 h 285"/>
              <a:gd name="T48" fmla="*/ 7 w 304"/>
              <a:gd name="T49" fmla="*/ 114 h 285"/>
              <a:gd name="T50" fmla="*/ 0 w 304"/>
              <a:gd name="T51" fmla="*/ 140 h 285"/>
              <a:gd name="T52" fmla="*/ 30 w 304"/>
              <a:gd name="T53" fmla="*/ 147 h 285"/>
              <a:gd name="T54" fmla="*/ 30 w 304"/>
              <a:gd name="T55" fmla="*/ 167 h 285"/>
              <a:gd name="T56" fmla="*/ 1 w 304"/>
              <a:gd name="T57" fmla="*/ 184 h 285"/>
              <a:gd name="T58" fmla="*/ 9 w 304"/>
              <a:gd name="T59" fmla="*/ 209 h 285"/>
              <a:gd name="T60" fmla="*/ 41 w 304"/>
              <a:gd name="T61" fmla="*/ 200 h 285"/>
              <a:gd name="T62" fmla="*/ 53 w 304"/>
              <a:gd name="T63" fmla="*/ 217 h 285"/>
              <a:gd name="T64" fmla="*/ 34 w 304"/>
              <a:gd name="T65" fmla="*/ 246 h 285"/>
              <a:gd name="T66" fmla="*/ 55 w 304"/>
              <a:gd name="T67" fmla="*/ 263 h 285"/>
              <a:gd name="T68" fmla="*/ 81 w 304"/>
              <a:gd name="T69" fmla="*/ 239 h 285"/>
              <a:gd name="T70" fmla="*/ 101 w 304"/>
              <a:gd name="T71" fmla="*/ 248 h 285"/>
              <a:gd name="T72" fmla="*/ 98 w 304"/>
              <a:gd name="T73" fmla="*/ 282 h 285"/>
              <a:gd name="T74" fmla="*/ 128 w 304"/>
              <a:gd name="T75" fmla="*/ 285 h 285"/>
              <a:gd name="T76" fmla="*/ 140 w 304"/>
              <a:gd name="T77" fmla="*/ 252 h 285"/>
              <a:gd name="T78" fmla="*/ 163 w 304"/>
              <a:gd name="T79" fmla="*/ 249 h 285"/>
              <a:gd name="T80" fmla="*/ 180 w 304"/>
              <a:gd name="T81" fmla="*/ 279 h 285"/>
              <a:gd name="T82" fmla="*/ 210 w 304"/>
              <a:gd name="T83" fmla="*/ 267 h 285"/>
              <a:gd name="T84" fmla="*/ 202 w 304"/>
              <a:gd name="T85" fmla="*/ 234 h 285"/>
              <a:gd name="T86" fmla="*/ 222 w 304"/>
              <a:gd name="T87" fmla="*/ 220 h 285"/>
              <a:gd name="T88" fmla="*/ 254 w 304"/>
              <a:gd name="T89" fmla="*/ 236 h 285"/>
              <a:gd name="T90" fmla="*/ 275 w 304"/>
              <a:gd name="T91" fmla="*/ 212 h 285"/>
              <a:gd name="T92" fmla="*/ 250 w 304"/>
              <a:gd name="T93" fmla="*/ 188 h 285"/>
              <a:gd name="T94" fmla="*/ 260 w 304"/>
              <a:gd name="T95" fmla="*/ 167 h 285"/>
              <a:gd name="T96" fmla="*/ 298 w 304"/>
              <a:gd name="T97" fmla="*/ 165 h 285"/>
              <a:gd name="T98" fmla="*/ 175 w 304"/>
              <a:gd name="T99" fmla="*/ 187 h 285"/>
              <a:gd name="T100" fmla="*/ 92 w 304"/>
              <a:gd name="T101" fmla="*/ 172 h 285"/>
              <a:gd name="T102" fmla="*/ 119 w 304"/>
              <a:gd name="T103" fmla="*/ 92 h 285"/>
              <a:gd name="T104" fmla="*/ 201 w 304"/>
              <a:gd name="T105" fmla="*/ 107 h 285"/>
              <a:gd name="T106" fmla="*/ 175 w 304"/>
              <a:gd name="T107" fmla="*/ 18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solidFill>
            <a:srgbClr val="FF0000"/>
          </a:solidFill>
          <a:ln>
            <a:noFill/>
          </a:ln>
          <a:effectLst/>
          <a:scene3d>
            <a:camera prst="legacyObliqueBottomRight"/>
            <a:lightRig rig="legacyFlat4" dir="b"/>
          </a:scene3d>
          <a:sp3d extrusionH="252400" prstMaterial="legacyMatte">
            <a:bevelT w="13500" h="13500" prst="angle"/>
            <a:bevelB w="13500" h="13500" prst="angle"/>
            <a:extrusionClr>
              <a:srgbClr val="FFFFFF"/>
            </a:extrusionClr>
          </a:sp3d>
          <a:extLst/>
        </p:spPr>
        <p:txBody>
          <a:bodyPr>
            <a:flatTx/>
          </a:bodyPr>
          <a:lstStyle/>
          <a:p>
            <a:endParaRPr lang="zh-CN" altLang="en-US">
              <a:solidFill>
                <a:schemeClr val="bg1">
                  <a:lumMod val="85000"/>
                </a:schemeClr>
              </a:solidFill>
            </a:endParaRPr>
          </a:p>
        </p:txBody>
      </p:sp>
      <p:grpSp>
        <p:nvGrpSpPr>
          <p:cNvPr id="17" name="组合 16"/>
          <p:cNvGrpSpPr/>
          <p:nvPr/>
        </p:nvGrpSpPr>
        <p:grpSpPr>
          <a:xfrm>
            <a:off x="1189242" y="3199778"/>
            <a:ext cx="2447225" cy="986299"/>
            <a:chOff x="486718" y="4197993"/>
            <a:chExt cx="2447225" cy="986299"/>
          </a:xfrm>
        </p:grpSpPr>
        <p:sp>
          <p:nvSpPr>
            <p:cNvPr id="18" name="Rectangle 7"/>
            <p:cNvSpPr>
              <a:spLocks noChangeArrowheads="1"/>
            </p:cNvSpPr>
            <p:nvPr/>
          </p:nvSpPr>
          <p:spPr bwMode="auto">
            <a:xfrm>
              <a:off x="486718" y="4537961"/>
              <a:ext cx="24472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200" b="1" dirty="0">
                  <a:solidFill>
                    <a:schemeClr val="tx1">
                      <a:lumMod val="65000"/>
                      <a:lumOff val="35000"/>
                    </a:schemeClr>
                  </a:solidFill>
                  <a:latin typeface="+mn-ea"/>
                  <a:ea typeface="+mn-ea"/>
                </a:rPr>
                <a:t>单击此处添加段落文字内容</a:t>
              </a:r>
            </a:p>
            <a:p>
              <a:r>
                <a:rPr lang="zh-CN" altLang="en-US" sz="1200" b="1" dirty="0">
                  <a:solidFill>
                    <a:schemeClr val="tx1">
                      <a:lumMod val="65000"/>
                      <a:lumOff val="35000"/>
                    </a:schemeClr>
                  </a:solidFill>
                  <a:latin typeface="+mn-ea"/>
                  <a:ea typeface="+mn-ea"/>
                </a:rPr>
                <a:t>单击此处添加段落文字内容</a:t>
              </a:r>
            </a:p>
            <a:p>
              <a:r>
                <a:rPr lang="zh-CN" altLang="en-US" sz="1200" b="1" dirty="0">
                  <a:solidFill>
                    <a:schemeClr val="tx1">
                      <a:lumMod val="65000"/>
                      <a:lumOff val="35000"/>
                    </a:schemeClr>
                  </a:solidFill>
                  <a:latin typeface="+mn-ea"/>
                  <a:ea typeface="+mn-ea"/>
                </a:rPr>
                <a:t>单击此处添加段落文字内容</a:t>
              </a:r>
            </a:p>
          </p:txBody>
        </p:sp>
        <p:sp>
          <p:nvSpPr>
            <p:cNvPr id="19" name="Rectangle 8"/>
            <p:cNvSpPr>
              <a:spLocks noChangeArrowheads="1"/>
            </p:cNvSpPr>
            <p:nvPr/>
          </p:nvSpPr>
          <p:spPr bwMode="auto">
            <a:xfrm>
              <a:off x="486718" y="4197993"/>
              <a:ext cx="223651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b="1" dirty="0">
                  <a:solidFill>
                    <a:srgbClr val="FF0000"/>
                  </a:solidFill>
                  <a:latin typeface="+mn-ea"/>
                  <a:ea typeface="+mn-ea"/>
                </a:rPr>
                <a:t>单击此处添加标题文字</a:t>
              </a:r>
            </a:p>
          </p:txBody>
        </p:sp>
      </p:grpSp>
      <p:grpSp>
        <p:nvGrpSpPr>
          <p:cNvPr id="20" name="组合 19"/>
          <p:cNvGrpSpPr/>
          <p:nvPr/>
        </p:nvGrpSpPr>
        <p:grpSpPr>
          <a:xfrm>
            <a:off x="1037203" y="1605580"/>
            <a:ext cx="2447225" cy="800219"/>
            <a:chOff x="488950" y="1968268"/>
            <a:chExt cx="2447225" cy="800219"/>
          </a:xfrm>
        </p:grpSpPr>
        <p:sp>
          <p:nvSpPr>
            <p:cNvPr id="21" name="Rectangle 9"/>
            <p:cNvSpPr>
              <a:spLocks noChangeArrowheads="1"/>
            </p:cNvSpPr>
            <p:nvPr/>
          </p:nvSpPr>
          <p:spPr bwMode="auto">
            <a:xfrm>
              <a:off x="488950" y="2306822"/>
              <a:ext cx="24472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200" b="1" dirty="0">
                  <a:solidFill>
                    <a:schemeClr val="tx1">
                      <a:lumMod val="65000"/>
                      <a:lumOff val="35000"/>
                    </a:schemeClr>
                  </a:solidFill>
                  <a:latin typeface="+mn-ea"/>
                  <a:ea typeface="+mn-ea"/>
                </a:rPr>
                <a:t>单击此处添加段落文字内容</a:t>
              </a:r>
            </a:p>
            <a:p>
              <a:r>
                <a:rPr lang="zh-CN" altLang="en-US" sz="1200" b="1" dirty="0">
                  <a:solidFill>
                    <a:schemeClr val="tx1">
                      <a:lumMod val="65000"/>
                      <a:lumOff val="35000"/>
                    </a:schemeClr>
                  </a:solidFill>
                  <a:latin typeface="+mn-ea"/>
                  <a:ea typeface="+mn-ea"/>
                </a:rPr>
                <a:t>单击此处添加段落文字内容</a:t>
              </a:r>
            </a:p>
          </p:txBody>
        </p:sp>
        <p:sp>
          <p:nvSpPr>
            <p:cNvPr id="22" name="Rectangle 10"/>
            <p:cNvSpPr>
              <a:spLocks noChangeArrowheads="1"/>
            </p:cNvSpPr>
            <p:nvPr/>
          </p:nvSpPr>
          <p:spPr bwMode="auto">
            <a:xfrm>
              <a:off x="488950" y="1968268"/>
              <a:ext cx="223651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b="1" dirty="0">
                  <a:solidFill>
                    <a:srgbClr val="FF0000"/>
                  </a:solidFill>
                  <a:latin typeface="+mn-ea"/>
                  <a:ea typeface="+mn-ea"/>
                </a:rPr>
                <a:t>单击此处添加标题文字</a:t>
              </a:r>
            </a:p>
          </p:txBody>
        </p:sp>
      </p:grpSp>
      <p:grpSp>
        <p:nvGrpSpPr>
          <p:cNvPr id="23" name="组合 22"/>
          <p:cNvGrpSpPr/>
          <p:nvPr/>
        </p:nvGrpSpPr>
        <p:grpSpPr>
          <a:xfrm>
            <a:off x="5796136" y="3141418"/>
            <a:ext cx="2519233" cy="977443"/>
            <a:chOff x="6897938" y="3501448"/>
            <a:chExt cx="2519233" cy="977443"/>
          </a:xfrm>
        </p:grpSpPr>
        <p:sp>
          <p:nvSpPr>
            <p:cNvPr id="24" name="Rectangle 11"/>
            <p:cNvSpPr>
              <a:spLocks noChangeArrowheads="1"/>
            </p:cNvSpPr>
            <p:nvPr/>
          </p:nvSpPr>
          <p:spPr bwMode="auto">
            <a:xfrm>
              <a:off x="6969946" y="3832560"/>
              <a:ext cx="24472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200" b="1" dirty="0">
                  <a:solidFill>
                    <a:schemeClr val="tx1">
                      <a:lumMod val="65000"/>
                      <a:lumOff val="35000"/>
                    </a:schemeClr>
                  </a:solidFill>
                  <a:latin typeface="+mn-ea"/>
                  <a:ea typeface="+mn-ea"/>
                </a:rPr>
                <a:t>单击此处添加段落文字内容</a:t>
              </a:r>
            </a:p>
            <a:p>
              <a:r>
                <a:rPr lang="zh-CN" altLang="en-US" sz="1200" b="1" dirty="0">
                  <a:solidFill>
                    <a:schemeClr val="tx1">
                      <a:lumMod val="65000"/>
                      <a:lumOff val="35000"/>
                    </a:schemeClr>
                  </a:solidFill>
                  <a:latin typeface="+mn-ea"/>
                  <a:ea typeface="+mn-ea"/>
                </a:rPr>
                <a:t>单击此处添加段落文字内容</a:t>
              </a:r>
            </a:p>
            <a:p>
              <a:r>
                <a:rPr lang="zh-CN" altLang="en-US" sz="1200" b="1" dirty="0">
                  <a:solidFill>
                    <a:schemeClr val="tx1">
                      <a:lumMod val="65000"/>
                      <a:lumOff val="35000"/>
                    </a:schemeClr>
                  </a:solidFill>
                  <a:latin typeface="+mn-ea"/>
                  <a:ea typeface="+mn-ea"/>
                </a:rPr>
                <a:t>单击此处添加段落文字内容</a:t>
              </a:r>
            </a:p>
          </p:txBody>
        </p:sp>
        <p:sp>
          <p:nvSpPr>
            <p:cNvPr id="25" name="Rectangle 12"/>
            <p:cNvSpPr>
              <a:spLocks noChangeArrowheads="1"/>
            </p:cNvSpPr>
            <p:nvPr/>
          </p:nvSpPr>
          <p:spPr bwMode="auto">
            <a:xfrm>
              <a:off x="6897938" y="3501448"/>
              <a:ext cx="223651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1600" b="1" dirty="0">
                  <a:solidFill>
                    <a:srgbClr val="FF0000"/>
                  </a:solidFill>
                  <a:latin typeface="+mn-ea"/>
                  <a:ea typeface="+mn-ea"/>
                </a:rPr>
                <a:t>单击此处添加标题文字</a:t>
              </a:r>
            </a:p>
          </p:txBody>
        </p:sp>
      </p:grpSp>
      <p:pic>
        <p:nvPicPr>
          <p:cNvPr id="26" name="图片 25" descr="未标题-1 拷贝.png"/>
          <p:cNvPicPr>
            <a:picLocks noChangeAspect="1"/>
          </p:cNvPicPr>
          <p:nvPr/>
        </p:nvPicPr>
        <p:blipFill>
          <a:blip r:embed="rId3"/>
          <a:stretch>
            <a:fillRect/>
          </a:stretch>
        </p:blipFill>
        <p:spPr>
          <a:xfrm>
            <a:off x="3419872" y="2200057"/>
            <a:ext cx="2302767" cy="2245178"/>
          </a:xfrm>
          <a:prstGeom prst="rect">
            <a:avLst/>
          </a:prstGeom>
        </p:spPr>
      </p:pic>
      <p:sp>
        <p:nvSpPr>
          <p:cNvPr id="27"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28" name="Group 8"/>
          <p:cNvGrpSpPr>
            <a:grpSpLocks/>
          </p:cNvGrpSpPr>
          <p:nvPr/>
        </p:nvGrpSpPr>
        <p:grpSpPr bwMode="auto">
          <a:xfrm>
            <a:off x="1763688" y="626641"/>
            <a:ext cx="360362" cy="288925"/>
            <a:chOff x="0" y="0"/>
            <a:chExt cx="360040" cy="288032"/>
          </a:xfrm>
          <a:solidFill>
            <a:srgbClr val="C00000"/>
          </a:solidFill>
        </p:grpSpPr>
        <p:sp>
          <p:nvSpPr>
            <p:cNvPr id="29"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30"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550342920"/>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style.rotation</p:attrName>
                                        </p:attrNameLst>
                                      </p:cBhvr>
                                      <p:tavLst>
                                        <p:tav tm="0">
                                          <p:val>
                                            <p:fltVal val="720"/>
                                          </p:val>
                                        </p:tav>
                                        <p:tav tm="100000">
                                          <p:val>
                                            <p:fltVal val="0"/>
                                          </p:val>
                                        </p:tav>
                                      </p:tavLst>
                                    </p:anim>
                                    <p:anim calcmode="lin" valueType="num">
                                      <p:cBhvr>
                                        <p:cTn id="9" dur="1000" fill="hold"/>
                                        <p:tgtEl>
                                          <p:spTgt spid="15"/>
                                        </p:tgtEl>
                                        <p:attrNameLst>
                                          <p:attrName>ppt_h</p:attrName>
                                        </p:attrNameLst>
                                      </p:cBhvr>
                                      <p:tavLst>
                                        <p:tav tm="0">
                                          <p:val>
                                            <p:fltVal val="0"/>
                                          </p:val>
                                        </p:tav>
                                        <p:tav tm="100000">
                                          <p:val>
                                            <p:strVal val="#ppt_h"/>
                                          </p:val>
                                        </p:tav>
                                      </p:tavLst>
                                    </p:anim>
                                    <p:anim calcmode="lin" valueType="num">
                                      <p:cBhvr>
                                        <p:cTn id="10" dur="1000" fill="hold"/>
                                        <p:tgtEl>
                                          <p:spTgt spid="15"/>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35" presetClass="entr" presetSubtype="0"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style.rotation</p:attrName>
                                        </p:attrNameLst>
                                      </p:cBhvr>
                                      <p:tavLst>
                                        <p:tav tm="0">
                                          <p:val>
                                            <p:fltVal val="720"/>
                                          </p:val>
                                        </p:tav>
                                        <p:tav tm="100000">
                                          <p:val>
                                            <p:fltVal val="0"/>
                                          </p:val>
                                        </p:tav>
                                      </p:tavLst>
                                    </p:anim>
                                    <p:anim calcmode="lin" valueType="num">
                                      <p:cBhvr>
                                        <p:cTn id="16" dur="1000" fill="hold"/>
                                        <p:tgtEl>
                                          <p:spTgt spid="26"/>
                                        </p:tgtEl>
                                        <p:attrNameLst>
                                          <p:attrName>ppt_h</p:attrName>
                                        </p:attrNameLst>
                                      </p:cBhvr>
                                      <p:tavLst>
                                        <p:tav tm="0">
                                          <p:val>
                                            <p:fltVal val="0"/>
                                          </p:val>
                                        </p:tav>
                                        <p:tav tm="100000">
                                          <p:val>
                                            <p:strVal val="#ppt_h"/>
                                          </p:val>
                                        </p:tav>
                                      </p:tavLst>
                                    </p:anim>
                                    <p:anim calcmode="lin" valueType="num">
                                      <p:cBhvr>
                                        <p:cTn id="17" dur="1000" fill="hold"/>
                                        <p:tgtEl>
                                          <p:spTgt spid="26"/>
                                        </p:tgtEl>
                                        <p:attrNameLst>
                                          <p:attrName>ppt_w</p:attrName>
                                        </p:attrNameLst>
                                      </p:cBhvr>
                                      <p:tavLst>
                                        <p:tav tm="0">
                                          <p:val>
                                            <p:fltVal val="0"/>
                                          </p:val>
                                        </p:tav>
                                        <p:tav tm="100000">
                                          <p:val>
                                            <p:strVal val="#ppt_w"/>
                                          </p:val>
                                        </p:tav>
                                      </p:tavLst>
                                    </p:anim>
                                  </p:childTnLst>
                                </p:cTn>
                              </p:par>
                            </p:childTnLst>
                          </p:cTn>
                        </p:par>
                        <p:par>
                          <p:cTn id="18" fill="hold">
                            <p:stCondLst>
                              <p:cond delay="2000"/>
                            </p:stCondLst>
                            <p:childTnLst>
                              <p:par>
                                <p:cTn id="19" presetID="35"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style.rotation</p:attrName>
                                        </p:attrNameLst>
                                      </p:cBhvr>
                                      <p:tavLst>
                                        <p:tav tm="0">
                                          <p:val>
                                            <p:fltVal val="720"/>
                                          </p:val>
                                        </p:tav>
                                        <p:tav tm="100000">
                                          <p:val>
                                            <p:fltVal val="0"/>
                                          </p:val>
                                        </p:tav>
                                      </p:tavLst>
                                    </p:anim>
                                    <p:anim calcmode="lin" valueType="num">
                                      <p:cBhvr>
                                        <p:cTn id="23" dur="1000" fill="hold"/>
                                        <p:tgtEl>
                                          <p:spTgt spid="16"/>
                                        </p:tgtEl>
                                        <p:attrNameLst>
                                          <p:attrName>ppt_h</p:attrName>
                                        </p:attrNameLst>
                                      </p:cBhvr>
                                      <p:tavLst>
                                        <p:tav tm="0">
                                          <p:val>
                                            <p:fltVal val="0"/>
                                          </p:val>
                                        </p:tav>
                                        <p:tav tm="100000">
                                          <p:val>
                                            <p:strVal val="#ppt_h"/>
                                          </p:val>
                                        </p:tav>
                                      </p:tavLst>
                                    </p:anim>
                                    <p:anim calcmode="lin" valueType="num">
                                      <p:cBhvr>
                                        <p:cTn id="24" dur="1000" fill="hold"/>
                                        <p:tgtEl>
                                          <p:spTgt spid="16"/>
                                        </p:tgtEl>
                                        <p:attrNameLst>
                                          <p:attrName>ppt_w</p:attrName>
                                        </p:attrNameLst>
                                      </p:cBhvr>
                                      <p:tavLst>
                                        <p:tav tm="0">
                                          <p:val>
                                            <p:fltVal val="0"/>
                                          </p:val>
                                        </p:tav>
                                        <p:tav tm="100000">
                                          <p:val>
                                            <p:strVal val="#ppt_w"/>
                                          </p:val>
                                        </p:tav>
                                      </p:tavLst>
                                    </p:anim>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1000"/>
                                        <p:tgtEl>
                                          <p:spTgt spid="20"/>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1000"/>
                                        <p:tgtEl>
                                          <p:spTgt spid="17"/>
                                        </p:tgtEl>
                                      </p:cBhvr>
                                    </p:animEffect>
                                  </p:childTnLst>
                                </p:cTn>
                              </p:par>
                            </p:childTnLst>
                          </p:cTn>
                        </p:par>
                        <p:par>
                          <p:cTn id="33" fill="hold">
                            <p:stCondLst>
                              <p:cond delay="5000"/>
                            </p:stCondLst>
                            <p:childTnLst>
                              <p:par>
                                <p:cTn id="34" presetID="22" presetClass="entr" presetSubtype="8"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78003" y="1203598"/>
            <a:ext cx="3166938" cy="3110013"/>
            <a:chOff x="2938153" y="542979"/>
            <a:chExt cx="5724520" cy="5671580"/>
          </a:xfrm>
        </p:grpSpPr>
        <p:grpSp>
          <p:nvGrpSpPr>
            <p:cNvPr id="3" name="组合 2"/>
            <p:cNvGrpSpPr/>
            <p:nvPr/>
          </p:nvGrpSpPr>
          <p:grpSpPr>
            <a:xfrm>
              <a:off x="2938153" y="542979"/>
              <a:ext cx="5724520" cy="5671580"/>
              <a:chOff x="7477496" y="542979"/>
              <a:chExt cx="5724522" cy="5671580"/>
            </a:xfrm>
          </p:grpSpPr>
          <p:grpSp>
            <p:nvGrpSpPr>
              <p:cNvPr id="9" name="组合 8"/>
              <p:cNvGrpSpPr/>
              <p:nvPr/>
            </p:nvGrpSpPr>
            <p:grpSpPr>
              <a:xfrm>
                <a:off x="7477496" y="542979"/>
                <a:ext cx="5724522" cy="5671580"/>
                <a:chOff x="2840182" y="493993"/>
                <a:chExt cx="5724522" cy="5671580"/>
              </a:xfrm>
              <a:effectLst>
                <a:outerShdw blurRad="584200" dist="88900" dir="7200000" sx="105000" sy="105000" algn="r" rotWithShape="0">
                  <a:prstClr val="black">
                    <a:alpha val="20000"/>
                  </a:prstClr>
                </a:outerShdw>
              </a:effectLst>
            </p:grpSpPr>
            <p:grpSp>
              <p:nvGrpSpPr>
                <p:cNvPr id="34" name="组合 33"/>
                <p:cNvGrpSpPr/>
                <p:nvPr/>
              </p:nvGrpSpPr>
              <p:grpSpPr>
                <a:xfrm>
                  <a:off x="4575542" y="493993"/>
                  <a:ext cx="2253802" cy="2305319"/>
                  <a:chOff x="4964806" y="658391"/>
                  <a:chExt cx="2253802" cy="2305319"/>
                </a:xfrm>
                <a:effectLst>
                  <a:outerShdw blurRad="279400" dist="127000" dir="7740000" sx="102000" sy="102000" algn="r" rotWithShape="0">
                    <a:prstClr val="black">
                      <a:alpha val="40000"/>
                    </a:prstClr>
                  </a:outerShdw>
                </a:effectLst>
              </p:grpSpPr>
              <p:sp>
                <p:nvSpPr>
                  <p:cNvPr id="44" name="泪滴形 43"/>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0000"/>
                      </a:solidFill>
                    </a:endParaRPr>
                  </a:p>
                </p:txBody>
              </p:sp>
              <p:sp>
                <p:nvSpPr>
                  <p:cNvPr id="45" name="泪滴形 44"/>
                  <p:cNvSpPr/>
                  <p:nvPr/>
                </p:nvSpPr>
                <p:spPr>
                  <a:xfrm rot="8119616">
                    <a:off x="5065848" y="780372"/>
                    <a:ext cx="2051718" cy="2053636"/>
                  </a:xfrm>
                  <a:prstGeom prst="teardrop">
                    <a:avLst>
                      <a:gd name="adj" fmla="val 101143"/>
                    </a:avLst>
                  </a:pr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0000"/>
                      </a:solidFill>
                    </a:endParaRPr>
                  </a:p>
                </p:txBody>
              </p:sp>
            </p:grpSp>
            <p:grpSp>
              <p:nvGrpSpPr>
                <p:cNvPr id="35" name="组合 34"/>
                <p:cNvGrpSpPr/>
                <p:nvPr/>
              </p:nvGrpSpPr>
              <p:grpSpPr>
                <a:xfrm flipV="1">
                  <a:off x="4557867" y="3860254"/>
                  <a:ext cx="2253802" cy="2305319"/>
                  <a:chOff x="4964806" y="658391"/>
                  <a:chExt cx="2253802" cy="2305319"/>
                </a:xfrm>
                <a:effectLst>
                  <a:outerShdw blurRad="279400" dist="127000" dir="7740000" sx="102000" sy="102000" algn="r" rotWithShape="0">
                    <a:prstClr val="black">
                      <a:alpha val="40000"/>
                    </a:prstClr>
                  </a:outerShdw>
                </a:effectLst>
              </p:grpSpPr>
              <p:sp>
                <p:nvSpPr>
                  <p:cNvPr id="42" name="泪滴形 41"/>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0000"/>
                      </a:solidFill>
                    </a:endParaRPr>
                  </a:p>
                </p:txBody>
              </p:sp>
              <p:sp>
                <p:nvSpPr>
                  <p:cNvPr id="43" name="泪滴形 42"/>
                  <p:cNvSpPr/>
                  <p:nvPr/>
                </p:nvSpPr>
                <p:spPr>
                  <a:xfrm rot="8119616">
                    <a:off x="5065848" y="780372"/>
                    <a:ext cx="2051718" cy="2053636"/>
                  </a:xfrm>
                  <a:prstGeom prst="teardrop">
                    <a:avLst>
                      <a:gd name="adj" fmla="val 101143"/>
                    </a:avLst>
                  </a:pr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0000"/>
                      </a:solidFill>
                    </a:endParaRPr>
                  </a:p>
                </p:txBody>
              </p:sp>
            </p:grpSp>
            <p:grpSp>
              <p:nvGrpSpPr>
                <p:cNvPr id="36" name="组合 35"/>
                <p:cNvGrpSpPr/>
                <p:nvPr/>
              </p:nvGrpSpPr>
              <p:grpSpPr>
                <a:xfrm rot="5400000">
                  <a:off x="6285144" y="2174902"/>
                  <a:ext cx="2253802" cy="2305319"/>
                  <a:chOff x="4964806" y="658391"/>
                  <a:chExt cx="2253802" cy="2305319"/>
                </a:xfrm>
                <a:effectLst>
                  <a:outerShdw blurRad="279400" dist="127000" dir="7740000" sx="102000" sy="102000" algn="r" rotWithShape="0">
                    <a:prstClr val="black">
                      <a:alpha val="40000"/>
                    </a:prstClr>
                  </a:outerShdw>
                </a:effectLst>
              </p:grpSpPr>
              <p:sp>
                <p:nvSpPr>
                  <p:cNvPr id="40" name="泪滴形 39"/>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0000"/>
                      </a:solidFill>
                    </a:endParaRPr>
                  </a:p>
                </p:txBody>
              </p:sp>
              <p:sp>
                <p:nvSpPr>
                  <p:cNvPr id="41" name="泪滴形 40"/>
                  <p:cNvSpPr/>
                  <p:nvPr/>
                </p:nvSpPr>
                <p:spPr>
                  <a:xfrm rot="8119616">
                    <a:off x="5065848" y="780373"/>
                    <a:ext cx="2051718" cy="2053636"/>
                  </a:xfrm>
                  <a:prstGeom prst="teardrop">
                    <a:avLst>
                      <a:gd name="adj" fmla="val 101143"/>
                    </a:avLst>
                  </a:prstGeom>
                  <a:solidFill>
                    <a:srgbClr val="FF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0000"/>
                      </a:solidFill>
                    </a:endParaRPr>
                  </a:p>
                </p:txBody>
              </p:sp>
            </p:grpSp>
            <p:grpSp>
              <p:nvGrpSpPr>
                <p:cNvPr id="37" name="组合 36"/>
                <p:cNvGrpSpPr/>
                <p:nvPr/>
              </p:nvGrpSpPr>
              <p:grpSpPr>
                <a:xfrm rot="16200000">
                  <a:off x="2865941" y="2174899"/>
                  <a:ext cx="2253802" cy="2305319"/>
                  <a:chOff x="4964806" y="658391"/>
                  <a:chExt cx="2253802" cy="2305319"/>
                </a:xfrm>
                <a:effectLst>
                  <a:outerShdw blurRad="279400" dist="127000" dir="7740000" sx="102000" sy="102000" algn="r" rotWithShape="0">
                    <a:prstClr val="black">
                      <a:alpha val="40000"/>
                    </a:prstClr>
                  </a:outerShdw>
                </a:effectLst>
              </p:grpSpPr>
              <p:sp>
                <p:nvSpPr>
                  <p:cNvPr id="38" name="泪滴形 3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0000"/>
                      </a:solidFill>
                    </a:endParaRPr>
                  </a:p>
                </p:txBody>
              </p:sp>
              <p:sp>
                <p:nvSpPr>
                  <p:cNvPr id="39" name="泪滴形 38"/>
                  <p:cNvSpPr/>
                  <p:nvPr/>
                </p:nvSpPr>
                <p:spPr>
                  <a:xfrm rot="8119616">
                    <a:off x="5065848" y="780372"/>
                    <a:ext cx="2051718" cy="2053636"/>
                  </a:xfrm>
                  <a:prstGeom prst="teardrop">
                    <a:avLst>
                      <a:gd name="adj" fmla="val 101143"/>
                    </a:avLst>
                  </a:prstGeom>
                  <a:solidFill>
                    <a:srgbClr val="FF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0000"/>
                      </a:solidFill>
                    </a:endParaRPr>
                  </a:p>
                </p:txBody>
              </p:sp>
            </p:grpSp>
          </p:grpSp>
          <p:grpSp>
            <p:nvGrpSpPr>
              <p:cNvPr id="10" name="组合 9"/>
              <p:cNvGrpSpPr/>
              <p:nvPr/>
            </p:nvGrpSpPr>
            <p:grpSpPr>
              <a:xfrm>
                <a:off x="10139155" y="1290497"/>
                <a:ext cx="365853" cy="473870"/>
                <a:chOff x="3110971" y="-56009"/>
                <a:chExt cx="2767314" cy="3641579"/>
              </a:xfrm>
            </p:grpSpPr>
            <p:sp>
              <p:nvSpPr>
                <p:cNvPr id="2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grpSp>
              <p:nvGrpSpPr>
                <p:cNvPr id="30" name="组合 29"/>
                <p:cNvGrpSpPr/>
                <p:nvPr/>
              </p:nvGrpSpPr>
              <p:grpSpPr>
                <a:xfrm>
                  <a:off x="3110971" y="1979302"/>
                  <a:ext cx="399672" cy="1606268"/>
                  <a:chOff x="1791441" y="472374"/>
                  <a:chExt cx="745790" cy="2750733"/>
                </a:xfrm>
              </p:grpSpPr>
              <p:sp>
                <p:nvSpPr>
                  <p:cNvPr id="31"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sp>
                <p:nvSpPr>
                  <p:cNvPr id="32" name="Rectangle 110"/>
                  <p:cNvSpPr>
                    <a:spLocks noChangeArrowheads="1"/>
                  </p:cNvSpPr>
                  <p:nvPr/>
                </p:nvSpPr>
                <p:spPr bwMode="auto">
                  <a:xfrm flipH="1">
                    <a:off x="1816993" y="472374"/>
                    <a:ext cx="720238" cy="6413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sp>
                <p:nvSpPr>
                  <p:cNvPr id="33" name="Rectangle 111"/>
                  <p:cNvSpPr>
                    <a:spLocks noChangeArrowheads="1"/>
                  </p:cNvSpPr>
                  <p:nvPr/>
                </p:nvSpPr>
                <p:spPr bwMode="auto">
                  <a:xfrm flipH="1">
                    <a:off x="1816753" y="1518500"/>
                    <a:ext cx="720238" cy="6499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grpSp>
          </p:grpSp>
          <p:grpSp>
            <p:nvGrpSpPr>
              <p:cNvPr id="11" name="组合 10"/>
              <p:cNvGrpSpPr/>
              <p:nvPr/>
            </p:nvGrpSpPr>
            <p:grpSpPr>
              <a:xfrm>
                <a:off x="8139395" y="3143221"/>
                <a:ext cx="365853" cy="473870"/>
                <a:chOff x="3110971" y="-56009"/>
                <a:chExt cx="2767314" cy="3641579"/>
              </a:xfrm>
            </p:grpSpPr>
            <p:sp>
              <p:nvSpPr>
                <p:cNvPr id="24"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grpSp>
              <p:nvGrpSpPr>
                <p:cNvPr id="25" name="组合 24"/>
                <p:cNvGrpSpPr/>
                <p:nvPr/>
              </p:nvGrpSpPr>
              <p:grpSpPr>
                <a:xfrm>
                  <a:off x="3110971" y="1979302"/>
                  <a:ext cx="399672" cy="1606268"/>
                  <a:chOff x="1791441" y="472374"/>
                  <a:chExt cx="745790" cy="2750733"/>
                </a:xfrm>
              </p:grpSpPr>
              <p:sp>
                <p:nvSpPr>
                  <p:cNvPr id="26"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sp>
                <p:nvSpPr>
                  <p:cNvPr id="27" name="Rectangle 110"/>
                  <p:cNvSpPr>
                    <a:spLocks noChangeArrowheads="1"/>
                  </p:cNvSpPr>
                  <p:nvPr/>
                </p:nvSpPr>
                <p:spPr bwMode="auto">
                  <a:xfrm flipH="1">
                    <a:off x="1816993" y="472374"/>
                    <a:ext cx="720238" cy="6413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sp>
                <p:nvSpPr>
                  <p:cNvPr id="28" name="Rectangle 111"/>
                  <p:cNvSpPr>
                    <a:spLocks noChangeArrowheads="1"/>
                  </p:cNvSpPr>
                  <p:nvPr/>
                </p:nvSpPr>
                <p:spPr bwMode="auto">
                  <a:xfrm flipH="1">
                    <a:off x="1816753" y="1518500"/>
                    <a:ext cx="720238" cy="6499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grpSp>
          </p:grpSp>
          <p:grpSp>
            <p:nvGrpSpPr>
              <p:cNvPr id="12" name="组合 11"/>
              <p:cNvGrpSpPr/>
              <p:nvPr/>
            </p:nvGrpSpPr>
            <p:grpSpPr>
              <a:xfrm>
                <a:off x="12170473" y="3077391"/>
                <a:ext cx="365853" cy="473870"/>
                <a:chOff x="3110971" y="-56009"/>
                <a:chExt cx="2767314" cy="3641579"/>
              </a:xfrm>
            </p:grpSpPr>
            <p:sp>
              <p:nvSpPr>
                <p:cNvPr id="1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grpSp>
              <p:nvGrpSpPr>
                <p:cNvPr id="20" name="组合 19"/>
                <p:cNvGrpSpPr/>
                <p:nvPr/>
              </p:nvGrpSpPr>
              <p:grpSpPr>
                <a:xfrm>
                  <a:off x="3110971" y="1979302"/>
                  <a:ext cx="399672" cy="1606268"/>
                  <a:chOff x="1791441" y="472374"/>
                  <a:chExt cx="745790" cy="2750733"/>
                </a:xfrm>
              </p:grpSpPr>
              <p:sp>
                <p:nvSpPr>
                  <p:cNvPr id="21"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sp>
                <p:nvSpPr>
                  <p:cNvPr id="22" name="Rectangle 110"/>
                  <p:cNvSpPr>
                    <a:spLocks noChangeArrowheads="1"/>
                  </p:cNvSpPr>
                  <p:nvPr/>
                </p:nvSpPr>
                <p:spPr bwMode="auto">
                  <a:xfrm flipH="1">
                    <a:off x="1816993" y="472374"/>
                    <a:ext cx="720238" cy="6413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sp>
                <p:nvSpPr>
                  <p:cNvPr id="23" name="Rectangle 111"/>
                  <p:cNvSpPr>
                    <a:spLocks noChangeArrowheads="1"/>
                  </p:cNvSpPr>
                  <p:nvPr/>
                </p:nvSpPr>
                <p:spPr bwMode="auto">
                  <a:xfrm flipH="1">
                    <a:off x="1816753" y="1518500"/>
                    <a:ext cx="720238" cy="6499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grpSp>
          </p:grpSp>
          <p:grpSp>
            <p:nvGrpSpPr>
              <p:cNvPr id="13" name="组合 12"/>
              <p:cNvGrpSpPr/>
              <p:nvPr/>
            </p:nvGrpSpPr>
            <p:grpSpPr>
              <a:xfrm>
                <a:off x="10156830" y="4988308"/>
                <a:ext cx="365853" cy="473870"/>
                <a:chOff x="3110971" y="-56009"/>
                <a:chExt cx="2767314" cy="3641579"/>
              </a:xfrm>
            </p:grpSpPr>
            <p:sp>
              <p:nvSpPr>
                <p:cNvPr id="14"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grpSp>
              <p:nvGrpSpPr>
                <p:cNvPr id="15" name="组合 14"/>
                <p:cNvGrpSpPr/>
                <p:nvPr/>
              </p:nvGrpSpPr>
              <p:grpSpPr>
                <a:xfrm>
                  <a:off x="3110971" y="1979302"/>
                  <a:ext cx="399672" cy="1606268"/>
                  <a:chOff x="1791441" y="472374"/>
                  <a:chExt cx="745790" cy="2750733"/>
                </a:xfrm>
              </p:grpSpPr>
              <p:sp>
                <p:nvSpPr>
                  <p:cNvPr id="16"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sp>
                <p:nvSpPr>
                  <p:cNvPr id="17" name="Rectangle 110"/>
                  <p:cNvSpPr>
                    <a:spLocks noChangeArrowheads="1"/>
                  </p:cNvSpPr>
                  <p:nvPr/>
                </p:nvSpPr>
                <p:spPr bwMode="auto">
                  <a:xfrm flipH="1">
                    <a:off x="1816993" y="472374"/>
                    <a:ext cx="720238" cy="6413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sp>
                <p:nvSpPr>
                  <p:cNvPr id="18" name="Rectangle 111"/>
                  <p:cNvSpPr>
                    <a:spLocks noChangeArrowheads="1"/>
                  </p:cNvSpPr>
                  <p:nvPr/>
                </p:nvSpPr>
                <p:spPr bwMode="auto">
                  <a:xfrm flipH="1">
                    <a:off x="1816753" y="1518500"/>
                    <a:ext cx="720238" cy="6499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0000"/>
                      </a:solidFill>
                      <a:effectLst/>
                      <a:uLnTx/>
                      <a:uFillTx/>
                      <a:latin typeface="Calibri"/>
                      <a:ea typeface="宋体"/>
                    </a:endParaRPr>
                  </a:p>
                </p:txBody>
              </p:sp>
            </p:grpSp>
          </p:grpSp>
        </p:grpSp>
        <p:cxnSp>
          <p:nvCxnSpPr>
            <p:cNvPr id="4" name="直接连接符 3"/>
            <p:cNvCxnSpPr/>
            <p:nvPr/>
          </p:nvCxnSpPr>
          <p:spPr>
            <a:xfrm>
              <a:off x="4925119" y="1923449"/>
              <a:ext cx="175289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06289" y="4827980"/>
              <a:ext cx="175289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5400000">
              <a:off x="3319341" y="3376543"/>
              <a:ext cx="175289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a:off x="6535726" y="3352508"/>
              <a:ext cx="175289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816520" y="2327906"/>
              <a:ext cx="2004864" cy="2026206"/>
            </a:xfrm>
            <a:prstGeom prst="rect">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0000"/>
                </a:solidFill>
              </a:endParaRPr>
            </a:p>
          </p:txBody>
        </p:sp>
      </p:grpSp>
      <p:grpSp>
        <p:nvGrpSpPr>
          <p:cNvPr id="46" name="组合 45"/>
          <p:cNvGrpSpPr/>
          <p:nvPr/>
        </p:nvGrpSpPr>
        <p:grpSpPr>
          <a:xfrm>
            <a:off x="1349423" y="1236945"/>
            <a:ext cx="2373626" cy="771838"/>
            <a:chOff x="1259632" y="769034"/>
            <a:chExt cx="2373626" cy="771838"/>
          </a:xfrm>
        </p:grpSpPr>
        <p:grpSp>
          <p:nvGrpSpPr>
            <p:cNvPr id="47" name="组合 46"/>
            <p:cNvGrpSpPr/>
            <p:nvPr/>
          </p:nvGrpSpPr>
          <p:grpSpPr>
            <a:xfrm>
              <a:off x="1259632" y="1138477"/>
              <a:ext cx="2373626" cy="331409"/>
              <a:chOff x="1259632" y="1138477"/>
              <a:chExt cx="2373626" cy="331409"/>
            </a:xfrm>
          </p:grpSpPr>
          <p:cxnSp>
            <p:nvCxnSpPr>
              <p:cNvPr id="50" name="直接连接符 49"/>
              <p:cNvCxnSpPr/>
              <p:nvPr/>
            </p:nvCxnSpPr>
            <p:spPr>
              <a:xfrm flipH="1" flipV="1">
                <a:off x="3252951" y="1138477"/>
                <a:ext cx="380307" cy="331409"/>
              </a:xfrm>
              <a:prstGeom prst="line">
                <a:avLst/>
              </a:prstGeom>
              <a:ln w="12700">
                <a:solidFill>
                  <a:schemeClr val="tx1">
                    <a:lumMod val="65000"/>
                    <a:lumOff val="3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259632" y="1145589"/>
                <a:ext cx="1995957" cy="0"/>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8" name="文本框 8"/>
            <p:cNvSpPr txBox="1"/>
            <p:nvPr/>
          </p:nvSpPr>
          <p:spPr>
            <a:xfrm>
              <a:off x="1282890" y="1194623"/>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65000"/>
                    <a:lumOff val="35000"/>
                  </a:schemeClr>
                </a:solidFill>
                <a:latin typeface="微软雅黑" pitchFamily="34" charset="-122"/>
                <a:ea typeface="微软雅黑" pitchFamily="34" charset="-122"/>
              </a:endParaRPr>
            </a:p>
            <a:p>
              <a:r>
                <a:rPr lang="zh-CN" altLang="en-US" sz="9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900" b="1" dirty="0">
                <a:solidFill>
                  <a:schemeClr val="tx1">
                    <a:lumMod val="65000"/>
                    <a:lumOff val="35000"/>
                  </a:schemeClr>
                </a:solidFill>
                <a:latin typeface="微软雅黑" pitchFamily="34" charset="-122"/>
                <a:ea typeface="微软雅黑" pitchFamily="34" charset="-122"/>
              </a:endParaRPr>
            </a:p>
          </p:txBody>
        </p:sp>
        <p:sp>
          <p:nvSpPr>
            <p:cNvPr id="49" name="矩形 48"/>
            <p:cNvSpPr/>
            <p:nvPr/>
          </p:nvSpPr>
          <p:spPr>
            <a:xfrm>
              <a:off x="1259632" y="769034"/>
              <a:ext cx="2031325" cy="338554"/>
            </a:xfrm>
            <a:prstGeom prst="rect">
              <a:avLst/>
            </a:prstGeom>
          </p:spPr>
          <p:txBody>
            <a:bodyPr wrap="none">
              <a:spAutoFit/>
            </a:bodyPr>
            <a:lstStyle/>
            <a:p>
              <a:r>
                <a:rPr lang="zh-CN" altLang="en-US" sz="1600" b="1" dirty="0" smtClean="0">
                  <a:solidFill>
                    <a:srgbClr val="FF0000"/>
                  </a:solidFill>
                  <a:latin typeface="微软雅黑" pitchFamily="34" charset="-122"/>
                  <a:ea typeface="微软雅黑" pitchFamily="34" charset="-122"/>
                </a:rPr>
                <a:t>请在此输入你的标题</a:t>
              </a:r>
              <a:endParaRPr lang="en-US" altLang="zh-CN" sz="1600" b="1" dirty="0" smtClean="0">
                <a:solidFill>
                  <a:srgbClr val="FF0000"/>
                </a:solidFill>
                <a:latin typeface="微软雅黑" pitchFamily="34" charset="-122"/>
                <a:ea typeface="微软雅黑" pitchFamily="34" charset="-122"/>
              </a:endParaRPr>
            </a:p>
          </p:txBody>
        </p:sp>
      </p:grpSp>
      <p:grpSp>
        <p:nvGrpSpPr>
          <p:cNvPr id="52" name="组合 51"/>
          <p:cNvGrpSpPr/>
          <p:nvPr/>
        </p:nvGrpSpPr>
        <p:grpSpPr>
          <a:xfrm>
            <a:off x="5260921" y="1270075"/>
            <a:ext cx="2416037" cy="771838"/>
            <a:chOff x="5171130" y="802164"/>
            <a:chExt cx="2416037" cy="771838"/>
          </a:xfrm>
        </p:grpSpPr>
        <p:grpSp>
          <p:nvGrpSpPr>
            <p:cNvPr id="53" name="组合 52"/>
            <p:cNvGrpSpPr/>
            <p:nvPr/>
          </p:nvGrpSpPr>
          <p:grpSpPr>
            <a:xfrm flipH="1">
              <a:off x="5171130" y="1182244"/>
              <a:ext cx="2373626" cy="331409"/>
              <a:chOff x="1259632" y="1138477"/>
              <a:chExt cx="2373626" cy="331409"/>
            </a:xfrm>
          </p:grpSpPr>
          <p:cxnSp>
            <p:nvCxnSpPr>
              <p:cNvPr id="57" name="直接连接符 56"/>
              <p:cNvCxnSpPr/>
              <p:nvPr/>
            </p:nvCxnSpPr>
            <p:spPr>
              <a:xfrm flipH="1" flipV="1">
                <a:off x="3252951" y="1138477"/>
                <a:ext cx="380307" cy="331409"/>
              </a:xfrm>
              <a:prstGeom prst="line">
                <a:avLst/>
              </a:prstGeom>
              <a:ln w="12700">
                <a:solidFill>
                  <a:schemeClr val="tx1">
                    <a:lumMod val="65000"/>
                    <a:lumOff val="3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259632" y="1145589"/>
                <a:ext cx="1995957" cy="0"/>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553336" y="802164"/>
              <a:ext cx="2033831" cy="771838"/>
              <a:chOff x="5553336" y="802164"/>
              <a:chExt cx="2033831" cy="771838"/>
            </a:xfrm>
          </p:grpSpPr>
          <p:sp>
            <p:nvSpPr>
              <p:cNvPr id="55" name="文本框 8"/>
              <p:cNvSpPr txBox="1"/>
              <p:nvPr/>
            </p:nvSpPr>
            <p:spPr>
              <a:xfrm>
                <a:off x="5553336" y="1227753"/>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65000"/>
                      <a:lumOff val="35000"/>
                    </a:schemeClr>
                  </a:solidFill>
                  <a:latin typeface="微软雅黑" pitchFamily="34" charset="-122"/>
                  <a:ea typeface="微软雅黑" pitchFamily="34" charset="-122"/>
                </a:endParaRPr>
              </a:p>
              <a:p>
                <a:r>
                  <a:rPr lang="zh-CN" altLang="en-US" sz="9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900" b="1" dirty="0">
                  <a:solidFill>
                    <a:schemeClr val="tx1">
                      <a:lumMod val="65000"/>
                      <a:lumOff val="35000"/>
                    </a:schemeClr>
                  </a:solidFill>
                  <a:latin typeface="微软雅黑" pitchFamily="34" charset="-122"/>
                  <a:ea typeface="微软雅黑" pitchFamily="34" charset="-122"/>
                </a:endParaRPr>
              </a:p>
            </p:txBody>
          </p:sp>
          <p:sp>
            <p:nvSpPr>
              <p:cNvPr id="56" name="矩形 55"/>
              <p:cNvSpPr/>
              <p:nvPr/>
            </p:nvSpPr>
            <p:spPr>
              <a:xfrm>
                <a:off x="5553336" y="802164"/>
                <a:ext cx="2031325" cy="338554"/>
              </a:xfrm>
              <a:prstGeom prst="rect">
                <a:avLst/>
              </a:prstGeom>
            </p:spPr>
            <p:txBody>
              <a:bodyPr wrap="none">
                <a:spAutoFit/>
              </a:bodyPr>
              <a:lstStyle/>
              <a:p>
                <a:r>
                  <a:rPr lang="zh-CN" altLang="en-US" sz="1600" b="1" dirty="0" smtClean="0">
                    <a:solidFill>
                      <a:srgbClr val="FF0000"/>
                    </a:solidFill>
                    <a:latin typeface="微软雅黑" pitchFamily="34" charset="-122"/>
                    <a:ea typeface="微软雅黑" pitchFamily="34" charset="-122"/>
                  </a:rPr>
                  <a:t>请在此输入你的标题</a:t>
                </a:r>
                <a:endParaRPr lang="en-US" altLang="zh-CN" sz="1600" b="1" dirty="0" smtClean="0">
                  <a:solidFill>
                    <a:srgbClr val="FF0000"/>
                  </a:solidFill>
                  <a:latin typeface="微软雅黑" pitchFamily="34" charset="-122"/>
                  <a:ea typeface="微软雅黑" pitchFamily="34" charset="-122"/>
                </a:endParaRPr>
              </a:p>
            </p:txBody>
          </p:sp>
        </p:grpSp>
      </p:grpSp>
      <p:grpSp>
        <p:nvGrpSpPr>
          <p:cNvPr id="59" name="组合 58"/>
          <p:cNvGrpSpPr/>
          <p:nvPr/>
        </p:nvGrpSpPr>
        <p:grpSpPr>
          <a:xfrm>
            <a:off x="1331640" y="3410302"/>
            <a:ext cx="2373626" cy="771838"/>
            <a:chOff x="1241849" y="2942391"/>
            <a:chExt cx="2373626" cy="771838"/>
          </a:xfrm>
        </p:grpSpPr>
        <p:grpSp>
          <p:nvGrpSpPr>
            <p:cNvPr id="60" name="组合 59"/>
            <p:cNvGrpSpPr/>
            <p:nvPr/>
          </p:nvGrpSpPr>
          <p:grpSpPr>
            <a:xfrm flipV="1">
              <a:off x="1241849" y="3007580"/>
              <a:ext cx="2373626" cy="331409"/>
              <a:chOff x="1259632" y="1138477"/>
              <a:chExt cx="2373626" cy="331409"/>
            </a:xfrm>
          </p:grpSpPr>
          <p:cxnSp>
            <p:nvCxnSpPr>
              <p:cNvPr id="63" name="直接连接符 62"/>
              <p:cNvCxnSpPr/>
              <p:nvPr/>
            </p:nvCxnSpPr>
            <p:spPr>
              <a:xfrm flipH="1" flipV="1">
                <a:off x="3252951" y="1138477"/>
                <a:ext cx="380307" cy="331409"/>
              </a:xfrm>
              <a:prstGeom prst="line">
                <a:avLst/>
              </a:prstGeom>
              <a:ln w="12700">
                <a:solidFill>
                  <a:schemeClr val="tx1">
                    <a:lumMod val="65000"/>
                    <a:lumOff val="3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1259632" y="1145589"/>
                <a:ext cx="1995957" cy="0"/>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1" name="文本框 8"/>
            <p:cNvSpPr txBox="1"/>
            <p:nvPr/>
          </p:nvSpPr>
          <p:spPr>
            <a:xfrm>
              <a:off x="1282890" y="3367980"/>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65000"/>
                    <a:lumOff val="35000"/>
                  </a:schemeClr>
                </a:solidFill>
                <a:latin typeface="微软雅黑" pitchFamily="34" charset="-122"/>
                <a:ea typeface="微软雅黑" pitchFamily="34" charset="-122"/>
              </a:endParaRPr>
            </a:p>
            <a:p>
              <a:r>
                <a:rPr lang="zh-CN" altLang="en-US" sz="9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900" b="1" dirty="0">
                <a:solidFill>
                  <a:schemeClr val="tx1">
                    <a:lumMod val="65000"/>
                    <a:lumOff val="35000"/>
                  </a:schemeClr>
                </a:solidFill>
                <a:latin typeface="微软雅黑" pitchFamily="34" charset="-122"/>
                <a:ea typeface="微软雅黑" pitchFamily="34" charset="-122"/>
              </a:endParaRPr>
            </a:p>
          </p:txBody>
        </p:sp>
        <p:sp>
          <p:nvSpPr>
            <p:cNvPr id="62" name="矩形 61"/>
            <p:cNvSpPr/>
            <p:nvPr/>
          </p:nvSpPr>
          <p:spPr>
            <a:xfrm>
              <a:off x="1259632" y="2942391"/>
              <a:ext cx="2031325" cy="338554"/>
            </a:xfrm>
            <a:prstGeom prst="rect">
              <a:avLst/>
            </a:prstGeom>
          </p:spPr>
          <p:txBody>
            <a:bodyPr wrap="none">
              <a:spAutoFit/>
            </a:bodyPr>
            <a:lstStyle/>
            <a:p>
              <a:r>
                <a:rPr lang="zh-CN" altLang="en-US" sz="1600" b="1" dirty="0" smtClean="0">
                  <a:solidFill>
                    <a:srgbClr val="FF0000"/>
                  </a:solidFill>
                  <a:latin typeface="微软雅黑" pitchFamily="34" charset="-122"/>
                  <a:ea typeface="微软雅黑" pitchFamily="34" charset="-122"/>
                </a:rPr>
                <a:t>请在此输入你的标题</a:t>
              </a:r>
              <a:endParaRPr lang="en-US" altLang="zh-CN" sz="1600" b="1" dirty="0" smtClean="0">
                <a:solidFill>
                  <a:srgbClr val="FF0000"/>
                </a:solidFill>
                <a:latin typeface="微软雅黑" pitchFamily="34" charset="-122"/>
                <a:ea typeface="微软雅黑" pitchFamily="34" charset="-122"/>
              </a:endParaRPr>
            </a:p>
          </p:txBody>
        </p:sp>
      </p:grpSp>
      <p:grpSp>
        <p:nvGrpSpPr>
          <p:cNvPr id="65" name="组合 64"/>
          <p:cNvGrpSpPr/>
          <p:nvPr/>
        </p:nvGrpSpPr>
        <p:grpSpPr>
          <a:xfrm>
            <a:off x="5165847" y="3390423"/>
            <a:ext cx="2448230" cy="771838"/>
            <a:chOff x="5076056" y="2922512"/>
            <a:chExt cx="2448230" cy="771838"/>
          </a:xfrm>
        </p:grpSpPr>
        <p:grpSp>
          <p:nvGrpSpPr>
            <p:cNvPr id="66" name="组合 65"/>
            <p:cNvGrpSpPr/>
            <p:nvPr/>
          </p:nvGrpSpPr>
          <p:grpSpPr>
            <a:xfrm flipH="1" flipV="1">
              <a:off x="5076056" y="3007580"/>
              <a:ext cx="2373626" cy="331409"/>
              <a:chOff x="1259632" y="1138477"/>
              <a:chExt cx="2373626" cy="331409"/>
            </a:xfrm>
          </p:grpSpPr>
          <p:cxnSp>
            <p:nvCxnSpPr>
              <p:cNvPr id="69" name="直接连接符 68"/>
              <p:cNvCxnSpPr/>
              <p:nvPr/>
            </p:nvCxnSpPr>
            <p:spPr>
              <a:xfrm flipH="1" flipV="1">
                <a:off x="3252951" y="1138477"/>
                <a:ext cx="380307" cy="331409"/>
              </a:xfrm>
              <a:prstGeom prst="line">
                <a:avLst/>
              </a:prstGeom>
              <a:ln w="12700">
                <a:solidFill>
                  <a:schemeClr val="tx1">
                    <a:lumMod val="65000"/>
                    <a:lumOff val="3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259632" y="1145589"/>
                <a:ext cx="1995957" cy="0"/>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7" name="文本框 8"/>
            <p:cNvSpPr txBox="1"/>
            <p:nvPr/>
          </p:nvSpPr>
          <p:spPr>
            <a:xfrm>
              <a:off x="5490455" y="3348101"/>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65000"/>
                    <a:lumOff val="35000"/>
                  </a:schemeClr>
                </a:solidFill>
                <a:latin typeface="微软雅黑" pitchFamily="34" charset="-122"/>
                <a:ea typeface="微软雅黑" pitchFamily="34" charset="-122"/>
              </a:endParaRPr>
            </a:p>
            <a:p>
              <a:r>
                <a:rPr lang="zh-CN" altLang="en-US" sz="9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900" b="1" dirty="0">
                <a:solidFill>
                  <a:schemeClr val="tx1">
                    <a:lumMod val="65000"/>
                    <a:lumOff val="35000"/>
                  </a:schemeClr>
                </a:solidFill>
                <a:latin typeface="微软雅黑" pitchFamily="34" charset="-122"/>
                <a:ea typeface="微软雅黑" pitchFamily="34" charset="-122"/>
              </a:endParaRPr>
            </a:p>
          </p:txBody>
        </p:sp>
        <p:sp>
          <p:nvSpPr>
            <p:cNvPr id="68" name="矩形 67"/>
            <p:cNvSpPr/>
            <p:nvPr/>
          </p:nvSpPr>
          <p:spPr>
            <a:xfrm>
              <a:off x="5467197" y="2922512"/>
              <a:ext cx="2031325" cy="338554"/>
            </a:xfrm>
            <a:prstGeom prst="rect">
              <a:avLst/>
            </a:prstGeom>
          </p:spPr>
          <p:txBody>
            <a:bodyPr wrap="none">
              <a:spAutoFit/>
            </a:bodyPr>
            <a:lstStyle/>
            <a:p>
              <a:r>
                <a:rPr lang="zh-CN" altLang="en-US" sz="1600" b="1" dirty="0" smtClean="0">
                  <a:solidFill>
                    <a:srgbClr val="FF0000"/>
                  </a:solidFill>
                  <a:latin typeface="微软雅黑" pitchFamily="34" charset="-122"/>
                  <a:ea typeface="微软雅黑" pitchFamily="34" charset="-122"/>
                </a:rPr>
                <a:t>请在此输入你的标题</a:t>
              </a:r>
              <a:endParaRPr lang="en-US" altLang="zh-CN" sz="1600" b="1" dirty="0" smtClean="0">
                <a:solidFill>
                  <a:srgbClr val="FF0000"/>
                </a:solidFill>
                <a:latin typeface="微软雅黑" pitchFamily="34" charset="-122"/>
                <a:ea typeface="微软雅黑" pitchFamily="34" charset="-122"/>
              </a:endParaRPr>
            </a:p>
          </p:txBody>
        </p:sp>
      </p:grpSp>
      <p:sp>
        <p:nvSpPr>
          <p:cNvPr id="82"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83" name="Group 8"/>
          <p:cNvGrpSpPr>
            <a:grpSpLocks/>
          </p:cNvGrpSpPr>
          <p:nvPr/>
        </p:nvGrpSpPr>
        <p:grpSpPr bwMode="auto">
          <a:xfrm>
            <a:off x="1763688" y="626641"/>
            <a:ext cx="360362" cy="288925"/>
            <a:chOff x="0" y="0"/>
            <a:chExt cx="360040" cy="288032"/>
          </a:xfrm>
          <a:solidFill>
            <a:srgbClr val="C00000"/>
          </a:solidFill>
        </p:grpSpPr>
        <p:sp>
          <p:nvSpPr>
            <p:cNvPr id="95"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96"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1496036708"/>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right)">
                                      <p:cBhvr>
                                        <p:cTn id="19" dur="500"/>
                                        <p:tgtEl>
                                          <p:spTgt spid="5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left)">
                                      <p:cBhvr>
                                        <p:cTn id="2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893525" y="1419622"/>
            <a:ext cx="1677233" cy="3025775"/>
            <a:chOff x="893525" y="1419622"/>
            <a:chExt cx="1677233" cy="3025775"/>
          </a:xfrm>
        </p:grpSpPr>
        <p:sp>
          <p:nvSpPr>
            <p:cNvPr id="73" name="矩形 8"/>
            <p:cNvSpPr/>
            <p:nvPr/>
          </p:nvSpPr>
          <p:spPr>
            <a:xfrm>
              <a:off x="897533" y="1419622"/>
              <a:ext cx="1673225" cy="3025775"/>
            </a:xfrm>
            <a:custGeom>
              <a:avLst/>
              <a:gdLst/>
              <a:ahLst/>
              <a:cxnLst/>
              <a:rect l="l" t="t" r="r" b="b"/>
              <a:pathLst>
                <a:path w="2232248" h="4032448">
                  <a:moveTo>
                    <a:pt x="0" y="0"/>
                  </a:moveTo>
                  <a:lnTo>
                    <a:pt x="1365862" y="0"/>
                  </a:lnTo>
                  <a:lnTo>
                    <a:pt x="2232248" y="1121503"/>
                  </a:lnTo>
                  <a:lnTo>
                    <a:pt x="2232248" y="4032448"/>
                  </a:lnTo>
                  <a:lnTo>
                    <a:pt x="0" y="4032448"/>
                  </a:ln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latin typeface="+mn-ea"/>
              </a:endParaRPr>
            </a:p>
          </p:txBody>
        </p:sp>
        <p:sp>
          <p:nvSpPr>
            <p:cNvPr id="74" name="矩形 8"/>
            <p:cNvSpPr/>
            <p:nvPr/>
          </p:nvSpPr>
          <p:spPr>
            <a:xfrm>
              <a:off x="941983" y="1502172"/>
              <a:ext cx="1584325" cy="2862262"/>
            </a:xfrm>
            <a:custGeom>
              <a:avLst/>
              <a:gdLst/>
              <a:ahLst/>
              <a:cxnLst/>
              <a:rect l="l" t="t" r="r" b="b"/>
              <a:pathLst>
                <a:path w="2232248" h="4032448">
                  <a:moveTo>
                    <a:pt x="0" y="0"/>
                  </a:moveTo>
                  <a:lnTo>
                    <a:pt x="1365862" y="0"/>
                  </a:lnTo>
                  <a:lnTo>
                    <a:pt x="2232248" y="1121503"/>
                  </a:lnTo>
                  <a:lnTo>
                    <a:pt x="2232248" y="4032448"/>
                  </a:lnTo>
                  <a:lnTo>
                    <a:pt x="0" y="4032448"/>
                  </a:lnTo>
                  <a:close/>
                </a:path>
              </a:pathLst>
            </a:custGeom>
            <a:solidFill>
              <a:srgbClr val="F2F2F2"/>
            </a:solidFill>
            <a:ln w="381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tIns="72000" bIns="108000" anchor="b"/>
            <a:lstStyle/>
            <a:p>
              <a:pPr algn="ctr" eaLnBrk="1" fontAlgn="auto" hangingPunct="1">
                <a:lnSpc>
                  <a:spcPct val="120000"/>
                </a:lnSpc>
                <a:spcBef>
                  <a:spcPts val="0"/>
                </a:spcBef>
                <a:spcAft>
                  <a:spcPts val="0"/>
                </a:spcAft>
                <a:defRPr/>
              </a:pPr>
              <a:endParaRPr lang="zh-CN" altLang="en-US" sz="1600" dirty="0">
                <a:solidFill>
                  <a:srgbClr val="4D4D4D"/>
                </a:solidFill>
                <a:latin typeface="微软雅黑" panose="020B0503020204020204" pitchFamily="34" charset="-122"/>
                <a:ea typeface="微软雅黑" panose="020B0503020204020204" pitchFamily="34" charset="-122"/>
              </a:endParaRPr>
            </a:p>
          </p:txBody>
        </p:sp>
        <p:sp>
          <p:nvSpPr>
            <p:cNvPr id="75" name="矩形 74"/>
            <p:cNvSpPr/>
            <p:nvPr/>
          </p:nvSpPr>
          <p:spPr>
            <a:xfrm rot="3129230">
              <a:off x="1353145" y="1729184"/>
              <a:ext cx="974725" cy="923925"/>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rgbClr val="FFFFFF"/>
                  </a:solidFill>
                  <a:latin typeface="微软雅黑" panose="020B0503020204020204" pitchFamily="34" charset="-122"/>
                  <a:ea typeface="微软雅黑" panose="020B0503020204020204" pitchFamily="34" charset="-122"/>
                </a:rPr>
                <a:t>参谋</a:t>
              </a:r>
            </a:p>
          </p:txBody>
        </p:sp>
        <p:sp>
          <p:nvSpPr>
            <p:cNvPr id="76" name="矩形 75"/>
            <p:cNvSpPr/>
            <p:nvPr/>
          </p:nvSpPr>
          <p:spPr>
            <a:xfrm>
              <a:off x="893525" y="2942506"/>
              <a:ext cx="1677233" cy="769441"/>
            </a:xfrm>
            <a:prstGeom prst="rect">
              <a:avLst/>
            </a:prstGeom>
          </p:spPr>
          <p:txBody>
            <a:bodyPr wrap="square">
              <a:spAutoFit/>
            </a:bodyPr>
            <a:lstStyle/>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p:txBody>
        </p:sp>
      </p:grpSp>
      <p:grpSp>
        <p:nvGrpSpPr>
          <p:cNvPr id="77" name="组合 76"/>
          <p:cNvGrpSpPr/>
          <p:nvPr/>
        </p:nvGrpSpPr>
        <p:grpSpPr>
          <a:xfrm>
            <a:off x="2799358" y="1419622"/>
            <a:ext cx="1686340" cy="3025775"/>
            <a:chOff x="2799358" y="1419622"/>
            <a:chExt cx="1686340" cy="3025775"/>
          </a:xfrm>
        </p:grpSpPr>
        <p:sp>
          <p:nvSpPr>
            <p:cNvPr id="78" name="矩形 8"/>
            <p:cNvSpPr/>
            <p:nvPr/>
          </p:nvSpPr>
          <p:spPr>
            <a:xfrm>
              <a:off x="2799358" y="1419622"/>
              <a:ext cx="1673225" cy="3025775"/>
            </a:xfrm>
            <a:custGeom>
              <a:avLst/>
              <a:gdLst/>
              <a:ahLst/>
              <a:cxnLst/>
              <a:rect l="l" t="t" r="r" b="b"/>
              <a:pathLst>
                <a:path w="2232248" h="4032448">
                  <a:moveTo>
                    <a:pt x="0" y="0"/>
                  </a:moveTo>
                  <a:lnTo>
                    <a:pt x="1365862" y="0"/>
                  </a:lnTo>
                  <a:lnTo>
                    <a:pt x="2232248" y="1121503"/>
                  </a:lnTo>
                  <a:lnTo>
                    <a:pt x="2232248" y="4032448"/>
                  </a:lnTo>
                  <a:lnTo>
                    <a:pt x="0" y="4032448"/>
                  </a:ln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prstClr val="white"/>
                </a:solidFill>
                <a:latin typeface="+mn-ea"/>
              </a:endParaRPr>
            </a:p>
          </p:txBody>
        </p:sp>
        <p:sp>
          <p:nvSpPr>
            <p:cNvPr id="79" name="矩形 8"/>
            <p:cNvSpPr/>
            <p:nvPr/>
          </p:nvSpPr>
          <p:spPr>
            <a:xfrm>
              <a:off x="2843808" y="1502172"/>
              <a:ext cx="1584325" cy="2862262"/>
            </a:xfrm>
            <a:custGeom>
              <a:avLst/>
              <a:gdLst/>
              <a:ahLst/>
              <a:cxnLst/>
              <a:rect l="l" t="t" r="r" b="b"/>
              <a:pathLst>
                <a:path w="2232248" h="4032448">
                  <a:moveTo>
                    <a:pt x="0" y="0"/>
                  </a:moveTo>
                  <a:lnTo>
                    <a:pt x="1365862" y="0"/>
                  </a:lnTo>
                  <a:lnTo>
                    <a:pt x="2232248" y="1121503"/>
                  </a:lnTo>
                  <a:lnTo>
                    <a:pt x="2232248" y="4032448"/>
                  </a:lnTo>
                  <a:lnTo>
                    <a:pt x="0" y="4032448"/>
                  </a:lnTo>
                  <a:close/>
                </a:path>
              </a:pathLst>
            </a:custGeom>
            <a:solidFill>
              <a:srgbClr val="F2F2F2"/>
            </a:solidFill>
            <a:ln w="381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tIns="72000" bIns="108000" anchor="b"/>
            <a:lstStyle/>
            <a:p>
              <a:pPr algn="ctr" eaLnBrk="1" fontAlgn="auto" hangingPunct="1">
                <a:lnSpc>
                  <a:spcPct val="120000"/>
                </a:lnSpc>
                <a:spcBef>
                  <a:spcPts val="0"/>
                </a:spcBef>
                <a:spcAft>
                  <a:spcPts val="0"/>
                </a:spcAft>
                <a:defRPr/>
              </a:pPr>
              <a:endParaRPr lang="zh-CN" altLang="en-US" sz="1600" dirty="0">
                <a:solidFill>
                  <a:srgbClr val="4D4D4D"/>
                </a:solidFill>
                <a:latin typeface="微软雅黑" panose="020B0503020204020204" pitchFamily="34" charset="-122"/>
                <a:ea typeface="微软雅黑" panose="020B0503020204020204" pitchFamily="34" charset="-122"/>
              </a:endParaRPr>
            </a:p>
          </p:txBody>
        </p:sp>
        <p:sp>
          <p:nvSpPr>
            <p:cNvPr id="80" name="矩形 79"/>
            <p:cNvSpPr/>
            <p:nvPr/>
          </p:nvSpPr>
          <p:spPr>
            <a:xfrm rot="3129230">
              <a:off x="3256558" y="1729184"/>
              <a:ext cx="974725" cy="923925"/>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rgbClr val="FFFFFF"/>
                  </a:solidFill>
                  <a:latin typeface="微软雅黑" panose="020B0503020204020204" pitchFamily="34" charset="-122"/>
                  <a:ea typeface="微软雅黑" panose="020B0503020204020204" pitchFamily="34" charset="-122"/>
                </a:rPr>
                <a:t>督办</a:t>
              </a:r>
            </a:p>
          </p:txBody>
        </p:sp>
        <p:sp>
          <p:nvSpPr>
            <p:cNvPr id="81" name="矩形 80"/>
            <p:cNvSpPr/>
            <p:nvPr/>
          </p:nvSpPr>
          <p:spPr>
            <a:xfrm>
              <a:off x="2808465" y="2949132"/>
              <a:ext cx="1677233" cy="769441"/>
            </a:xfrm>
            <a:prstGeom prst="rect">
              <a:avLst/>
            </a:prstGeom>
          </p:spPr>
          <p:txBody>
            <a:bodyPr wrap="square">
              <a:spAutoFit/>
            </a:bodyPr>
            <a:lstStyle/>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p:txBody>
        </p:sp>
      </p:grpSp>
      <p:grpSp>
        <p:nvGrpSpPr>
          <p:cNvPr id="82" name="组合 81"/>
          <p:cNvGrpSpPr/>
          <p:nvPr/>
        </p:nvGrpSpPr>
        <p:grpSpPr>
          <a:xfrm>
            <a:off x="4701183" y="1419622"/>
            <a:ext cx="1686202" cy="3025775"/>
            <a:chOff x="4701183" y="1419622"/>
            <a:chExt cx="1686202" cy="3025775"/>
          </a:xfrm>
        </p:grpSpPr>
        <p:sp>
          <p:nvSpPr>
            <p:cNvPr id="83" name="矩形 8"/>
            <p:cNvSpPr/>
            <p:nvPr/>
          </p:nvSpPr>
          <p:spPr>
            <a:xfrm>
              <a:off x="4701183" y="1419622"/>
              <a:ext cx="1674812" cy="3025775"/>
            </a:xfrm>
            <a:custGeom>
              <a:avLst/>
              <a:gdLst/>
              <a:ahLst/>
              <a:cxnLst/>
              <a:rect l="l" t="t" r="r" b="b"/>
              <a:pathLst>
                <a:path w="2232248" h="4032448">
                  <a:moveTo>
                    <a:pt x="0" y="0"/>
                  </a:moveTo>
                  <a:lnTo>
                    <a:pt x="1365862" y="0"/>
                  </a:lnTo>
                  <a:lnTo>
                    <a:pt x="2232248" y="1121503"/>
                  </a:lnTo>
                  <a:lnTo>
                    <a:pt x="2232248" y="4032448"/>
                  </a:lnTo>
                  <a:lnTo>
                    <a:pt x="0" y="4032448"/>
                  </a:ln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prstClr val="white"/>
                </a:solidFill>
                <a:latin typeface="+mn-ea"/>
              </a:endParaRPr>
            </a:p>
          </p:txBody>
        </p:sp>
        <p:sp>
          <p:nvSpPr>
            <p:cNvPr id="84" name="矩形 8"/>
            <p:cNvSpPr/>
            <p:nvPr/>
          </p:nvSpPr>
          <p:spPr>
            <a:xfrm>
              <a:off x="4745633" y="1502172"/>
              <a:ext cx="1585912" cy="2862262"/>
            </a:xfrm>
            <a:custGeom>
              <a:avLst/>
              <a:gdLst/>
              <a:ahLst/>
              <a:cxnLst/>
              <a:rect l="l" t="t" r="r" b="b"/>
              <a:pathLst>
                <a:path w="2232248" h="4032448">
                  <a:moveTo>
                    <a:pt x="0" y="0"/>
                  </a:moveTo>
                  <a:lnTo>
                    <a:pt x="1365862" y="0"/>
                  </a:lnTo>
                  <a:lnTo>
                    <a:pt x="2232248" y="1121503"/>
                  </a:lnTo>
                  <a:lnTo>
                    <a:pt x="2232248" y="4032448"/>
                  </a:lnTo>
                  <a:lnTo>
                    <a:pt x="0" y="4032448"/>
                  </a:lnTo>
                  <a:close/>
                </a:path>
              </a:pathLst>
            </a:custGeom>
            <a:solidFill>
              <a:srgbClr val="F2F2F2"/>
            </a:solidFill>
            <a:ln w="381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tIns="72000" bIns="108000" anchor="b"/>
            <a:lstStyle/>
            <a:p>
              <a:pPr algn="ctr" eaLnBrk="1" fontAlgn="auto" hangingPunct="1">
                <a:lnSpc>
                  <a:spcPct val="120000"/>
                </a:lnSpc>
                <a:spcBef>
                  <a:spcPts val="0"/>
                </a:spcBef>
                <a:spcAft>
                  <a:spcPts val="0"/>
                </a:spcAft>
                <a:defRPr/>
              </a:pPr>
              <a:endParaRPr lang="zh-CN" altLang="en-US" sz="1600" dirty="0">
                <a:solidFill>
                  <a:srgbClr val="4D4D4D"/>
                </a:solidFill>
                <a:latin typeface="微软雅黑" panose="020B0503020204020204" pitchFamily="34" charset="-122"/>
                <a:ea typeface="微软雅黑" panose="020B0503020204020204" pitchFamily="34" charset="-122"/>
              </a:endParaRPr>
            </a:p>
          </p:txBody>
        </p:sp>
        <p:sp>
          <p:nvSpPr>
            <p:cNvPr id="85" name="矩形 84"/>
            <p:cNvSpPr/>
            <p:nvPr/>
          </p:nvSpPr>
          <p:spPr>
            <a:xfrm rot="3129230">
              <a:off x="5167115" y="1734740"/>
              <a:ext cx="976312" cy="923925"/>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rgbClr val="FFFFFF"/>
                  </a:solidFill>
                  <a:latin typeface="微软雅黑" panose="020B0503020204020204" pitchFamily="34" charset="-122"/>
                  <a:ea typeface="微软雅黑" panose="020B0503020204020204" pitchFamily="34" charset="-122"/>
                </a:rPr>
                <a:t>服务</a:t>
              </a:r>
            </a:p>
          </p:txBody>
        </p:sp>
        <p:sp>
          <p:nvSpPr>
            <p:cNvPr id="86" name="矩形 85"/>
            <p:cNvSpPr/>
            <p:nvPr/>
          </p:nvSpPr>
          <p:spPr>
            <a:xfrm>
              <a:off x="4710152" y="2929253"/>
              <a:ext cx="1677233" cy="769441"/>
            </a:xfrm>
            <a:prstGeom prst="rect">
              <a:avLst/>
            </a:prstGeom>
          </p:spPr>
          <p:txBody>
            <a:bodyPr wrap="square">
              <a:spAutoFit/>
            </a:bodyPr>
            <a:lstStyle/>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p:txBody>
        </p:sp>
      </p:grpSp>
      <p:grpSp>
        <p:nvGrpSpPr>
          <p:cNvPr id="87" name="组合 86"/>
          <p:cNvGrpSpPr/>
          <p:nvPr/>
        </p:nvGrpSpPr>
        <p:grpSpPr>
          <a:xfrm>
            <a:off x="6603008" y="1419622"/>
            <a:ext cx="1679437" cy="3025775"/>
            <a:chOff x="6603008" y="1419622"/>
            <a:chExt cx="1679437" cy="3025775"/>
          </a:xfrm>
        </p:grpSpPr>
        <p:sp>
          <p:nvSpPr>
            <p:cNvPr id="88" name="矩形 8"/>
            <p:cNvSpPr/>
            <p:nvPr/>
          </p:nvSpPr>
          <p:spPr>
            <a:xfrm>
              <a:off x="6603008" y="1419622"/>
              <a:ext cx="1674812" cy="3025775"/>
            </a:xfrm>
            <a:custGeom>
              <a:avLst/>
              <a:gdLst/>
              <a:ahLst/>
              <a:cxnLst/>
              <a:rect l="l" t="t" r="r" b="b"/>
              <a:pathLst>
                <a:path w="2232248" h="4032448">
                  <a:moveTo>
                    <a:pt x="0" y="0"/>
                  </a:moveTo>
                  <a:lnTo>
                    <a:pt x="1365862" y="0"/>
                  </a:lnTo>
                  <a:lnTo>
                    <a:pt x="2232248" y="1121503"/>
                  </a:lnTo>
                  <a:lnTo>
                    <a:pt x="2232248" y="4032448"/>
                  </a:lnTo>
                  <a:lnTo>
                    <a:pt x="0" y="4032448"/>
                  </a:ln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prstClr val="white"/>
                </a:solidFill>
                <a:latin typeface="+mn-ea"/>
              </a:endParaRPr>
            </a:p>
          </p:txBody>
        </p:sp>
        <p:sp>
          <p:nvSpPr>
            <p:cNvPr id="89" name="矩形 8"/>
            <p:cNvSpPr/>
            <p:nvPr/>
          </p:nvSpPr>
          <p:spPr>
            <a:xfrm>
              <a:off x="6649045" y="1502172"/>
              <a:ext cx="1584325" cy="2862262"/>
            </a:xfrm>
            <a:custGeom>
              <a:avLst/>
              <a:gdLst/>
              <a:ahLst/>
              <a:cxnLst/>
              <a:rect l="l" t="t" r="r" b="b"/>
              <a:pathLst>
                <a:path w="2232248" h="4032448">
                  <a:moveTo>
                    <a:pt x="0" y="0"/>
                  </a:moveTo>
                  <a:lnTo>
                    <a:pt x="1365862" y="0"/>
                  </a:lnTo>
                  <a:lnTo>
                    <a:pt x="2232248" y="1121503"/>
                  </a:lnTo>
                  <a:lnTo>
                    <a:pt x="2232248" y="4032448"/>
                  </a:lnTo>
                  <a:lnTo>
                    <a:pt x="0" y="4032448"/>
                  </a:lnTo>
                  <a:close/>
                </a:path>
              </a:pathLst>
            </a:custGeom>
            <a:solidFill>
              <a:srgbClr val="F2F2F2"/>
            </a:solidFill>
            <a:ln w="381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tIns="72000" bIns="108000" anchor="b"/>
            <a:lstStyle/>
            <a:p>
              <a:pPr algn="ctr" eaLnBrk="1" fontAlgn="auto" hangingPunct="1">
                <a:lnSpc>
                  <a:spcPct val="120000"/>
                </a:lnSpc>
                <a:spcBef>
                  <a:spcPts val="0"/>
                </a:spcBef>
                <a:spcAft>
                  <a:spcPts val="0"/>
                </a:spcAft>
                <a:defRPr/>
              </a:pPr>
              <a:endParaRPr lang="zh-CN" altLang="en-US" sz="1600" dirty="0">
                <a:solidFill>
                  <a:srgbClr val="4D4D4D"/>
                </a:solidFill>
                <a:latin typeface="微软雅黑" panose="020B0503020204020204" pitchFamily="34" charset="-122"/>
                <a:ea typeface="微软雅黑" panose="020B0503020204020204" pitchFamily="34" charset="-122"/>
              </a:endParaRPr>
            </a:p>
          </p:txBody>
        </p:sp>
        <p:sp>
          <p:nvSpPr>
            <p:cNvPr id="90" name="矩形 89"/>
            <p:cNvSpPr/>
            <p:nvPr/>
          </p:nvSpPr>
          <p:spPr>
            <a:xfrm rot="3129230">
              <a:off x="7068940" y="1734740"/>
              <a:ext cx="976312" cy="923925"/>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rgbClr val="FFFFFF"/>
                  </a:solidFill>
                  <a:latin typeface="微软雅黑" panose="020B0503020204020204" pitchFamily="34" charset="-122"/>
                  <a:ea typeface="微软雅黑" panose="020B0503020204020204" pitchFamily="34" charset="-122"/>
                </a:rPr>
                <a:t>协调</a:t>
              </a:r>
            </a:p>
          </p:txBody>
        </p:sp>
        <p:sp>
          <p:nvSpPr>
            <p:cNvPr id="91" name="矩形 90"/>
            <p:cNvSpPr/>
            <p:nvPr/>
          </p:nvSpPr>
          <p:spPr>
            <a:xfrm>
              <a:off x="6605212" y="2929253"/>
              <a:ext cx="1677233" cy="769441"/>
            </a:xfrm>
            <a:prstGeom prst="rect">
              <a:avLst/>
            </a:prstGeom>
          </p:spPr>
          <p:txBody>
            <a:bodyPr wrap="square">
              <a:spAutoFit/>
            </a:bodyPr>
            <a:lstStyle/>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a:p>
              <a:pPr algn="ctr">
                <a:defRPr/>
              </a:pPr>
              <a:r>
                <a:rPr lang="zh-CN" altLang="en-US" sz="1100" dirty="0">
                  <a:solidFill>
                    <a:srgbClr val="4D4D4D"/>
                  </a:solidFill>
                  <a:latin typeface="微软雅黑" panose="020B0503020204020204" pitchFamily="34" charset="-122"/>
                  <a:ea typeface="微软雅黑" panose="020B0503020204020204" pitchFamily="34" charset="-122"/>
                </a:rPr>
                <a:t>此处输入文本</a:t>
              </a:r>
            </a:p>
          </p:txBody>
        </p:sp>
      </p:grpSp>
      <p:sp>
        <p:nvSpPr>
          <p:cNvPr id="33"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34" name="Group 8"/>
          <p:cNvGrpSpPr>
            <a:grpSpLocks/>
          </p:cNvGrpSpPr>
          <p:nvPr/>
        </p:nvGrpSpPr>
        <p:grpSpPr bwMode="auto">
          <a:xfrm>
            <a:off x="1763688" y="626641"/>
            <a:ext cx="360362" cy="288925"/>
            <a:chOff x="0" y="0"/>
            <a:chExt cx="360040" cy="288032"/>
          </a:xfrm>
          <a:solidFill>
            <a:srgbClr val="C00000"/>
          </a:solidFill>
        </p:grpSpPr>
        <p:sp>
          <p:nvSpPr>
            <p:cNvPr id="46"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47"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31485571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Scale>
                                      <p:cBhvr>
                                        <p:cTn id="7" dur="10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2"/>
                                        </p:tgtEl>
                                        <p:attrNameLst>
                                          <p:attrName>ppt_x</p:attrName>
                                          <p:attrName>ppt_y</p:attrName>
                                        </p:attrNameLst>
                                      </p:cBhvr>
                                    </p:animMotion>
                                    <p:animEffect transition="in" filter="fade">
                                      <p:cBhvr>
                                        <p:cTn id="9" dur="1000"/>
                                        <p:tgtEl>
                                          <p:spTgt spid="72"/>
                                        </p:tgtEl>
                                      </p:cBhvr>
                                    </p:animEffect>
                                  </p:childTnLst>
                                </p:cTn>
                              </p:par>
                              <p:par>
                                <p:cTn id="10" presetID="52" presetClass="entr" presetSubtype="0" fill="hold" nodeType="withEffect">
                                  <p:stCondLst>
                                    <p:cond delay="0"/>
                                  </p:stCondLst>
                                  <p:childTnLst>
                                    <p:set>
                                      <p:cBhvr>
                                        <p:cTn id="11" dur="1" fill="hold">
                                          <p:stCondLst>
                                            <p:cond delay="0"/>
                                          </p:stCondLst>
                                        </p:cTn>
                                        <p:tgtEl>
                                          <p:spTgt spid="77"/>
                                        </p:tgtEl>
                                        <p:attrNameLst>
                                          <p:attrName>style.visibility</p:attrName>
                                        </p:attrNameLst>
                                      </p:cBhvr>
                                      <p:to>
                                        <p:strVal val="visible"/>
                                      </p:to>
                                    </p:set>
                                    <p:animScale>
                                      <p:cBhvr>
                                        <p:cTn id="12"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77"/>
                                        </p:tgtEl>
                                        <p:attrNameLst>
                                          <p:attrName>ppt_x</p:attrName>
                                          <p:attrName>ppt_y</p:attrName>
                                        </p:attrNameLst>
                                      </p:cBhvr>
                                    </p:animMotion>
                                    <p:animEffect transition="in" filter="fade">
                                      <p:cBhvr>
                                        <p:cTn id="14" dur="1000"/>
                                        <p:tgtEl>
                                          <p:spTgt spid="77"/>
                                        </p:tgtEl>
                                      </p:cBhvr>
                                    </p:animEffect>
                                  </p:childTnLst>
                                </p:cTn>
                              </p:par>
                              <p:par>
                                <p:cTn id="15" presetID="52" presetClass="entr" presetSubtype="0" fill="hold" nodeType="withEffect">
                                  <p:stCondLst>
                                    <p:cond delay="0"/>
                                  </p:stCondLst>
                                  <p:childTnLst>
                                    <p:set>
                                      <p:cBhvr>
                                        <p:cTn id="16" dur="1" fill="hold">
                                          <p:stCondLst>
                                            <p:cond delay="0"/>
                                          </p:stCondLst>
                                        </p:cTn>
                                        <p:tgtEl>
                                          <p:spTgt spid="82"/>
                                        </p:tgtEl>
                                        <p:attrNameLst>
                                          <p:attrName>style.visibility</p:attrName>
                                        </p:attrNameLst>
                                      </p:cBhvr>
                                      <p:to>
                                        <p:strVal val="visible"/>
                                      </p:to>
                                    </p:set>
                                    <p:animScale>
                                      <p:cBhvr>
                                        <p:cTn id="17" dur="1000" decel="50000" fill="hold">
                                          <p:stCondLst>
                                            <p:cond delay="0"/>
                                          </p:stCondLst>
                                        </p:cTn>
                                        <p:tgtEl>
                                          <p:spTgt spid="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82"/>
                                        </p:tgtEl>
                                        <p:attrNameLst>
                                          <p:attrName>ppt_x</p:attrName>
                                          <p:attrName>ppt_y</p:attrName>
                                        </p:attrNameLst>
                                      </p:cBhvr>
                                    </p:animMotion>
                                    <p:animEffect transition="in" filter="fade">
                                      <p:cBhvr>
                                        <p:cTn id="19" dur="1000"/>
                                        <p:tgtEl>
                                          <p:spTgt spid="82"/>
                                        </p:tgtEl>
                                      </p:cBhvr>
                                    </p:animEffect>
                                  </p:childTnLst>
                                </p:cTn>
                              </p:par>
                              <p:par>
                                <p:cTn id="20" presetID="52" presetClass="entr" presetSubtype="0" fill="hold" nodeType="withEffect">
                                  <p:stCondLst>
                                    <p:cond delay="0"/>
                                  </p:stCondLst>
                                  <p:childTnLst>
                                    <p:set>
                                      <p:cBhvr>
                                        <p:cTn id="21" dur="1" fill="hold">
                                          <p:stCondLst>
                                            <p:cond delay="0"/>
                                          </p:stCondLst>
                                        </p:cTn>
                                        <p:tgtEl>
                                          <p:spTgt spid="87"/>
                                        </p:tgtEl>
                                        <p:attrNameLst>
                                          <p:attrName>style.visibility</p:attrName>
                                        </p:attrNameLst>
                                      </p:cBhvr>
                                      <p:to>
                                        <p:strVal val="visible"/>
                                      </p:to>
                                    </p:set>
                                    <p:animScale>
                                      <p:cBhvr>
                                        <p:cTn id="22"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7"/>
                                        </p:tgtEl>
                                        <p:attrNameLst>
                                          <p:attrName>ppt_x</p:attrName>
                                          <p:attrName>ppt_y</p:attrName>
                                        </p:attrNameLst>
                                      </p:cBhvr>
                                    </p:animMotion>
                                    <p:animEffect transition="in" filter="fade">
                                      <p:cBhvr>
                                        <p:cTn id="24" dur="1000"/>
                                        <p:tgtEl>
                                          <p:spTgt spid="87"/>
                                        </p:tgtEl>
                                      </p:cBhvr>
                                    </p:animEffect>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ppt_x"/>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additive="base">
                                        <p:cTn id="33" dur="500" fill="hold"/>
                                        <p:tgtEl>
                                          <p:spTgt spid="77"/>
                                        </p:tgtEl>
                                        <p:attrNameLst>
                                          <p:attrName>ppt_x</p:attrName>
                                        </p:attrNameLst>
                                      </p:cBhvr>
                                      <p:tavLst>
                                        <p:tav tm="0">
                                          <p:val>
                                            <p:strVal val="#ppt_x"/>
                                          </p:val>
                                        </p:tav>
                                        <p:tav tm="100000">
                                          <p:val>
                                            <p:strVal val="#ppt_x"/>
                                          </p:val>
                                        </p:tav>
                                      </p:tavLst>
                                    </p:anim>
                                    <p:anim calcmode="lin" valueType="num">
                                      <p:cBhvr additive="base">
                                        <p:cTn id="34" dur="500" fill="hold"/>
                                        <p:tgtEl>
                                          <p:spTgt spid="77"/>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ppt_x"/>
                                          </p:val>
                                        </p:tav>
                                        <p:tav tm="100000">
                                          <p:val>
                                            <p:strVal val="#ppt_x"/>
                                          </p:val>
                                        </p:tav>
                                      </p:tavLst>
                                    </p:anim>
                                    <p:anim calcmode="lin" valueType="num">
                                      <p:cBhvr additive="base">
                                        <p:cTn id="39" dur="500" fill="hold"/>
                                        <p:tgtEl>
                                          <p:spTgt spid="82"/>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2" presetClass="entr" presetSubtype="4"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additive="base">
                                        <p:cTn id="43" dur="500" fill="hold"/>
                                        <p:tgtEl>
                                          <p:spTgt spid="87"/>
                                        </p:tgtEl>
                                        <p:attrNameLst>
                                          <p:attrName>ppt_x</p:attrName>
                                        </p:attrNameLst>
                                      </p:cBhvr>
                                      <p:tavLst>
                                        <p:tav tm="0">
                                          <p:val>
                                            <p:strVal val="#ppt_x"/>
                                          </p:val>
                                        </p:tav>
                                        <p:tav tm="100000">
                                          <p:val>
                                            <p:strVal val="#ppt_x"/>
                                          </p:val>
                                        </p:tav>
                                      </p:tavLst>
                                    </p:anim>
                                    <p:anim calcmode="lin" valueType="num">
                                      <p:cBhvr additive="base">
                                        <p:cTn id="44"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上弧形箭头 2"/>
          <p:cNvSpPr/>
          <p:nvPr/>
        </p:nvSpPr>
        <p:spPr>
          <a:xfrm rot="19829800">
            <a:off x="3064695" y="1389796"/>
            <a:ext cx="1447800" cy="1516063"/>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FF0000"/>
          </a:solidFill>
          <a:ln w="31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black"/>
              </a:solidFill>
              <a:latin typeface="+mn-lt"/>
              <a:ea typeface="+mn-ea"/>
            </a:endParaRPr>
          </a:p>
        </p:txBody>
      </p:sp>
      <p:sp>
        <p:nvSpPr>
          <p:cNvPr id="4" name="KSO_GT1"/>
          <p:cNvSpPr txBox="1"/>
          <p:nvPr/>
        </p:nvSpPr>
        <p:spPr>
          <a:xfrm rot="2590855">
            <a:off x="3540945" y="1623159"/>
            <a:ext cx="960437" cy="506412"/>
          </a:xfrm>
          <a:prstGeom prst="rect">
            <a:avLst/>
          </a:prstGeom>
          <a:noFill/>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itchFamily="34" charset="-122"/>
                <a:ea typeface="微软雅黑" pitchFamily="34" charset="-122"/>
              </a:rPr>
              <a:t>共享性</a:t>
            </a:r>
          </a:p>
        </p:txBody>
      </p:sp>
      <p:sp>
        <p:nvSpPr>
          <p:cNvPr id="5" name="上弧形箭头 2"/>
          <p:cNvSpPr/>
          <p:nvPr/>
        </p:nvSpPr>
        <p:spPr>
          <a:xfrm rot="1770200" flipH="1">
            <a:off x="4776020" y="1389796"/>
            <a:ext cx="1447800" cy="1516063"/>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FF0000"/>
          </a:solidFill>
          <a:ln w="31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srgbClr val="FFFFFF"/>
              </a:solidFill>
              <a:latin typeface="+mn-lt"/>
              <a:ea typeface="+mn-ea"/>
            </a:endParaRPr>
          </a:p>
        </p:txBody>
      </p:sp>
      <p:sp>
        <p:nvSpPr>
          <p:cNvPr id="6" name="KSO_GT2"/>
          <p:cNvSpPr txBox="1"/>
          <p:nvPr/>
        </p:nvSpPr>
        <p:spPr>
          <a:xfrm rot="18759385">
            <a:off x="4810945" y="1567596"/>
            <a:ext cx="958850" cy="508000"/>
          </a:xfrm>
          <a:prstGeom prst="rect">
            <a:avLst/>
          </a:prstGeom>
          <a:noFill/>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itchFamily="34" charset="-122"/>
                <a:ea typeface="微软雅黑" pitchFamily="34" charset="-122"/>
              </a:rPr>
              <a:t>增值性</a:t>
            </a:r>
          </a:p>
        </p:txBody>
      </p:sp>
      <p:sp>
        <p:nvSpPr>
          <p:cNvPr id="8" name="上弧形箭头 2"/>
          <p:cNvSpPr/>
          <p:nvPr/>
        </p:nvSpPr>
        <p:spPr>
          <a:xfrm rot="19829800" flipH="1" flipV="1">
            <a:off x="4776020" y="2462946"/>
            <a:ext cx="1447800" cy="1516063"/>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FF0000"/>
          </a:solidFill>
          <a:ln w="31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srgbClr val="FFFFFF"/>
              </a:solidFill>
              <a:latin typeface="+mn-lt"/>
              <a:ea typeface="+mn-ea"/>
            </a:endParaRPr>
          </a:p>
        </p:txBody>
      </p:sp>
      <p:sp>
        <p:nvSpPr>
          <p:cNvPr id="9" name="KSO_GT4"/>
          <p:cNvSpPr txBox="1"/>
          <p:nvPr/>
        </p:nvSpPr>
        <p:spPr>
          <a:xfrm rot="2635062">
            <a:off x="4774432" y="3228121"/>
            <a:ext cx="958850" cy="508000"/>
          </a:xfrm>
          <a:prstGeom prst="rect">
            <a:avLst/>
          </a:prstGeom>
          <a:noFill/>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itchFamily="34" charset="-122"/>
                <a:ea typeface="微软雅黑" pitchFamily="34" charset="-122"/>
              </a:rPr>
              <a:t>资源性</a:t>
            </a:r>
          </a:p>
        </p:txBody>
      </p:sp>
      <p:cxnSp>
        <p:nvCxnSpPr>
          <p:cNvPr id="10" name="直接连接符 15"/>
          <p:cNvCxnSpPr>
            <a:cxnSpLocks noChangeShapeType="1"/>
          </p:cNvCxnSpPr>
          <p:nvPr/>
        </p:nvCxnSpPr>
        <p:spPr bwMode="auto">
          <a:xfrm>
            <a:off x="5765032" y="3913921"/>
            <a:ext cx="649288" cy="0"/>
          </a:xfrm>
          <a:prstGeom prst="line">
            <a:avLst/>
          </a:prstGeom>
          <a:noFill/>
          <a:ln w="28575" algn="ctr">
            <a:solidFill>
              <a:srgbClr val="FF0000"/>
            </a:solidFill>
            <a:miter lim="800000"/>
            <a:headEnd type="diamond" w="med" len="med"/>
            <a:tailEnd type="diamond" w="med" len="med"/>
          </a:ln>
          <a:extLst>
            <a:ext uri="{909E8E84-426E-40DD-AFC4-6F175D3DCCD1}">
              <a14:hiddenFill xmlns:a14="http://schemas.microsoft.com/office/drawing/2010/main">
                <a:noFill/>
              </a14:hiddenFill>
            </a:ext>
          </a:extLst>
        </p:spPr>
      </p:cxnSp>
      <p:sp>
        <p:nvSpPr>
          <p:cNvPr id="11" name="上弧形箭头 2"/>
          <p:cNvSpPr/>
          <p:nvPr/>
        </p:nvSpPr>
        <p:spPr>
          <a:xfrm rot="1770200" flipV="1">
            <a:off x="3064695" y="2462946"/>
            <a:ext cx="1447800" cy="1516063"/>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FF0000"/>
          </a:solidFill>
          <a:ln w="31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black"/>
              </a:solidFill>
              <a:latin typeface="+mn-lt"/>
              <a:ea typeface="+mn-ea"/>
            </a:endParaRPr>
          </a:p>
        </p:txBody>
      </p:sp>
      <p:sp>
        <p:nvSpPr>
          <p:cNvPr id="12" name="KSO_GT3"/>
          <p:cNvSpPr txBox="1"/>
          <p:nvPr/>
        </p:nvSpPr>
        <p:spPr>
          <a:xfrm rot="18835100">
            <a:off x="3577457" y="3218596"/>
            <a:ext cx="958850" cy="508000"/>
          </a:xfrm>
          <a:prstGeom prst="rect">
            <a:avLst/>
          </a:prstGeom>
          <a:noFill/>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itchFamily="34" charset="-122"/>
                <a:ea typeface="微软雅黑" pitchFamily="34" charset="-122"/>
              </a:rPr>
              <a:t>隐含性</a:t>
            </a:r>
          </a:p>
        </p:txBody>
      </p:sp>
      <p:cxnSp>
        <p:nvCxnSpPr>
          <p:cNvPr id="13" name="直接连接符 20"/>
          <p:cNvCxnSpPr>
            <a:cxnSpLocks noChangeShapeType="1"/>
          </p:cNvCxnSpPr>
          <p:nvPr/>
        </p:nvCxnSpPr>
        <p:spPr bwMode="auto">
          <a:xfrm>
            <a:off x="2983732" y="3921859"/>
            <a:ext cx="647700" cy="0"/>
          </a:xfrm>
          <a:prstGeom prst="line">
            <a:avLst/>
          </a:prstGeom>
          <a:noFill/>
          <a:ln w="28575" algn="ctr">
            <a:solidFill>
              <a:srgbClr val="FF0000"/>
            </a:solidFill>
            <a:miter lim="800000"/>
            <a:headEnd type="diamond" w="med" len="med"/>
            <a:tailEnd type="diamond" w="med" len="med"/>
          </a:ln>
          <a:extLst>
            <a:ext uri="{909E8E84-426E-40DD-AFC4-6F175D3DCCD1}">
              <a14:hiddenFill xmlns:a14="http://schemas.microsoft.com/office/drawing/2010/main">
                <a:noFill/>
              </a14:hiddenFill>
            </a:ext>
          </a:extLst>
        </p:spPr>
      </p:cxnSp>
      <p:sp>
        <p:nvSpPr>
          <p:cNvPr id="26" name="矩形 25"/>
          <p:cNvSpPr/>
          <p:nvPr/>
        </p:nvSpPr>
        <p:spPr>
          <a:xfrm>
            <a:off x="611560" y="1604576"/>
            <a:ext cx="2372172" cy="553998"/>
          </a:xfrm>
          <a:prstGeom prst="rect">
            <a:avLst/>
          </a:prstGeom>
        </p:spPr>
        <p:txBody>
          <a:bodyPr wrap="square">
            <a:spAutoFit/>
          </a:bodyPr>
          <a:lstStyle/>
          <a:p>
            <a:r>
              <a:rPr lang="zh-CN" altLang="en-US" sz="1000" b="1" kern="100" dirty="0">
                <a:solidFill>
                  <a:schemeClr val="tx1">
                    <a:lumMod val="65000"/>
                    <a:lumOff val="35000"/>
                  </a:schemeClr>
                </a:solidFill>
                <a:latin typeface="微软雅黑" pitchFamily="34" charset="-122"/>
                <a:ea typeface="微软雅黑" pitchFamily="34" charset="-122"/>
              </a:rPr>
              <a:t>标题框及正文框中的文字可直接改为所需文字；点中图片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绘图工具</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格式</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填充</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选择需要展示的图片；</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7" name="矩形 26"/>
          <p:cNvSpPr/>
          <p:nvPr/>
        </p:nvSpPr>
        <p:spPr>
          <a:xfrm>
            <a:off x="611560" y="3274350"/>
            <a:ext cx="2372172" cy="553998"/>
          </a:xfrm>
          <a:prstGeom prst="rect">
            <a:avLst/>
          </a:prstGeom>
        </p:spPr>
        <p:txBody>
          <a:bodyPr wrap="square">
            <a:spAutoFit/>
          </a:bodyPr>
          <a:lstStyle/>
          <a:p>
            <a:r>
              <a:rPr lang="zh-CN" altLang="en-US" sz="1000" b="1" kern="100" dirty="0">
                <a:solidFill>
                  <a:schemeClr val="tx1">
                    <a:lumMod val="65000"/>
                    <a:lumOff val="35000"/>
                  </a:schemeClr>
                </a:solidFill>
                <a:latin typeface="微软雅黑" pitchFamily="34" charset="-122"/>
                <a:ea typeface="微软雅黑" pitchFamily="34" charset="-122"/>
              </a:rPr>
              <a:t>标题框及正文框中的文字可直接改为所需文字；点中图片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绘图工具</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格式</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填充</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选择需要展示的图片；</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8" name="矩形 27"/>
          <p:cNvSpPr/>
          <p:nvPr/>
        </p:nvSpPr>
        <p:spPr>
          <a:xfrm>
            <a:off x="6395275" y="1597950"/>
            <a:ext cx="2281181" cy="553998"/>
          </a:xfrm>
          <a:prstGeom prst="rect">
            <a:avLst/>
          </a:prstGeom>
        </p:spPr>
        <p:txBody>
          <a:bodyPr wrap="square">
            <a:spAutoFit/>
          </a:bodyPr>
          <a:lstStyle/>
          <a:p>
            <a:r>
              <a:rPr lang="zh-CN" altLang="en-US" sz="1000" b="1" kern="100" dirty="0">
                <a:solidFill>
                  <a:schemeClr val="tx1">
                    <a:lumMod val="65000"/>
                    <a:lumOff val="35000"/>
                  </a:schemeClr>
                </a:solidFill>
                <a:latin typeface="微软雅黑" pitchFamily="34" charset="-122"/>
                <a:ea typeface="微软雅黑" pitchFamily="34" charset="-122"/>
              </a:rPr>
              <a:t>标题框及正文框中的文字可直接改为所需文字；点中图片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绘图工具</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格式</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填充</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选择需要展示的图片；</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9" name="矩形 28"/>
          <p:cNvSpPr/>
          <p:nvPr/>
        </p:nvSpPr>
        <p:spPr>
          <a:xfrm>
            <a:off x="6395275" y="3267724"/>
            <a:ext cx="2281181" cy="553998"/>
          </a:xfrm>
          <a:prstGeom prst="rect">
            <a:avLst/>
          </a:prstGeom>
        </p:spPr>
        <p:txBody>
          <a:bodyPr wrap="square">
            <a:spAutoFit/>
          </a:bodyPr>
          <a:lstStyle/>
          <a:p>
            <a:r>
              <a:rPr lang="zh-CN" altLang="en-US" sz="1000" b="1" kern="100" dirty="0">
                <a:solidFill>
                  <a:schemeClr val="tx1">
                    <a:lumMod val="65000"/>
                    <a:lumOff val="35000"/>
                  </a:schemeClr>
                </a:solidFill>
                <a:latin typeface="微软雅黑" pitchFamily="34" charset="-122"/>
                <a:ea typeface="微软雅黑" pitchFamily="34" charset="-122"/>
              </a:rPr>
              <a:t>标题框及正文框中的文字可直接改为所需文字；点中图片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绘图工具</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格式</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填充</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选择需要展示的图片；</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30"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31" name="Group 8"/>
          <p:cNvGrpSpPr>
            <a:grpSpLocks/>
          </p:cNvGrpSpPr>
          <p:nvPr/>
        </p:nvGrpSpPr>
        <p:grpSpPr bwMode="auto">
          <a:xfrm>
            <a:off x="1763688" y="626641"/>
            <a:ext cx="360362" cy="288925"/>
            <a:chOff x="0" y="0"/>
            <a:chExt cx="360040" cy="288032"/>
          </a:xfrm>
          <a:solidFill>
            <a:srgbClr val="C00000"/>
          </a:solidFill>
        </p:grpSpPr>
        <p:sp>
          <p:nvSpPr>
            <p:cNvPr id="32"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33"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397659481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childTnLst>
                                </p:cTn>
                              </p:par>
                              <p:par>
                                <p:cTn id="34" presetID="2" presetClass="entr" presetSubtype="2"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1+#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1000"/>
                            </p:stCondLst>
                            <p:childTnLst>
                              <p:par>
                                <p:cTn id="43" presetID="5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Scale>
                                      <p:cBhvr>
                                        <p:cTn id="45"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6"/>
                                        </p:tgtEl>
                                        <p:attrNameLst>
                                          <p:attrName>ppt_x</p:attrName>
                                          <p:attrName>ppt_y</p:attrName>
                                        </p:attrNameLst>
                                      </p:cBhvr>
                                    </p:animMotion>
                                    <p:animEffect transition="in" filter="fade">
                                      <p:cBhvr>
                                        <p:cTn id="47" dur="1000"/>
                                        <p:tgtEl>
                                          <p:spTgt spid="26"/>
                                        </p:tgtEl>
                                      </p:cBhvr>
                                    </p:animEffect>
                                  </p:childTnLst>
                                </p:cTn>
                              </p:par>
                            </p:childTnLst>
                          </p:cTn>
                        </p:par>
                        <p:par>
                          <p:cTn id="48" fill="hold">
                            <p:stCondLst>
                              <p:cond delay="2000"/>
                            </p:stCondLst>
                            <p:childTnLst>
                              <p:par>
                                <p:cTn id="49" presetID="52"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Scale>
                                      <p:cBhvr>
                                        <p:cTn id="5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7"/>
                                        </p:tgtEl>
                                        <p:attrNameLst>
                                          <p:attrName>ppt_x</p:attrName>
                                          <p:attrName>ppt_y</p:attrName>
                                        </p:attrNameLst>
                                      </p:cBhvr>
                                    </p:animMotion>
                                    <p:animEffect transition="in" filter="fade">
                                      <p:cBhvr>
                                        <p:cTn id="53" dur="1000"/>
                                        <p:tgtEl>
                                          <p:spTgt spid="27"/>
                                        </p:tgtEl>
                                      </p:cBhvr>
                                    </p:animEffect>
                                  </p:childTnLst>
                                </p:cTn>
                              </p:par>
                            </p:childTnLst>
                          </p:cTn>
                        </p:par>
                        <p:par>
                          <p:cTn id="54" fill="hold">
                            <p:stCondLst>
                              <p:cond delay="3000"/>
                            </p:stCondLst>
                            <p:childTnLst>
                              <p:par>
                                <p:cTn id="55" presetID="52"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Scale>
                                      <p:cBhvr>
                                        <p:cTn id="5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28"/>
                                        </p:tgtEl>
                                        <p:attrNameLst>
                                          <p:attrName>ppt_x</p:attrName>
                                          <p:attrName>ppt_y</p:attrName>
                                        </p:attrNameLst>
                                      </p:cBhvr>
                                    </p:animMotion>
                                    <p:animEffect transition="in" filter="fade">
                                      <p:cBhvr>
                                        <p:cTn id="59" dur="1000"/>
                                        <p:tgtEl>
                                          <p:spTgt spid="28"/>
                                        </p:tgtEl>
                                      </p:cBhvr>
                                    </p:animEffect>
                                  </p:childTnLst>
                                </p:cTn>
                              </p:par>
                            </p:childTnLst>
                          </p:cTn>
                        </p:par>
                        <p:par>
                          <p:cTn id="60" fill="hold">
                            <p:stCondLst>
                              <p:cond delay="4000"/>
                            </p:stCondLst>
                            <p:childTnLst>
                              <p:par>
                                <p:cTn id="61" presetID="52"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Scale>
                                      <p:cBhvr>
                                        <p:cTn id="63"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29"/>
                                        </p:tgtEl>
                                        <p:attrNameLst>
                                          <p:attrName>ppt_x</p:attrName>
                                          <p:attrName>ppt_y</p:attrName>
                                        </p:attrNameLst>
                                      </p:cBhvr>
                                    </p:animMotion>
                                    <p:animEffect transition="in" filter="fade">
                                      <p:cBhvr>
                                        <p:cTn id="65"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animBg="1"/>
      <p:bldP spid="6" grpId="0"/>
      <p:bldP spid="8" grpId="0" animBg="1"/>
      <p:bldP spid="9" grpId="0"/>
      <p:bldP spid="11" grpId="0" animBg="1"/>
      <p:bldP spid="12" grpId="0"/>
      <p:bldP spid="26" grpId="0"/>
      <p:bldP spid="27" grpId="0"/>
      <p:bldP spid="28" grpId="0"/>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gradFill>
          <a:gsLst>
            <a:gs pos="0">
              <a:srgbClr val="C00000"/>
            </a:gs>
            <a:gs pos="50000">
              <a:srgbClr val="FF0000"/>
            </a:gs>
            <a:gs pos="100000">
              <a:srgbClr val="FF0000"/>
            </a:gs>
          </a:gsLst>
          <a:lin ang="5400000" scaled="0"/>
        </a:gra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l="9607" t="5997"/>
          <a:stretch>
            <a:fillRect/>
          </a:stretch>
        </p:blipFill>
        <p:spPr bwMode="auto">
          <a:xfrm>
            <a:off x="0" y="306388"/>
            <a:ext cx="8264525" cy="483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6"/>
          <p:cNvSpPr>
            <a:spLocks noChangeArrowheads="1"/>
          </p:cNvSpPr>
          <p:nvPr/>
        </p:nvSpPr>
        <p:spPr bwMode="auto">
          <a:xfrm>
            <a:off x="0" y="3435350"/>
            <a:ext cx="9142413" cy="1790700"/>
          </a:xfrm>
          <a:custGeom>
            <a:avLst/>
            <a:gdLst/>
            <a:ahLst/>
            <a:cxnLst/>
            <a:rect l="0" t="0" r="0" b="0"/>
            <a:pathLst/>
          </a:custGeom>
          <a:gradFill rotWithShape="1">
            <a:gsLst>
              <a:gs pos="0">
                <a:srgbClr val="FFFF00"/>
              </a:gs>
              <a:gs pos="100000">
                <a:srgbClr val="FF9900"/>
              </a:gs>
            </a:gsLst>
            <a:path path="rect">
              <a:fillToRect l="100000" t="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 name="Freeform 6"/>
          <p:cNvSpPr>
            <a:spLocks noChangeArrowheads="1"/>
          </p:cNvSpPr>
          <p:nvPr/>
        </p:nvSpPr>
        <p:spPr bwMode="auto">
          <a:xfrm>
            <a:off x="1588" y="3549650"/>
            <a:ext cx="9142412" cy="1790700"/>
          </a:xfrm>
          <a:custGeom>
            <a:avLst/>
            <a:gdLst/>
            <a:ahLst/>
            <a:cxnLst/>
            <a:rect l="0" t="0" r="0" b="0"/>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 name="TextBox 10"/>
          <p:cNvSpPr>
            <a:spLocks noChangeArrowheads="1"/>
          </p:cNvSpPr>
          <p:nvPr/>
        </p:nvSpPr>
        <p:spPr bwMode="auto">
          <a:xfrm>
            <a:off x="4659313" y="2194371"/>
            <a:ext cx="345757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100"/>
              </a:lnSpc>
            </a:pPr>
            <a:r>
              <a:rPr lang="en-US" altLang="zh-CN" sz="4800">
                <a:solidFill>
                  <a:schemeClr val="bg1"/>
                </a:solidFill>
                <a:latin typeface="Britannic Bold" pitchFamily="34" charset="0"/>
                <a:cs typeface="Calibri" pitchFamily="34" charset="0"/>
                <a:sym typeface="Calibri" pitchFamily="34" charset="0"/>
              </a:rPr>
              <a:t>THANKS</a:t>
            </a:r>
            <a:r>
              <a:rPr lang="zh-CN" altLang="en-US" sz="4800">
                <a:solidFill>
                  <a:schemeClr val="bg1"/>
                </a:solidFill>
                <a:latin typeface="Britannic Bold" pitchFamily="34" charset="0"/>
                <a:cs typeface="Calibri" pitchFamily="34" charset="0"/>
                <a:sym typeface="Calibri" pitchFamily="34" charset="0"/>
              </a:rPr>
              <a:t>！</a:t>
            </a:r>
            <a:endParaRPr lang="zh-CN" altLang="en-US">
              <a:solidFill>
                <a:schemeClr val="bg1"/>
              </a:solidFill>
              <a:latin typeface="Britannic Bold" pitchFamily="34" charset="0"/>
            </a:endParaRPr>
          </a:p>
        </p:txBody>
      </p:sp>
      <p:sp>
        <p:nvSpPr>
          <p:cNvPr id="7" name="热下"/>
          <p:cNvSpPr>
            <a:spLocks noChangeArrowheads="1"/>
          </p:cNvSpPr>
          <p:nvPr/>
        </p:nvSpPr>
        <p:spPr bwMode="auto">
          <a:xfrm>
            <a:off x="3962400" y="786259"/>
            <a:ext cx="733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6000" b="1">
                <a:solidFill>
                  <a:schemeClr val="bg1"/>
                </a:solidFill>
                <a:latin typeface="微软雅黑" pitchFamily="34" charset="-122"/>
                <a:ea typeface="微软雅黑" pitchFamily="34" charset="-122"/>
                <a:sym typeface="汉仪大宋简" pitchFamily="49" charset="-122"/>
              </a:rPr>
              <a:t>谢</a:t>
            </a:r>
            <a:endParaRPr lang="zh-CN" altLang="en-US" b="1">
              <a:solidFill>
                <a:schemeClr val="bg1"/>
              </a:solidFill>
              <a:latin typeface="微软雅黑" pitchFamily="34" charset="-122"/>
              <a:ea typeface="微软雅黑" pitchFamily="34" charset="-122"/>
            </a:endParaRPr>
          </a:p>
        </p:txBody>
      </p:sp>
      <p:sp>
        <p:nvSpPr>
          <p:cNvPr id="8" name="热下"/>
          <p:cNvSpPr>
            <a:spLocks noChangeArrowheads="1"/>
          </p:cNvSpPr>
          <p:nvPr/>
        </p:nvSpPr>
        <p:spPr bwMode="auto">
          <a:xfrm>
            <a:off x="3203575" y="786259"/>
            <a:ext cx="733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6000" b="1">
                <a:solidFill>
                  <a:schemeClr val="bg1"/>
                </a:solidFill>
                <a:latin typeface="微软雅黑" pitchFamily="34" charset="-122"/>
                <a:ea typeface="微软雅黑" pitchFamily="34" charset="-122"/>
                <a:sym typeface="汉仪大宋简" pitchFamily="49" charset="-122"/>
              </a:rPr>
              <a:t>谢</a:t>
            </a:r>
            <a:endParaRPr lang="zh-CN" altLang="en-US" b="1">
              <a:solidFill>
                <a:schemeClr val="bg1"/>
              </a:solidFill>
              <a:latin typeface="微软雅黑" pitchFamily="34" charset="-122"/>
              <a:ea typeface="微软雅黑" pitchFamily="34" charset="-122"/>
            </a:endParaRPr>
          </a:p>
        </p:txBody>
      </p:sp>
      <p:sp>
        <p:nvSpPr>
          <p:cNvPr id="9" name="庆下"/>
          <p:cNvSpPr>
            <a:spLocks noChangeArrowheads="1"/>
          </p:cNvSpPr>
          <p:nvPr/>
        </p:nvSpPr>
        <p:spPr bwMode="auto">
          <a:xfrm>
            <a:off x="4729163" y="786259"/>
            <a:ext cx="733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6000" b="1">
                <a:solidFill>
                  <a:schemeClr val="bg1"/>
                </a:solidFill>
                <a:latin typeface="微软雅黑" pitchFamily="34" charset="-122"/>
                <a:ea typeface="微软雅黑" pitchFamily="34" charset="-122"/>
                <a:sym typeface="汉仪大宋简" pitchFamily="49" charset="-122"/>
              </a:rPr>
              <a:t>观</a:t>
            </a:r>
            <a:endParaRPr lang="zh-CN" altLang="en-US" b="1">
              <a:solidFill>
                <a:schemeClr val="bg1"/>
              </a:solidFill>
              <a:latin typeface="微软雅黑" pitchFamily="34" charset="-122"/>
              <a:ea typeface="微软雅黑" pitchFamily="34" charset="-122"/>
            </a:endParaRPr>
          </a:p>
        </p:txBody>
      </p:sp>
      <p:sp>
        <p:nvSpPr>
          <p:cNvPr id="10" name="祝下"/>
          <p:cNvSpPr>
            <a:spLocks noChangeArrowheads="1"/>
          </p:cNvSpPr>
          <p:nvPr/>
        </p:nvSpPr>
        <p:spPr bwMode="auto">
          <a:xfrm>
            <a:off x="5495925" y="786259"/>
            <a:ext cx="733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6000" b="1">
                <a:solidFill>
                  <a:schemeClr val="bg1"/>
                </a:solidFill>
                <a:latin typeface="微软雅黑" pitchFamily="34" charset="-122"/>
                <a:ea typeface="微软雅黑" pitchFamily="34" charset="-122"/>
                <a:sym typeface="汉仪大宋简" pitchFamily="49" charset="-122"/>
              </a:rPr>
              <a:t>看</a:t>
            </a:r>
            <a:endParaRPr lang="zh-CN" altLang="en-US" b="1">
              <a:solidFill>
                <a:schemeClr val="bg1"/>
              </a:solidFill>
              <a:latin typeface="微软雅黑" pitchFamily="34" charset="-122"/>
              <a:ea typeface="微软雅黑" pitchFamily="34" charset="-122"/>
            </a:endParaRPr>
          </a:p>
        </p:txBody>
      </p:sp>
      <p:sp>
        <p:nvSpPr>
          <p:cNvPr id="11" name="热上"/>
          <p:cNvSpPr>
            <a:spLocks noChangeArrowheads="1"/>
          </p:cNvSpPr>
          <p:nvPr/>
        </p:nvSpPr>
        <p:spPr bwMode="auto">
          <a:xfrm>
            <a:off x="3203575" y="786259"/>
            <a:ext cx="733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6000" b="1" dirty="0">
                <a:solidFill>
                  <a:schemeClr val="bg1"/>
                </a:solidFill>
                <a:latin typeface="微软雅黑" pitchFamily="34" charset="-122"/>
                <a:ea typeface="微软雅黑" pitchFamily="34" charset="-122"/>
                <a:sym typeface="汉仪大宋简" pitchFamily="49" charset="-122"/>
              </a:rPr>
              <a:t>谢</a:t>
            </a:r>
            <a:endParaRPr lang="zh-CN" altLang="en-US" b="1" dirty="0">
              <a:solidFill>
                <a:schemeClr val="bg1"/>
              </a:solidFill>
              <a:latin typeface="微软雅黑" pitchFamily="34" charset="-122"/>
              <a:ea typeface="微软雅黑" pitchFamily="34" charset="-122"/>
            </a:endParaRPr>
          </a:p>
        </p:txBody>
      </p:sp>
      <p:sp>
        <p:nvSpPr>
          <p:cNvPr id="12" name="烈上"/>
          <p:cNvSpPr>
            <a:spLocks noChangeArrowheads="1"/>
          </p:cNvSpPr>
          <p:nvPr/>
        </p:nvSpPr>
        <p:spPr bwMode="auto">
          <a:xfrm>
            <a:off x="3962400" y="786259"/>
            <a:ext cx="733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6000" b="1">
                <a:solidFill>
                  <a:schemeClr val="bg1"/>
                </a:solidFill>
                <a:latin typeface="微软雅黑" pitchFamily="34" charset="-122"/>
                <a:ea typeface="微软雅黑" pitchFamily="34" charset="-122"/>
                <a:sym typeface="汉仪大宋简" pitchFamily="49" charset="-122"/>
              </a:rPr>
              <a:t>谢</a:t>
            </a:r>
            <a:endParaRPr lang="zh-CN" altLang="en-US" b="1">
              <a:solidFill>
                <a:schemeClr val="bg1"/>
              </a:solidFill>
              <a:latin typeface="微软雅黑" pitchFamily="34" charset="-122"/>
              <a:ea typeface="微软雅黑" pitchFamily="34" charset="-122"/>
            </a:endParaRPr>
          </a:p>
        </p:txBody>
      </p:sp>
      <p:sp>
        <p:nvSpPr>
          <p:cNvPr id="13" name="庆上"/>
          <p:cNvSpPr>
            <a:spLocks noChangeArrowheads="1"/>
          </p:cNvSpPr>
          <p:nvPr/>
        </p:nvSpPr>
        <p:spPr bwMode="auto">
          <a:xfrm>
            <a:off x="4729163" y="786259"/>
            <a:ext cx="733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6000" b="1">
                <a:solidFill>
                  <a:schemeClr val="bg1"/>
                </a:solidFill>
                <a:latin typeface="微软雅黑" pitchFamily="34" charset="-122"/>
                <a:ea typeface="微软雅黑" pitchFamily="34" charset="-122"/>
                <a:sym typeface="汉仪大宋简" pitchFamily="49" charset="-122"/>
              </a:rPr>
              <a:t>观</a:t>
            </a:r>
            <a:endParaRPr lang="zh-CN" altLang="en-US" b="1">
              <a:solidFill>
                <a:schemeClr val="bg1"/>
              </a:solidFill>
              <a:latin typeface="微软雅黑" pitchFamily="34" charset="-122"/>
              <a:ea typeface="微软雅黑" pitchFamily="34" charset="-122"/>
            </a:endParaRPr>
          </a:p>
        </p:txBody>
      </p:sp>
      <p:sp>
        <p:nvSpPr>
          <p:cNvPr id="14" name="祝上"/>
          <p:cNvSpPr>
            <a:spLocks noChangeArrowheads="1"/>
          </p:cNvSpPr>
          <p:nvPr/>
        </p:nvSpPr>
        <p:spPr bwMode="auto">
          <a:xfrm>
            <a:off x="5495925" y="786259"/>
            <a:ext cx="733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6000" b="1">
                <a:solidFill>
                  <a:schemeClr val="bg1"/>
                </a:solidFill>
                <a:latin typeface="微软雅黑" pitchFamily="34" charset="-122"/>
                <a:ea typeface="微软雅黑" pitchFamily="34" charset="-122"/>
                <a:sym typeface="汉仪大宋简" pitchFamily="49" charset="-122"/>
              </a:rPr>
              <a:t>看</a:t>
            </a:r>
            <a:endParaRPr lang="zh-CN" altLang="en-US" b="1">
              <a:solidFill>
                <a:schemeClr val="bg1"/>
              </a:solidFill>
              <a:latin typeface="微软雅黑" pitchFamily="34" charset="-122"/>
              <a:ea typeface="微软雅黑" pitchFamily="34" charset="-122"/>
            </a:endParaRPr>
          </a:p>
        </p:txBody>
      </p:sp>
      <p:pic>
        <p:nvPicPr>
          <p:cNvPr id="15"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6875" y="5006975"/>
            <a:ext cx="192088"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6550" y="5026025"/>
            <a:ext cx="314325"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5213" y="4921250"/>
            <a:ext cx="36195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288" y="494030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49513" y="4778375"/>
            <a:ext cx="6461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58925" y="4962525"/>
            <a:ext cx="407988"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98625" y="4984750"/>
            <a:ext cx="407988"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6875" y="5233988"/>
            <a:ext cx="192088"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2738" y="4940300"/>
            <a:ext cx="36195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30350" y="495935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58925" y="5187950"/>
            <a:ext cx="407988"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8738" y="4913313"/>
            <a:ext cx="5222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7"/>
          <p:cNvSpPr>
            <a:spLocks noChangeArrowheads="1"/>
          </p:cNvSpPr>
          <p:nvPr/>
        </p:nvSpPr>
        <p:spPr bwMode="auto">
          <a:xfrm>
            <a:off x="8126413" y="4727575"/>
            <a:ext cx="185737"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ts val="1100"/>
              </a:lnSpc>
            </a:pPr>
            <a:endParaRPr lang="en-US" altLang="zh-CN"/>
          </a:p>
        </p:txBody>
      </p:sp>
      <p:sp>
        <p:nvSpPr>
          <p:cNvPr id="28" name="TextBox 3"/>
          <p:cNvSpPr>
            <a:spLocks noChangeArrowheads="1"/>
          </p:cNvSpPr>
          <p:nvPr/>
        </p:nvSpPr>
        <p:spPr bwMode="auto">
          <a:xfrm>
            <a:off x="4483100" y="4867275"/>
            <a:ext cx="453707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endParaRPr lang="zh-CN" altLang="en-US" sz="700">
              <a:solidFill>
                <a:srgbClr val="7F7F7F"/>
              </a:solidFill>
              <a:latin typeface="微软雅黑" pitchFamily="34" charset="-122"/>
              <a:ea typeface="微软雅黑" pitchFamily="34" charset="-122"/>
              <a:sym typeface="微软雅黑" pitchFamily="34" charset="-122"/>
              <a:hlinkClick r:id="rId8"/>
            </a:endParaRPr>
          </a:p>
          <a:p>
            <a:pPr>
              <a:lnSpc>
                <a:spcPct val="120000"/>
              </a:lnSpc>
            </a:pPr>
            <a:endParaRPr lang="en-US" altLang="zh-CN" sz="700">
              <a:solidFill>
                <a:srgbClr val="7F7F7F"/>
              </a:solidFill>
              <a:sym typeface="Arial" charset="0"/>
            </a:endParaRPr>
          </a:p>
        </p:txBody>
      </p:sp>
      <p:pic>
        <p:nvPicPr>
          <p:cNvPr id="29" name="图片 2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7628" y="2144053"/>
            <a:ext cx="4385166" cy="2738334"/>
          </a:xfrm>
          <a:prstGeom prst="rect">
            <a:avLst/>
          </a:prstGeom>
        </p:spPr>
      </p:pic>
    </p:spTree>
    <p:extLst>
      <p:ext uri="{BB962C8B-B14F-4D97-AF65-F5344CB8AC3E}">
        <p14:creationId xmlns:p14="http://schemas.microsoft.com/office/powerpoint/2010/main" val="1038920087"/>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32" presetClass="emph" presetSubtype="0" fill="hold" nodeType="withEffect">
                                  <p:stCondLst>
                                    <p:cond delay="500"/>
                                  </p:stCondLst>
                                  <p:childTnLst>
                                    <p:animRot by="120000">
                                      <p:cBhvr>
                                        <p:cTn id="21" dur="100" fill="hold">
                                          <p:stCondLst>
                                            <p:cond delay="0"/>
                                          </p:stCondLst>
                                        </p:cTn>
                                        <p:tgtEl>
                                          <p:spTgt spid="2"/>
                                        </p:tgtEl>
                                        <p:attrNameLst>
                                          <p:attrName>r</p:attrName>
                                        </p:attrNameLst>
                                      </p:cBhvr>
                                    </p:animRot>
                                    <p:animRot by="-239940">
                                      <p:cBhvr>
                                        <p:cTn id="22" dur="200" fill="hold">
                                          <p:stCondLst>
                                            <p:cond delay="200"/>
                                          </p:stCondLst>
                                        </p:cTn>
                                        <p:tgtEl>
                                          <p:spTgt spid="2"/>
                                        </p:tgtEl>
                                        <p:attrNameLst>
                                          <p:attrName>r</p:attrName>
                                        </p:attrNameLst>
                                      </p:cBhvr>
                                    </p:animRot>
                                    <p:animRot by="240000">
                                      <p:cBhvr>
                                        <p:cTn id="23" dur="200" fill="hold">
                                          <p:stCondLst>
                                            <p:cond delay="400"/>
                                          </p:stCondLst>
                                        </p:cTn>
                                        <p:tgtEl>
                                          <p:spTgt spid="2"/>
                                        </p:tgtEl>
                                        <p:attrNameLst>
                                          <p:attrName>r</p:attrName>
                                        </p:attrNameLst>
                                      </p:cBhvr>
                                    </p:animRot>
                                    <p:animRot by="-239940">
                                      <p:cBhvr>
                                        <p:cTn id="24" dur="200" fill="hold">
                                          <p:stCondLst>
                                            <p:cond delay="600"/>
                                          </p:stCondLst>
                                        </p:cTn>
                                        <p:tgtEl>
                                          <p:spTgt spid="2"/>
                                        </p:tgtEl>
                                        <p:attrNameLst>
                                          <p:attrName>r</p:attrName>
                                        </p:attrNameLst>
                                      </p:cBhvr>
                                    </p:animRot>
                                    <p:animRot by="120000">
                                      <p:cBhvr>
                                        <p:cTn id="25" dur="200" fill="hold">
                                          <p:stCondLst>
                                            <p:cond delay="800"/>
                                          </p:stCondLst>
                                        </p:cTn>
                                        <p:tgtEl>
                                          <p:spTgt spid="2"/>
                                        </p:tgtEl>
                                        <p:attrNameLst>
                                          <p:attrName>r</p:attrName>
                                        </p:attrNameLst>
                                      </p:cBhvr>
                                    </p:animRot>
                                  </p:childTnLst>
                                </p:cTn>
                              </p:par>
                              <p:par>
                                <p:cTn id="26" presetID="6" presetClass="emph" presetSubtype="0" fill="hold" nodeType="withEffect">
                                  <p:stCondLst>
                                    <p:cond delay="500"/>
                                  </p:stCondLst>
                                  <p:childTnLst>
                                    <p:animScale>
                                      <p:cBhvr>
                                        <p:cTn id="27" dur="1000" fill="hold"/>
                                        <p:tgtEl>
                                          <p:spTgt spid="2"/>
                                        </p:tgtEl>
                                      </p:cBhvr>
                                      <p:by x="150000" y="150000"/>
                                    </p:animScale>
                                  </p:childTnLst>
                                </p:cTn>
                              </p:par>
                              <p:par>
                                <p:cTn id="28" presetID="6" presetClass="emph" presetSubtype="0" fill="hold" nodeType="withEffect">
                                  <p:stCondLst>
                                    <p:cond delay="1500"/>
                                  </p:stCondLst>
                                  <p:childTnLst>
                                    <p:animScale>
                                      <p:cBhvr>
                                        <p:cTn id="29" dur="1000" fill="hold"/>
                                        <p:tgtEl>
                                          <p:spTgt spid="2"/>
                                        </p:tgtEl>
                                      </p:cBhvr>
                                      <p:by x="85000" y="85000"/>
                                    </p:animScale>
                                  </p:childTnLst>
                                </p:cTn>
                              </p:par>
                              <p:par>
                                <p:cTn id="30" presetID="1" presetClass="entr" presetSubtype="0" fill="hold" grpId="0" nodeType="withEffect">
                                  <p:stCondLst>
                                    <p:cond delay="1700"/>
                                  </p:stCondLst>
                                  <p:childTnLst>
                                    <p:set>
                                      <p:cBhvr>
                                        <p:cTn id="31" dur="1" fill="hold">
                                          <p:stCondLst>
                                            <p:cond delay="0"/>
                                          </p:stCondLst>
                                        </p:cTn>
                                        <p:tgtEl>
                                          <p:spTgt spid="11"/>
                                        </p:tgtEl>
                                        <p:attrNameLst>
                                          <p:attrName>style.visibility</p:attrName>
                                        </p:attrNameLst>
                                      </p:cBhvr>
                                      <p:to>
                                        <p:strVal val="visible"/>
                                      </p:to>
                                    </p:set>
                                  </p:childTnLst>
                                </p:cTn>
                              </p:par>
                              <p:par>
                                <p:cTn id="32" presetID="6" presetClass="emph" presetSubtype="0" fill="hold" grpId="1" nodeType="withEffect">
                                  <p:stCondLst>
                                    <p:cond delay="1700"/>
                                  </p:stCondLst>
                                  <p:childTnLst>
                                    <p:animScale>
                                      <p:cBhvr>
                                        <p:cTn id="33" dur="300" fill="hold"/>
                                        <p:tgtEl>
                                          <p:spTgt spid="11"/>
                                        </p:tgtEl>
                                      </p:cBhvr>
                                      <p:by x="100000" y="200000"/>
                                    </p:animScale>
                                  </p:childTnLst>
                                </p:cTn>
                              </p:par>
                              <p:par>
                                <p:cTn id="34" presetID="10" presetClass="exit" presetSubtype="0" fill="hold" grpId="2" nodeType="withEffect">
                                  <p:stCondLst>
                                    <p:cond delay="1700"/>
                                  </p:stCondLst>
                                  <p:childTnLst>
                                    <p:animEffect>
                                      <p:cBhvr>
                                        <p:cTn id="35" dur="300"/>
                                        <p:tgtEl>
                                          <p:spTgt spid="11"/>
                                        </p:tgtEl>
                                      </p:cBhvr>
                                    </p:animEffect>
                                    <p:set>
                                      <p:cBhvr>
                                        <p:cTn id="36" dur="1" fill="hold">
                                          <p:stCondLst>
                                            <p:cond delay="299"/>
                                          </p:stCondLst>
                                        </p:cTn>
                                        <p:tgtEl>
                                          <p:spTgt spid="11"/>
                                        </p:tgtEl>
                                        <p:attrNameLst>
                                          <p:attrName>style.visibility</p:attrName>
                                        </p:attrNameLst>
                                      </p:cBhvr>
                                      <p:to>
                                        <p:strVal val="hidden"/>
                                      </p:to>
                                    </p:set>
                                  </p:childTnLst>
                                </p:cTn>
                              </p:par>
                              <p:par>
                                <p:cTn id="37" presetID="2" presetClass="entr" presetSubtype="2" fill="hold" grpId="0" nodeType="withEffect">
                                  <p:stCondLst>
                                    <p:cond delay="1500"/>
                                  </p:stCondLst>
                                  <p:childTnLst>
                                    <p:set>
                                      <p:cBhvr>
                                        <p:cTn id="38" dur="1" fill="hold">
                                          <p:stCondLst>
                                            <p:cond delay="0"/>
                                          </p:stCondLst>
                                        </p:cTn>
                                        <p:tgtEl>
                                          <p:spTgt spid="8"/>
                                        </p:tgtEl>
                                        <p:attrNameLst>
                                          <p:attrName>style.visibility</p:attrName>
                                        </p:attrNameLst>
                                      </p:cBhvr>
                                      <p:to>
                                        <p:strVal val="visible"/>
                                      </p:to>
                                    </p:set>
                                    <p:anim calcmode="lin" valueType="num">
                                      <p:cBhvr>
                                        <p:cTn id="39" dur="200" fill="hold"/>
                                        <p:tgtEl>
                                          <p:spTgt spid="8"/>
                                        </p:tgtEl>
                                        <p:attrNameLst>
                                          <p:attrName>ppt_x</p:attrName>
                                        </p:attrNameLst>
                                      </p:cBhvr>
                                      <p:tavLst>
                                        <p:tav tm="0">
                                          <p:val>
                                            <p:strVal val="1+#ppt_w/2"/>
                                          </p:val>
                                        </p:tav>
                                        <p:tav tm="100000">
                                          <p:val>
                                            <p:strVal val="#ppt_x"/>
                                          </p:val>
                                        </p:tav>
                                      </p:tavLst>
                                    </p:anim>
                                    <p:anim calcmode="lin" valueType="num">
                                      <p:cBhvr>
                                        <p:cTn id="40" dur="200" fill="hold"/>
                                        <p:tgtEl>
                                          <p:spTgt spid="8"/>
                                        </p:tgtEl>
                                        <p:attrNameLst>
                                          <p:attrName>ppt_y</p:attrName>
                                        </p:attrNameLst>
                                      </p:cBhvr>
                                      <p:tavLst>
                                        <p:tav tm="0">
                                          <p:val>
                                            <p:strVal val="#ppt_y"/>
                                          </p:val>
                                        </p:tav>
                                        <p:tav tm="100000">
                                          <p:val>
                                            <p:strVal val="#ppt_y"/>
                                          </p:val>
                                        </p:tav>
                                      </p:tavLst>
                                    </p:anim>
                                  </p:childTnLst>
                                </p:cTn>
                              </p:par>
                              <p:par>
                                <p:cTn id="41" presetID="1" presetClass="entr" presetSubtype="0" fill="hold" grpId="0" nodeType="withEffect">
                                  <p:stCondLst>
                                    <p:cond delay="1900"/>
                                  </p:stCondLst>
                                  <p:childTnLst>
                                    <p:set>
                                      <p:cBhvr>
                                        <p:cTn id="42" dur="1" fill="hold">
                                          <p:stCondLst>
                                            <p:cond delay="0"/>
                                          </p:stCondLst>
                                        </p:cTn>
                                        <p:tgtEl>
                                          <p:spTgt spid="12"/>
                                        </p:tgtEl>
                                        <p:attrNameLst>
                                          <p:attrName>style.visibility</p:attrName>
                                        </p:attrNameLst>
                                      </p:cBhvr>
                                      <p:to>
                                        <p:strVal val="visible"/>
                                      </p:to>
                                    </p:set>
                                  </p:childTnLst>
                                </p:cTn>
                              </p:par>
                              <p:par>
                                <p:cTn id="43" presetID="6" presetClass="emph" presetSubtype="0" fill="hold" grpId="1" nodeType="withEffect">
                                  <p:stCondLst>
                                    <p:cond delay="1900"/>
                                  </p:stCondLst>
                                  <p:childTnLst>
                                    <p:animScale>
                                      <p:cBhvr>
                                        <p:cTn id="44" dur="300" fill="hold"/>
                                        <p:tgtEl>
                                          <p:spTgt spid="12"/>
                                        </p:tgtEl>
                                      </p:cBhvr>
                                      <p:by x="100000" y="200000"/>
                                    </p:animScale>
                                  </p:childTnLst>
                                </p:cTn>
                              </p:par>
                              <p:par>
                                <p:cTn id="45" presetID="10" presetClass="exit" presetSubtype="0" fill="hold" grpId="2" nodeType="withEffect">
                                  <p:stCondLst>
                                    <p:cond delay="1900"/>
                                  </p:stCondLst>
                                  <p:childTnLst>
                                    <p:animEffect>
                                      <p:cBhvr>
                                        <p:cTn id="46" dur="300"/>
                                        <p:tgtEl>
                                          <p:spTgt spid="12"/>
                                        </p:tgtEl>
                                      </p:cBhvr>
                                    </p:animEffect>
                                    <p:set>
                                      <p:cBhvr>
                                        <p:cTn id="47" dur="1" fill="hold">
                                          <p:stCondLst>
                                            <p:cond delay="299"/>
                                          </p:stCondLst>
                                        </p:cTn>
                                        <p:tgtEl>
                                          <p:spTgt spid="12"/>
                                        </p:tgtEl>
                                        <p:attrNameLst>
                                          <p:attrName>style.visibility</p:attrName>
                                        </p:attrNameLst>
                                      </p:cBhvr>
                                      <p:to>
                                        <p:strVal val="hidden"/>
                                      </p:to>
                                    </p:set>
                                  </p:childTnLst>
                                </p:cTn>
                              </p:par>
                              <p:par>
                                <p:cTn id="48" presetID="2" presetClass="entr" presetSubtype="2" fill="hold" grpId="0" nodeType="withEffect">
                                  <p:stCondLst>
                                    <p:cond delay="1700"/>
                                  </p:stCondLst>
                                  <p:childTnLst>
                                    <p:set>
                                      <p:cBhvr>
                                        <p:cTn id="49" dur="1" fill="hold">
                                          <p:stCondLst>
                                            <p:cond delay="0"/>
                                          </p:stCondLst>
                                        </p:cTn>
                                        <p:tgtEl>
                                          <p:spTgt spid="7"/>
                                        </p:tgtEl>
                                        <p:attrNameLst>
                                          <p:attrName>style.visibility</p:attrName>
                                        </p:attrNameLst>
                                      </p:cBhvr>
                                      <p:to>
                                        <p:strVal val="visible"/>
                                      </p:to>
                                    </p:set>
                                    <p:anim calcmode="lin" valueType="num">
                                      <p:cBhvr>
                                        <p:cTn id="50" dur="200" fill="hold"/>
                                        <p:tgtEl>
                                          <p:spTgt spid="7"/>
                                        </p:tgtEl>
                                        <p:attrNameLst>
                                          <p:attrName>ppt_x</p:attrName>
                                        </p:attrNameLst>
                                      </p:cBhvr>
                                      <p:tavLst>
                                        <p:tav tm="0">
                                          <p:val>
                                            <p:strVal val="1+#ppt_w/2"/>
                                          </p:val>
                                        </p:tav>
                                        <p:tav tm="100000">
                                          <p:val>
                                            <p:strVal val="#ppt_x"/>
                                          </p:val>
                                        </p:tav>
                                      </p:tavLst>
                                    </p:anim>
                                    <p:anim calcmode="lin" valueType="num">
                                      <p:cBhvr>
                                        <p:cTn id="51" dur="200" fill="hold"/>
                                        <p:tgtEl>
                                          <p:spTgt spid="7"/>
                                        </p:tgtEl>
                                        <p:attrNameLst>
                                          <p:attrName>ppt_y</p:attrName>
                                        </p:attrNameLst>
                                      </p:cBhvr>
                                      <p:tavLst>
                                        <p:tav tm="0">
                                          <p:val>
                                            <p:strVal val="#ppt_y"/>
                                          </p:val>
                                        </p:tav>
                                        <p:tav tm="100000">
                                          <p:val>
                                            <p:strVal val="#ppt_y"/>
                                          </p:val>
                                        </p:tav>
                                      </p:tavLst>
                                    </p:anim>
                                  </p:childTnLst>
                                </p:cTn>
                              </p:par>
                              <p:par>
                                <p:cTn id="52" presetID="1" presetClass="entr" presetSubtype="0" fill="hold" grpId="0" nodeType="withEffect">
                                  <p:stCondLst>
                                    <p:cond delay="2100"/>
                                  </p:stCondLst>
                                  <p:childTnLst>
                                    <p:set>
                                      <p:cBhvr>
                                        <p:cTn id="53" dur="1" fill="hold">
                                          <p:stCondLst>
                                            <p:cond delay="0"/>
                                          </p:stCondLst>
                                        </p:cTn>
                                        <p:tgtEl>
                                          <p:spTgt spid="13"/>
                                        </p:tgtEl>
                                        <p:attrNameLst>
                                          <p:attrName>style.visibility</p:attrName>
                                        </p:attrNameLst>
                                      </p:cBhvr>
                                      <p:to>
                                        <p:strVal val="visible"/>
                                      </p:to>
                                    </p:set>
                                  </p:childTnLst>
                                </p:cTn>
                              </p:par>
                              <p:par>
                                <p:cTn id="54" presetID="6" presetClass="emph" presetSubtype="0" fill="hold" grpId="1" nodeType="withEffect">
                                  <p:stCondLst>
                                    <p:cond delay="2100"/>
                                  </p:stCondLst>
                                  <p:childTnLst>
                                    <p:animScale>
                                      <p:cBhvr>
                                        <p:cTn id="55" dur="300" fill="hold"/>
                                        <p:tgtEl>
                                          <p:spTgt spid="13"/>
                                        </p:tgtEl>
                                      </p:cBhvr>
                                      <p:by x="100000" y="200000"/>
                                    </p:animScale>
                                  </p:childTnLst>
                                </p:cTn>
                              </p:par>
                              <p:par>
                                <p:cTn id="56" presetID="10" presetClass="exit" presetSubtype="0" fill="hold" grpId="2" nodeType="withEffect">
                                  <p:stCondLst>
                                    <p:cond delay="2100"/>
                                  </p:stCondLst>
                                  <p:childTnLst>
                                    <p:animEffect>
                                      <p:cBhvr>
                                        <p:cTn id="57" dur="300"/>
                                        <p:tgtEl>
                                          <p:spTgt spid="13"/>
                                        </p:tgtEl>
                                      </p:cBhvr>
                                    </p:animEffect>
                                    <p:set>
                                      <p:cBhvr>
                                        <p:cTn id="58" dur="1" fill="hold">
                                          <p:stCondLst>
                                            <p:cond delay="299"/>
                                          </p:stCondLst>
                                        </p:cTn>
                                        <p:tgtEl>
                                          <p:spTgt spid="13"/>
                                        </p:tgtEl>
                                        <p:attrNameLst>
                                          <p:attrName>style.visibility</p:attrName>
                                        </p:attrNameLst>
                                      </p:cBhvr>
                                      <p:to>
                                        <p:strVal val="hidden"/>
                                      </p:to>
                                    </p:set>
                                  </p:childTnLst>
                                </p:cTn>
                              </p:par>
                              <p:par>
                                <p:cTn id="59" presetID="2" presetClass="entr" presetSubtype="2" fill="hold" grpId="0" nodeType="withEffect">
                                  <p:stCondLst>
                                    <p:cond delay="1900"/>
                                  </p:stCondLst>
                                  <p:childTnLst>
                                    <p:set>
                                      <p:cBhvr>
                                        <p:cTn id="60" dur="1" fill="hold">
                                          <p:stCondLst>
                                            <p:cond delay="0"/>
                                          </p:stCondLst>
                                        </p:cTn>
                                        <p:tgtEl>
                                          <p:spTgt spid="9"/>
                                        </p:tgtEl>
                                        <p:attrNameLst>
                                          <p:attrName>style.visibility</p:attrName>
                                        </p:attrNameLst>
                                      </p:cBhvr>
                                      <p:to>
                                        <p:strVal val="visible"/>
                                      </p:to>
                                    </p:set>
                                    <p:anim calcmode="lin" valueType="num">
                                      <p:cBhvr>
                                        <p:cTn id="61" dur="200" fill="hold"/>
                                        <p:tgtEl>
                                          <p:spTgt spid="9"/>
                                        </p:tgtEl>
                                        <p:attrNameLst>
                                          <p:attrName>ppt_x</p:attrName>
                                        </p:attrNameLst>
                                      </p:cBhvr>
                                      <p:tavLst>
                                        <p:tav tm="0">
                                          <p:val>
                                            <p:strVal val="1+#ppt_w/2"/>
                                          </p:val>
                                        </p:tav>
                                        <p:tav tm="100000">
                                          <p:val>
                                            <p:strVal val="#ppt_x"/>
                                          </p:val>
                                        </p:tav>
                                      </p:tavLst>
                                    </p:anim>
                                    <p:anim calcmode="lin" valueType="num">
                                      <p:cBhvr>
                                        <p:cTn id="62" dur="200" fill="hold"/>
                                        <p:tgtEl>
                                          <p:spTgt spid="9"/>
                                        </p:tgtEl>
                                        <p:attrNameLst>
                                          <p:attrName>ppt_y</p:attrName>
                                        </p:attrNameLst>
                                      </p:cBhvr>
                                      <p:tavLst>
                                        <p:tav tm="0">
                                          <p:val>
                                            <p:strVal val="#ppt_y"/>
                                          </p:val>
                                        </p:tav>
                                        <p:tav tm="100000">
                                          <p:val>
                                            <p:strVal val="#ppt_y"/>
                                          </p:val>
                                        </p:tav>
                                      </p:tavLst>
                                    </p:anim>
                                  </p:childTnLst>
                                </p:cTn>
                              </p:par>
                              <p:par>
                                <p:cTn id="63" presetID="1" presetClass="entr" presetSubtype="0" fill="hold" grpId="0" nodeType="withEffect">
                                  <p:stCondLst>
                                    <p:cond delay="2300"/>
                                  </p:stCondLst>
                                  <p:childTnLst>
                                    <p:set>
                                      <p:cBhvr>
                                        <p:cTn id="64" dur="1" fill="hold">
                                          <p:stCondLst>
                                            <p:cond delay="0"/>
                                          </p:stCondLst>
                                        </p:cTn>
                                        <p:tgtEl>
                                          <p:spTgt spid="14"/>
                                        </p:tgtEl>
                                        <p:attrNameLst>
                                          <p:attrName>style.visibility</p:attrName>
                                        </p:attrNameLst>
                                      </p:cBhvr>
                                      <p:to>
                                        <p:strVal val="visible"/>
                                      </p:to>
                                    </p:set>
                                  </p:childTnLst>
                                </p:cTn>
                              </p:par>
                              <p:par>
                                <p:cTn id="65" presetID="6" presetClass="emph" presetSubtype="0" fill="hold" grpId="1" nodeType="withEffect">
                                  <p:stCondLst>
                                    <p:cond delay="2300"/>
                                  </p:stCondLst>
                                  <p:childTnLst>
                                    <p:animScale>
                                      <p:cBhvr>
                                        <p:cTn id="66" dur="300" fill="hold"/>
                                        <p:tgtEl>
                                          <p:spTgt spid="14"/>
                                        </p:tgtEl>
                                      </p:cBhvr>
                                      <p:by x="100000" y="200000"/>
                                    </p:animScale>
                                  </p:childTnLst>
                                </p:cTn>
                              </p:par>
                              <p:par>
                                <p:cTn id="67" presetID="10" presetClass="exit" presetSubtype="0" fill="hold" grpId="2" nodeType="withEffect">
                                  <p:stCondLst>
                                    <p:cond delay="2300"/>
                                  </p:stCondLst>
                                  <p:childTnLst>
                                    <p:animEffect>
                                      <p:cBhvr>
                                        <p:cTn id="68" dur="300"/>
                                        <p:tgtEl>
                                          <p:spTgt spid="14"/>
                                        </p:tgtEl>
                                      </p:cBhvr>
                                    </p:animEffect>
                                    <p:set>
                                      <p:cBhvr>
                                        <p:cTn id="69" dur="1" fill="hold">
                                          <p:stCondLst>
                                            <p:cond delay="299"/>
                                          </p:stCondLst>
                                        </p:cTn>
                                        <p:tgtEl>
                                          <p:spTgt spid="14"/>
                                        </p:tgtEl>
                                        <p:attrNameLst>
                                          <p:attrName>style.visibility</p:attrName>
                                        </p:attrNameLst>
                                      </p:cBhvr>
                                      <p:to>
                                        <p:strVal val="hidden"/>
                                      </p:to>
                                    </p:set>
                                  </p:childTnLst>
                                </p:cTn>
                              </p:par>
                              <p:par>
                                <p:cTn id="70" presetID="2" presetClass="entr" presetSubtype="2" fill="hold" grpId="0" nodeType="withEffect">
                                  <p:stCondLst>
                                    <p:cond delay="2100"/>
                                  </p:stCondLst>
                                  <p:childTnLst>
                                    <p:set>
                                      <p:cBhvr>
                                        <p:cTn id="71" dur="1" fill="hold">
                                          <p:stCondLst>
                                            <p:cond delay="0"/>
                                          </p:stCondLst>
                                        </p:cTn>
                                        <p:tgtEl>
                                          <p:spTgt spid="10"/>
                                        </p:tgtEl>
                                        <p:attrNameLst>
                                          <p:attrName>style.visibility</p:attrName>
                                        </p:attrNameLst>
                                      </p:cBhvr>
                                      <p:to>
                                        <p:strVal val="visible"/>
                                      </p:to>
                                    </p:set>
                                    <p:anim calcmode="lin" valueType="num">
                                      <p:cBhvr>
                                        <p:cTn id="72" dur="200" fill="hold"/>
                                        <p:tgtEl>
                                          <p:spTgt spid="10"/>
                                        </p:tgtEl>
                                        <p:attrNameLst>
                                          <p:attrName>ppt_x</p:attrName>
                                        </p:attrNameLst>
                                      </p:cBhvr>
                                      <p:tavLst>
                                        <p:tav tm="0">
                                          <p:val>
                                            <p:strVal val="1+#ppt_w/2"/>
                                          </p:val>
                                        </p:tav>
                                        <p:tav tm="100000">
                                          <p:val>
                                            <p:strVal val="#ppt_x"/>
                                          </p:val>
                                        </p:tav>
                                      </p:tavLst>
                                    </p:anim>
                                    <p:anim calcmode="lin" valueType="num">
                                      <p:cBhvr>
                                        <p:cTn id="73" dur="200" fill="hold"/>
                                        <p:tgtEl>
                                          <p:spTgt spid="10"/>
                                        </p:tgtEl>
                                        <p:attrNameLst>
                                          <p:attrName>ppt_y</p:attrName>
                                        </p:attrNameLst>
                                      </p:cBhvr>
                                      <p:tavLst>
                                        <p:tav tm="0">
                                          <p:val>
                                            <p:strVal val="#ppt_y"/>
                                          </p:val>
                                        </p:tav>
                                        <p:tav tm="100000">
                                          <p:val>
                                            <p:strVal val="#ppt_y"/>
                                          </p:val>
                                        </p:tav>
                                      </p:tavLst>
                                    </p:anim>
                                  </p:childTnLst>
                                </p:cTn>
                              </p:par>
                              <p:par>
                                <p:cTn id="74" presetID="41" presetClass="entr" presetSubtype="0" fill="hold" grpId="0" nodeType="withEffect">
                                  <p:stCondLst>
                                    <p:cond delay="2300"/>
                                  </p:stCondLst>
                                  <p:iterate type="lt">
                                    <p:tmPct val="10000"/>
                                  </p:iterate>
                                  <p:childTnLst>
                                    <p:set>
                                      <p:cBhvr>
                                        <p:cTn id="75" dur="1" fill="hold">
                                          <p:stCondLst>
                                            <p:cond delay="0"/>
                                          </p:stCondLst>
                                        </p:cTn>
                                        <p:tgtEl>
                                          <p:spTgt spid="6"/>
                                        </p:tgtEl>
                                        <p:attrNameLst>
                                          <p:attrName>style.visibility</p:attrName>
                                        </p:attrNameLst>
                                      </p:cBhvr>
                                      <p:to>
                                        <p:strVal val="visible"/>
                                      </p:to>
                                    </p:set>
                                    <p:anim calcmode="lin" valueType="num">
                                      <p:cBhvr>
                                        <p:cTn id="7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6"/>
                                        </p:tgtEl>
                                        <p:attrNameLst>
                                          <p:attrName>ppt_y</p:attrName>
                                        </p:attrNameLst>
                                      </p:cBhvr>
                                      <p:tavLst>
                                        <p:tav tm="0">
                                          <p:val>
                                            <p:strVal val="#ppt_y"/>
                                          </p:val>
                                        </p:tav>
                                        <p:tav tm="100000">
                                          <p:val>
                                            <p:strVal val="#ppt_y"/>
                                          </p:val>
                                        </p:tav>
                                      </p:tavLst>
                                    </p:anim>
                                    <p:anim calcmode="lin" valueType="num">
                                      <p:cBhvr>
                                        <p:cTn id="7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6"/>
                                        </p:tgtEl>
                                      </p:cBhvr>
                                    </p:animEffect>
                                  </p:childTnLst>
                                </p:cTn>
                              </p:par>
                              <p:par>
                                <p:cTn id="81" presetID="10" presetClass="entr" presetSubtype="0" fill="hold" nodeType="withEffect">
                                  <p:stCondLst>
                                    <p:cond delay="2000"/>
                                  </p:stCondLst>
                                  <p:childTnLst>
                                    <p:set>
                                      <p:cBhvr>
                                        <p:cTn id="82" dur="1" fill="hold">
                                          <p:stCondLst>
                                            <p:cond delay="0"/>
                                          </p:stCondLst>
                                        </p:cTn>
                                        <p:tgtEl>
                                          <p:spTgt spid="26"/>
                                        </p:tgtEl>
                                        <p:attrNameLst>
                                          <p:attrName>style.visibility</p:attrName>
                                        </p:attrNameLst>
                                      </p:cBhvr>
                                      <p:to>
                                        <p:strVal val="visible"/>
                                      </p:to>
                                    </p:set>
                                    <p:animEffect>
                                      <p:cBhvr>
                                        <p:cTn id="83" dur="200"/>
                                        <p:tgtEl>
                                          <p:spTgt spid="26"/>
                                        </p:tgtEl>
                                      </p:cBhvr>
                                    </p:animEffect>
                                  </p:childTnLst>
                                </p:cTn>
                              </p:par>
                              <p:par>
                                <p:cTn id="84" presetID="0" presetClass="path" presetSubtype="0" accel="50000" decel="50000" fill="hold" nodeType="withEffect">
                                  <p:stCondLst>
                                    <p:cond delay="2000"/>
                                  </p:stCondLst>
                                  <p:childTnLst>
                                    <p:animMotion origin="layout" path="M 8.33333E-7 -3.55885E-6 C 0.00451 -0.00648 0.0092 -0.02965 0.01667 -0.0312 C 0.03906 -0.03552 0.06163 -0.03491 0.0842 -0.03676 C 0.09392 -0.03923 0.10156 -0.04263 0.10937 -0.05097 C 0.11319 -0.05499 0.11875 -0.06734 0.12413 -0.06796 C 0.14375 -0.07043 0.16354 -0.06981 0.18316 -0.07074 C 0.18507 -0.07167 0.18767 -0.07198 0.18958 -0.07352 C 0.19201 -0.07568 0.19583 -0.08217 0.19583 -0.08186 " pathEditMode="relative" rAng="0" ptsTypes="fffffffA">
                                      <p:cBhvr>
                                        <p:cTn id="85" dur="800" fill="hold"/>
                                        <p:tgtEl>
                                          <p:spTgt spid="26"/>
                                        </p:tgtEl>
                                        <p:attrNameLst>
                                          <p:attrName>ppt_x,ppt_y</p:attrName>
                                        </p:attrNameLst>
                                      </p:cBhvr>
                                      <p:rCtr x="979200" y="-410800"/>
                                    </p:animMotion>
                                  </p:childTnLst>
                                </p:cTn>
                              </p:par>
                              <p:par>
                                <p:cTn id="86" presetID="10" presetClass="exit" presetSubtype="0" fill="hold" nodeType="withEffect">
                                  <p:stCondLst>
                                    <p:cond delay="2000"/>
                                  </p:stCondLst>
                                  <p:childTnLst>
                                    <p:animEffect>
                                      <p:cBhvr>
                                        <p:cTn id="87" dur="300"/>
                                        <p:tgtEl>
                                          <p:spTgt spid="26"/>
                                        </p:tgtEl>
                                      </p:cBhvr>
                                    </p:animEffect>
                                    <p:set>
                                      <p:cBhvr>
                                        <p:cTn id="88" dur="1" fill="hold">
                                          <p:stCondLst>
                                            <p:cond delay="299"/>
                                          </p:stCondLst>
                                        </p:cTn>
                                        <p:tgtEl>
                                          <p:spTgt spid="26"/>
                                        </p:tgtEl>
                                        <p:attrNameLst>
                                          <p:attrName>style.visibility</p:attrName>
                                        </p:attrNameLst>
                                      </p:cBhvr>
                                      <p:to>
                                        <p:strVal val="hidden"/>
                                      </p:to>
                                    </p:set>
                                  </p:childTnLst>
                                </p:cTn>
                              </p:par>
                              <p:par>
                                <p:cTn id="89" presetID="10" presetClass="entr" presetSubtype="0" fill="hold" nodeType="withEffect">
                                  <p:stCondLst>
                                    <p:cond delay="2000"/>
                                  </p:stCondLst>
                                  <p:childTnLst>
                                    <p:set>
                                      <p:cBhvr>
                                        <p:cTn id="90" dur="1" fill="hold">
                                          <p:stCondLst>
                                            <p:cond delay="0"/>
                                          </p:stCondLst>
                                        </p:cTn>
                                        <p:tgtEl>
                                          <p:spTgt spid="19"/>
                                        </p:tgtEl>
                                        <p:attrNameLst>
                                          <p:attrName>style.visibility</p:attrName>
                                        </p:attrNameLst>
                                      </p:cBhvr>
                                      <p:to>
                                        <p:strVal val="visible"/>
                                      </p:to>
                                    </p:set>
                                    <p:animEffect>
                                      <p:cBhvr>
                                        <p:cTn id="91" dur="500"/>
                                        <p:tgtEl>
                                          <p:spTgt spid="19"/>
                                        </p:tgtEl>
                                      </p:cBhvr>
                                    </p:animEffect>
                                  </p:childTnLst>
                                </p:cTn>
                              </p:par>
                              <p:par>
                                <p:cTn id="92" presetID="10" presetClass="entr" presetSubtype="0" fill="hold" nodeType="withEffect">
                                  <p:stCondLst>
                                    <p:cond delay="2000"/>
                                  </p:stCondLst>
                                  <p:childTnLst>
                                    <p:set>
                                      <p:cBhvr>
                                        <p:cTn id="93" dur="1" fill="hold">
                                          <p:stCondLst>
                                            <p:cond delay="0"/>
                                          </p:stCondLst>
                                        </p:cTn>
                                        <p:tgtEl>
                                          <p:spTgt spid="21"/>
                                        </p:tgtEl>
                                        <p:attrNameLst>
                                          <p:attrName>style.visibility</p:attrName>
                                        </p:attrNameLst>
                                      </p:cBhvr>
                                      <p:to>
                                        <p:strVal val="visible"/>
                                      </p:to>
                                    </p:set>
                                    <p:animEffect>
                                      <p:cBhvr>
                                        <p:cTn id="94" dur="500"/>
                                        <p:tgtEl>
                                          <p:spTgt spid="21"/>
                                        </p:tgtEl>
                                      </p:cBhvr>
                                    </p:animEffect>
                                  </p:childTnLst>
                                </p:cTn>
                              </p:par>
                              <p:par>
                                <p:cTn id="95" presetID="10" presetClass="entr" presetSubtype="0" fill="hold" nodeType="withEffect">
                                  <p:stCondLst>
                                    <p:cond delay="2000"/>
                                  </p:stCondLst>
                                  <p:childTnLst>
                                    <p:set>
                                      <p:cBhvr>
                                        <p:cTn id="96" dur="1" fill="hold">
                                          <p:stCondLst>
                                            <p:cond delay="0"/>
                                          </p:stCondLst>
                                        </p:cTn>
                                        <p:tgtEl>
                                          <p:spTgt spid="16"/>
                                        </p:tgtEl>
                                        <p:attrNameLst>
                                          <p:attrName>style.visibility</p:attrName>
                                        </p:attrNameLst>
                                      </p:cBhvr>
                                      <p:to>
                                        <p:strVal val="visible"/>
                                      </p:to>
                                    </p:set>
                                    <p:animEffect>
                                      <p:cBhvr>
                                        <p:cTn id="97" dur="500"/>
                                        <p:tgtEl>
                                          <p:spTgt spid="16"/>
                                        </p:tgtEl>
                                      </p:cBhvr>
                                    </p:animEffect>
                                  </p:childTnLst>
                                </p:cTn>
                              </p:par>
                              <p:par>
                                <p:cTn id="98" presetID="10" presetClass="entr" presetSubtype="0" fill="hold" nodeType="withEffect">
                                  <p:stCondLst>
                                    <p:cond delay="2000"/>
                                  </p:stCondLst>
                                  <p:childTnLst>
                                    <p:set>
                                      <p:cBhvr>
                                        <p:cTn id="99" dur="1" fill="hold">
                                          <p:stCondLst>
                                            <p:cond delay="0"/>
                                          </p:stCondLst>
                                        </p:cTn>
                                        <p:tgtEl>
                                          <p:spTgt spid="17"/>
                                        </p:tgtEl>
                                        <p:attrNameLst>
                                          <p:attrName>style.visibility</p:attrName>
                                        </p:attrNameLst>
                                      </p:cBhvr>
                                      <p:to>
                                        <p:strVal val="visible"/>
                                      </p:to>
                                    </p:set>
                                    <p:animEffect>
                                      <p:cBhvr>
                                        <p:cTn id="100" dur="500"/>
                                        <p:tgtEl>
                                          <p:spTgt spid="17"/>
                                        </p:tgtEl>
                                      </p:cBhvr>
                                    </p:animEffect>
                                  </p:childTnLst>
                                </p:cTn>
                              </p:par>
                              <p:par>
                                <p:cTn id="101" presetID="10" presetClass="entr" presetSubtype="0" fill="hold" nodeType="withEffect">
                                  <p:stCondLst>
                                    <p:cond delay="2000"/>
                                  </p:stCondLst>
                                  <p:childTnLst>
                                    <p:set>
                                      <p:cBhvr>
                                        <p:cTn id="102" dur="1" fill="hold">
                                          <p:stCondLst>
                                            <p:cond delay="0"/>
                                          </p:stCondLst>
                                        </p:cTn>
                                        <p:tgtEl>
                                          <p:spTgt spid="15"/>
                                        </p:tgtEl>
                                        <p:attrNameLst>
                                          <p:attrName>style.visibility</p:attrName>
                                        </p:attrNameLst>
                                      </p:cBhvr>
                                      <p:to>
                                        <p:strVal val="visible"/>
                                      </p:to>
                                    </p:set>
                                    <p:animEffect>
                                      <p:cBhvr>
                                        <p:cTn id="103" dur="500"/>
                                        <p:tgtEl>
                                          <p:spTgt spid="15"/>
                                        </p:tgtEl>
                                      </p:cBhvr>
                                    </p:animEffect>
                                  </p:childTnLst>
                                </p:cTn>
                              </p:par>
                              <p:par>
                                <p:cTn id="104" presetID="10" presetClass="entr" presetSubtype="0" fill="hold" nodeType="withEffect">
                                  <p:stCondLst>
                                    <p:cond delay="2000"/>
                                  </p:stCondLst>
                                  <p:childTnLst>
                                    <p:set>
                                      <p:cBhvr>
                                        <p:cTn id="105" dur="1" fill="hold">
                                          <p:stCondLst>
                                            <p:cond delay="0"/>
                                          </p:stCondLst>
                                        </p:cTn>
                                        <p:tgtEl>
                                          <p:spTgt spid="20"/>
                                        </p:tgtEl>
                                        <p:attrNameLst>
                                          <p:attrName>style.visibility</p:attrName>
                                        </p:attrNameLst>
                                      </p:cBhvr>
                                      <p:to>
                                        <p:strVal val="visible"/>
                                      </p:to>
                                    </p:set>
                                    <p:animEffect>
                                      <p:cBhvr>
                                        <p:cTn id="106" dur="500"/>
                                        <p:tgtEl>
                                          <p:spTgt spid="20"/>
                                        </p:tgtEl>
                                      </p:cBhvr>
                                    </p:animEffect>
                                  </p:childTnLst>
                                </p:cTn>
                              </p:par>
                              <p:par>
                                <p:cTn id="107" presetID="10" presetClass="entr" presetSubtype="0" fill="hold" nodeType="withEffect">
                                  <p:stCondLst>
                                    <p:cond delay="2000"/>
                                  </p:stCondLst>
                                  <p:childTnLst>
                                    <p:set>
                                      <p:cBhvr>
                                        <p:cTn id="108" dur="1" fill="hold">
                                          <p:stCondLst>
                                            <p:cond delay="0"/>
                                          </p:stCondLst>
                                        </p:cTn>
                                        <p:tgtEl>
                                          <p:spTgt spid="18"/>
                                        </p:tgtEl>
                                        <p:attrNameLst>
                                          <p:attrName>style.visibility</p:attrName>
                                        </p:attrNameLst>
                                      </p:cBhvr>
                                      <p:to>
                                        <p:strVal val="visible"/>
                                      </p:to>
                                    </p:set>
                                    <p:animEffect>
                                      <p:cBhvr>
                                        <p:cTn id="109" dur="500"/>
                                        <p:tgtEl>
                                          <p:spTgt spid="18"/>
                                        </p:tgtEl>
                                      </p:cBhvr>
                                    </p:animEffect>
                                  </p:childTnLst>
                                </p:cTn>
                              </p:par>
                              <p:par>
                                <p:cTn id="110" presetID="10" presetClass="entr" presetSubtype="0" fill="hold" nodeType="withEffect">
                                  <p:stCondLst>
                                    <p:cond delay="2000"/>
                                  </p:stCondLst>
                                  <p:childTnLst>
                                    <p:set>
                                      <p:cBhvr>
                                        <p:cTn id="111" dur="1" fill="hold">
                                          <p:stCondLst>
                                            <p:cond delay="0"/>
                                          </p:stCondLst>
                                        </p:cTn>
                                        <p:tgtEl>
                                          <p:spTgt spid="23"/>
                                        </p:tgtEl>
                                        <p:attrNameLst>
                                          <p:attrName>style.visibility</p:attrName>
                                        </p:attrNameLst>
                                      </p:cBhvr>
                                      <p:to>
                                        <p:strVal val="visible"/>
                                      </p:to>
                                    </p:set>
                                    <p:animEffect>
                                      <p:cBhvr>
                                        <p:cTn id="112" dur="500"/>
                                        <p:tgtEl>
                                          <p:spTgt spid="23"/>
                                        </p:tgtEl>
                                      </p:cBhvr>
                                    </p:animEffect>
                                  </p:childTnLst>
                                </p:cTn>
                              </p:par>
                              <p:par>
                                <p:cTn id="113" presetID="10" presetClass="entr" presetSubtype="0" fill="hold" nodeType="withEffect">
                                  <p:stCondLst>
                                    <p:cond delay="2000"/>
                                  </p:stCondLst>
                                  <p:childTnLst>
                                    <p:set>
                                      <p:cBhvr>
                                        <p:cTn id="114" dur="1" fill="hold">
                                          <p:stCondLst>
                                            <p:cond delay="0"/>
                                          </p:stCondLst>
                                        </p:cTn>
                                        <p:tgtEl>
                                          <p:spTgt spid="22"/>
                                        </p:tgtEl>
                                        <p:attrNameLst>
                                          <p:attrName>style.visibility</p:attrName>
                                        </p:attrNameLst>
                                      </p:cBhvr>
                                      <p:to>
                                        <p:strVal val="visible"/>
                                      </p:to>
                                    </p:set>
                                    <p:animEffect>
                                      <p:cBhvr>
                                        <p:cTn id="115" dur="500"/>
                                        <p:tgtEl>
                                          <p:spTgt spid="22"/>
                                        </p:tgtEl>
                                      </p:cBhvr>
                                    </p:animEffect>
                                  </p:childTnLst>
                                </p:cTn>
                              </p:par>
                              <p:par>
                                <p:cTn id="116" presetID="10" presetClass="entr" presetSubtype="0" fill="hold" nodeType="withEffect">
                                  <p:stCondLst>
                                    <p:cond delay="2000"/>
                                  </p:stCondLst>
                                  <p:childTnLst>
                                    <p:set>
                                      <p:cBhvr>
                                        <p:cTn id="117" dur="1" fill="hold">
                                          <p:stCondLst>
                                            <p:cond delay="0"/>
                                          </p:stCondLst>
                                        </p:cTn>
                                        <p:tgtEl>
                                          <p:spTgt spid="25"/>
                                        </p:tgtEl>
                                        <p:attrNameLst>
                                          <p:attrName>style.visibility</p:attrName>
                                        </p:attrNameLst>
                                      </p:cBhvr>
                                      <p:to>
                                        <p:strVal val="visible"/>
                                      </p:to>
                                    </p:set>
                                    <p:animEffect>
                                      <p:cBhvr>
                                        <p:cTn id="118" dur="500"/>
                                        <p:tgtEl>
                                          <p:spTgt spid="25"/>
                                        </p:tgtEl>
                                      </p:cBhvr>
                                    </p:animEffect>
                                  </p:childTnLst>
                                </p:cTn>
                              </p:par>
                              <p:par>
                                <p:cTn id="119" presetID="10" presetClass="entr" presetSubtype="0" fill="hold" nodeType="withEffect">
                                  <p:stCondLst>
                                    <p:cond delay="2000"/>
                                  </p:stCondLst>
                                  <p:childTnLst>
                                    <p:set>
                                      <p:cBhvr>
                                        <p:cTn id="120" dur="1" fill="hold">
                                          <p:stCondLst>
                                            <p:cond delay="0"/>
                                          </p:stCondLst>
                                        </p:cTn>
                                        <p:tgtEl>
                                          <p:spTgt spid="24"/>
                                        </p:tgtEl>
                                        <p:attrNameLst>
                                          <p:attrName>style.visibility</p:attrName>
                                        </p:attrNameLst>
                                      </p:cBhvr>
                                      <p:to>
                                        <p:strVal val="visible"/>
                                      </p:to>
                                    </p:set>
                                    <p:animEffect>
                                      <p:cBhvr>
                                        <p:cTn id="121" dur="500"/>
                                        <p:tgtEl>
                                          <p:spTgt spid="24"/>
                                        </p:tgtEl>
                                      </p:cBhvr>
                                    </p:animEffect>
                                  </p:childTnLst>
                                </p:cTn>
                              </p:par>
                              <p:par>
                                <p:cTn id="122" presetID="0" presetClass="path" presetSubtype="0" accel="50000" decel="50000" fill="hold" nodeType="withEffect">
                                  <p:stCondLst>
                                    <p:cond delay="1700"/>
                                  </p:stCondLst>
                                  <p:childTnLst>
                                    <p:animMotion origin="layout" path="M 6.66667E-6 1.05653E-6 C 0.0198 -0.00587 0.02657 -0.02256 0.04132 -0.04233 C 0.04462 -0.0516 0.0474 -0.06025 0.04931 -0.07075 C 0.05157 -0.09917 0.05244 -0.10072 0.04931 -0.1384 C 0.04896 -0.14211 0.04619 -0.14705 0.04619 -0.14705 C 0.02657 -0.18289 0.00278 -0.21255 -0.01267 -0.25425 C -0.0177 -0.26785 -0.01267 -0.28669 -0.01111 -0.30245 C -0.0092 -0.32283 0.00452 -0.35589 0.01442 -0.36732 C 0.02205 -0.38771 0.03525 -0.39358 0.04619 -0.40686 C 0.04966 -0.41088 0.05244 -0.41613 0.05556 -0.42107 C 0.05834 -0.4254 0.06355 -0.43498 0.06355 -0.43498 C 0.06563 -0.45042 0.06945 -0.46494 0.07153 -0.48039 C 0.07101 -0.49244 0.07153 -0.5051 0.06997 -0.51684 C 0.06598 -0.54712 0.04862 -0.57708 0.03507 -0.59315 C 0.02865 -0.60983 0.02067 -0.62435 0.01442 -0.64165 C 0.01268 -0.65339 0.00955 -0.66544 0.00955 -0.6781 L 0.02709 -0.77109 " pathEditMode="relative" rAng="0" ptsTypes="fffffffffffffffAA">
                                      <p:cBhvr>
                                        <p:cTn id="123" dur="1500" fill="hold"/>
                                        <p:tgtEl>
                                          <p:spTgt spid="19"/>
                                        </p:tgtEl>
                                        <p:attrNameLst>
                                          <p:attrName>ppt_x,ppt_y</p:attrName>
                                        </p:attrNameLst>
                                      </p:cBhvr>
                                      <p:rCtr x="0" y="0"/>
                                    </p:animMotion>
                                  </p:childTnLst>
                                </p:cTn>
                              </p:par>
                              <p:par>
                                <p:cTn id="124" presetID="10" presetClass="exit" presetSubtype="0" fill="hold" nodeType="withEffect">
                                  <p:stCondLst>
                                    <p:cond delay="2100"/>
                                  </p:stCondLst>
                                  <p:childTnLst>
                                    <p:animEffect>
                                      <p:cBhvr>
                                        <p:cTn id="125" dur="800"/>
                                        <p:tgtEl>
                                          <p:spTgt spid="19"/>
                                        </p:tgtEl>
                                      </p:cBhvr>
                                    </p:animEffect>
                                    <p:set>
                                      <p:cBhvr>
                                        <p:cTn id="126" dur="1" fill="hold">
                                          <p:stCondLst>
                                            <p:cond delay="799"/>
                                          </p:stCondLst>
                                        </p:cTn>
                                        <p:tgtEl>
                                          <p:spTgt spid="19"/>
                                        </p:tgtEl>
                                        <p:attrNameLst>
                                          <p:attrName>style.visibility</p:attrName>
                                        </p:attrNameLst>
                                      </p:cBhvr>
                                      <p:to>
                                        <p:strVal val="hidden"/>
                                      </p:to>
                                    </p:set>
                                  </p:childTnLst>
                                </p:cTn>
                              </p:par>
                              <p:par>
                                <p:cTn id="127" presetID="0" presetClass="path" presetSubtype="0" accel="50000" decel="50000" fill="hold" nodeType="withEffect">
                                  <p:stCondLst>
                                    <p:cond delay="1700"/>
                                  </p:stCondLst>
                                  <p:childTnLst>
                                    <p:animMotion origin="layout" path="M 6.66667E-6 1.05653E-6 C 0.0198 -0.00587 0.02657 -0.02256 0.04132 -0.04233 C 0.04462 -0.0516 0.0474 -0.06025 0.04931 -0.07075 C 0.05157 -0.09917 0.05244 -0.10072 0.04931 -0.1384 C 0.04896 -0.14211 0.04619 -0.14705 0.04619 -0.14705 C 0.02657 -0.18289 0.00278 -0.21255 -0.01267 -0.25425 C -0.0177 -0.26785 -0.01267 -0.28669 -0.01111 -0.30245 C -0.0092 -0.32283 0.00452 -0.35589 0.01442 -0.36732 C 0.02205 -0.38771 0.03525 -0.39358 0.04619 -0.40686 C 0.04966 -0.41088 0.05244 -0.41613 0.05556 -0.42107 C 0.05834 -0.4254 0.06355 -0.43498 0.06355 -0.43498 C 0.06563 -0.45042 0.06945 -0.46494 0.07153 -0.48039 C 0.07101 -0.49244 0.07153 -0.5051 0.06997 -0.51684 C 0.06598 -0.54712 0.04862 -0.57708 0.03507 -0.59315 C 0.02865 -0.60983 0.02067 -0.62435 0.01442 -0.64165 C 0.01268 -0.65339 0.00955 -0.66544 0.00955 -0.6781 L 0.02709 -0.77109 " pathEditMode="relative" rAng="0" ptsTypes="fffffffffffffffAA">
                                      <p:cBhvr>
                                        <p:cTn id="128" dur="1500" fill="hold"/>
                                        <p:tgtEl>
                                          <p:spTgt spid="21"/>
                                        </p:tgtEl>
                                        <p:attrNameLst>
                                          <p:attrName>ppt_x,ppt_y</p:attrName>
                                        </p:attrNameLst>
                                      </p:cBhvr>
                                      <p:rCtr x="0" y="0"/>
                                    </p:animMotion>
                                  </p:childTnLst>
                                </p:cTn>
                              </p:par>
                              <p:par>
                                <p:cTn id="129" presetID="10" presetClass="exit" presetSubtype="0" fill="hold" nodeType="withEffect">
                                  <p:stCondLst>
                                    <p:cond delay="2200"/>
                                  </p:stCondLst>
                                  <p:childTnLst>
                                    <p:animEffect>
                                      <p:cBhvr>
                                        <p:cTn id="130" dur="600"/>
                                        <p:tgtEl>
                                          <p:spTgt spid="21"/>
                                        </p:tgtEl>
                                      </p:cBhvr>
                                    </p:animEffect>
                                    <p:set>
                                      <p:cBhvr>
                                        <p:cTn id="131" dur="1" fill="hold">
                                          <p:stCondLst>
                                            <p:cond delay="599"/>
                                          </p:stCondLst>
                                        </p:cTn>
                                        <p:tgtEl>
                                          <p:spTgt spid="21"/>
                                        </p:tgtEl>
                                        <p:attrNameLst>
                                          <p:attrName>style.visibility</p:attrName>
                                        </p:attrNameLst>
                                      </p:cBhvr>
                                      <p:to>
                                        <p:strVal val="hidden"/>
                                      </p:to>
                                    </p:set>
                                  </p:childTnLst>
                                </p:cTn>
                              </p:par>
                              <p:par>
                                <p:cTn id="132" presetID="0" presetClass="path" presetSubtype="0" accel="50000" decel="50000" fill="hold" nodeType="withEffect">
                                  <p:stCondLst>
                                    <p:cond delay="1700"/>
                                  </p:stCondLst>
                                  <p:childTnLst>
                                    <p:animMotion origin="layout" path="M 6.66667E-6 1.05653E-6 C 0.0198 -0.00587 0.02657 -0.02256 0.04132 -0.04233 C 0.04462 -0.0516 0.0474 -0.06025 0.04931 -0.07075 C 0.05157 -0.09917 0.05244 -0.10072 0.04931 -0.1384 C 0.04896 -0.14211 0.04619 -0.14705 0.04619 -0.14705 C 0.02657 -0.18289 0.00278 -0.21255 -0.01267 -0.25425 C -0.0177 -0.26785 -0.01267 -0.28669 -0.01111 -0.30245 C -0.0092 -0.32283 0.00452 -0.35589 0.01442 -0.36732 C 0.02205 -0.38771 0.03525 -0.39358 0.04619 -0.40686 C 0.04966 -0.41088 0.05244 -0.41613 0.05556 -0.42107 C 0.05834 -0.4254 0.06355 -0.43498 0.06355 -0.43498 C 0.06563 -0.45042 0.06945 -0.46494 0.07153 -0.48039 C 0.07101 -0.49244 0.07153 -0.5051 0.06997 -0.51684 C 0.06598 -0.54712 0.04862 -0.57708 0.03507 -0.59315 C 0.02865 -0.60983 0.02067 -0.62435 0.01442 -0.64165 C 0.01268 -0.65339 0.00955 -0.66544 0.00955 -0.6781 L 0.02709 -0.77109 " pathEditMode="relative" rAng="0" ptsTypes="fffffffffffffffAA">
                                      <p:cBhvr>
                                        <p:cTn id="133" dur="1500" fill="hold"/>
                                        <p:tgtEl>
                                          <p:spTgt spid="16"/>
                                        </p:tgtEl>
                                        <p:attrNameLst>
                                          <p:attrName>ppt_x,ppt_y</p:attrName>
                                        </p:attrNameLst>
                                      </p:cBhvr>
                                      <p:rCtr x="0" y="0"/>
                                    </p:animMotion>
                                  </p:childTnLst>
                                </p:cTn>
                              </p:par>
                              <p:par>
                                <p:cTn id="134" presetID="10" presetClass="exit" presetSubtype="0" fill="hold" nodeType="withEffect">
                                  <p:stCondLst>
                                    <p:cond delay="2000"/>
                                  </p:stCondLst>
                                  <p:childTnLst>
                                    <p:animEffect>
                                      <p:cBhvr>
                                        <p:cTn id="135" dur="800"/>
                                        <p:tgtEl>
                                          <p:spTgt spid="16"/>
                                        </p:tgtEl>
                                      </p:cBhvr>
                                    </p:animEffect>
                                    <p:set>
                                      <p:cBhvr>
                                        <p:cTn id="136" dur="1" fill="hold">
                                          <p:stCondLst>
                                            <p:cond delay="799"/>
                                          </p:stCondLst>
                                        </p:cTn>
                                        <p:tgtEl>
                                          <p:spTgt spid="16"/>
                                        </p:tgtEl>
                                        <p:attrNameLst>
                                          <p:attrName>style.visibility</p:attrName>
                                        </p:attrNameLst>
                                      </p:cBhvr>
                                      <p:to>
                                        <p:strVal val="hidden"/>
                                      </p:to>
                                    </p:set>
                                  </p:childTnLst>
                                </p:cTn>
                              </p:par>
                              <p:par>
                                <p:cTn id="137" presetID="0" presetClass="path" presetSubtype="0" accel="50000" decel="50000" fill="hold" nodeType="withEffect">
                                  <p:stCondLst>
                                    <p:cond delay="1700"/>
                                  </p:stCondLst>
                                  <p:childTnLst>
                                    <p:animMotion origin="layout" path="M 6.66667E-6 1.05653E-6 C 0.0198 -0.00587 0.02657 -0.02256 0.04132 -0.04233 C 0.04462 -0.0516 0.0474 -0.06025 0.04931 -0.07075 C 0.05157 -0.09917 0.05244 -0.10072 0.04931 -0.1384 C 0.04896 -0.14211 0.04619 -0.14705 0.04619 -0.14705 C 0.02657 -0.18289 0.00278 -0.21255 -0.01267 -0.25425 C -0.0177 -0.26785 -0.01267 -0.28669 -0.01111 -0.30245 C -0.0092 -0.32283 0.00452 -0.35589 0.01442 -0.36732 C 0.02205 -0.38771 0.03525 -0.39358 0.04619 -0.40686 C 0.04966 -0.41088 0.05244 -0.41613 0.05556 -0.42107 C 0.05834 -0.4254 0.06355 -0.43498 0.06355 -0.43498 C 0.06563 -0.45042 0.06945 -0.46494 0.07153 -0.48039 C 0.07101 -0.49244 0.07153 -0.5051 0.06997 -0.51684 C 0.06598 -0.54712 0.04862 -0.57708 0.03507 -0.59315 C 0.02865 -0.60983 0.02067 -0.62435 0.01442 -0.64165 C 0.01268 -0.65339 0.00955 -0.66544 0.00955 -0.6781 L 0.02709 -0.77109 " pathEditMode="relative" rAng="0" ptsTypes="fffffffffffffffAA">
                                      <p:cBhvr>
                                        <p:cTn id="138" dur="1500" fill="hold"/>
                                        <p:tgtEl>
                                          <p:spTgt spid="17"/>
                                        </p:tgtEl>
                                        <p:attrNameLst>
                                          <p:attrName>ppt_x,ppt_y</p:attrName>
                                        </p:attrNameLst>
                                      </p:cBhvr>
                                      <p:rCtr x="0" y="0"/>
                                    </p:animMotion>
                                  </p:childTnLst>
                                </p:cTn>
                              </p:par>
                              <p:par>
                                <p:cTn id="139" presetID="10" presetClass="exit" presetSubtype="0" fill="hold" nodeType="withEffect">
                                  <p:stCondLst>
                                    <p:cond delay="2300"/>
                                  </p:stCondLst>
                                  <p:childTnLst>
                                    <p:animEffect>
                                      <p:cBhvr>
                                        <p:cTn id="140" dur="600"/>
                                        <p:tgtEl>
                                          <p:spTgt spid="17"/>
                                        </p:tgtEl>
                                      </p:cBhvr>
                                    </p:animEffect>
                                    <p:set>
                                      <p:cBhvr>
                                        <p:cTn id="141" dur="1" fill="hold">
                                          <p:stCondLst>
                                            <p:cond delay="599"/>
                                          </p:stCondLst>
                                        </p:cTn>
                                        <p:tgtEl>
                                          <p:spTgt spid="17"/>
                                        </p:tgtEl>
                                        <p:attrNameLst>
                                          <p:attrName>style.visibility</p:attrName>
                                        </p:attrNameLst>
                                      </p:cBhvr>
                                      <p:to>
                                        <p:strVal val="hidden"/>
                                      </p:to>
                                    </p:set>
                                  </p:childTnLst>
                                </p:cTn>
                              </p:par>
                              <p:par>
                                <p:cTn id="142" presetID="0" presetClass="path" presetSubtype="0" accel="50000" decel="50000" fill="hold" nodeType="withEffect">
                                  <p:stCondLst>
                                    <p:cond delay="1700"/>
                                  </p:stCondLst>
                                  <p:childTnLst>
                                    <p:animMotion origin="layout" path="M 6.66667E-6 1.05653E-6 C 0.0198 -0.00587 0.02657 -0.02256 0.04132 -0.04233 C 0.04462 -0.0516 0.0474 -0.06025 0.04931 -0.07075 C 0.05157 -0.09917 0.05244 -0.10072 0.04931 -0.1384 C 0.04896 -0.14211 0.04619 -0.14705 0.04619 -0.14705 C 0.02657 -0.18289 0.00278 -0.21255 -0.01267 -0.25425 C -0.0177 -0.26785 -0.01267 -0.28669 -0.01111 -0.30245 C -0.0092 -0.32283 0.00452 -0.35589 0.01442 -0.36732 C 0.02205 -0.38771 0.03525 -0.39358 0.04619 -0.40686 C 0.04966 -0.41088 0.05244 -0.41613 0.05556 -0.42107 C 0.05834 -0.4254 0.06355 -0.43498 0.06355 -0.43498 C 0.06563 -0.45042 0.06945 -0.46494 0.07153 -0.48039 C 0.07101 -0.49244 0.07153 -0.5051 0.06997 -0.51684 C 0.06598 -0.54712 0.04862 -0.57708 0.03507 -0.59315 C 0.02865 -0.60983 0.02067 -0.62435 0.01442 -0.64165 C 0.01268 -0.65339 0.00955 -0.66544 0.00955 -0.6781 L 0.02709 -0.77109 " pathEditMode="relative" rAng="0" ptsTypes="fffffffffffffffAA">
                                      <p:cBhvr>
                                        <p:cTn id="143" dur="1400" fill="hold"/>
                                        <p:tgtEl>
                                          <p:spTgt spid="15"/>
                                        </p:tgtEl>
                                        <p:attrNameLst>
                                          <p:attrName>ppt_x,ppt_y</p:attrName>
                                        </p:attrNameLst>
                                      </p:cBhvr>
                                      <p:rCtr x="0" y="0"/>
                                    </p:animMotion>
                                  </p:childTnLst>
                                </p:cTn>
                              </p:par>
                              <p:par>
                                <p:cTn id="144" presetID="10" presetClass="exit" presetSubtype="0" fill="hold" nodeType="withEffect">
                                  <p:stCondLst>
                                    <p:cond delay="2200"/>
                                  </p:stCondLst>
                                  <p:childTnLst>
                                    <p:animEffect>
                                      <p:cBhvr>
                                        <p:cTn id="145" dur="600"/>
                                        <p:tgtEl>
                                          <p:spTgt spid="15"/>
                                        </p:tgtEl>
                                      </p:cBhvr>
                                    </p:animEffect>
                                    <p:set>
                                      <p:cBhvr>
                                        <p:cTn id="146" dur="1" fill="hold">
                                          <p:stCondLst>
                                            <p:cond delay="599"/>
                                          </p:stCondLst>
                                        </p:cTn>
                                        <p:tgtEl>
                                          <p:spTgt spid="15"/>
                                        </p:tgtEl>
                                        <p:attrNameLst>
                                          <p:attrName>style.visibility</p:attrName>
                                        </p:attrNameLst>
                                      </p:cBhvr>
                                      <p:to>
                                        <p:strVal val="hidden"/>
                                      </p:to>
                                    </p:set>
                                  </p:childTnLst>
                                </p:cTn>
                              </p:par>
                              <p:par>
                                <p:cTn id="147" presetID="0" presetClass="path" presetSubtype="0" accel="50000" decel="50000" fill="hold" nodeType="withEffect">
                                  <p:stCondLst>
                                    <p:cond delay="1700"/>
                                  </p:stCondLst>
                                  <p:childTnLst>
                                    <p:animMotion origin="layout" path="M 6.66667E-6 1.05653E-6 C 0.0198 -0.00587 0.02657 -0.02256 0.04132 -0.04233 C 0.04462 -0.0516 0.0474 -0.06025 0.04931 -0.07075 C 0.05157 -0.09917 0.05244 -0.10072 0.04931 -0.1384 C 0.04896 -0.14211 0.04619 -0.14705 0.04619 -0.14705 C 0.02657 -0.18289 0.00278 -0.21255 -0.01267 -0.25425 C -0.0177 -0.26785 -0.01267 -0.28669 -0.01111 -0.30245 C -0.0092 -0.32283 0.00452 -0.35589 0.01442 -0.36732 C 0.02205 -0.38771 0.03525 -0.39358 0.04619 -0.40686 C 0.04966 -0.41088 0.05244 -0.41613 0.05556 -0.42107 C 0.05834 -0.4254 0.06355 -0.43498 0.06355 -0.43498 C 0.06563 -0.45042 0.06945 -0.46494 0.07153 -0.48039 C 0.07101 -0.49244 0.07153 -0.5051 0.06997 -0.51684 C 0.06598 -0.54712 0.04862 -0.57708 0.03507 -0.59315 C 0.02865 -0.60983 0.02067 -0.62435 0.01442 -0.64165 C 0.01268 -0.65339 0.00955 -0.66544 0.00955 -0.6781 L 0.02709 -0.77109 " pathEditMode="relative" rAng="0" ptsTypes="fffffffffffffffAA">
                                      <p:cBhvr>
                                        <p:cTn id="148" dur="1400" fill="hold"/>
                                        <p:tgtEl>
                                          <p:spTgt spid="20"/>
                                        </p:tgtEl>
                                        <p:attrNameLst>
                                          <p:attrName>ppt_x,ppt_y</p:attrName>
                                        </p:attrNameLst>
                                      </p:cBhvr>
                                      <p:rCtr x="0" y="0"/>
                                    </p:animMotion>
                                  </p:childTnLst>
                                </p:cTn>
                              </p:par>
                              <p:par>
                                <p:cTn id="149" presetID="10" presetClass="exit" presetSubtype="0" fill="hold" nodeType="withEffect">
                                  <p:stCondLst>
                                    <p:cond delay="2100"/>
                                  </p:stCondLst>
                                  <p:childTnLst>
                                    <p:animEffect>
                                      <p:cBhvr>
                                        <p:cTn id="150" dur="600"/>
                                        <p:tgtEl>
                                          <p:spTgt spid="20"/>
                                        </p:tgtEl>
                                      </p:cBhvr>
                                    </p:animEffect>
                                    <p:set>
                                      <p:cBhvr>
                                        <p:cTn id="151" dur="1" fill="hold">
                                          <p:stCondLst>
                                            <p:cond delay="599"/>
                                          </p:stCondLst>
                                        </p:cTn>
                                        <p:tgtEl>
                                          <p:spTgt spid="20"/>
                                        </p:tgtEl>
                                        <p:attrNameLst>
                                          <p:attrName>style.visibility</p:attrName>
                                        </p:attrNameLst>
                                      </p:cBhvr>
                                      <p:to>
                                        <p:strVal val="hidden"/>
                                      </p:to>
                                    </p:set>
                                  </p:childTnLst>
                                </p:cTn>
                              </p:par>
                              <p:par>
                                <p:cTn id="152" presetID="0" presetClass="path" presetSubtype="0" accel="50000" decel="50000" fill="hold" nodeType="withEffect">
                                  <p:stCondLst>
                                    <p:cond delay="1700"/>
                                  </p:stCondLst>
                                  <p:childTnLst>
                                    <p:animMotion origin="layout" path="M -0.02343 -0.00092 C 0.0007 -0.00554 0.00799 -0.01879 0.02726 -0.03419 C 0.02969 -0.0422 0.03455 -0.04867 0.03698 -0.05699 C 0.03941 -0.07948 0.03941 -0.08071 0.03698 -0.11121 C 0.03455 -0.11367 0.03212 -0.11737 0.03212 -0.11706 C 0.00799 -0.14664 -0.01857 -0.17036 -0.03802 -0.20363 C -0.04514 -0.21411 -0.03802 -0.22889 -0.03559 -0.24152 C -0.03316 -0.25816 -0.01857 -0.28404 -0.00659 -0.29328 C 0.00313 -0.30961 0.02014 -0.31392 0.03212 -0.3247 C 0.03698 -0.32778 0.03941 -0.3324 0.04427 -0.3361 C 0.0467 -0.33949 0.054 -0.34688 0.054 -0.34658 C 0.05643 -0.35921 0.05886 -0.37091 0.06129 -0.38324 C 0.06129 -0.39309 0.06129 -0.40295 0.06129 -0.4122 C 0.05643 -0.43622 0.03455 -0.46056 0.02014 -0.47319 C 0.01042 -0.48675 0.0007 -0.49815 -0.00659 -0.5117 C -0.00903 -0.52125 -0.01128 -0.5308 -0.01128 -0.54128 L 0.01042 -0.61429 " pathEditMode="relative" rAng="0" ptsTypes="fffffffffffffffAA">
                                      <p:cBhvr>
                                        <p:cTn id="153" dur="1500" fill="hold"/>
                                        <p:tgtEl>
                                          <p:spTgt spid="18"/>
                                        </p:tgtEl>
                                        <p:attrNameLst>
                                          <p:attrName>ppt_x,ppt_y</p:attrName>
                                        </p:attrNameLst>
                                      </p:cBhvr>
                                      <p:rCtr x="314200" y="-3065200"/>
                                    </p:animMotion>
                                  </p:childTnLst>
                                </p:cTn>
                              </p:par>
                              <p:par>
                                <p:cTn id="154" presetID="10" presetClass="exit" presetSubtype="0" fill="hold" nodeType="withEffect">
                                  <p:stCondLst>
                                    <p:cond delay="2100"/>
                                  </p:stCondLst>
                                  <p:childTnLst>
                                    <p:animEffect>
                                      <p:cBhvr>
                                        <p:cTn id="155" dur="600"/>
                                        <p:tgtEl>
                                          <p:spTgt spid="18"/>
                                        </p:tgtEl>
                                      </p:cBhvr>
                                    </p:animEffect>
                                    <p:set>
                                      <p:cBhvr>
                                        <p:cTn id="156" dur="1" fill="hold">
                                          <p:stCondLst>
                                            <p:cond delay="599"/>
                                          </p:stCondLst>
                                        </p:cTn>
                                        <p:tgtEl>
                                          <p:spTgt spid="18"/>
                                        </p:tgtEl>
                                        <p:attrNameLst>
                                          <p:attrName>style.visibility</p:attrName>
                                        </p:attrNameLst>
                                      </p:cBhvr>
                                      <p:to>
                                        <p:strVal val="hidden"/>
                                      </p:to>
                                    </p:set>
                                  </p:childTnLst>
                                </p:cTn>
                              </p:par>
                              <p:par>
                                <p:cTn id="157" presetID="0" presetClass="path" presetSubtype="0" accel="50000" decel="50000" fill="hold" nodeType="withEffect">
                                  <p:stCondLst>
                                    <p:cond delay="1700"/>
                                  </p:stCondLst>
                                  <p:childTnLst>
                                    <p:animMotion origin="layout" path="M 6.66667E-6 1.05653E-6 C 0.0198 -0.00587 0.02657 -0.02256 0.04132 -0.04233 C 0.04462 -0.0516 0.0474 -0.06025 0.04931 -0.07075 C 0.05157 -0.09917 0.05244 -0.10072 0.04931 -0.1384 C 0.04896 -0.14211 0.04619 -0.14705 0.04619 -0.14705 C 0.02657 -0.18289 0.00278 -0.21255 -0.01267 -0.25425 C -0.0177 -0.26785 -0.01267 -0.28669 -0.01111 -0.30245 C -0.0092 -0.32283 0.00452 -0.35589 0.01442 -0.36732 C 0.02205 -0.38771 0.03525 -0.39358 0.04619 -0.40686 C 0.04966 -0.41088 0.05244 -0.41613 0.05556 -0.42107 C 0.05834 -0.4254 0.06355 -0.43498 0.06355 -0.43498 C 0.06563 -0.45042 0.06945 -0.46494 0.07153 -0.48039 C 0.07101 -0.49244 0.07153 -0.5051 0.06997 -0.51684 C 0.06598 -0.54712 0.04862 -0.57708 0.03507 -0.59315 C 0.02865 -0.60983 0.02067 -0.62435 0.01442 -0.64165 C 0.01268 -0.65339 0.00955 -0.66544 0.00955 -0.6781 L 0.02709 -0.77109 " pathEditMode="relative" rAng="0" ptsTypes="fffffffffffffffAA">
                                      <p:cBhvr>
                                        <p:cTn id="158" dur="1600" fill="hold"/>
                                        <p:tgtEl>
                                          <p:spTgt spid="23"/>
                                        </p:tgtEl>
                                        <p:attrNameLst>
                                          <p:attrName>ppt_x,ppt_y</p:attrName>
                                        </p:attrNameLst>
                                      </p:cBhvr>
                                      <p:rCtr x="0" y="0"/>
                                    </p:animMotion>
                                  </p:childTnLst>
                                </p:cTn>
                              </p:par>
                              <p:par>
                                <p:cTn id="159" presetID="10" presetClass="exit" presetSubtype="0" fill="hold" nodeType="withEffect">
                                  <p:stCondLst>
                                    <p:cond delay="2400"/>
                                  </p:stCondLst>
                                  <p:childTnLst>
                                    <p:animEffect>
                                      <p:cBhvr>
                                        <p:cTn id="160" dur="600"/>
                                        <p:tgtEl>
                                          <p:spTgt spid="23"/>
                                        </p:tgtEl>
                                      </p:cBhvr>
                                    </p:animEffect>
                                    <p:set>
                                      <p:cBhvr>
                                        <p:cTn id="161" dur="1" fill="hold">
                                          <p:stCondLst>
                                            <p:cond delay="599"/>
                                          </p:stCondLst>
                                        </p:cTn>
                                        <p:tgtEl>
                                          <p:spTgt spid="23"/>
                                        </p:tgtEl>
                                        <p:attrNameLst>
                                          <p:attrName>style.visibility</p:attrName>
                                        </p:attrNameLst>
                                      </p:cBhvr>
                                      <p:to>
                                        <p:strVal val="hidden"/>
                                      </p:to>
                                    </p:set>
                                  </p:childTnLst>
                                </p:cTn>
                              </p:par>
                              <p:par>
                                <p:cTn id="162" presetID="0" presetClass="path" presetSubtype="0" accel="50000" decel="50000" fill="hold" nodeType="withEffect">
                                  <p:stCondLst>
                                    <p:cond delay="1700"/>
                                  </p:stCondLst>
                                  <p:childTnLst>
                                    <p:animMotion origin="layout" path="M 6.66667E-6 1.05653E-6 C 0.0198 -0.00587 0.02657 -0.02256 0.04132 -0.04233 C 0.04462 -0.0516 0.0474 -0.06025 0.04931 -0.07075 C 0.05157 -0.09917 0.05244 -0.10072 0.04931 -0.1384 C 0.04896 -0.14211 0.04619 -0.14705 0.04619 -0.14705 C 0.02657 -0.18289 0.00278 -0.21255 -0.01267 -0.25425 C -0.0177 -0.26785 -0.01267 -0.28669 -0.01111 -0.30245 C -0.0092 -0.32283 0.00452 -0.35589 0.01442 -0.36732 C 0.02205 -0.38771 0.03525 -0.39358 0.04619 -0.40686 C 0.04966 -0.41088 0.05244 -0.41613 0.05556 -0.42107 C 0.05834 -0.4254 0.06355 -0.43498 0.06355 -0.43498 C 0.06563 -0.45042 0.06945 -0.46494 0.07153 -0.48039 C 0.07101 -0.49244 0.07153 -0.5051 0.06997 -0.51684 C 0.06598 -0.54712 0.04862 -0.57708 0.03507 -0.59315 C 0.02865 -0.60983 0.02067 -0.62435 0.01442 -0.64165 C 0.01268 -0.65339 0.00955 -0.66544 0.00955 -0.6781 L 0.02709 -0.77109 " pathEditMode="relative" rAng="0" ptsTypes="fffffffffffffffAA">
                                      <p:cBhvr>
                                        <p:cTn id="163" dur="1500" fill="hold"/>
                                        <p:tgtEl>
                                          <p:spTgt spid="22"/>
                                        </p:tgtEl>
                                        <p:attrNameLst>
                                          <p:attrName>ppt_x,ppt_y</p:attrName>
                                        </p:attrNameLst>
                                      </p:cBhvr>
                                      <p:rCtr x="0" y="0"/>
                                    </p:animMotion>
                                  </p:childTnLst>
                                </p:cTn>
                              </p:par>
                              <p:par>
                                <p:cTn id="164" presetID="10" presetClass="exit" presetSubtype="0" fill="hold" nodeType="withEffect">
                                  <p:stCondLst>
                                    <p:cond delay="2300"/>
                                  </p:stCondLst>
                                  <p:childTnLst>
                                    <p:animEffect>
                                      <p:cBhvr>
                                        <p:cTn id="165" dur="800"/>
                                        <p:tgtEl>
                                          <p:spTgt spid="22"/>
                                        </p:tgtEl>
                                      </p:cBhvr>
                                    </p:animEffect>
                                    <p:set>
                                      <p:cBhvr>
                                        <p:cTn id="166" dur="1" fill="hold">
                                          <p:stCondLst>
                                            <p:cond delay="799"/>
                                          </p:stCondLst>
                                        </p:cTn>
                                        <p:tgtEl>
                                          <p:spTgt spid="22"/>
                                        </p:tgtEl>
                                        <p:attrNameLst>
                                          <p:attrName>style.visibility</p:attrName>
                                        </p:attrNameLst>
                                      </p:cBhvr>
                                      <p:to>
                                        <p:strVal val="hidden"/>
                                      </p:to>
                                    </p:set>
                                  </p:childTnLst>
                                </p:cTn>
                              </p:par>
                              <p:par>
                                <p:cTn id="167" presetID="0" presetClass="path" presetSubtype="0" accel="50000" decel="50000" fill="hold" nodeType="withEffect">
                                  <p:stCondLst>
                                    <p:cond delay="1700"/>
                                  </p:stCondLst>
                                  <p:childTnLst>
                                    <p:animMotion origin="layout" path="M 6.66667E-6 1.05653E-6 C 0.0198 -0.00587 0.02657 -0.02256 0.04132 -0.04233 C 0.04462 -0.0516 0.0474 -0.06025 0.04931 -0.07075 C 0.05157 -0.09917 0.05244 -0.10072 0.04931 -0.1384 C 0.04896 -0.14211 0.04619 -0.14705 0.04619 -0.14705 C 0.02657 -0.18289 0.00278 -0.21255 -0.01267 -0.25425 C -0.0177 -0.26785 -0.01267 -0.28669 -0.01111 -0.30245 C -0.0092 -0.32283 0.00452 -0.35589 0.01442 -0.36732 C 0.02205 -0.38771 0.03525 -0.39358 0.04619 -0.40686 C 0.04966 -0.41088 0.05244 -0.41613 0.05556 -0.42107 C 0.05834 -0.4254 0.06355 -0.43498 0.06355 -0.43498 C 0.06563 -0.45042 0.06945 -0.46494 0.07153 -0.48039 C 0.07101 -0.49244 0.07153 -0.5051 0.06997 -0.51684 C 0.06598 -0.54712 0.04862 -0.57708 0.03507 -0.59315 C 0.02865 -0.60983 0.02067 -0.62435 0.01442 -0.64165 C 0.01268 -0.65339 0.00955 -0.66544 0.00955 -0.6781 L 0.02709 -0.77109 " pathEditMode="relative" rAng="0" ptsTypes="fffffffffffffffAA">
                                      <p:cBhvr>
                                        <p:cTn id="168" dur="1200" fill="hold"/>
                                        <p:tgtEl>
                                          <p:spTgt spid="25"/>
                                        </p:tgtEl>
                                        <p:attrNameLst>
                                          <p:attrName>ppt_x,ppt_y</p:attrName>
                                        </p:attrNameLst>
                                      </p:cBhvr>
                                      <p:rCtr x="0" y="0"/>
                                    </p:animMotion>
                                  </p:childTnLst>
                                </p:cTn>
                              </p:par>
                              <p:par>
                                <p:cTn id="169" presetID="10" presetClass="exit" presetSubtype="0" fill="hold" nodeType="withEffect">
                                  <p:stCondLst>
                                    <p:cond delay="2500"/>
                                  </p:stCondLst>
                                  <p:childTnLst>
                                    <p:animEffect>
                                      <p:cBhvr>
                                        <p:cTn id="170" dur="600"/>
                                        <p:tgtEl>
                                          <p:spTgt spid="25"/>
                                        </p:tgtEl>
                                      </p:cBhvr>
                                    </p:animEffect>
                                    <p:set>
                                      <p:cBhvr>
                                        <p:cTn id="171" dur="1" fill="hold">
                                          <p:stCondLst>
                                            <p:cond delay="599"/>
                                          </p:stCondLst>
                                        </p:cTn>
                                        <p:tgtEl>
                                          <p:spTgt spid="25"/>
                                        </p:tgtEl>
                                        <p:attrNameLst>
                                          <p:attrName>style.visibility</p:attrName>
                                        </p:attrNameLst>
                                      </p:cBhvr>
                                      <p:to>
                                        <p:strVal val="hidden"/>
                                      </p:to>
                                    </p:set>
                                  </p:childTnLst>
                                </p:cTn>
                              </p:par>
                              <p:par>
                                <p:cTn id="172" presetID="0" presetClass="path" presetSubtype="0" accel="50000" decel="50000" fill="hold" nodeType="withEffect">
                                  <p:stCondLst>
                                    <p:cond delay="1700"/>
                                  </p:stCondLst>
                                  <p:childTnLst>
                                    <p:animMotion origin="layout" path="M 6.66667E-6 1.05653E-6 C 0.0198 -0.00587 0.02657 -0.02256 0.04132 -0.04233 C 0.04462 -0.0516 0.0474 -0.06025 0.04931 -0.07075 C 0.05157 -0.09917 0.05244 -0.10072 0.04931 -0.1384 C 0.04896 -0.14211 0.04619 -0.14705 0.04619 -0.14705 C 0.02657 -0.18289 0.00278 -0.21255 -0.01267 -0.25425 C -0.0177 -0.26785 -0.01267 -0.28669 -0.01111 -0.30245 C -0.0092 -0.32283 0.00452 -0.35589 0.01442 -0.36732 C 0.02205 -0.38771 0.03525 -0.39358 0.04619 -0.40686 C 0.04966 -0.41088 0.05244 -0.41613 0.05556 -0.42107 C 0.05834 -0.4254 0.06355 -0.43498 0.06355 -0.43498 C 0.06563 -0.45042 0.06945 -0.46494 0.07153 -0.48039 C 0.07101 -0.49244 0.07153 -0.5051 0.06997 -0.51684 C 0.06598 -0.54712 0.04862 -0.57708 0.03507 -0.59315 C 0.02865 -0.60983 0.02067 -0.62435 0.01442 -0.64165 C 0.01268 -0.65339 0.00955 -0.66544 0.00955 -0.6781 L 0.02709 -0.77109 " pathEditMode="relative" rAng="0" ptsTypes="fffffffffffffffAA">
                                      <p:cBhvr>
                                        <p:cTn id="173" dur="2000" fill="hold"/>
                                        <p:tgtEl>
                                          <p:spTgt spid="24"/>
                                        </p:tgtEl>
                                        <p:attrNameLst>
                                          <p:attrName>ppt_x,ppt_y</p:attrName>
                                        </p:attrNameLst>
                                      </p:cBhvr>
                                      <p:rCtr x="0" y="0"/>
                                    </p:animMotion>
                                  </p:childTnLst>
                                </p:cTn>
                              </p:par>
                              <p:par>
                                <p:cTn id="174" presetID="10" presetClass="exit" presetSubtype="0" fill="hold" nodeType="withEffect">
                                  <p:stCondLst>
                                    <p:cond delay="2600"/>
                                  </p:stCondLst>
                                  <p:childTnLst>
                                    <p:animEffect>
                                      <p:cBhvr>
                                        <p:cTn id="175" dur="900"/>
                                        <p:tgtEl>
                                          <p:spTgt spid="24"/>
                                        </p:tgtEl>
                                      </p:cBhvr>
                                    </p:animEffect>
                                    <p:set>
                                      <p:cBhvr>
                                        <p:cTn id="176" dur="1" fill="hold">
                                          <p:stCondLst>
                                            <p:cond delay="899"/>
                                          </p:stCondLst>
                                        </p:cTn>
                                        <p:tgtEl>
                                          <p:spTgt spid="24"/>
                                        </p:tgtEl>
                                        <p:attrNameLst>
                                          <p:attrName>style.visibility</p:attrName>
                                        </p:attrNameLst>
                                      </p:cBhvr>
                                      <p:to>
                                        <p:strVal val="hidden"/>
                                      </p:to>
                                    </p:set>
                                  </p:childTnLst>
                                </p:cTn>
                              </p:par>
                              <p:par>
                                <p:cTn id="177" presetID="42" presetClass="entr" presetSubtype="0" fill="hold" grpId="0" nodeType="withEffect">
                                  <p:stCondLst>
                                    <p:cond delay="3000"/>
                                  </p:stCondLst>
                                  <p:childTnLst>
                                    <p:set>
                                      <p:cBhvr>
                                        <p:cTn id="178" dur="1" fill="hold">
                                          <p:stCondLst>
                                            <p:cond delay="0"/>
                                          </p:stCondLst>
                                        </p:cTn>
                                        <p:tgtEl>
                                          <p:spTgt spid="27"/>
                                        </p:tgtEl>
                                        <p:attrNameLst>
                                          <p:attrName>style.visibility</p:attrName>
                                        </p:attrNameLst>
                                      </p:cBhvr>
                                      <p:to>
                                        <p:strVal val="visible"/>
                                      </p:to>
                                    </p:set>
                                    <p:animEffect>
                                      <p:cBhvr>
                                        <p:cTn id="179" dur="200"/>
                                        <p:tgtEl>
                                          <p:spTgt spid="27"/>
                                        </p:tgtEl>
                                      </p:cBhvr>
                                    </p:animEffect>
                                    <p:anim calcmode="lin" valueType="num">
                                      <p:cBhvr>
                                        <p:cTn id="180" dur="200" fill="hold"/>
                                        <p:tgtEl>
                                          <p:spTgt spid="27"/>
                                        </p:tgtEl>
                                        <p:attrNameLst>
                                          <p:attrName>ppt_x</p:attrName>
                                        </p:attrNameLst>
                                      </p:cBhvr>
                                      <p:tavLst>
                                        <p:tav tm="0">
                                          <p:val>
                                            <p:strVal val="#ppt_x"/>
                                          </p:val>
                                        </p:tav>
                                        <p:tav tm="100000">
                                          <p:val>
                                            <p:strVal val="#ppt_x"/>
                                          </p:val>
                                        </p:tav>
                                      </p:tavLst>
                                    </p:anim>
                                    <p:anim calcmode="lin" valueType="num">
                                      <p:cBhvr>
                                        <p:cTn id="181" dur="200" fill="hold"/>
                                        <p:tgtEl>
                                          <p:spTgt spid="27"/>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3000"/>
                                  </p:stCondLst>
                                  <p:childTnLst>
                                    <p:set>
                                      <p:cBhvr>
                                        <p:cTn id="183" dur="1" fill="hold">
                                          <p:stCondLst>
                                            <p:cond delay="0"/>
                                          </p:stCondLst>
                                        </p:cTn>
                                        <p:tgtEl>
                                          <p:spTgt spid="28"/>
                                        </p:tgtEl>
                                        <p:attrNameLst>
                                          <p:attrName>style.visibility</p:attrName>
                                        </p:attrNameLst>
                                      </p:cBhvr>
                                      <p:to>
                                        <p:strVal val="visible"/>
                                      </p:to>
                                    </p:set>
                                    <p:animEffect>
                                      <p:cBhvr>
                                        <p:cTn id="184" dur="200"/>
                                        <p:tgtEl>
                                          <p:spTgt spid="28"/>
                                        </p:tgtEl>
                                      </p:cBhvr>
                                    </p:animEffect>
                                    <p:anim calcmode="lin" valueType="num">
                                      <p:cBhvr>
                                        <p:cTn id="185" dur="200" fill="hold"/>
                                        <p:tgtEl>
                                          <p:spTgt spid="28"/>
                                        </p:tgtEl>
                                        <p:attrNameLst>
                                          <p:attrName>ppt_x</p:attrName>
                                        </p:attrNameLst>
                                      </p:cBhvr>
                                      <p:tavLst>
                                        <p:tav tm="0">
                                          <p:val>
                                            <p:strVal val="#ppt_x"/>
                                          </p:val>
                                        </p:tav>
                                        <p:tav tm="100000">
                                          <p:val>
                                            <p:strVal val="#ppt_x"/>
                                          </p:val>
                                        </p:tav>
                                      </p:tavLst>
                                    </p:anim>
                                    <p:anim calcmode="lin" valueType="num">
                                      <p:cBhvr>
                                        <p:cTn id="186" dur="2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bldLvl="0" autoUpdateAnimBg="0"/>
      <p:bldP spid="7" grpId="0" bldLvl="0" autoUpdateAnimBg="0"/>
      <p:bldP spid="8" grpId="0" bldLvl="0" autoUpdateAnimBg="0"/>
      <p:bldP spid="9" grpId="0" bldLvl="0" autoUpdateAnimBg="0"/>
      <p:bldP spid="10" grpId="0" bldLvl="0" autoUpdateAnimBg="0"/>
      <p:bldP spid="11" grpId="0" bldLvl="0" autoUpdateAnimBg="0"/>
      <p:bldP spid="11" grpId="1" bldLvl="0" autoUpdateAnimBg="0"/>
      <p:bldP spid="11" grpId="2" bldLvl="0" autoUpdateAnimBg="0"/>
      <p:bldP spid="12" grpId="0" bldLvl="0" autoUpdateAnimBg="0"/>
      <p:bldP spid="12" grpId="1" bldLvl="0" autoUpdateAnimBg="0"/>
      <p:bldP spid="12" grpId="2" bldLvl="0" autoUpdateAnimBg="0"/>
      <p:bldP spid="13" grpId="0" bldLvl="0" autoUpdateAnimBg="0"/>
      <p:bldP spid="13" grpId="1" bldLvl="0" autoUpdateAnimBg="0"/>
      <p:bldP spid="13" grpId="2" bldLvl="0" autoUpdateAnimBg="0"/>
      <p:bldP spid="14" grpId="0" bldLvl="0" autoUpdateAnimBg="0"/>
      <p:bldP spid="14" grpId="1" bldLvl="0" autoUpdateAnimBg="0"/>
      <p:bldP spid="14" grpId="2" bldLvl="0" autoUpdateAnimBg="0"/>
      <p:bldP spid="27" grpId="0" bldLvl="0" autoUpdateAnimBg="0"/>
      <p:bldP spid="28"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91680" y="2067694"/>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22956466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534875" y="2759170"/>
            <a:ext cx="6035114" cy="0"/>
          </a:xfrm>
          <a:prstGeom prst="line">
            <a:avLst/>
          </a:prstGeom>
          <a:ln w="57150">
            <a:solidFill>
              <a:schemeClr val="tx1">
                <a:lumMod val="50000"/>
                <a:lumOff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574476" y="1456133"/>
            <a:ext cx="0" cy="2543370"/>
          </a:xfrm>
          <a:prstGeom prst="line">
            <a:avLst/>
          </a:prstGeom>
          <a:ln w="57150">
            <a:solidFill>
              <a:schemeClr val="tx1">
                <a:lumMod val="50000"/>
                <a:lumOff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3532646" y="2254285"/>
            <a:ext cx="2058732" cy="1009771"/>
          </a:xfrm>
          <a:prstGeom prst="roundRect">
            <a:avLst>
              <a:gd name="adj" fmla="val 10131"/>
            </a:avLst>
          </a:prstGeom>
          <a:solidFill>
            <a:srgbClr val="FF0000"/>
          </a:solidFill>
          <a:ln w="25400" cap="flat" cmpd="sng" algn="ctr">
            <a:noFill/>
            <a:prstDash val="solid"/>
          </a:ln>
          <a:effectLst>
            <a:outerShdw blurRad="63500" sx="102000" sy="102000" algn="ctr" rotWithShape="0">
              <a:prstClr val="black">
                <a:alpha val="40000"/>
              </a:prstClr>
            </a:outerShdw>
          </a:effectLst>
        </p:spPr>
        <p:txBody>
          <a:bodyPr anchor="ctr"/>
          <a:lstStyle/>
          <a:p>
            <a:pPr algn="ctr" eaLnBrk="1" fontAlgn="auto" hangingPunct="1">
              <a:spcBef>
                <a:spcPts val="0"/>
              </a:spcBef>
              <a:spcAft>
                <a:spcPts val="0"/>
              </a:spcAft>
              <a:defRPr/>
            </a:pPr>
            <a:endParaRPr lang="en-US" sz="1600" kern="0">
              <a:solidFill>
                <a:srgbClr val="D00022"/>
              </a:solidFill>
              <a:latin typeface="Calibri"/>
              <a:ea typeface="+mn-ea"/>
            </a:endParaRPr>
          </a:p>
        </p:txBody>
      </p:sp>
      <p:grpSp>
        <p:nvGrpSpPr>
          <p:cNvPr id="5" name="组合 4"/>
          <p:cNvGrpSpPr/>
          <p:nvPr/>
        </p:nvGrpSpPr>
        <p:grpSpPr>
          <a:xfrm>
            <a:off x="1475656" y="1446990"/>
            <a:ext cx="2624796" cy="1110356"/>
            <a:chOff x="1475656" y="1275606"/>
            <a:chExt cx="2624796" cy="1110356"/>
          </a:xfrm>
        </p:grpSpPr>
        <p:sp>
          <p:nvSpPr>
            <p:cNvPr id="6" name="圆角矩形 5"/>
            <p:cNvSpPr/>
            <p:nvPr/>
          </p:nvSpPr>
          <p:spPr>
            <a:xfrm>
              <a:off x="1475656" y="1376190"/>
              <a:ext cx="2624796" cy="1009772"/>
            </a:xfrm>
            <a:prstGeom prst="roundRect">
              <a:avLst>
                <a:gd name="adj" fmla="val 10131"/>
              </a:avLst>
            </a:prstGeom>
            <a:solidFill>
              <a:srgbClr val="FF0000"/>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7" name="圆角矩形 6"/>
            <p:cNvSpPr/>
            <p:nvPr/>
          </p:nvSpPr>
          <p:spPr>
            <a:xfrm>
              <a:off x="1644605" y="1275606"/>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252000" rIns="72000" bIns="0" anchor="ctr"/>
            <a:lstStyle/>
            <a:p>
              <a:pPr algn="just"/>
              <a:endParaRPr lang="zh-CN" altLang="en-US" sz="1050" dirty="0">
                <a:solidFill>
                  <a:schemeClr val="bg1">
                    <a:lumMod val="50000"/>
                  </a:schemeClr>
                </a:solidFill>
                <a:latin typeface="微软雅黑" pitchFamily="34" charset="-122"/>
                <a:ea typeface="微软雅黑" pitchFamily="34" charset="-122"/>
                <a:sym typeface="微软雅黑" pitchFamily="34" charset="-122"/>
              </a:endParaRPr>
            </a:p>
          </p:txBody>
        </p:sp>
        <p:sp>
          <p:nvSpPr>
            <p:cNvPr id="8" name="KSO_GN1"/>
            <p:cNvSpPr txBox="1">
              <a:spLocks noChangeArrowheads="1"/>
            </p:cNvSpPr>
            <p:nvPr/>
          </p:nvSpPr>
          <p:spPr bwMode="auto">
            <a:xfrm flipH="1">
              <a:off x="1534875" y="1284749"/>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a:solidFill>
                    <a:srgbClr val="FF0000"/>
                  </a:solidFill>
                  <a:latin typeface="Arial Rounded MT Bold" pitchFamily="34" charset="0"/>
                  <a:ea typeface="微软雅黑" pitchFamily="34" charset="-122"/>
                  <a:cs typeface="Times New Roman" pitchFamily="18" charset="0"/>
                </a:rPr>
                <a:t>01</a:t>
              </a:r>
              <a:endParaRPr lang="zh-CN" altLang="en-US" sz="2000" b="1" dirty="0">
                <a:solidFill>
                  <a:srgbClr val="FF0000"/>
                </a:solidFill>
                <a:latin typeface="Arial Rounded MT Bold" pitchFamily="34" charset="0"/>
                <a:ea typeface="微软雅黑" pitchFamily="34" charset="-122"/>
                <a:cs typeface="Times New Roman" pitchFamily="18" charset="0"/>
              </a:endParaRPr>
            </a:p>
          </p:txBody>
        </p:sp>
        <p:sp>
          <p:nvSpPr>
            <p:cNvPr id="9" name="矩形 8"/>
            <p:cNvSpPr/>
            <p:nvPr/>
          </p:nvSpPr>
          <p:spPr>
            <a:xfrm>
              <a:off x="1708001" y="1634268"/>
              <a:ext cx="2214562" cy="553998"/>
            </a:xfrm>
            <a:prstGeom prst="rect">
              <a:avLst/>
            </a:prstGeom>
          </p:spPr>
          <p:txBody>
            <a:bodyPr wrap="square">
              <a:spAutoFit/>
            </a:bodyPr>
            <a:lstStyle/>
            <a:p>
              <a:pPr algn="just"/>
              <a:r>
                <a:rPr lang="zh-CN" altLang="en-US" sz="1000" b="1"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endPar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10" name="组合 9"/>
          <p:cNvGrpSpPr/>
          <p:nvPr/>
        </p:nvGrpSpPr>
        <p:grpSpPr>
          <a:xfrm>
            <a:off x="5009638" y="1446990"/>
            <a:ext cx="2624795" cy="1110356"/>
            <a:chOff x="5009638" y="1275606"/>
            <a:chExt cx="2624795" cy="1110356"/>
          </a:xfrm>
        </p:grpSpPr>
        <p:sp>
          <p:nvSpPr>
            <p:cNvPr id="11" name="圆角矩形 10"/>
            <p:cNvSpPr/>
            <p:nvPr/>
          </p:nvSpPr>
          <p:spPr>
            <a:xfrm>
              <a:off x="5009638" y="1376190"/>
              <a:ext cx="2624795" cy="1009772"/>
            </a:xfrm>
            <a:prstGeom prst="roundRect">
              <a:avLst>
                <a:gd name="adj" fmla="val 10131"/>
              </a:avLst>
            </a:prstGeom>
            <a:solidFill>
              <a:srgbClr val="FF0000"/>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12" name="圆角矩形 11"/>
            <p:cNvSpPr/>
            <p:nvPr/>
          </p:nvSpPr>
          <p:spPr>
            <a:xfrm>
              <a:off x="5176845" y="1275606"/>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252000" rIns="72000" bIns="0" anchor="ctr"/>
            <a:lstStyle/>
            <a:p>
              <a:pPr algn="ctr">
                <a:lnSpc>
                  <a:spcPct val="130000"/>
                </a:lnSpc>
                <a:defRPr/>
              </a:pPr>
              <a:endParaRPr lang="zh-CN" altLang="en-US" sz="2000" b="1" kern="0" dirty="0">
                <a:solidFill>
                  <a:schemeClr val="tx1">
                    <a:lumMod val="65000"/>
                    <a:lumOff val="35000"/>
                  </a:schemeClr>
                </a:solidFill>
                <a:latin typeface="微软雅黑" pitchFamily="34" charset="-122"/>
                <a:ea typeface="微软雅黑" pitchFamily="34" charset="-122"/>
              </a:endParaRPr>
            </a:p>
          </p:txBody>
        </p:sp>
        <p:sp>
          <p:nvSpPr>
            <p:cNvPr id="13" name="KSO_GN2"/>
            <p:cNvSpPr txBox="1">
              <a:spLocks noChangeArrowheads="1"/>
            </p:cNvSpPr>
            <p:nvPr/>
          </p:nvSpPr>
          <p:spPr bwMode="auto">
            <a:xfrm flipH="1">
              <a:off x="6909871" y="1284749"/>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a:solidFill>
                    <a:srgbClr val="FF0000"/>
                  </a:solidFill>
                  <a:latin typeface="Arial Rounded MT Bold" pitchFamily="34" charset="0"/>
                  <a:ea typeface="微软雅黑" pitchFamily="34" charset="-122"/>
                  <a:cs typeface="Times New Roman" pitchFamily="18" charset="0"/>
                </a:rPr>
                <a:t>02</a:t>
              </a:r>
              <a:endParaRPr lang="zh-CN" altLang="en-US" sz="2000" b="1" dirty="0">
                <a:solidFill>
                  <a:srgbClr val="FF0000"/>
                </a:solidFill>
                <a:latin typeface="Arial Rounded MT Bold" pitchFamily="34" charset="0"/>
                <a:ea typeface="微软雅黑" pitchFamily="34" charset="-122"/>
                <a:cs typeface="Times New Roman" pitchFamily="18" charset="0"/>
              </a:endParaRPr>
            </a:p>
          </p:txBody>
        </p:sp>
        <p:sp>
          <p:nvSpPr>
            <p:cNvPr id="14" name="矩形 13"/>
            <p:cNvSpPr/>
            <p:nvPr/>
          </p:nvSpPr>
          <p:spPr>
            <a:xfrm>
              <a:off x="5180071" y="1614390"/>
              <a:ext cx="2214562" cy="553998"/>
            </a:xfrm>
            <a:prstGeom prst="rect">
              <a:avLst/>
            </a:prstGeom>
          </p:spPr>
          <p:txBody>
            <a:bodyPr wrap="square">
              <a:spAutoFit/>
            </a:bodyPr>
            <a:lstStyle/>
            <a:p>
              <a:pPr algn="just"/>
              <a:r>
                <a:rPr lang="zh-CN" altLang="en-US" sz="1000" b="1"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endPar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1475656" y="2989731"/>
            <a:ext cx="2624796" cy="1174366"/>
            <a:chOff x="1475656" y="2818347"/>
            <a:chExt cx="2624796" cy="1174366"/>
          </a:xfrm>
        </p:grpSpPr>
        <p:sp>
          <p:nvSpPr>
            <p:cNvPr id="16" name="圆角矩形 15"/>
            <p:cNvSpPr/>
            <p:nvPr/>
          </p:nvSpPr>
          <p:spPr>
            <a:xfrm>
              <a:off x="1475656" y="2818347"/>
              <a:ext cx="2624796" cy="1009772"/>
            </a:xfrm>
            <a:prstGeom prst="roundRect">
              <a:avLst>
                <a:gd name="adj" fmla="val 10131"/>
              </a:avLst>
            </a:prstGeom>
            <a:solidFill>
              <a:srgbClr val="FF0000"/>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17" name="圆角矩形 16"/>
            <p:cNvSpPr/>
            <p:nvPr/>
          </p:nvSpPr>
          <p:spPr>
            <a:xfrm>
              <a:off x="1644605" y="2985555"/>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0" rIns="72000" bIns="252000" anchor="ctr"/>
            <a:lstStyle/>
            <a:p>
              <a:pPr algn="ctr">
                <a:lnSpc>
                  <a:spcPct val="130000"/>
                </a:lnSpc>
                <a:defRPr/>
              </a:pPr>
              <a:endParaRPr lang="zh-CN" altLang="en-US" sz="2000" b="1" kern="0" dirty="0">
                <a:solidFill>
                  <a:schemeClr val="tx1">
                    <a:lumMod val="65000"/>
                    <a:lumOff val="35000"/>
                  </a:schemeClr>
                </a:solidFill>
                <a:latin typeface="微软雅黑" pitchFamily="34" charset="-122"/>
                <a:ea typeface="微软雅黑" pitchFamily="34" charset="-122"/>
              </a:endParaRPr>
            </a:p>
          </p:txBody>
        </p:sp>
        <p:sp>
          <p:nvSpPr>
            <p:cNvPr id="18" name="KSO_GN4"/>
            <p:cNvSpPr txBox="1">
              <a:spLocks noChangeArrowheads="1"/>
            </p:cNvSpPr>
            <p:nvPr/>
          </p:nvSpPr>
          <p:spPr bwMode="auto">
            <a:xfrm flipH="1">
              <a:off x="1534875" y="3721002"/>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smtClean="0">
                  <a:solidFill>
                    <a:srgbClr val="FF0000"/>
                  </a:solidFill>
                  <a:latin typeface="Arial Rounded MT Bold" pitchFamily="34" charset="0"/>
                  <a:ea typeface="微软雅黑" pitchFamily="34" charset="-122"/>
                  <a:cs typeface="Times New Roman" pitchFamily="18" charset="0"/>
                </a:rPr>
                <a:t>03</a:t>
              </a:r>
              <a:endParaRPr lang="zh-CN" altLang="en-US" sz="2000" b="1" dirty="0">
                <a:solidFill>
                  <a:srgbClr val="FF0000"/>
                </a:solidFill>
                <a:latin typeface="Arial Rounded MT Bold" pitchFamily="34" charset="0"/>
                <a:ea typeface="微软雅黑" pitchFamily="34" charset="-122"/>
                <a:cs typeface="Times New Roman" pitchFamily="18" charset="0"/>
              </a:endParaRPr>
            </a:p>
          </p:txBody>
        </p:sp>
        <p:sp>
          <p:nvSpPr>
            <p:cNvPr id="19" name="矩形 18"/>
            <p:cNvSpPr/>
            <p:nvPr/>
          </p:nvSpPr>
          <p:spPr>
            <a:xfrm>
              <a:off x="1681497" y="3078755"/>
              <a:ext cx="2214562" cy="553998"/>
            </a:xfrm>
            <a:prstGeom prst="rect">
              <a:avLst/>
            </a:prstGeom>
          </p:spPr>
          <p:txBody>
            <a:bodyPr wrap="square">
              <a:spAutoFit/>
            </a:bodyPr>
            <a:lstStyle/>
            <a:p>
              <a:pPr algn="just"/>
              <a:r>
                <a:rPr lang="zh-CN" altLang="en-US" sz="1000" b="1"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endPar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20" name="组合 19"/>
          <p:cNvGrpSpPr/>
          <p:nvPr/>
        </p:nvGrpSpPr>
        <p:grpSpPr>
          <a:xfrm>
            <a:off x="4978287" y="2989731"/>
            <a:ext cx="2624795" cy="1174366"/>
            <a:chOff x="4978287" y="2818347"/>
            <a:chExt cx="2624795" cy="1174366"/>
          </a:xfrm>
        </p:grpSpPr>
        <p:sp>
          <p:nvSpPr>
            <p:cNvPr id="21" name="圆角矩形 20"/>
            <p:cNvSpPr/>
            <p:nvPr/>
          </p:nvSpPr>
          <p:spPr>
            <a:xfrm>
              <a:off x="4978287" y="2818347"/>
              <a:ext cx="2624795" cy="1009772"/>
            </a:xfrm>
            <a:prstGeom prst="roundRect">
              <a:avLst>
                <a:gd name="adj" fmla="val 10131"/>
              </a:avLst>
            </a:prstGeom>
            <a:solidFill>
              <a:srgbClr val="FF0000"/>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22" name="圆角矩形 21"/>
            <p:cNvSpPr/>
            <p:nvPr/>
          </p:nvSpPr>
          <p:spPr>
            <a:xfrm>
              <a:off x="5147234" y="2985555"/>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0" rIns="72000" bIns="252000" anchor="ctr"/>
            <a:lstStyle/>
            <a:p>
              <a:pPr algn="ctr">
                <a:lnSpc>
                  <a:spcPct val="130000"/>
                </a:lnSpc>
                <a:defRPr/>
              </a:pPr>
              <a:endParaRPr lang="en-US" altLang="zh-CN" sz="2000" b="1" kern="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23" name="KSO_GN3"/>
            <p:cNvSpPr txBox="1">
              <a:spLocks noChangeArrowheads="1"/>
            </p:cNvSpPr>
            <p:nvPr/>
          </p:nvSpPr>
          <p:spPr bwMode="auto">
            <a:xfrm flipH="1">
              <a:off x="6909871" y="3721002"/>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smtClean="0">
                  <a:solidFill>
                    <a:srgbClr val="FF0000"/>
                  </a:solidFill>
                  <a:latin typeface="Arial Rounded MT Bold" pitchFamily="34" charset="0"/>
                  <a:ea typeface="微软雅黑" pitchFamily="34" charset="-122"/>
                  <a:cs typeface="Times New Roman" pitchFamily="18" charset="0"/>
                </a:rPr>
                <a:t>04</a:t>
              </a:r>
              <a:endParaRPr lang="zh-CN" altLang="en-US" sz="2000" b="1" dirty="0">
                <a:solidFill>
                  <a:srgbClr val="FF0000"/>
                </a:solidFill>
                <a:latin typeface="Arial Rounded MT Bold" pitchFamily="34" charset="0"/>
                <a:ea typeface="微软雅黑" pitchFamily="34" charset="-122"/>
                <a:cs typeface="Times New Roman" pitchFamily="18" charset="0"/>
              </a:endParaRPr>
            </a:p>
          </p:txBody>
        </p:sp>
        <p:sp>
          <p:nvSpPr>
            <p:cNvPr id="24" name="矩形 23"/>
            <p:cNvSpPr/>
            <p:nvPr/>
          </p:nvSpPr>
          <p:spPr>
            <a:xfrm>
              <a:off x="5166818" y="3098633"/>
              <a:ext cx="2214562" cy="553998"/>
            </a:xfrm>
            <a:prstGeom prst="rect">
              <a:avLst/>
            </a:prstGeom>
          </p:spPr>
          <p:txBody>
            <a:bodyPr wrap="square">
              <a:spAutoFit/>
            </a:bodyPr>
            <a:lstStyle/>
            <a:p>
              <a:pPr algn="just"/>
              <a:r>
                <a:rPr lang="zh-CN" altLang="en-US" sz="1000" b="1"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endPar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25" name="圆角矩形 24"/>
          <p:cNvSpPr/>
          <p:nvPr/>
        </p:nvSpPr>
        <p:spPr>
          <a:xfrm>
            <a:off x="3842676" y="2424104"/>
            <a:ext cx="1410806" cy="692340"/>
          </a:xfrm>
          <a:prstGeom prst="roundRect">
            <a:avLst>
              <a:gd name="adj" fmla="val 10131"/>
            </a:avLst>
          </a:prstGeom>
          <a:solidFill>
            <a:srgbClr val="FFFFFF"/>
          </a:solidFill>
          <a:ln w="25400" cap="flat" cmpd="sng" algn="ctr">
            <a:solidFill>
              <a:sysClr val="window" lastClr="FFFFFF"/>
            </a:solidFill>
            <a:prstDash val="solid"/>
          </a:ln>
          <a:effectLst/>
        </p:spPr>
        <p:txBody>
          <a:bodyPr anchor="ctr"/>
          <a:lstStyle/>
          <a:p>
            <a:pPr algn="ctr" eaLnBrk="1" fontAlgn="auto" hangingPunct="1">
              <a:lnSpc>
                <a:spcPct val="130000"/>
              </a:lnSpc>
              <a:spcBef>
                <a:spcPts val="0"/>
              </a:spcBef>
              <a:spcAft>
                <a:spcPts val="0"/>
              </a:spcAft>
              <a:defRPr/>
            </a:pPr>
            <a:r>
              <a:rPr lang="zh-CN" altLang="en-US" b="1" kern="0" dirty="0" smtClean="0">
                <a:ln w="18415" cmpd="sng">
                  <a:noFill/>
                  <a:prstDash val="solid"/>
                </a:ln>
                <a:solidFill>
                  <a:srgbClr val="FF0000"/>
                </a:solidFill>
                <a:latin typeface="Arial Rounded MT Bold" pitchFamily="34" charset="0"/>
                <a:ea typeface="微软雅黑" pitchFamily="34" charset="-122"/>
                <a:cs typeface="Times New Roman" pitchFamily="18" charset="0"/>
              </a:rPr>
              <a:t>输入内容</a:t>
            </a:r>
            <a:endParaRPr lang="en-US" b="1" kern="0" dirty="0">
              <a:ln w="18415" cmpd="sng">
                <a:noFill/>
                <a:prstDash val="solid"/>
              </a:ln>
              <a:solidFill>
                <a:srgbClr val="FF0000"/>
              </a:solidFill>
              <a:latin typeface="Arial Rounded MT Bold" pitchFamily="34" charset="0"/>
              <a:ea typeface="微软雅黑" pitchFamily="34" charset="-122"/>
              <a:cs typeface="Times New Roman" pitchFamily="18" charset="0"/>
            </a:endParaRPr>
          </a:p>
        </p:txBody>
      </p:sp>
      <p:sp>
        <p:nvSpPr>
          <p:cNvPr id="43"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44" name="Group 8"/>
          <p:cNvGrpSpPr>
            <a:grpSpLocks/>
          </p:cNvGrpSpPr>
          <p:nvPr/>
        </p:nvGrpSpPr>
        <p:grpSpPr bwMode="auto">
          <a:xfrm>
            <a:off x="1763688" y="626641"/>
            <a:ext cx="360362" cy="288925"/>
            <a:chOff x="0" y="0"/>
            <a:chExt cx="360040" cy="288032"/>
          </a:xfrm>
          <a:solidFill>
            <a:srgbClr val="C00000"/>
          </a:solidFill>
        </p:grpSpPr>
        <p:sp>
          <p:nvSpPr>
            <p:cNvPr id="45"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46"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29547711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1+#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Effect transition="in" filter="fade">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AutoShape 3"/>
          <p:cNvSpPr>
            <a:spLocks noChangeArrowheads="1"/>
          </p:cNvSpPr>
          <p:nvPr/>
        </p:nvSpPr>
        <p:spPr bwMode="gray">
          <a:xfrm>
            <a:off x="3977483" y="2157457"/>
            <a:ext cx="1147828" cy="1146762"/>
          </a:xfrm>
          <a:prstGeom prst="octagon">
            <a:avLst>
              <a:gd name="adj" fmla="val 29287"/>
            </a:avLst>
          </a:prstGeom>
          <a:solidFill>
            <a:schemeClr val="tx1">
              <a:lumMod val="50000"/>
              <a:lumOff val="50000"/>
            </a:schemeClr>
          </a:solidFill>
          <a:ln>
            <a:noFill/>
          </a:ln>
        </p:spPr>
        <p:txBody>
          <a:bodyPr lIns="45720" tIns="44450" rIns="45720" bIns="44450" anchor="ctr" anchorCtr="1"/>
          <a:lstStyle/>
          <a:p>
            <a:pPr algn="ctr" eaLnBrk="1" hangingPunct="1"/>
            <a:r>
              <a:rPr kumimoji="1" lang="zh-CN" altLang="en-US" dirty="0">
                <a:solidFill>
                  <a:srgbClr val="FFFFFF"/>
                </a:solidFill>
                <a:latin typeface="黑体" pitchFamily="49" charset="-122"/>
                <a:ea typeface="黑体" pitchFamily="49" charset="-122"/>
              </a:rPr>
              <a:t>输入</a:t>
            </a:r>
            <a:endParaRPr kumimoji="1" lang="en-US" altLang="zh-CN" dirty="0">
              <a:solidFill>
                <a:srgbClr val="FFFFFF"/>
              </a:solidFill>
              <a:latin typeface="黑体" pitchFamily="49" charset="-122"/>
              <a:ea typeface="黑体" pitchFamily="49" charset="-122"/>
            </a:endParaRPr>
          </a:p>
          <a:p>
            <a:pPr algn="ctr" eaLnBrk="1" hangingPunct="1"/>
            <a:r>
              <a:rPr kumimoji="1" lang="zh-CN" altLang="en-US" dirty="0">
                <a:solidFill>
                  <a:srgbClr val="FFFFFF"/>
                </a:solidFill>
                <a:latin typeface="黑体" pitchFamily="49" charset="-122"/>
                <a:ea typeface="黑体" pitchFamily="49" charset="-122"/>
              </a:rPr>
              <a:t>标题</a:t>
            </a:r>
          </a:p>
        </p:txBody>
      </p:sp>
      <p:sp>
        <p:nvSpPr>
          <p:cNvPr id="35" name="Rectangle 4"/>
          <p:cNvSpPr>
            <a:spLocks noChangeArrowheads="1"/>
          </p:cNvSpPr>
          <p:nvPr/>
        </p:nvSpPr>
        <p:spPr bwMode="gray">
          <a:xfrm>
            <a:off x="4304672" y="1620311"/>
            <a:ext cx="495580" cy="496646"/>
          </a:xfrm>
          <a:prstGeom prst="rect">
            <a:avLst/>
          </a:prstGeom>
          <a:solidFill>
            <a:srgbClr val="FF0000"/>
          </a:solidFill>
          <a:ln>
            <a:noFill/>
          </a:ln>
        </p:spPr>
        <p:txBody>
          <a:bodyPr lIns="0" tIns="0" rIns="0" bIns="0" anchor="ctr" anchorCtr="1"/>
          <a:lstStyle/>
          <a:p>
            <a:pPr eaLnBrk="1" hangingPunct="1"/>
            <a:r>
              <a:rPr kumimoji="1" lang="zh-CN" altLang="en-US" sz="1100" dirty="0">
                <a:solidFill>
                  <a:srgbClr val="FFFFFF"/>
                </a:solidFill>
                <a:latin typeface="黑体" pitchFamily="49" charset="-122"/>
                <a:ea typeface="黑体" pitchFamily="49" charset="-122"/>
              </a:rPr>
              <a:t>文本</a:t>
            </a:r>
          </a:p>
        </p:txBody>
      </p:sp>
      <p:sp>
        <p:nvSpPr>
          <p:cNvPr id="36" name="Rectangle 5"/>
          <p:cNvSpPr>
            <a:spLocks noChangeArrowheads="1"/>
          </p:cNvSpPr>
          <p:nvPr/>
        </p:nvSpPr>
        <p:spPr bwMode="gray">
          <a:xfrm>
            <a:off x="4304672" y="3347915"/>
            <a:ext cx="495580" cy="496646"/>
          </a:xfrm>
          <a:prstGeom prst="rect">
            <a:avLst/>
          </a:prstGeom>
          <a:solidFill>
            <a:srgbClr val="FF0000"/>
          </a:solidFill>
          <a:ln>
            <a:noFill/>
          </a:ln>
        </p:spPr>
        <p:txBody>
          <a:bodyPr lIns="0" tIns="0" rIns="0" bIns="0" anchor="ctr" anchorCtr="1"/>
          <a:lstStyle/>
          <a:p>
            <a:pPr eaLnBrk="1" hangingPunct="1"/>
            <a:r>
              <a:rPr kumimoji="1" lang="zh-CN" altLang="en-US" sz="1100">
                <a:solidFill>
                  <a:srgbClr val="FFFFFF"/>
                </a:solidFill>
                <a:latin typeface="黑体" pitchFamily="49" charset="-122"/>
                <a:ea typeface="黑体" pitchFamily="49" charset="-122"/>
              </a:rPr>
              <a:t>文本</a:t>
            </a:r>
          </a:p>
        </p:txBody>
      </p:sp>
      <p:sp>
        <p:nvSpPr>
          <p:cNvPr id="37" name="Rectangle 6"/>
          <p:cNvSpPr>
            <a:spLocks noChangeArrowheads="1"/>
          </p:cNvSpPr>
          <p:nvPr/>
        </p:nvSpPr>
        <p:spPr bwMode="gray">
          <a:xfrm>
            <a:off x="5189257" y="2496369"/>
            <a:ext cx="496646" cy="496646"/>
          </a:xfrm>
          <a:prstGeom prst="rect">
            <a:avLst/>
          </a:prstGeom>
          <a:solidFill>
            <a:srgbClr val="FF0000"/>
          </a:solidFill>
          <a:ln>
            <a:noFill/>
          </a:ln>
        </p:spPr>
        <p:txBody>
          <a:bodyPr lIns="0" tIns="0" rIns="0" bIns="0" anchor="ctr" anchorCtr="1"/>
          <a:lstStyle/>
          <a:p>
            <a:pPr eaLnBrk="1" hangingPunct="1"/>
            <a:r>
              <a:rPr kumimoji="1" lang="zh-CN" altLang="en-US" sz="1100">
                <a:solidFill>
                  <a:srgbClr val="FFFFFF"/>
                </a:solidFill>
                <a:latin typeface="黑体" pitchFamily="49" charset="-122"/>
                <a:ea typeface="黑体" pitchFamily="49" charset="-122"/>
              </a:rPr>
              <a:t>文本</a:t>
            </a:r>
          </a:p>
        </p:txBody>
      </p:sp>
      <p:sp>
        <p:nvSpPr>
          <p:cNvPr id="38" name="Rectangle 7"/>
          <p:cNvSpPr>
            <a:spLocks noChangeArrowheads="1"/>
          </p:cNvSpPr>
          <p:nvPr/>
        </p:nvSpPr>
        <p:spPr bwMode="gray">
          <a:xfrm>
            <a:off x="3435009" y="2496369"/>
            <a:ext cx="496646" cy="496646"/>
          </a:xfrm>
          <a:prstGeom prst="rect">
            <a:avLst/>
          </a:prstGeom>
          <a:solidFill>
            <a:srgbClr val="FF0000"/>
          </a:solidFill>
          <a:ln>
            <a:noFill/>
          </a:ln>
        </p:spPr>
        <p:txBody>
          <a:bodyPr lIns="0" tIns="0" rIns="0" bIns="0" anchor="ctr" anchorCtr="1"/>
          <a:lstStyle/>
          <a:p>
            <a:pPr eaLnBrk="1" hangingPunct="1"/>
            <a:r>
              <a:rPr kumimoji="1" lang="zh-CN" altLang="en-US" sz="1100">
                <a:solidFill>
                  <a:srgbClr val="FFFFFF"/>
                </a:solidFill>
                <a:latin typeface="黑体" pitchFamily="49" charset="-122"/>
                <a:ea typeface="黑体" pitchFamily="49" charset="-122"/>
              </a:rPr>
              <a:t>文本</a:t>
            </a:r>
          </a:p>
        </p:txBody>
      </p:sp>
      <p:sp>
        <p:nvSpPr>
          <p:cNvPr id="39" name="Rectangle 8"/>
          <p:cNvSpPr>
            <a:spLocks noChangeArrowheads="1"/>
          </p:cNvSpPr>
          <p:nvPr/>
        </p:nvSpPr>
        <p:spPr bwMode="gray">
          <a:xfrm rot="18900000">
            <a:off x="4918553" y="3102790"/>
            <a:ext cx="496646" cy="495580"/>
          </a:xfrm>
          <a:prstGeom prst="rect">
            <a:avLst/>
          </a:prstGeom>
          <a:solidFill>
            <a:srgbClr val="FF0000"/>
          </a:solidFill>
          <a:ln>
            <a:noFill/>
          </a:ln>
        </p:spPr>
        <p:txBody>
          <a:bodyPr lIns="0" tIns="0" rIns="0" bIns="0" anchor="ctr" anchorCtr="1"/>
          <a:lstStyle/>
          <a:p>
            <a:pPr>
              <a:spcBef>
                <a:spcPct val="30000"/>
              </a:spcBef>
            </a:pPr>
            <a:r>
              <a:rPr lang="zh-CN" altLang="en-US" sz="1100" b="1">
                <a:solidFill>
                  <a:srgbClr val="FFFFFF"/>
                </a:solidFill>
                <a:latin typeface="黑体" pitchFamily="49" charset="-122"/>
                <a:ea typeface="黑体" pitchFamily="49" charset="-122"/>
              </a:rPr>
              <a:t>文本</a:t>
            </a:r>
          </a:p>
        </p:txBody>
      </p:sp>
      <p:sp>
        <p:nvSpPr>
          <p:cNvPr id="40" name="Rectangle 9"/>
          <p:cNvSpPr>
            <a:spLocks noChangeArrowheads="1"/>
          </p:cNvSpPr>
          <p:nvPr/>
        </p:nvSpPr>
        <p:spPr bwMode="gray">
          <a:xfrm rot="18900000">
            <a:off x="3684398" y="1876095"/>
            <a:ext cx="496646" cy="495581"/>
          </a:xfrm>
          <a:prstGeom prst="rect">
            <a:avLst/>
          </a:prstGeom>
          <a:solidFill>
            <a:srgbClr val="FF0000"/>
          </a:solidFill>
          <a:ln>
            <a:noFill/>
          </a:ln>
        </p:spPr>
        <p:txBody>
          <a:bodyPr lIns="0" tIns="0" rIns="0" bIns="0" anchor="ctr" anchorCtr="1"/>
          <a:lstStyle/>
          <a:p>
            <a:pPr>
              <a:spcBef>
                <a:spcPct val="30000"/>
              </a:spcBef>
            </a:pPr>
            <a:r>
              <a:rPr lang="zh-CN" altLang="en-US" sz="1100" b="1" dirty="0">
                <a:solidFill>
                  <a:srgbClr val="FFFFFF"/>
                </a:solidFill>
                <a:latin typeface="黑体" pitchFamily="49" charset="-122"/>
                <a:ea typeface="黑体" pitchFamily="49" charset="-122"/>
              </a:rPr>
              <a:t>文本</a:t>
            </a:r>
          </a:p>
        </p:txBody>
      </p:sp>
      <p:sp>
        <p:nvSpPr>
          <p:cNvPr id="41" name="Rectangle 10"/>
          <p:cNvSpPr>
            <a:spLocks noChangeArrowheads="1"/>
          </p:cNvSpPr>
          <p:nvPr/>
        </p:nvSpPr>
        <p:spPr bwMode="gray">
          <a:xfrm rot="13500000">
            <a:off x="3686529" y="3104921"/>
            <a:ext cx="496646" cy="496646"/>
          </a:xfrm>
          <a:prstGeom prst="rect">
            <a:avLst/>
          </a:prstGeom>
          <a:solidFill>
            <a:srgbClr val="FF0000"/>
          </a:solidFill>
          <a:ln>
            <a:noFill/>
          </a:ln>
        </p:spPr>
        <p:txBody>
          <a:bodyPr rot="10800000" vert="eaVert" lIns="0" tIns="0" rIns="0" bIns="0" anchor="ctr" anchorCtr="1"/>
          <a:lstStyle/>
          <a:p>
            <a:pPr>
              <a:spcBef>
                <a:spcPct val="30000"/>
              </a:spcBef>
            </a:pPr>
            <a:r>
              <a:rPr lang="zh-CN" altLang="en-US" sz="1100" b="1">
                <a:solidFill>
                  <a:srgbClr val="FFFFFF"/>
                </a:solidFill>
                <a:latin typeface="黑体" pitchFamily="49" charset="-122"/>
                <a:ea typeface="黑体" pitchFamily="49" charset="-122"/>
              </a:rPr>
              <a:t>文本</a:t>
            </a:r>
          </a:p>
        </p:txBody>
      </p:sp>
      <p:sp>
        <p:nvSpPr>
          <p:cNvPr id="42" name="Rectangle 11"/>
          <p:cNvSpPr>
            <a:spLocks noChangeArrowheads="1"/>
          </p:cNvSpPr>
          <p:nvPr/>
        </p:nvSpPr>
        <p:spPr bwMode="gray">
          <a:xfrm rot="2700000" flipH="1" flipV="1">
            <a:off x="4929743" y="1870233"/>
            <a:ext cx="495580" cy="496646"/>
          </a:xfrm>
          <a:prstGeom prst="rect">
            <a:avLst/>
          </a:prstGeom>
          <a:solidFill>
            <a:srgbClr val="FF0000"/>
          </a:solidFill>
          <a:ln>
            <a:noFill/>
          </a:ln>
        </p:spPr>
        <p:txBody>
          <a:bodyPr rot="10800000" lIns="0" tIns="0" rIns="0" bIns="0" anchor="ctr" anchorCtr="1"/>
          <a:lstStyle/>
          <a:p>
            <a:pPr>
              <a:spcBef>
                <a:spcPct val="30000"/>
              </a:spcBef>
            </a:pPr>
            <a:r>
              <a:rPr lang="zh-CN" altLang="en-US" sz="1100" b="1">
                <a:solidFill>
                  <a:srgbClr val="FFFFFF"/>
                </a:solidFill>
                <a:latin typeface="黑体" pitchFamily="49" charset="-122"/>
                <a:ea typeface="黑体" pitchFamily="49" charset="-122"/>
              </a:rPr>
              <a:t>文本</a:t>
            </a:r>
          </a:p>
        </p:txBody>
      </p:sp>
      <p:sp>
        <p:nvSpPr>
          <p:cNvPr id="43" name="矩形 1"/>
          <p:cNvSpPr>
            <a:spLocks noChangeArrowheads="1"/>
          </p:cNvSpPr>
          <p:nvPr/>
        </p:nvSpPr>
        <p:spPr bwMode="auto">
          <a:xfrm>
            <a:off x="4067007" y="1203598"/>
            <a:ext cx="964517" cy="378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此处输入文本</a:t>
            </a:r>
            <a:endParaRPr lang="en-US" altLang="zh-CN" sz="1000" b="1" kern="0">
              <a:solidFill>
                <a:schemeClr val="tx1">
                  <a:lumMod val="65000"/>
                  <a:lumOff val="35000"/>
                </a:schemeClr>
              </a:solidFill>
              <a:latin typeface="微软雅黑" pitchFamily="34" charset="-122"/>
              <a:ea typeface="微软雅黑" pitchFamily="34" charset="-122"/>
            </a:endParaRPr>
          </a:p>
          <a:p>
            <a:pPr algn="ct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输入文本</a:t>
            </a:r>
            <a:endParaRPr lang="en-US" altLang="zh-CN" sz="1000" b="1" kern="0">
              <a:solidFill>
                <a:schemeClr val="tx1">
                  <a:lumMod val="65000"/>
                  <a:lumOff val="35000"/>
                </a:schemeClr>
              </a:solidFill>
              <a:latin typeface="微软雅黑" pitchFamily="34" charset="-122"/>
              <a:ea typeface="微软雅黑" pitchFamily="34" charset="-122"/>
            </a:endParaRPr>
          </a:p>
        </p:txBody>
      </p:sp>
      <p:sp>
        <p:nvSpPr>
          <p:cNvPr id="44" name="矩形 1"/>
          <p:cNvSpPr>
            <a:spLocks noChangeArrowheads="1"/>
          </p:cNvSpPr>
          <p:nvPr/>
        </p:nvSpPr>
        <p:spPr bwMode="auto">
          <a:xfrm>
            <a:off x="4067007" y="3857351"/>
            <a:ext cx="964517"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此处输入文本</a:t>
            </a:r>
            <a:endParaRPr lang="en-US" altLang="zh-CN" sz="1000" b="1" kern="0">
              <a:solidFill>
                <a:schemeClr val="tx1">
                  <a:lumMod val="65000"/>
                  <a:lumOff val="35000"/>
                </a:schemeClr>
              </a:solidFill>
              <a:latin typeface="微软雅黑" pitchFamily="34" charset="-122"/>
              <a:ea typeface="微软雅黑" pitchFamily="34" charset="-122"/>
            </a:endParaRPr>
          </a:p>
          <a:p>
            <a:pPr algn="ct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输入文本</a:t>
            </a:r>
            <a:endParaRPr lang="en-US" altLang="zh-CN" sz="1000" b="1" kern="0">
              <a:solidFill>
                <a:schemeClr val="tx1">
                  <a:lumMod val="65000"/>
                  <a:lumOff val="35000"/>
                </a:schemeClr>
              </a:solidFill>
              <a:latin typeface="微软雅黑" pitchFamily="34" charset="-122"/>
              <a:ea typeface="微软雅黑" pitchFamily="34" charset="-122"/>
            </a:endParaRPr>
          </a:p>
        </p:txBody>
      </p:sp>
      <p:sp>
        <p:nvSpPr>
          <p:cNvPr id="45" name="矩形 1"/>
          <p:cNvSpPr>
            <a:spLocks noChangeArrowheads="1"/>
          </p:cNvSpPr>
          <p:nvPr/>
        </p:nvSpPr>
        <p:spPr bwMode="auto">
          <a:xfrm>
            <a:off x="5375765" y="1620311"/>
            <a:ext cx="964517"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此处输入文本</a:t>
            </a:r>
            <a:endParaRPr lang="en-US" altLang="zh-CN" sz="1000" b="1" kern="0">
              <a:solidFill>
                <a:schemeClr val="tx1">
                  <a:lumMod val="65000"/>
                  <a:lumOff val="3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输入文本</a:t>
            </a:r>
            <a:endParaRPr lang="en-US" altLang="zh-CN" sz="1000" b="1" kern="0">
              <a:solidFill>
                <a:schemeClr val="tx1">
                  <a:lumMod val="65000"/>
                  <a:lumOff val="35000"/>
                </a:schemeClr>
              </a:solidFill>
              <a:latin typeface="微软雅黑" pitchFamily="34" charset="-122"/>
              <a:ea typeface="微软雅黑" pitchFamily="34" charset="-122"/>
            </a:endParaRPr>
          </a:p>
        </p:txBody>
      </p:sp>
      <p:sp>
        <p:nvSpPr>
          <p:cNvPr id="46" name="矩形 1"/>
          <p:cNvSpPr>
            <a:spLocks noChangeArrowheads="1"/>
          </p:cNvSpPr>
          <p:nvPr/>
        </p:nvSpPr>
        <p:spPr bwMode="auto">
          <a:xfrm>
            <a:off x="5685903" y="2556052"/>
            <a:ext cx="964516"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此处输入文本</a:t>
            </a:r>
            <a:endParaRPr lang="en-US" altLang="zh-CN" sz="1000" b="1" kern="0">
              <a:solidFill>
                <a:schemeClr val="tx1">
                  <a:lumMod val="65000"/>
                  <a:lumOff val="3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输入文本</a:t>
            </a:r>
            <a:endParaRPr lang="en-US" altLang="zh-CN" sz="1000" b="1" kern="0">
              <a:solidFill>
                <a:schemeClr val="tx1">
                  <a:lumMod val="65000"/>
                  <a:lumOff val="35000"/>
                </a:schemeClr>
              </a:solidFill>
              <a:latin typeface="微软雅黑" pitchFamily="34" charset="-122"/>
              <a:ea typeface="微软雅黑" pitchFamily="34" charset="-122"/>
            </a:endParaRPr>
          </a:p>
        </p:txBody>
      </p:sp>
      <p:sp>
        <p:nvSpPr>
          <p:cNvPr id="47" name="矩形 1"/>
          <p:cNvSpPr>
            <a:spLocks noChangeArrowheads="1"/>
          </p:cNvSpPr>
          <p:nvPr/>
        </p:nvSpPr>
        <p:spPr bwMode="auto">
          <a:xfrm>
            <a:off x="5327806" y="3519503"/>
            <a:ext cx="964516"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此处输入文本</a:t>
            </a:r>
            <a:endParaRPr lang="en-US" altLang="zh-CN" sz="1000" b="1" kern="0">
              <a:solidFill>
                <a:schemeClr val="tx1">
                  <a:lumMod val="65000"/>
                  <a:lumOff val="3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输入文本</a:t>
            </a:r>
            <a:endParaRPr lang="en-US" altLang="zh-CN" sz="1000" b="1" kern="0">
              <a:solidFill>
                <a:schemeClr val="tx1">
                  <a:lumMod val="65000"/>
                  <a:lumOff val="35000"/>
                </a:schemeClr>
              </a:solidFill>
              <a:latin typeface="微软雅黑" pitchFamily="34" charset="-122"/>
              <a:ea typeface="微软雅黑" pitchFamily="34" charset="-122"/>
            </a:endParaRPr>
          </a:p>
        </p:txBody>
      </p:sp>
      <p:sp>
        <p:nvSpPr>
          <p:cNvPr id="48" name="矩形 1"/>
          <p:cNvSpPr>
            <a:spLocks noChangeArrowheads="1"/>
          </p:cNvSpPr>
          <p:nvPr/>
        </p:nvSpPr>
        <p:spPr bwMode="auto">
          <a:xfrm>
            <a:off x="2735868" y="1620311"/>
            <a:ext cx="965582"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1" fontAlgn="auto" hangingPunct="1">
              <a:spcBef>
                <a:spcPts val="0"/>
              </a:spcBef>
              <a:spcAft>
                <a:spcPts val="0"/>
              </a:spcAft>
              <a:defRPr/>
            </a:pPr>
            <a:r>
              <a:rPr lang="zh-CN" altLang="en-US" sz="1000" b="1" kern="0" dirty="0">
                <a:solidFill>
                  <a:schemeClr val="tx1">
                    <a:lumMod val="65000"/>
                    <a:lumOff val="35000"/>
                  </a:schemeClr>
                </a:solidFill>
                <a:latin typeface="微软雅黑" pitchFamily="34" charset="-122"/>
                <a:ea typeface="微软雅黑" pitchFamily="34" charset="-122"/>
              </a:rPr>
              <a:t>此处输入文本</a:t>
            </a:r>
            <a:endParaRPr lang="en-US" altLang="zh-CN" sz="1000" b="1" kern="0" dirty="0">
              <a:solidFill>
                <a:schemeClr val="tx1">
                  <a:lumMod val="65000"/>
                  <a:lumOff val="35000"/>
                </a:schemeClr>
              </a:solidFill>
              <a:latin typeface="微软雅黑" pitchFamily="34" charset="-122"/>
              <a:ea typeface="微软雅黑" pitchFamily="34" charset="-122"/>
            </a:endParaRPr>
          </a:p>
          <a:p>
            <a:pPr algn="r" eaLnBrk="1" fontAlgn="auto" hangingPunct="1">
              <a:spcBef>
                <a:spcPts val="0"/>
              </a:spcBef>
              <a:spcAft>
                <a:spcPts val="0"/>
              </a:spcAft>
              <a:defRPr/>
            </a:pPr>
            <a:r>
              <a:rPr lang="zh-CN" altLang="en-US" sz="1000" b="1" kern="0" dirty="0" smtClean="0">
                <a:solidFill>
                  <a:schemeClr val="tx1">
                    <a:lumMod val="65000"/>
                    <a:lumOff val="35000"/>
                  </a:schemeClr>
                </a:solidFill>
                <a:latin typeface="微软雅黑" pitchFamily="34" charset="-122"/>
                <a:ea typeface="微软雅黑" pitchFamily="34" charset="-122"/>
              </a:rPr>
              <a:t>输入文本</a:t>
            </a:r>
            <a:endParaRPr lang="en-US" altLang="zh-CN" sz="1000" b="1" kern="0" dirty="0">
              <a:solidFill>
                <a:schemeClr val="tx1">
                  <a:lumMod val="65000"/>
                  <a:lumOff val="35000"/>
                </a:schemeClr>
              </a:solidFill>
              <a:latin typeface="微软雅黑" pitchFamily="34" charset="-122"/>
              <a:ea typeface="微软雅黑" pitchFamily="34" charset="-122"/>
            </a:endParaRPr>
          </a:p>
        </p:txBody>
      </p:sp>
      <p:sp>
        <p:nvSpPr>
          <p:cNvPr id="49" name="矩形 1"/>
          <p:cNvSpPr>
            <a:spLocks noChangeArrowheads="1"/>
          </p:cNvSpPr>
          <p:nvPr/>
        </p:nvSpPr>
        <p:spPr bwMode="auto">
          <a:xfrm>
            <a:off x="2470492" y="2556052"/>
            <a:ext cx="964517"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1" fontAlgn="auto" hangingPunct="1">
              <a:spcBef>
                <a:spcPts val="0"/>
              </a:spcBef>
              <a:spcAft>
                <a:spcPts val="0"/>
              </a:spcAft>
              <a:defRPr/>
            </a:pPr>
            <a:r>
              <a:rPr lang="zh-CN" altLang="en-US" sz="1000" b="1" kern="0" dirty="0">
                <a:solidFill>
                  <a:schemeClr val="tx1">
                    <a:lumMod val="65000"/>
                    <a:lumOff val="35000"/>
                  </a:schemeClr>
                </a:solidFill>
                <a:latin typeface="微软雅黑" pitchFamily="34" charset="-122"/>
                <a:ea typeface="微软雅黑" pitchFamily="34" charset="-122"/>
              </a:rPr>
              <a:t>此处输入文本</a:t>
            </a:r>
            <a:endParaRPr lang="en-US" altLang="zh-CN" sz="1000" b="1" kern="0" dirty="0">
              <a:solidFill>
                <a:schemeClr val="tx1">
                  <a:lumMod val="65000"/>
                  <a:lumOff val="35000"/>
                </a:schemeClr>
              </a:solidFill>
              <a:latin typeface="微软雅黑" pitchFamily="34" charset="-122"/>
              <a:ea typeface="微软雅黑" pitchFamily="34" charset="-122"/>
            </a:endParaRPr>
          </a:p>
          <a:p>
            <a:pPr algn="r" eaLnBrk="1" fontAlgn="auto" hangingPunct="1">
              <a:spcBef>
                <a:spcPts val="0"/>
              </a:spcBef>
              <a:spcAft>
                <a:spcPts val="0"/>
              </a:spcAft>
              <a:defRPr/>
            </a:pPr>
            <a:r>
              <a:rPr lang="zh-CN" altLang="en-US" sz="1000" b="1" kern="0" dirty="0">
                <a:solidFill>
                  <a:schemeClr val="tx1">
                    <a:lumMod val="65000"/>
                    <a:lumOff val="35000"/>
                  </a:schemeClr>
                </a:solidFill>
                <a:latin typeface="微软雅黑" pitchFamily="34" charset="-122"/>
                <a:ea typeface="微软雅黑" pitchFamily="34" charset="-122"/>
              </a:rPr>
              <a:t>输入文本</a:t>
            </a:r>
            <a:endParaRPr lang="en-US" altLang="zh-CN" sz="1000" b="1" kern="0" dirty="0">
              <a:solidFill>
                <a:schemeClr val="tx1">
                  <a:lumMod val="65000"/>
                  <a:lumOff val="35000"/>
                </a:schemeClr>
              </a:solidFill>
              <a:latin typeface="微软雅黑" pitchFamily="34" charset="-122"/>
              <a:ea typeface="微软雅黑" pitchFamily="34" charset="-122"/>
            </a:endParaRPr>
          </a:p>
        </p:txBody>
      </p:sp>
      <p:sp>
        <p:nvSpPr>
          <p:cNvPr id="50" name="矩形 1"/>
          <p:cNvSpPr>
            <a:spLocks noChangeArrowheads="1"/>
          </p:cNvSpPr>
          <p:nvPr/>
        </p:nvSpPr>
        <p:spPr bwMode="auto">
          <a:xfrm>
            <a:off x="2735868" y="3519503"/>
            <a:ext cx="965582"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此处输入文本</a:t>
            </a:r>
            <a:endParaRPr lang="en-US" altLang="zh-CN" sz="1000" b="1" kern="0">
              <a:solidFill>
                <a:schemeClr val="tx1">
                  <a:lumMod val="65000"/>
                  <a:lumOff val="35000"/>
                </a:schemeClr>
              </a:solidFill>
              <a:latin typeface="微软雅黑" pitchFamily="34" charset="-122"/>
              <a:ea typeface="微软雅黑" pitchFamily="34" charset="-122"/>
            </a:endParaRPr>
          </a:p>
          <a:p>
            <a:pPr algn="r" eaLnBrk="1" fontAlgn="auto" hangingPunct="1">
              <a:spcBef>
                <a:spcPts val="0"/>
              </a:spcBef>
              <a:spcAft>
                <a:spcPts val="0"/>
              </a:spcAft>
              <a:defRPr/>
            </a:pPr>
            <a:r>
              <a:rPr lang="zh-CN" altLang="en-US" sz="1000" b="1" kern="0">
                <a:solidFill>
                  <a:schemeClr val="tx1">
                    <a:lumMod val="65000"/>
                    <a:lumOff val="35000"/>
                  </a:schemeClr>
                </a:solidFill>
                <a:latin typeface="微软雅黑" pitchFamily="34" charset="-122"/>
                <a:ea typeface="微软雅黑" pitchFamily="34" charset="-122"/>
              </a:rPr>
              <a:t>输入文本</a:t>
            </a:r>
            <a:endParaRPr lang="en-US" altLang="zh-CN" sz="1000" b="1" kern="0">
              <a:solidFill>
                <a:schemeClr val="tx1">
                  <a:lumMod val="65000"/>
                  <a:lumOff val="35000"/>
                </a:schemeClr>
              </a:solidFill>
              <a:latin typeface="微软雅黑" pitchFamily="34" charset="-122"/>
              <a:ea typeface="微软雅黑" pitchFamily="34" charset="-122"/>
            </a:endParaRPr>
          </a:p>
        </p:txBody>
      </p:sp>
      <p:sp>
        <p:nvSpPr>
          <p:cNvPr id="51" name="文本框 120"/>
          <p:cNvSpPr>
            <a:spLocks noChangeArrowheads="1"/>
          </p:cNvSpPr>
          <p:nvPr/>
        </p:nvSpPr>
        <p:spPr bwMode="auto">
          <a:xfrm>
            <a:off x="1040924" y="2188200"/>
            <a:ext cx="1165702" cy="530915"/>
          </a:xfrm>
          <a:prstGeom prst="rect">
            <a:avLst/>
          </a:prstGeom>
          <a:solidFill>
            <a:srgbClr val="FF0000"/>
          </a:solidFill>
          <a:ln>
            <a:noFill/>
          </a:ln>
        </p:spPr>
        <p:txBody>
          <a:bodyPr wrap="square" lIns="68580" tIns="34290" rIns="68580" bIns="34290">
            <a:spAutoFit/>
          </a:bodyPr>
          <a:lstStyle/>
          <a:p>
            <a:pPr algn="ctr"/>
            <a:r>
              <a:rPr lang="zh-CN" altLang="en-US" sz="3000" dirty="0">
                <a:solidFill>
                  <a:schemeClr val="bg1"/>
                </a:solidFill>
                <a:latin typeface="Arial Unicode MS" pitchFamily="34" charset="-122"/>
                <a:ea typeface="微软雅黑" pitchFamily="34" charset="-122"/>
                <a:sym typeface="Arial Unicode MS" pitchFamily="34" charset="-122"/>
              </a:rPr>
              <a:t>text</a:t>
            </a:r>
          </a:p>
        </p:txBody>
      </p:sp>
      <p:sp>
        <p:nvSpPr>
          <p:cNvPr id="52" name="矩形 51"/>
          <p:cNvSpPr/>
          <p:nvPr/>
        </p:nvSpPr>
        <p:spPr>
          <a:xfrm>
            <a:off x="571535" y="2864376"/>
            <a:ext cx="1912233" cy="992579"/>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65000"/>
                    <a:lumOff val="3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tx1">
                  <a:lumMod val="65000"/>
                  <a:lumOff val="35000"/>
                </a:schemeClr>
              </a:solidFill>
              <a:latin typeface="宋体" pitchFamily="2" charset="-122"/>
              <a:ea typeface="宋体" pitchFamily="2" charset="-122"/>
            </a:endParaRPr>
          </a:p>
        </p:txBody>
      </p:sp>
      <p:sp>
        <p:nvSpPr>
          <p:cNvPr id="53" name="文本框 120"/>
          <p:cNvSpPr>
            <a:spLocks noChangeArrowheads="1"/>
          </p:cNvSpPr>
          <p:nvPr/>
        </p:nvSpPr>
        <p:spPr bwMode="auto">
          <a:xfrm>
            <a:off x="6852986" y="2187594"/>
            <a:ext cx="1283646" cy="526256"/>
          </a:xfrm>
          <a:prstGeom prst="rect">
            <a:avLst/>
          </a:prstGeom>
          <a:solidFill>
            <a:srgbClr val="FF0000"/>
          </a:solidFill>
          <a:ln>
            <a:noFill/>
          </a:ln>
        </p:spPr>
        <p:txBody>
          <a:bodyPr wrap="square" lIns="68580" tIns="34290" rIns="68580" bIns="34290">
            <a:spAutoFit/>
          </a:bodyPr>
          <a:lstStyle/>
          <a:p>
            <a:pPr algn="ctr"/>
            <a:r>
              <a:rPr lang="zh-CN" altLang="en-US" sz="3000" dirty="0">
                <a:solidFill>
                  <a:schemeClr val="bg1"/>
                </a:solidFill>
                <a:latin typeface="Arial Unicode MS" pitchFamily="34" charset="-122"/>
                <a:ea typeface="微软雅黑" pitchFamily="34" charset="-122"/>
                <a:sym typeface="Arial Unicode MS" pitchFamily="34" charset="-122"/>
              </a:rPr>
              <a:t>text</a:t>
            </a:r>
            <a:endParaRPr lang="zh-CN" altLang="en-US" sz="3000" dirty="0">
              <a:solidFill>
                <a:schemeClr val="bg1"/>
              </a:solidFill>
              <a:ea typeface="微软雅黑" pitchFamily="34" charset="-122"/>
            </a:endParaRPr>
          </a:p>
        </p:txBody>
      </p:sp>
      <p:sp>
        <p:nvSpPr>
          <p:cNvPr id="54" name="矩形 53"/>
          <p:cNvSpPr/>
          <p:nvPr/>
        </p:nvSpPr>
        <p:spPr>
          <a:xfrm>
            <a:off x="6732240" y="2836465"/>
            <a:ext cx="1912233" cy="992579"/>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65000"/>
                    <a:lumOff val="3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tx1">
                  <a:lumMod val="65000"/>
                  <a:lumOff val="35000"/>
                </a:schemeClr>
              </a:solidFill>
              <a:latin typeface="宋体" pitchFamily="2" charset="-122"/>
              <a:ea typeface="宋体" pitchFamily="2" charset="-122"/>
            </a:endParaRPr>
          </a:p>
        </p:txBody>
      </p:sp>
      <p:sp>
        <p:nvSpPr>
          <p:cNvPr id="55"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67" name="Group 8"/>
          <p:cNvGrpSpPr>
            <a:grpSpLocks/>
          </p:cNvGrpSpPr>
          <p:nvPr/>
        </p:nvGrpSpPr>
        <p:grpSpPr bwMode="auto">
          <a:xfrm>
            <a:off x="1763688" y="626641"/>
            <a:ext cx="360362" cy="288925"/>
            <a:chOff x="0" y="0"/>
            <a:chExt cx="360040" cy="288032"/>
          </a:xfrm>
          <a:solidFill>
            <a:srgbClr val="C00000"/>
          </a:solidFill>
        </p:grpSpPr>
        <p:sp>
          <p:nvSpPr>
            <p:cNvPr id="68"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69"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1505539117"/>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Effect transition="in" filter="fade">
                                      <p:cBhvr>
                                        <p:cTn id="40" dur="500"/>
                                        <p:tgtEl>
                                          <p:spTgt spid="3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childTnLst>
                          </p:cTn>
                        </p:par>
                        <p:par>
                          <p:cTn id="51" fill="hold">
                            <p:stCondLst>
                              <p:cond delay="1000"/>
                            </p:stCondLst>
                            <p:childTnLst>
                              <p:par>
                                <p:cTn id="52" presetID="53" presetClass="entr" presetSubtype="16"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p:cTn id="54" dur="500" fill="hold"/>
                                        <p:tgtEl>
                                          <p:spTgt spid="48"/>
                                        </p:tgtEl>
                                        <p:attrNameLst>
                                          <p:attrName>ppt_w</p:attrName>
                                        </p:attrNameLst>
                                      </p:cBhvr>
                                      <p:tavLst>
                                        <p:tav tm="0">
                                          <p:val>
                                            <p:fltVal val="0"/>
                                          </p:val>
                                        </p:tav>
                                        <p:tav tm="100000">
                                          <p:val>
                                            <p:strVal val="#ppt_w"/>
                                          </p:val>
                                        </p:tav>
                                      </p:tavLst>
                                    </p:anim>
                                    <p:anim calcmode="lin" valueType="num">
                                      <p:cBhvr>
                                        <p:cTn id="55" dur="500" fill="hold"/>
                                        <p:tgtEl>
                                          <p:spTgt spid="48"/>
                                        </p:tgtEl>
                                        <p:attrNameLst>
                                          <p:attrName>ppt_h</p:attrName>
                                        </p:attrNameLst>
                                      </p:cBhvr>
                                      <p:tavLst>
                                        <p:tav tm="0">
                                          <p:val>
                                            <p:fltVal val="0"/>
                                          </p:val>
                                        </p:tav>
                                        <p:tav tm="100000">
                                          <p:val>
                                            <p:strVal val="#ppt_h"/>
                                          </p:val>
                                        </p:tav>
                                      </p:tavLst>
                                    </p:anim>
                                    <p:animEffect transition="in" filter="fade">
                                      <p:cBhvr>
                                        <p:cTn id="56" dur="500"/>
                                        <p:tgtEl>
                                          <p:spTgt spid="48"/>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p:cTn id="59" dur="500" fill="hold"/>
                                        <p:tgtEl>
                                          <p:spTgt spid="43"/>
                                        </p:tgtEl>
                                        <p:attrNameLst>
                                          <p:attrName>ppt_w</p:attrName>
                                        </p:attrNameLst>
                                      </p:cBhvr>
                                      <p:tavLst>
                                        <p:tav tm="0">
                                          <p:val>
                                            <p:fltVal val="0"/>
                                          </p:val>
                                        </p:tav>
                                        <p:tav tm="100000">
                                          <p:val>
                                            <p:strVal val="#ppt_w"/>
                                          </p:val>
                                        </p:tav>
                                      </p:tavLst>
                                    </p:anim>
                                    <p:anim calcmode="lin" valueType="num">
                                      <p:cBhvr>
                                        <p:cTn id="60" dur="500" fill="hold"/>
                                        <p:tgtEl>
                                          <p:spTgt spid="43"/>
                                        </p:tgtEl>
                                        <p:attrNameLst>
                                          <p:attrName>ppt_h</p:attrName>
                                        </p:attrNameLst>
                                      </p:cBhvr>
                                      <p:tavLst>
                                        <p:tav tm="0">
                                          <p:val>
                                            <p:fltVal val="0"/>
                                          </p:val>
                                        </p:tav>
                                        <p:tav tm="100000">
                                          <p:val>
                                            <p:strVal val="#ppt_h"/>
                                          </p:val>
                                        </p:tav>
                                      </p:tavLst>
                                    </p:anim>
                                    <p:animEffect transition="in" filter="fade">
                                      <p:cBhvr>
                                        <p:cTn id="61" dur="500"/>
                                        <p:tgtEl>
                                          <p:spTgt spid="43"/>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p:cTn id="64" dur="500" fill="hold"/>
                                        <p:tgtEl>
                                          <p:spTgt spid="45"/>
                                        </p:tgtEl>
                                        <p:attrNameLst>
                                          <p:attrName>ppt_w</p:attrName>
                                        </p:attrNameLst>
                                      </p:cBhvr>
                                      <p:tavLst>
                                        <p:tav tm="0">
                                          <p:val>
                                            <p:fltVal val="0"/>
                                          </p:val>
                                        </p:tav>
                                        <p:tav tm="100000">
                                          <p:val>
                                            <p:strVal val="#ppt_w"/>
                                          </p:val>
                                        </p:tav>
                                      </p:tavLst>
                                    </p:anim>
                                    <p:anim calcmode="lin" valueType="num">
                                      <p:cBhvr>
                                        <p:cTn id="65" dur="500" fill="hold"/>
                                        <p:tgtEl>
                                          <p:spTgt spid="45"/>
                                        </p:tgtEl>
                                        <p:attrNameLst>
                                          <p:attrName>ppt_h</p:attrName>
                                        </p:attrNameLst>
                                      </p:cBhvr>
                                      <p:tavLst>
                                        <p:tav tm="0">
                                          <p:val>
                                            <p:fltVal val="0"/>
                                          </p:val>
                                        </p:tav>
                                        <p:tav tm="100000">
                                          <p:val>
                                            <p:strVal val="#ppt_h"/>
                                          </p:val>
                                        </p:tav>
                                      </p:tavLst>
                                    </p:anim>
                                    <p:animEffect transition="in" filter="fade">
                                      <p:cBhvr>
                                        <p:cTn id="66" dur="500"/>
                                        <p:tgtEl>
                                          <p:spTgt spid="45"/>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p:cTn id="69" dur="500" fill="hold"/>
                                        <p:tgtEl>
                                          <p:spTgt spid="46"/>
                                        </p:tgtEl>
                                        <p:attrNameLst>
                                          <p:attrName>ppt_w</p:attrName>
                                        </p:attrNameLst>
                                      </p:cBhvr>
                                      <p:tavLst>
                                        <p:tav tm="0">
                                          <p:val>
                                            <p:fltVal val="0"/>
                                          </p:val>
                                        </p:tav>
                                        <p:tav tm="100000">
                                          <p:val>
                                            <p:strVal val="#ppt_w"/>
                                          </p:val>
                                        </p:tav>
                                      </p:tavLst>
                                    </p:anim>
                                    <p:anim calcmode="lin" valueType="num">
                                      <p:cBhvr>
                                        <p:cTn id="70" dur="500" fill="hold"/>
                                        <p:tgtEl>
                                          <p:spTgt spid="46"/>
                                        </p:tgtEl>
                                        <p:attrNameLst>
                                          <p:attrName>ppt_h</p:attrName>
                                        </p:attrNameLst>
                                      </p:cBhvr>
                                      <p:tavLst>
                                        <p:tav tm="0">
                                          <p:val>
                                            <p:fltVal val="0"/>
                                          </p:val>
                                        </p:tav>
                                        <p:tav tm="100000">
                                          <p:val>
                                            <p:strVal val="#ppt_h"/>
                                          </p:val>
                                        </p:tav>
                                      </p:tavLst>
                                    </p:anim>
                                    <p:animEffect transition="in" filter="fade">
                                      <p:cBhvr>
                                        <p:cTn id="71" dur="500"/>
                                        <p:tgtEl>
                                          <p:spTgt spid="46"/>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p:cTn id="74" dur="500" fill="hold"/>
                                        <p:tgtEl>
                                          <p:spTgt spid="47"/>
                                        </p:tgtEl>
                                        <p:attrNameLst>
                                          <p:attrName>ppt_w</p:attrName>
                                        </p:attrNameLst>
                                      </p:cBhvr>
                                      <p:tavLst>
                                        <p:tav tm="0">
                                          <p:val>
                                            <p:fltVal val="0"/>
                                          </p:val>
                                        </p:tav>
                                        <p:tav tm="100000">
                                          <p:val>
                                            <p:strVal val="#ppt_w"/>
                                          </p:val>
                                        </p:tav>
                                      </p:tavLst>
                                    </p:anim>
                                    <p:anim calcmode="lin" valueType="num">
                                      <p:cBhvr>
                                        <p:cTn id="75" dur="500" fill="hold"/>
                                        <p:tgtEl>
                                          <p:spTgt spid="47"/>
                                        </p:tgtEl>
                                        <p:attrNameLst>
                                          <p:attrName>ppt_h</p:attrName>
                                        </p:attrNameLst>
                                      </p:cBhvr>
                                      <p:tavLst>
                                        <p:tav tm="0">
                                          <p:val>
                                            <p:fltVal val="0"/>
                                          </p:val>
                                        </p:tav>
                                        <p:tav tm="100000">
                                          <p:val>
                                            <p:strVal val="#ppt_h"/>
                                          </p:val>
                                        </p:tav>
                                      </p:tavLst>
                                    </p:anim>
                                    <p:animEffect transition="in" filter="fade">
                                      <p:cBhvr>
                                        <p:cTn id="76" dur="500"/>
                                        <p:tgtEl>
                                          <p:spTgt spid="47"/>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Effect transition="in" filter="fade">
                                      <p:cBhvr>
                                        <p:cTn id="81" dur="500"/>
                                        <p:tgtEl>
                                          <p:spTgt spid="44"/>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50"/>
                                        </p:tgtEl>
                                        <p:attrNameLst>
                                          <p:attrName>style.visibility</p:attrName>
                                        </p:attrNameLst>
                                      </p:cBhvr>
                                      <p:to>
                                        <p:strVal val="visible"/>
                                      </p:to>
                                    </p:set>
                                    <p:anim calcmode="lin" valueType="num">
                                      <p:cBhvr>
                                        <p:cTn id="84" dur="500" fill="hold"/>
                                        <p:tgtEl>
                                          <p:spTgt spid="50"/>
                                        </p:tgtEl>
                                        <p:attrNameLst>
                                          <p:attrName>ppt_w</p:attrName>
                                        </p:attrNameLst>
                                      </p:cBhvr>
                                      <p:tavLst>
                                        <p:tav tm="0">
                                          <p:val>
                                            <p:fltVal val="0"/>
                                          </p:val>
                                        </p:tav>
                                        <p:tav tm="100000">
                                          <p:val>
                                            <p:strVal val="#ppt_w"/>
                                          </p:val>
                                        </p:tav>
                                      </p:tavLst>
                                    </p:anim>
                                    <p:anim calcmode="lin" valueType="num">
                                      <p:cBhvr>
                                        <p:cTn id="85" dur="500" fill="hold"/>
                                        <p:tgtEl>
                                          <p:spTgt spid="50"/>
                                        </p:tgtEl>
                                        <p:attrNameLst>
                                          <p:attrName>ppt_h</p:attrName>
                                        </p:attrNameLst>
                                      </p:cBhvr>
                                      <p:tavLst>
                                        <p:tav tm="0">
                                          <p:val>
                                            <p:fltVal val="0"/>
                                          </p:val>
                                        </p:tav>
                                        <p:tav tm="100000">
                                          <p:val>
                                            <p:strVal val="#ppt_h"/>
                                          </p:val>
                                        </p:tav>
                                      </p:tavLst>
                                    </p:anim>
                                    <p:animEffect transition="in" filter="fade">
                                      <p:cBhvr>
                                        <p:cTn id="86" dur="500"/>
                                        <p:tgtEl>
                                          <p:spTgt spid="50"/>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Effect transition="in" filter="fade">
                                      <p:cBhvr>
                                        <p:cTn id="91" dur="500"/>
                                        <p:tgtEl>
                                          <p:spTgt spid="49"/>
                                        </p:tgtEl>
                                      </p:cBhvr>
                                    </p:animEffect>
                                  </p:childTnLst>
                                </p:cTn>
                              </p:par>
                            </p:childTnLst>
                          </p:cTn>
                        </p:par>
                        <p:par>
                          <p:cTn id="92" fill="hold">
                            <p:stCondLst>
                              <p:cond delay="1500"/>
                            </p:stCondLst>
                            <p:childTnLst>
                              <p:par>
                                <p:cTn id="93" presetID="2" presetClass="entr" presetSubtype="4" fill="hold" grpId="0" nodeType="afterEffect">
                                  <p:stCondLst>
                                    <p:cond delay="0"/>
                                  </p:stCondLst>
                                  <p:childTnLst>
                                    <p:set>
                                      <p:cBhvr>
                                        <p:cTn id="94" dur="1" fill="hold">
                                          <p:stCondLst>
                                            <p:cond delay="0"/>
                                          </p:stCondLst>
                                        </p:cTn>
                                        <p:tgtEl>
                                          <p:spTgt spid="51"/>
                                        </p:tgtEl>
                                        <p:attrNameLst>
                                          <p:attrName>style.visibility</p:attrName>
                                        </p:attrNameLst>
                                      </p:cBhvr>
                                      <p:to>
                                        <p:strVal val="visible"/>
                                      </p:to>
                                    </p:set>
                                    <p:anim calcmode="lin" valueType="num">
                                      <p:cBhvr additive="base">
                                        <p:cTn id="95" dur="500" fill="hold"/>
                                        <p:tgtEl>
                                          <p:spTgt spid="51"/>
                                        </p:tgtEl>
                                        <p:attrNameLst>
                                          <p:attrName>ppt_x</p:attrName>
                                        </p:attrNameLst>
                                      </p:cBhvr>
                                      <p:tavLst>
                                        <p:tav tm="0">
                                          <p:val>
                                            <p:strVal val="#ppt_x"/>
                                          </p:val>
                                        </p:tav>
                                        <p:tav tm="100000">
                                          <p:val>
                                            <p:strVal val="#ppt_x"/>
                                          </p:val>
                                        </p:tav>
                                      </p:tavLst>
                                    </p:anim>
                                    <p:anim calcmode="lin" valueType="num">
                                      <p:cBhvr additive="base">
                                        <p:cTn id="96" dur="500" fill="hold"/>
                                        <p:tgtEl>
                                          <p:spTgt spid="51"/>
                                        </p:tgtEl>
                                        <p:attrNameLst>
                                          <p:attrName>ppt_y</p:attrName>
                                        </p:attrNameLst>
                                      </p:cBhvr>
                                      <p:tavLst>
                                        <p:tav tm="0">
                                          <p:val>
                                            <p:strVal val="1+#ppt_h/2"/>
                                          </p:val>
                                        </p:tav>
                                        <p:tav tm="100000">
                                          <p:val>
                                            <p:strVal val="#ppt_y"/>
                                          </p:val>
                                        </p:tav>
                                      </p:tavLst>
                                    </p:anim>
                                  </p:childTnLst>
                                </p:cTn>
                              </p:par>
                            </p:childTnLst>
                          </p:cTn>
                        </p:par>
                        <p:par>
                          <p:cTn id="97" fill="hold">
                            <p:stCondLst>
                              <p:cond delay="2000"/>
                            </p:stCondLst>
                            <p:childTnLst>
                              <p:par>
                                <p:cTn id="98" presetID="22" presetClass="entr" presetSubtype="8" fill="hold" grpId="0" nodeType="afterEffect">
                                  <p:stCondLst>
                                    <p:cond delay="0"/>
                                  </p:stCondLst>
                                  <p:childTnLst>
                                    <p:set>
                                      <p:cBhvr>
                                        <p:cTn id="99" dur="1" fill="hold">
                                          <p:stCondLst>
                                            <p:cond delay="0"/>
                                          </p:stCondLst>
                                        </p:cTn>
                                        <p:tgtEl>
                                          <p:spTgt spid="52"/>
                                        </p:tgtEl>
                                        <p:attrNameLst>
                                          <p:attrName>style.visibility</p:attrName>
                                        </p:attrNameLst>
                                      </p:cBhvr>
                                      <p:to>
                                        <p:strVal val="visible"/>
                                      </p:to>
                                    </p:set>
                                    <p:animEffect transition="in" filter="wipe(left)">
                                      <p:cBhvr>
                                        <p:cTn id="100" dur="500"/>
                                        <p:tgtEl>
                                          <p:spTgt spid="52"/>
                                        </p:tgtEl>
                                      </p:cBhvr>
                                    </p:animEffect>
                                  </p:childTnLst>
                                </p:cTn>
                              </p:par>
                            </p:childTnLst>
                          </p:cTn>
                        </p:par>
                        <p:par>
                          <p:cTn id="101" fill="hold">
                            <p:stCondLst>
                              <p:cond delay="2500"/>
                            </p:stCondLst>
                            <p:childTnLst>
                              <p:par>
                                <p:cTn id="102" presetID="2" presetClass="entr" presetSubtype="4" fill="hold" grpId="0" nodeType="afterEffect">
                                  <p:stCondLst>
                                    <p:cond delay="0"/>
                                  </p:stCondLst>
                                  <p:childTnLst>
                                    <p:set>
                                      <p:cBhvr>
                                        <p:cTn id="103" dur="1" fill="hold">
                                          <p:stCondLst>
                                            <p:cond delay="0"/>
                                          </p:stCondLst>
                                        </p:cTn>
                                        <p:tgtEl>
                                          <p:spTgt spid="53"/>
                                        </p:tgtEl>
                                        <p:attrNameLst>
                                          <p:attrName>style.visibility</p:attrName>
                                        </p:attrNameLst>
                                      </p:cBhvr>
                                      <p:to>
                                        <p:strVal val="visible"/>
                                      </p:to>
                                    </p:set>
                                    <p:anim calcmode="lin" valueType="num">
                                      <p:cBhvr additive="base">
                                        <p:cTn id="104" dur="500" fill="hold"/>
                                        <p:tgtEl>
                                          <p:spTgt spid="53"/>
                                        </p:tgtEl>
                                        <p:attrNameLst>
                                          <p:attrName>ppt_x</p:attrName>
                                        </p:attrNameLst>
                                      </p:cBhvr>
                                      <p:tavLst>
                                        <p:tav tm="0">
                                          <p:val>
                                            <p:strVal val="#ppt_x"/>
                                          </p:val>
                                        </p:tav>
                                        <p:tav tm="100000">
                                          <p:val>
                                            <p:strVal val="#ppt_x"/>
                                          </p:val>
                                        </p:tav>
                                      </p:tavLst>
                                    </p:anim>
                                    <p:anim calcmode="lin" valueType="num">
                                      <p:cBhvr additive="base">
                                        <p:cTn id="105" dur="500" fill="hold"/>
                                        <p:tgtEl>
                                          <p:spTgt spid="53"/>
                                        </p:tgtEl>
                                        <p:attrNameLst>
                                          <p:attrName>ppt_y</p:attrName>
                                        </p:attrNameLst>
                                      </p:cBhvr>
                                      <p:tavLst>
                                        <p:tav tm="0">
                                          <p:val>
                                            <p:strVal val="1+#ppt_h/2"/>
                                          </p:val>
                                        </p:tav>
                                        <p:tav tm="100000">
                                          <p:val>
                                            <p:strVal val="#ppt_y"/>
                                          </p:val>
                                        </p:tav>
                                      </p:tavLst>
                                    </p:anim>
                                  </p:childTnLst>
                                </p:cTn>
                              </p:par>
                            </p:childTnLst>
                          </p:cTn>
                        </p:par>
                        <p:par>
                          <p:cTn id="106" fill="hold">
                            <p:stCondLst>
                              <p:cond delay="3000"/>
                            </p:stCondLst>
                            <p:childTnLst>
                              <p:par>
                                <p:cTn id="107" presetID="22" presetClass="entr" presetSubtype="8" fill="hold" grpId="0"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wipe(left)">
                                      <p:cBhvr>
                                        <p:cTn id="10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animBg="1"/>
      <p:bldP spid="52" grpId="0"/>
      <p:bldP spid="53" grpId="0" animBg="1"/>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5"/>
          <p:cNvSpPr>
            <a:spLocks/>
          </p:cNvSpPr>
          <p:nvPr/>
        </p:nvSpPr>
        <p:spPr bwMode="auto">
          <a:xfrm>
            <a:off x="3573509" y="1672520"/>
            <a:ext cx="1844688" cy="1844960"/>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78 w 21600"/>
              <a:gd name="T11" fmla="*/ 10800 h 21600"/>
              <a:gd name="T12" fmla="*/ 10800 w 21600"/>
              <a:gd name="T13" fmla="*/ 21422 h 21600"/>
              <a:gd name="T14" fmla="*/ 21422 w 21600"/>
              <a:gd name="T15" fmla="*/ 10800 h 21600"/>
              <a:gd name="T16" fmla="*/ 10800 w 21600"/>
              <a:gd name="T17" fmla="*/ 178 h 21600"/>
              <a:gd name="T18" fmla="*/ 178 w 21600"/>
              <a:gd name="T19" fmla="*/ 10800 h 21600"/>
              <a:gd name="T20" fmla="*/ 3164 w 21600"/>
              <a:gd name="T21" fmla="*/ 3164 h 21600"/>
              <a:gd name="T22" fmla="*/ 18436 w 21600"/>
              <a:gd name="T23" fmla="*/ 18436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8" y="10800"/>
                </a:moveTo>
                <a:cubicBezTo>
                  <a:pt x="178" y="16666"/>
                  <a:pt x="4934" y="21422"/>
                  <a:pt x="10800" y="21422"/>
                </a:cubicBezTo>
                <a:cubicBezTo>
                  <a:pt x="16666" y="21422"/>
                  <a:pt x="21422" y="16666"/>
                  <a:pt x="21422" y="10800"/>
                </a:cubicBezTo>
                <a:cubicBezTo>
                  <a:pt x="21422" y="4934"/>
                  <a:pt x="16666" y="178"/>
                  <a:pt x="10800" y="178"/>
                </a:cubicBezTo>
                <a:cubicBezTo>
                  <a:pt x="4934" y="178"/>
                  <a:pt x="178" y="4934"/>
                  <a:pt x="178" y="10800"/>
                </a:cubicBezTo>
                <a:close/>
              </a:path>
            </a:pathLst>
          </a:custGeom>
          <a:solidFill>
            <a:srgbClr val="FF0000"/>
          </a:solidFill>
          <a:ln w="9525">
            <a:solidFill>
              <a:srgbClr val="FF0000"/>
            </a:solidFill>
            <a:round/>
            <a:headEnd/>
            <a:tailEnd/>
          </a:ln>
          <a:extLst/>
        </p:spPr>
        <p:txBody>
          <a:bodyPr anchor="ctr"/>
          <a:lstStyle/>
          <a:p>
            <a:endParaRPr lang="zh-CN" altLang="en-US"/>
          </a:p>
        </p:txBody>
      </p:sp>
      <p:grpSp>
        <p:nvGrpSpPr>
          <p:cNvPr id="3" name="人"/>
          <p:cNvGrpSpPr>
            <a:grpSpLocks/>
          </p:cNvGrpSpPr>
          <p:nvPr/>
        </p:nvGrpSpPr>
        <p:grpSpPr bwMode="auto">
          <a:xfrm rot="17340000">
            <a:off x="3143258" y="1940119"/>
            <a:ext cx="177873" cy="440833"/>
            <a:chOff x="0" y="0"/>
            <a:chExt cx="1255506" cy="3116826"/>
          </a:xfrm>
          <a:solidFill>
            <a:srgbClr val="FF0000"/>
          </a:solidFill>
        </p:grpSpPr>
        <p:sp>
          <p:nvSpPr>
            <p:cNvPr id="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6" name="人"/>
          <p:cNvGrpSpPr>
            <a:grpSpLocks/>
          </p:cNvGrpSpPr>
          <p:nvPr/>
        </p:nvGrpSpPr>
        <p:grpSpPr bwMode="auto">
          <a:xfrm rot="18540000">
            <a:off x="3366512" y="1537066"/>
            <a:ext cx="177873" cy="440833"/>
            <a:chOff x="0" y="0"/>
            <a:chExt cx="1255506" cy="3116826"/>
          </a:xfrm>
          <a:solidFill>
            <a:srgbClr val="FF0000"/>
          </a:solidFill>
        </p:grpSpPr>
        <p:sp>
          <p:nvSpPr>
            <p:cNvPr id="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9" name="人"/>
          <p:cNvGrpSpPr>
            <a:grpSpLocks/>
          </p:cNvGrpSpPr>
          <p:nvPr/>
        </p:nvGrpSpPr>
        <p:grpSpPr bwMode="auto">
          <a:xfrm rot="19740000">
            <a:off x="3721084" y="1244111"/>
            <a:ext cx="177847" cy="440898"/>
            <a:chOff x="0" y="0"/>
            <a:chExt cx="1255506" cy="3116826"/>
          </a:xfrm>
          <a:solidFill>
            <a:srgbClr val="FF0000"/>
          </a:solidFill>
        </p:grpSpPr>
        <p:sp>
          <p:nvSpPr>
            <p:cNvPr id="10"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1"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2" name="人"/>
          <p:cNvGrpSpPr>
            <a:grpSpLocks/>
          </p:cNvGrpSpPr>
          <p:nvPr/>
        </p:nvGrpSpPr>
        <p:grpSpPr bwMode="auto">
          <a:xfrm rot="20940000">
            <a:off x="4150565" y="1078348"/>
            <a:ext cx="177847" cy="440898"/>
            <a:chOff x="0" y="0"/>
            <a:chExt cx="1255506" cy="3116826"/>
          </a:xfrm>
          <a:solidFill>
            <a:srgbClr val="FF0000"/>
          </a:solidFill>
        </p:grpSpPr>
        <p:sp>
          <p:nvSpPr>
            <p:cNvPr id="1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5" name="人"/>
          <p:cNvGrpSpPr>
            <a:grpSpLocks/>
          </p:cNvGrpSpPr>
          <p:nvPr/>
        </p:nvGrpSpPr>
        <p:grpSpPr bwMode="auto">
          <a:xfrm rot="540000">
            <a:off x="4610318" y="1070779"/>
            <a:ext cx="177847" cy="440898"/>
            <a:chOff x="0" y="0"/>
            <a:chExt cx="1255506" cy="3116826"/>
          </a:xfrm>
          <a:solidFill>
            <a:srgbClr val="FF0000"/>
          </a:solidFill>
        </p:grpSpPr>
        <p:sp>
          <p:nvSpPr>
            <p:cNvPr id="16"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7"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8" name="人"/>
          <p:cNvGrpSpPr>
            <a:grpSpLocks/>
          </p:cNvGrpSpPr>
          <p:nvPr/>
        </p:nvGrpSpPr>
        <p:grpSpPr bwMode="auto">
          <a:xfrm rot="1740000">
            <a:off x="5045475" y="1220268"/>
            <a:ext cx="177847" cy="440898"/>
            <a:chOff x="0" y="0"/>
            <a:chExt cx="1255506" cy="3116826"/>
          </a:xfrm>
          <a:solidFill>
            <a:srgbClr val="FF0000"/>
          </a:solidFill>
        </p:grpSpPr>
        <p:sp>
          <p:nvSpPr>
            <p:cNvPr id="19"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1" name="人"/>
          <p:cNvGrpSpPr>
            <a:grpSpLocks/>
          </p:cNvGrpSpPr>
          <p:nvPr/>
        </p:nvGrpSpPr>
        <p:grpSpPr bwMode="auto">
          <a:xfrm rot="2940000">
            <a:off x="5394723" y="1502248"/>
            <a:ext cx="177873" cy="440833"/>
            <a:chOff x="0" y="0"/>
            <a:chExt cx="1255506" cy="3116826"/>
          </a:xfrm>
          <a:solidFill>
            <a:srgbClr val="FF0000"/>
          </a:solidFill>
        </p:grpSpPr>
        <p:sp>
          <p:nvSpPr>
            <p:cNvPr id="22"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3"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4" name="人"/>
          <p:cNvGrpSpPr>
            <a:grpSpLocks/>
          </p:cNvGrpSpPr>
          <p:nvPr/>
        </p:nvGrpSpPr>
        <p:grpSpPr bwMode="auto">
          <a:xfrm rot="4140000">
            <a:off x="5631221" y="1896597"/>
            <a:ext cx="177873" cy="440833"/>
            <a:chOff x="0" y="0"/>
            <a:chExt cx="1255506" cy="3116826"/>
          </a:xfrm>
          <a:solidFill>
            <a:srgbClr val="FF0000"/>
          </a:solidFill>
        </p:grpSpPr>
        <p:sp>
          <p:nvSpPr>
            <p:cNvPr id="25"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7" name="人"/>
          <p:cNvGrpSpPr>
            <a:grpSpLocks/>
          </p:cNvGrpSpPr>
          <p:nvPr/>
        </p:nvGrpSpPr>
        <p:grpSpPr bwMode="auto">
          <a:xfrm rot="5340000">
            <a:off x="5719388" y="2348092"/>
            <a:ext cx="177873" cy="440833"/>
            <a:chOff x="0" y="0"/>
            <a:chExt cx="1255506" cy="3116826"/>
          </a:xfrm>
          <a:solidFill>
            <a:srgbClr val="FF0000"/>
          </a:solidFill>
        </p:grpSpPr>
        <p:sp>
          <p:nvSpPr>
            <p:cNvPr id="28"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9"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0" name="人"/>
          <p:cNvGrpSpPr>
            <a:grpSpLocks/>
          </p:cNvGrpSpPr>
          <p:nvPr/>
        </p:nvGrpSpPr>
        <p:grpSpPr bwMode="auto">
          <a:xfrm rot="6540000">
            <a:off x="5647871" y="2802614"/>
            <a:ext cx="177116" cy="440833"/>
            <a:chOff x="0" y="0"/>
            <a:chExt cx="1255506" cy="3116826"/>
          </a:xfrm>
          <a:solidFill>
            <a:srgbClr val="FF0000"/>
          </a:solidFill>
        </p:grpSpPr>
        <p:sp>
          <p:nvSpPr>
            <p:cNvPr id="31"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3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3" name="人"/>
          <p:cNvGrpSpPr>
            <a:grpSpLocks/>
          </p:cNvGrpSpPr>
          <p:nvPr/>
        </p:nvGrpSpPr>
        <p:grpSpPr bwMode="auto">
          <a:xfrm rot="7740000">
            <a:off x="5425373" y="3204910"/>
            <a:ext cx="176738" cy="440833"/>
            <a:chOff x="0" y="0"/>
            <a:chExt cx="1255506" cy="3116826"/>
          </a:xfrm>
          <a:solidFill>
            <a:srgbClr val="FF0000"/>
          </a:solidFill>
        </p:grpSpPr>
        <p:sp>
          <p:nvSpPr>
            <p:cNvPr id="3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35"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6" name="人"/>
          <p:cNvGrpSpPr>
            <a:grpSpLocks/>
          </p:cNvGrpSpPr>
          <p:nvPr/>
        </p:nvGrpSpPr>
        <p:grpSpPr bwMode="auto">
          <a:xfrm rot="8940000">
            <a:off x="5085207" y="3514831"/>
            <a:ext cx="177847" cy="440898"/>
            <a:chOff x="0" y="0"/>
            <a:chExt cx="1255506" cy="3116826"/>
          </a:xfrm>
          <a:solidFill>
            <a:srgbClr val="FF0000"/>
          </a:solidFill>
        </p:grpSpPr>
        <p:sp>
          <p:nvSpPr>
            <p:cNvPr id="3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3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9" name="人"/>
          <p:cNvGrpSpPr>
            <a:grpSpLocks/>
          </p:cNvGrpSpPr>
          <p:nvPr/>
        </p:nvGrpSpPr>
        <p:grpSpPr bwMode="auto">
          <a:xfrm rot="10140000">
            <a:off x="4655726" y="3679458"/>
            <a:ext cx="177847" cy="440898"/>
            <a:chOff x="0" y="0"/>
            <a:chExt cx="1255506" cy="3116826"/>
          </a:xfrm>
          <a:solidFill>
            <a:srgbClr val="FF0000"/>
          </a:solidFill>
        </p:grpSpPr>
        <p:sp>
          <p:nvSpPr>
            <p:cNvPr id="40"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1"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2" name="人"/>
          <p:cNvGrpSpPr>
            <a:grpSpLocks/>
          </p:cNvGrpSpPr>
          <p:nvPr/>
        </p:nvGrpSpPr>
        <p:grpSpPr bwMode="auto">
          <a:xfrm rot="11340000">
            <a:off x="4195973" y="3687784"/>
            <a:ext cx="177847" cy="440898"/>
            <a:chOff x="0" y="0"/>
            <a:chExt cx="1255506" cy="3116826"/>
          </a:xfrm>
          <a:solidFill>
            <a:srgbClr val="FF0000"/>
          </a:solidFill>
        </p:grpSpPr>
        <p:sp>
          <p:nvSpPr>
            <p:cNvPr id="4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5" name="人"/>
          <p:cNvGrpSpPr>
            <a:grpSpLocks/>
          </p:cNvGrpSpPr>
          <p:nvPr/>
        </p:nvGrpSpPr>
        <p:grpSpPr bwMode="auto">
          <a:xfrm rot="12540000">
            <a:off x="3760816" y="3537538"/>
            <a:ext cx="177847" cy="440898"/>
            <a:chOff x="0" y="0"/>
            <a:chExt cx="1255506" cy="3116826"/>
          </a:xfrm>
          <a:solidFill>
            <a:srgbClr val="FF0000"/>
          </a:solidFill>
        </p:grpSpPr>
        <p:sp>
          <p:nvSpPr>
            <p:cNvPr id="46"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7"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8" name="人"/>
          <p:cNvGrpSpPr>
            <a:grpSpLocks/>
          </p:cNvGrpSpPr>
          <p:nvPr/>
        </p:nvGrpSpPr>
        <p:grpSpPr bwMode="auto">
          <a:xfrm rot="13740000">
            <a:off x="3396027" y="3240106"/>
            <a:ext cx="177873" cy="440833"/>
            <a:chOff x="0" y="0"/>
            <a:chExt cx="1255506" cy="3116826"/>
          </a:xfrm>
          <a:solidFill>
            <a:srgbClr val="FF0000"/>
          </a:solidFill>
        </p:grpSpPr>
        <p:sp>
          <p:nvSpPr>
            <p:cNvPr id="49"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1" name="人"/>
          <p:cNvGrpSpPr>
            <a:grpSpLocks/>
          </p:cNvGrpSpPr>
          <p:nvPr/>
        </p:nvGrpSpPr>
        <p:grpSpPr bwMode="auto">
          <a:xfrm rot="14940000">
            <a:off x="3158394" y="2845758"/>
            <a:ext cx="177873" cy="440833"/>
            <a:chOff x="0" y="0"/>
            <a:chExt cx="1255506" cy="3116826"/>
          </a:xfrm>
          <a:solidFill>
            <a:srgbClr val="FF0000"/>
          </a:solidFill>
        </p:grpSpPr>
        <p:sp>
          <p:nvSpPr>
            <p:cNvPr id="52"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3"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4" name="人"/>
          <p:cNvGrpSpPr>
            <a:grpSpLocks/>
          </p:cNvGrpSpPr>
          <p:nvPr/>
        </p:nvGrpSpPr>
        <p:grpSpPr bwMode="auto">
          <a:xfrm rot="16140000">
            <a:off x="3078930" y="2394263"/>
            <a:ext cx="177873" cy="440833"/>
            <a:chOff x="0" y="0"/>
            <a:chExt cx="1255506" cy="3116826"/>
          </a:xfrm>
          <a:solidFill>
            <a:srgbClr val="FF0000"/>
          </a:solidFill>
        </p:grpSpPr>
        <p:sp>
          <p:nvSpPr>
            <p:cNvPr id="55"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7" name="组合 56"/>
          <p:cNvGrpSpPr/>
          <p:nvPr/>
        </p:nvGrpSpPr>
        <p:grpSpPr>
          <a:xfrm>
            <a:off x="3452422" y="1558984"/>
            <a:ext cx="2079294" cy="2080736"/>
            <a:chOff x="3443229" y="1587021"/>
            <a:chExt cx="2079294" cy="2080736"/>
          </a:xfrm>
          <a:solidFill>
            <a:srgbClr val="FF0000"/>
          </a:solidFill>
        </p:grpSpPr>
        <p:sp>
          <p:nvSpPr>
            <p:cNvPr id="58" name="同心圆 14"/>
            <p:cNvSpPr>
              <a:spLocks/>
            </p:cNvSpPr>
            <p:nvPr/>
          </p:nvSpPr>
          <p:spPr bwMode="auto">
            <a:xfrm>
              <a:off x="3443229" y="1587021"/>
              <a:ext cx="2079294" cy="2080736"/>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776 w 21600"/>
                <a:gd name="T11" fmla="*/ 10800 h 21600"/>
                <a:gd name="T12" fmla="*/ 10800 w 21600"/>
                <a:gd name="T13" fmla="*/ 20824 h 21600"/>
                <a:gd name="T14" fmla="*/ 20824 w 21600"/>
                <a:gd name="T15" fmla="*/ 10800 h 21600"/>
                <a:gd name="T16" fmla="*/ 10800 w 21600"/>
                <a:gd name="T17" fmla="*/ 776 h 21600"/>
                <a:gd name="T18" fmla="*/ 776 w 21600"/>
                <a:gd name="T19" fmla="*/ 10800 h 21600"/>
                <a:gd name="T20" fmla="*/ 3164 w 21600"/>
                <a:gd name="T21" fmla="*/ 3163 h 21600"/>
                <a:gd name="T22" fmla="*/ 18436 w 21600"/>
                <a:gd name="T23"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76" y="10800"/>
                  </a:moveTo>
                  <a:cubicBezTo>
                    <a:pt x="776" y="16336"/>
                    <a:pt x="5264" y="20824"/>
                    <a:pt x="10800" y="20824"/>
                  </a:cubicBezTo>
                  <a:cubicBezTo>
                    <a:pt x="16336" y="20824"/>
                    <a:pt x="20824" y="16336"/>
                    <a:pt x="20824" y="10800"/>
                  </a:cubicBezTo>
                  <a:cubicBezTo>
                    <a:pt x="20824" y="5264"/>
                    <a:pt x="16336" y="776"/>
                    <a:pt x="10800" y="776"/>
                  </a:cubicBezTo>
                  <a:cubicBezTo>
                    <a:pt x="5264" y="776"/>
                    <a:pt x="776" y="5264"/>
                    <a:pt x="77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9" name="文本框 120"/>
            <p:cNvSpPr>
              <a:spLocks noChangeArrowheads="1"/>
            </p:cNvSpPr>
            <p:nvPr/>
          </p:nvSpPr>
          <p:spPr bwMode="auto">
            <a:xfrm>
              <a:off x="3709999" y="2440433"/>
              <a:ext cx="1526834"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dirty="0">
                  <a:solidFill>
                    <a:schemeClr val="bg1">
                      <a:lumMod val="85000"/>
                    </a:schemeClr>
                  </a:solidFill>
                  <a:latin typeface="Calibri" pitchFamily="34" charset="0"/>
                  <a:ea typeface="微软雅黑" pitchFamily="34" charset="-122"/>
                  <a:sym typeface="Calibri" pitchFamily="34" charset="0"/>
                </a:rPr>
                <a:t>text</a:t>
              </a:r>
              <a:endParaRPr lang="zh-CN" altLang="en-US" sz="2800" b="1" dirty="0">
                <a:solidFill>
                  <a:schemeClr val="bg1">
                    <a:lumMod val="85000"/>
                  </a:schemeClr>
                </a:solidFill>
                <a:latin typeface="Arial Unicode MS" pitchFamily="34" charset="-122"/>
                <a:ea typeface="微软雅黑" pitchFamily="34" charset="-122"/>
                <a:sym typeface="Arial Unicode MS" pitchFamily="34" charset="-122"/>
              </a:endParaRPr>
            </a:p>
          </p:txBody>
        </p:sp>
      </p:grpSp>
      <p:sp>
        <p:nvSpPr>
          <p:cNvPr id="60" name="文本框 120"/>
          <p:cNvSpPr>
            <a:spLocks noChangeArrowheads="1"/>
          </p:cNvSpPr>
          <p:nvPr/>
        </p:nvSpPr>
        <p:spPr bwMode="auto">
          <a:xfrm>
            <a:off x="1296973" y="2334033"/>
            <a:ext cx="1165702" cy="530915"/>
          </a:xfrm>
          <a:prstGeom prst="rect">
            <a:avLst/>
          </a:prstGeom>
          <a:solidFill>
            <a:srgbClr val="FF0000"/>
          </a:solidFill>
          <a:ln>
            <a:noFill/>
          </a:ln>
        </p:spPr>
        <p:txBody>
          <a:bodyPr wrap="square" lIns="68580" tIns="34290" rIns="68580" bIns="34290">
            <a:spAutoFit/>
          </a:bodyPr>
          <a:lstStyle/>
          <a:p>
            <a:pPr algn="ctr"/>
            <a:r>
              <a:rPr lang="zh-CN" altLang="en-US" sz="3000" dirty="0">
                <a:solidFill>
                  <a:schemeClr val="bg1"/>
                </a:solidFill>
                <a:latin typeface="Arial Unicode MS" pitchFamily="34" charset="-122"/>
                <a:ea typeface="微软雅黑" pitchFamily="34" charset="-122"/>
                <a:sym typeface="Arial Unicode MS" pitchFamily="34" charset="-122"/>
              </a:rPr>
              <a:t>text</a:t>
            </a:r>
          </a:p>
        </p:txBody>
      </p:sp>
      <p:sp>
        <p:nvSpPr>
          <p:cNvPr id="61" name="文本框 120"/>
          <p:cNvSpPr>
            <a:spLocks noChangeArrowheads="1"/>
          </p:cNvSpPr>
          <p:nvPr/>
        </p:nvSpPr>
        <p:spPr bwMode="auto">
          <a:xfrm>
            <a:off x="6539376" y="2326890"/>
            <a:ext cx="1283646" cy="526256"/>
          </a:xfrm>
          <a:prstGeom prst="rect">
            <a:avLst/>
          </a:prstGeom>
          <a:solidFill>
            <a:srgbClr val="FF0000"/>
          </a:solidFill>
          <a:ln>
            <a:noFill/>
          </a:ln>
        </p:spPr>
        <p:txBody>
          <a:bodyPr wrap="square" lIns="68580" tIns="34290" rIns="68580" bIns="34290">
            <a:spAutoFit/>
          </a:bodyPr>
          <a:lstStyle/>
          <a:p>
            <a:pPr algn="ctr"/>
            <a:r>
              <a:rPr lang="zh-CN" altLang="en-US" sz="3000" dirty="0">
                <a:solidFill>
                  <a:schemeClr val="bg1"/>
                </a:solidFill>
                <a:latin typeface="Arial Unicode MS" pitchFamily="34" charset="-122"/>
                <a:ea typeface="微软雅黑" pitchFamily="34" charset="-122"/>
                <a:sym typeface="Arial Unicode MS" pitchFamily="34" charset="-122"/>
              </a:rPr>
              <a:t>text</a:t>
            </a:r>
            <a:endParaRPr lang="zh-CN" altLang="en-US" sz="3000" dirty="0">
              <a:solidFill>
                <a:schemeClr val="bg1"/>
              </a:solidFill>
              <a:ea typeface="微软雅黑" pitchFamily="34" charset="-122"/>
            </a:endParaRPr>
          </a:p>
        </p:txBody>
      </p:sp>
      <p:sp>
        <p:nvSpPr>
          <p:cNvPr id="62" name="矩形 61"/>
          <p:cNvSpPr/>
          <p:nvPr/>
        </p:nvSpPr>
        <p:spPr>
          <a:xfrm>
            <a:off x="611560" y="3010209"/>
            <a:ext cx="1912233" cy="992579"/>
          </a:xfrm>
          <a:prstGeom prst="rect">
            <a:avLst/>
          </a:prstGeom>
        </p:spPr>
        <p:txBody>
          <a:bodyPr wrap="square" lIns="68580" tIns="34290" rIns="68580" bIns="34290">
            <a:spAutoFit/>
          </a:bodyPr>
          <a:lstStyle/>
          <a:p>
            <a:pPr>
              <a:spcBef>
                <a:spcPts val="838"/>
              </a:spcBef>
              <a:spcAft>
                <a:spcPts val="838"/>
              </a:spcAft>
            </a:pPr>
            <a:r>
              <a:rPr lang="zh-CN" altLang="en-US" sz="1000" b="1" dirty="0" smtClean="0">
                <a:solidFill>
                  <a:schemeClr val="tx1">
                    <a:lumMod val="65000"/>
                    <a:lumOff val="3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b="1" dirty="0" smtClean="0">
              <a:solidFill>
                <a:schemeClr val="tx1">
                  <a:lumMod val="65000"/>
                  <a:lumOff val="35000"/>
                </a:schemeClr>
              </a:solidFill>
              <a:latin typeface="宋体" pitchFamily="2" charset="-122"/>
              <a:ea typeface="宋体" pitchFamily="2" charset="-122"/>
            </a:endParaRPr>
          </a:p>
        </p:txBody>
      </p:sp>
      <p:sp>
        <p:nvSpPr>
          <p:cNvPr id="63" name="矩形 62"/>
          <p:cNvSpPr/>
          <p:nvPr/>
        </p:nvSpPr>
        <p:spPr>
          <a:xfrm>
            <a:off x="6525409" y="2975761"/>
            <a:ext cx="1912233" cy="992579"/>
          </a:xfrm>
          <a:prstGeom prst="rect">
            <a:avLst/>
          </a:prstGeom>
        </p:spPr>
        <p:txBody>
          <a:bodyPr wrap="square" lIns="68580" tIns="34290" rIns="68580" bIns="34290">
            <a:spAutoFit/>
          </a:bodyPr>
          <a:lstStyle/>
          <a:p>
            <a:pPr>
              <a:spcBef>
                <a:spcPts val="838"/>
              </a:spcBef>
              <a:spcAft>
                <a:spcPts val="838"/>
              </a:spcAft>
            </a:pPr>
            <a:r>
              <a:rPr lang="zh-CN" altLang="en-US" sz="1000" b="1" dirty="0" smtClean="0">
                <a:solidFill>
                  <a:schemeClr val="tx1">
                    <a:lumMod val="65000"/>
                    <a:lumOff val="3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b="1" dirty="0" smtClean="0">
              <a:solidFill>
                <a:schemeClr val="tx1">
                  <a:lumMod val="65000"/>
                  <a:lumOff val="35000"/>
                </a:schemeClr>
              </a:solidFill>
              <a:latin typeface="宋体" pitchFamily="2" charset="-122"/>
              <a:ea typeface="宋体" pitchFamily="2" charset="-122"/>
            </a:endParaRPr>
          </a:p>
        </p:txBody>
      </p:sp>
      <p:sp>
        <p:nvSpPr>
          <p:cNvPr id="90"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91" name="Group 8"/>
          <p:cNvGrpSpPr>
            <a:grpSpLocks/>
          </p:cNvGrpSpPr>
          <p:nvPr/>
        </p:nvGrpSpPr>
        <p:grpSpPr bwMode="auto">
          <a:xfrm>
            <a:off x="1763688" y="626641"/>
            <a:ext cx="360362" cy="288925"/>
            <a:chOff x="0" y="0"/>
            <a:chExt cx="360040" cy="288032"/>
          </a:xfrm>
          <a:solidFill>
            <a:srgbClr val="C00000"/>
          </a:solidFill>
        </p:grpSpPr>
        <p:sp>
          <p:nvSpPr>
            <p:cNvPr id="92"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93"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1097253391"/>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150" fill="hold"/>
                                        <p:tgtEl>
                                          <p:spTgt spid="48"/>
                                        </p:tgtEl>
                                        <p:attrNameLst>
                                          <p:attrName>ppt_w</p:attrName>
                                        </p:attrNameLst>
                                      </p:cBhvr>
                                      <p:tavLst>
                                        <p:tav tm="0">
                                          <p:val>
                                            <p:fltVal val="0"/>
                                          </p:val>
                                        </p:tav>
                                        <p:tav tm="100000">
                                          <p:val>
                                            <p:strVal val="#ppt_w"/>
                                          </p:val>
                                        </p:tav>
                                      </p:tavLst>
                                    </p:anim>
                                    <p:anim calcmode="lin" valueType="num">
                                      <p:cBhvr>
                                        <p:cTn id="14" dur="150" fill="hold"/>
                                        <p:tgtEl>
                                          <p:spTgt spid="48"/>
                                        </p:tgtEl>
                                        <p:attrNameLst>
                                          <p:attrName>ppt_h</p:attrName>
                                        </p:attrNameLst>
                                      </p:cBhvr>
                                      <p:tavLst>
                                        <p:tav tm="0">
                                          <p:val>
                                            <p:fltVal val="0"/>
                                          </p:val>
                                        </p:tav>
                                        <p:tav tm="100000">
                                          <p:val>
                                            <p:strVal val="#ppt_h"/>
                                          </p:val>
                                        </p:tav>
                                      </p:tavLst>
                                    </p:anim>
                                    <p:animEffect transition="in" filter="fade">
                                      <p:cBhvr>
                                        <p:cTn id="15" dur="150"/>
                                        <p:tgtEl>
                                          <p:spTgt spid="48"/>
                                        </p:tgtEl>
                                      </p:cBhvr>
                                    </p:animEffect>
                                  </p:childTnLst>
                                </p:cTn>
                              </p:par>
                            </p:childTnLst>
                          </p:cTn>
                        </p:par>
                        <p:par>
                          <p:cTn id="16" fill="hold">
                            <p:stCondLst>
                              <p:cond delay="650"/>
                            </p:stCondLst>
                            <p:childTnLst>
                              <p:par>
                                <p:cTn id="17" presetID="53" presetClass="entr" presetSubtype="16"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150" fill="hold"/>
                                        <p:tgtEl>
                                          <p:spTgt spid="51"/>
                                        </p:tgtEl>
                                        <p:attrNameLst>
                                          <p:attrName>ppt_w</p:attrName>
                                        </p:attrNameLst>
                                      </p:cBhvr>
                                      <p:tavLst>
                                        <p:tav tm="0">
                                          <p:val>
                                            <p:fltVal val="0"/>
                                          </p:val>
                                        </p:tav>
                                        <p:tav tm="100000">
                                          <p:val>
                                            <p:strVal val="#ppt_w"/>
                                          </p:val>
                                        </p:tav>
                                      </p:tavLst>
                                    </p:anim>
                                    <p:anim calcmode="lin" valueType="num">
                                      <p:cBhvr>
                                        <p:cTn id="20" dur="150" fill="hold"/>
                                        <p:tgtEl>
                                          <p:spTgt spid="51"/>
                                        </p:tgtEl>
                                        <p:attrNameLst>
                                          <p:attrName>ppt_h</p:attrName>
                                        </p:attrNameLst>
                                      </p:cBhvr>
                                      <p:tavLst>
                                        <p:tav tm="0">
                                          <p:val>
                                            <p:fltVal val="0"/>
                                          </p:val>
                                        </p:tav>
                                        <p:tav tm="100000">
                                          <p:val>
                                            <p:strVal val="#ppt_h"/>
                                          </p:val>
                                        </p:tav>
                                      </p:tavLst>
                                    </p:anim>
                                    <p:animEffect transition="in" filter="fade">
                                      <p:cBhvr>
                                        <p:cTn id="21" dur="150"/>
                                        <p:tgtEl>
                                          <p:spTgt spid="51"/>
                                        </p:tgtEl>
                                      </p:cBhvr>
                                    </p:animEffect>
                                  </p:childTnLst>
                                </p:cTn>
                              </p:par>
                            </p:childTnLst>
                          </p:cTn>
                        </p:par>
                        <p:par>
                          <p:cTn id="22" fill="hold">
                            <p:stCondLst>
                              <p:cond delay="800"/>
                            </p:stCondLst>
                            <p:childTnLst>
                              <p:par>
                                <p:cTn id="23" presetID="53" presetClass="entr" presetSubtype="16"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150" fill="hold"/>
                                        <p:tgtEl>
                                          <p:spTgt spid="54"/>
                                        </p:tgtEl>
                                        <p:attrNameLst>
                                          <p:attrName>ppt_w</p:attrName>
                                        </p:attrNameLst>
                                      </p:cBhvr>
                                      <p:tavLst>
                                        <p:tav tm="0">
                                          <p:val>
                                            <p:fltVal val="0"/>
                                          </p:val>
                                        </p:tav>
                                        <p:tav tm="100000">
                                          <p:val>
                                            <p:strVal val="#ppt_w"/>
                                          </p:val>
                                        </p:tav>
                                      </p:tavLst>
                                    </p:anim>
                                    <p:anim calcmode="lin" valueType="num">
                                      <p:cBhvr>
                                        <p:cTn id="26" dur="150" fill="hold"/>
                                        <p:tgtEl>
                                          <p:spTgt spid="54"/>
                                        </p:tgtEl>
                                        <p:attrNameLst>
                                          <p:attrName>ppt_h</p:attrName>
                                        </p:attrNameLst>
                                      </p:cBhvr>
                                      <p:tavLst>
                                        <p:tav tm="0">
                                          <p:val>
                                            <p:fltVal val="0"/>
                                          </p:val>
                                        </p:tav>
                                        <p:tav tm="100000">
                                          <p:val>
                                            <p:strVal val="#ppt_h"/>
                                          </p:val>
                                        </p:tav>
                                      </p:tavLst>
                                    </p:anim>
                                    <p:animEffect transition="in" filter="fade">
                                      <p:cBhvr>
                                        <p:cTn id="27" dur="150"/>
                                        <p:tgtEl>
                                          <p:spTgt spid="54"/>
                                        </p:tgtEl>
                                      </p:cBhvr>
                                    </p:animEffect>
                                  </p:childTnLst>
                                </p:cTn>
                              </p:par>
                            </p:childTnLst>
                          </p:cTn>
                        </p:par>
                        <p:par>
                          <p:cTn id="28" fill="hold">
                            <p:stCondLst>
                              <p:cond delay="950"/>
                            </p:stCondLst>
                            <p:childTnLst>
                              <p:par>
                                <p:cTn id="29" presetID="5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50" fill="hold"/>
                                        <p:tgtEl>
                                          <p:spTgt spid="3"/>
                                        </p:tgtEl>
                                        <p:attrNameLst>
                                          <p:attrName>ppt_w</p:attrName>
                                        </p:attrNameLst>
                                      </p:cBhvr>
                                      <p:tavLst>
                                        <p:tav tm="0">
                                          <p:val>
                                            <p:fltVal val="0"/>
                                          </p:val>
                                        </p:tav>
                                        <p:tav tm="100000">
                                          <p:val>
                                            <p:strVal val="#ppt_w"/>
                                          </p:val>
                                        </p:tav>
                                      </p:tavLst>
                                    </p:anim>
                                    <p:anim calcmode="lin" valueType="num">
                                      <p:cBhvr>
                                        <p:cTn id="32" dur="150" fill="hold"/>
                                        <p:tgtEl>
                                          <p:spTgt spid="3"/>
                                        </p:tgtEl>
                                        <p:attrNameLst>
                                          <p:attrName>ppt_h</p:attrName>
                                        </p:attrNameLst>
                                      </p:cBhvr>
                                      <p:tavLst>
                                        <p:tav tm="0">
                                          <p:val>
                                            <p:fltVal val="0"/>
                                          </p:val>
                                        </p:tav>
                                        <p:tav tm="100000">
                                          <p:val>
                                            <p:strVal val="#ppt_h"/>
                                          </p:val>
                                        </p:tav>
                                      </p:tavLst>
                                    </p:anim>
                                    <p:animEffect transition="in" filter="fade">
                                      <p:cBhvr>
                                        <p:cTn id="33" dur="150"/>
                                        <p:tgtEl>
                                          <p:spTgt spid="3"/>
                                        </p:tgtEl>
                                      </p:cBhvr>
                                    </p:animEffect>
                                  </p:childTnLst>
                                </p:cTn>
                              </p:par>
                            </p:childTnLst>
                          </p:cTn>
                        </p:par>
                        <p:par>
                          <p:cTn id="34" fill="hold">
                            <p:stCondLst>
                              <p:cond delay="1100"/>
                            </p:stCondLst>
                            <p:childTnLst>
                              <p:par>
                                <p:cTn id="35" presetID="53" presetClass="entr" presetSubtype="16"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150" fill="hold"/>
                                        <p:tgtEl>
                                          <p:spTgt spid="6"/>
                                        </p:tgtEl>
                                        <p:attrNameLst>
                                          <p:attrName>ppt_w</p:attrName>
                                        </p:attrNameLst>
                                      </p:cBhvr>
                                      <p:tavLst>
                                        <p:tav tm="0">
                                          <p:val>
                                            <p:fltVal val="0"/>
                                          </p:val>
                                        </p:tav>
                                        <p:tav tm="100000">
                                          <p:val>
                                            <p:strVal val="#ppt_w"/>
                                          </p:val>
                                        </p:tav>
                                      </p:tavLst>
                                    </p:anim>
                                    <p:anim calcmode="lin" valueType="num">
                                      <p:cBhvr>
                                        <p:cTn id="38" dur="150" fill="hold"/>
                                        <p:tgtEl>
                                          <p:spTgt spid="6"/>
                                        </p:tgtEl>
                                        <p:attrNameLst>
                                          <p:attrName>ppt_h</p:attrName>
                                        </p:attrNameLst>
                                      </p:cBhvr>
                                      <p:tavLst>
                                        <p:tav tm="0">
                                          <p:val>
                                            <p:fltVal val="0"/>
                                          </p:val>
                                        </p:tav>
                                        <p:tav tm="100000">
                                          <p:val>
                                            <p:strVal val="#ppt_h"/>
                                          </p:val>
                                        </p:tav>
                                      </p:tavLst>
                                    </p:anim>
                                    <p:animEffect transition="in" filter="fade">
                                      <p:cBhvr>
                                        <p:cTn id="39" dur="150"/>
                                        <p:tgtEl>
                                          <p:spTgt spid="6"/>
                                        </p:tgtEl>
                                      </p:cBhvr>
                                    </p:animEffect>
                                  </p:childTnLst>
                                </p:cTn>
                              </p:par>
                            </p:childTnLst>
                          </p:cTn>
                        </p:par>
                        <p:par>
                          <p:cTn id="40" fill="hold">
                            <p:stCondLst>
                              <p:cond delay="1250"/>
                            </p:stCondLst>
                            <p:childTnLst>
                              <p:par>
                                <p:cTn id="41" presetID="53" presetClass="entr" presetSubtype="16"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 fill="hold"/>
                                        <p:tgtEl>
                                          <p:spTgt spid="9"/>
                                        </p:tgtEl>
                                        <p:attrNameLst>
                                          <p:attrName>ppt_w</p:attrName>
                                        </p:attrNameLst>
                                      </p:cBhvr>
                                      <p:tavLst>
                                        <p:tav tm="0">
                                          <p:val>
                                            <p:fltVal val="0"/>
                                          </p:val>
                                        </p:tav>
                                        <p:tav tm="100000">
                                          <p:val>
                                            <p:strVal val="#ppt_w"/>
                                          </p:val>
                                        </p:tav>
                                      </p:tavLst>
                                    </p:anim>
                                    <p:anim calcmode="lin" valueType="num">
                                      <p:cBhvr>
                                        <p:cTn id="44" dur="150" fill="hold"/>
                                        <p:tgtEl>
                                          <p:spTgt spid="9"/>
                                        </p:tgtEl>
                                        <p:attrNameLst>
                                          <p:attrName>ppt_h</p:attrName>
                                        </p:attrNameLst>
                                      </p:cBhvr>
                                      <p:tavLst>
                                        <p:tav tm="0">
                                          <p:val>
                                            <p:fltVal val="0"/>
                                          </p:val>
                                        </p:tav>
                                        <p:tav tm="100000">
                                          <p:val>
                                            <p:strVal val="#ppt_h"/>
                                          </p:val>
                                        </p:tav>
                                      </p:tavLst>
                                    </p:anim>
                                    <p:animEffect transition="in" filter="fade">
                                      <p:cBhvr>
                                        <p:cTn id="45" dur="150"/>
                                        <p:tgtEl>
                                          <p:spTgt spid="9"/>
                                        </p:tgtEl>
                                      </p:cBhvr>
                                    </p:animEffect>
                                  </p:childTnLst>
                                </p:cTn>
                              </p:par>
                            </p:childTnLst>
                          </p:cTn>
                        </p:par>
                        <p:par>
                          <p:cTn id="46" fill="hold">
                            <p:stCondLst>
                              <p:cond delay="1400"/>
                            </p:stCondLst>
                            <p:childTnLst>
                              <p:par>
                                <p:cTn id="47" presetID="53" presetClass="entr" presetSubtype="16"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50" fill="hold"/>
                                        <p:tgtEl>
                                          <p:spTgt spid="12"/>
                                        </p:tgtEl>
                                        <p:attrNameLst>
                                          <p:attrName>ppt_w</p:attrName>
                                        </p:attrNameLst>
                                      </p:cBhvr>
                                      <p:tavLst>
                                        <p:tav tm="0">
                                          <p:val>
                                            <p:fltVal val="0"/>
                                          </p:val>
                                        </p:tav>
                                        <p:tav tm="100000">
                                          <p:val>
                                            <p:strVal val="#ppt_w"/>
                                          </p:val>
                                        </p:tav>
                                      </p:tavLst>
                                    </p:anim>
                                    <p:anim calcmode="lin" valueType="num">
                                      <p:cBhvr>
                                        <p:cTn id="50" dur="150" fill="hold"/>
                                        <p:tgtEl>
                                          <p:spTgt spid="12"/>
                                        </p:tgtEl>
                                        <p:attrNameLst>
                                          <p:attrName>ppt_h</p:attrName>
                                        </p:attrNameLst>
                                      </p:cBhvr>
                                      <p:tavLst>
                                        <p:tav tm="0">
                                          <p:val>
                                            <p:fltVal val="0"/>
                                          </p:val>
                                        </p:tav>
                                        <p:tav tm="100000">
                                          <p:val>
                                            <p:strVal val="#ppt_h"/>
                                          </p:val>
                                        </p:tav>
                                      </p:tavLst>
                                    </p:anim>
                                    <p:animEffect transition="in" filter="fade">
                                      <p:cBhvr>
                                        <p:cTn id="51" dur="150"/>
                                        <p:tgtEl>
                                          <p:spTgt spid="12"/>
                                        </p:tgtEl>
                                      </p:cBhvr>
                                    </p:animEffect>
                                  </p:childTnLst>
                                </p:cTn>
                              </p:par>
                            </p:childTnLst>
                          </p:cTn>
                        </p:par>
                        <p:par>
                          <p:cTn id="52" fill="hold">
                            <p:stCondLst>
                              <p:cond delay="1550"/>
                            </p:stCondLst>
                            <p:childTnLst>
                              <p:par>
                                <p:cTn id="53" presetID="53" presetClass="entr" presetSubtype="16"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50" fill="hold"/>
                                        <p:tgtEl>
                                          <p:spTgt spid="15"/>
                                        </p:tgtEl>
                                        <p:attrNameLst>
                                          <p:attrName>ppt_w</p:attrName>
                                        </p:attrNameLst>
                                      </p:cBhvr>
                                      <p:tavLst>
                                        <p:tav tm="0">
                                          <p:val>
                                            <p:fltVal val="0"/>
                                          </p:val>
                                        </p:tav>
                                        <p:tav tm="100000">
                                          <p:val>
                                            <p:strVal val="#ppt_w"/>
                                          </p:val>
                                        </p:tav>
                                      </p:tavLst>
                                    </p:anim>
                                    <p:anim calcmode="lin" valueType="num">
                                      <p:cBhvr>
                                        <p:cTn id="56" dur="150" fill="hold"/>
                                        <p:tgtEl>
                                          <p:spTgt spid="15"/>
                                        </p:tgtEl>
                                        <p:attrNameLst>
                                          <p:attrName>ppt_h</p:attrName>
                                        </p:attrNameLst>
                                      </p:cBhvr>
                                      <p:tavLst>
                                        <p:tav tm="0">
                                          <p:val>
                                            <p:fltVal val="0"/>
                                          </p:val>
                                        </p:tav>
                                        <p:tav tm="100000">
                                          <p:val>
                                            <p:strVal val="#ppt_h"/>
                                          </p:val>
                                        </p:tav>
                                      </p:tavLst>
                                    </p:anim>
                                    <p:animEffect transition="in" filter="fade">
                                      <p:cBhvr>
                                        <p:cTn id="57" dur="150"/>
                                        <p:tgtEl>
                                          <p:spTgt spid="15"/>
                                        </p:tgtEl>
                                      </p:cBhvr>
                                    </p:animEffect>
                                  </p:childTnLst>
                                </p:cTn>
                              </p:par>
                            </p:childTnLst>
                          </p:cTn>
                        </p:par>
                        <p:par>
                          <p:cTn id="58" fill="hold">
                            <p:stCondLst>
                              <p:cond delay="1700"/>
                            </p:stCondLst>
                            <p:childTnLst>
                              <p:par>
                                <p:cTn id="59" presetID="53" presetClass="entr" presetSubtype="16"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150" fill="hold"/>
                                        <p:tgtEl>
                                          <p:spTgt spid="18"/>
                                        </p:tgtEl>
                                        <p:attrNameLst>
                                          <p:attrName>ppt_w</p:attrName>
                                        </p:attrNameLst>
                                      </p:cBhvr>
                                      <p:tavLst>
                                        <p:tav tm="0">
                                          <p:val>
                                            <p:fltVal val="0"/>
                                          </p:val>
                                        </p:tav>
                                        <p:tav tm="100000">
                                          <p:val>
                                            <p:strVal val="#ppt_w"/>
                                          </p:val>
                                        </p:tav>
                                      </p:tavLst>
                                    </p:anim>
                                    <p:anim calcmode="lin" valueType="num">
                                      <p:cBhvr>
                                        <p:cTn id="62" dur="150" fill="hold"/>
                                        <p:tgtEl>
                                          <p:spTgt spid="18"/>
                                        </p:tgtEl>
                                        <p:attrNameLst>
                                          <p:attrName>ppt_h</p:attrName>
                                        </p:attrNameLst>
                                      </p:cBhvr>
                                      <p:tavLst>
                                        <p:tav tm="0">
                                          <p:val>
                                            <p:fltVal val="0"/>
                                          </p:val>
                                        </p:tav>
                                        <p:tav tm="100000">
                                          <p:val>
                                            <p:strVal val="#ppt_h"/>
                                          </p:val>
                                        </p:tav>
                                      </p:tavLst>
                                    </p:anim>
                                    <p:animEffect transition="in" filter="fade">
                                      <p:cBhvr>
                                        <p:cTn id="63" dur="150"/>
                                        <p:tgtEl>
                                          <p:spTgt spid="18"/>
                                        </p:tgtEl>
                                      </p:cBhvr>
                                    </p:animEffect>
                                  </p:childTnLst>
                                </p:cTn>
                              </p:par>
                            </p:childTnLst>
                          </p:cTn>
                        </p:par>
                        <p:par>
                          <p:cTn id="64" fill="hold">
                            <p:stCondLst>
                              <p:cond delay="1850"/>
                            </p:stCondLst>
                            <p:childTnLst>
                              <p:par>
                                <p:cTn id="65" presetID="53" presetClass="entr" presetSubtype="16"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150" fill="hold"/>
                                        <p:tgtEl>
                                          <p:spTgt spid="21"/>
                                        </p:tgtEl>
                                        <p:attrNameLst>
                                          <p:attrName>ppt_w</p:attrName>
                                        </p:attrNameLst>
                                      </p:cBhvr>
                                      <p:tavLst>
                                        <p:tav tm="0">
                                          <p:val>
                                            <p:fltVal val="0"/>
                                          </p:val>
                                        </p:tav>
                                        <p:tav tm="100000">
                                          <p:val>
                                            <p:strVal val="#ppt_w"/>
                                          </p:val>
                                        </p:tav>
                                      </p:tavLst>
                                    </p:anim>
                                    <p:anim calcmode="lin" valueType="num">
                                      <p:cBhvr>
                                        <p:cTn id="68" dur="150" fill="hold"/>
                                        <p:tgtEl>
                                          <p:spTgt spid="21"/>
                                        </p:tgtEl>
                                        <p:attrNameLst>
                                          <p:attrName>ppt_h</p:attrName>
                                        </p:attrNameLst>
                                      </p:cBhvr>
                                      <p:tavLst>
                                        <p:tav tm="0">
                                          <p:val>
                                            <p:fltVal val="0"/>
                                          </p:val>
                                        </p:tav>
                                        <p:tav tm="100000">
                                          <p:val>
                                            <p:strVal val="#ppt_h"/>
                                          </p:val>
                                        </p:tav>
                                      </p:tavLst>
                                    </p:anim>
                                    <p:animEffect transition="in" filter="fade">
                                      <p:cBhvr>
                                        <p:cTn id="69" dur="150"/>
                                        <p:tgtEl>
                                          <p:spTgt spid="21"/>
                                        </p:tgtEl>
                                      </p:cBhvr>
                                    </p:animEffect>
                                  </p:childTnLst>
                                </p:cTn>
                              </p:par>
                            </p:childTnLst>
                          </p:cTn>
                        </p:par>
                        <p:par>
                          <p:cTn id="70" fill="hold">
                            <p:stCondLst>
                              <p:cond delay="2000"/>
                            </p:stCondLst>
                            <p:childTnLst>
                              <p:par>
                                <p:cTn id="71" presetID="53" presetClass="entr" presetSubtype="16"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150" fill="hold"/>
                                        <p:tgtEl>
                                          <p:spTgt spid="24"/>
                                        </p:tgtEl>
                                        <p:attrNameLst>
                                          <p:attrName>ppt_w</p:attrName>
                                        </p:attrNameLst>
                                      </p:cBhvr>
                                      <p:tavLst>
                                        <p:tav tm="0">
                                          <p:val>
                                            <p:fltVal val="0"/>
                                          </p:val>
                                        </p:tav>
                                        <p:tav tm="100000">
                                          <p:val>
                                            <p:strVal val="#ppt_w"/>
                                          </p:val>
                                        </p:tav>
                                      </p:tavLst>
                                    </p:anim>
                                    <p:anim calcmode="lin" valueType="num">
                                      <p:cBhvr>
                                        <p:cTn id="74" dur="150" fill="hold"/>
                                        <p:tgtEl>
                                          <p:spTgt spid="24"/>
                                        </p:tgtEl>
                                        <p:attrNameLst>
                                          <p:attrName>ppt_h</p:attrName>
                                        </p:attrNameLst>
                                      </p:cBhvr>
                                      <p:tavLst>
                                        <p:tav tm="0">
                                          <p:val>
                                            <p:fltVal val="0"/>
                                          </p:val>
                                        </p:tav>
                                        <p:tav tm="100000">
                                          <p:val>
                                            <p:strVal val="#ppt_h"/>
                                          </p:val>
                                        </p:tav>
                                      </p:tavLst>
                                    </p:anim>
                                    <p:animEffect transition="in" filter="fade">
                                      <p:cBhvr>
                                        <p:cTn id="75" dur="150"/>
                                        <p:tgtEl>
                                          <p:spTgt spid="24"/>
                                        </p:tgtEl>
                                      </p:cBhvr>
                                    </p:animEffect>
                                  </p:childTnLst>
                                </p:cTn>
                              </p:par>
                            </p:childTnLst>
                          </p:cTn>
                        </p:par>
                        <p:par>
                          <p:cTn id="76" fill="hold">
                            <p:stCondLst>
                              <p:cond delay="2150"/>
                            </p:stCondLst>
                            <p:childTnLst>
                              <p:par>
                                <p:cTn id="77" presetID="53" presetClass="entr" presetSubtype="16"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150" fill="hold"/>
                                        <p:tgtEl>
                                          <p:spTgt spid="27"/>
                                        </p:tgtEl>
                                        <p:attrNameLst>
                                          <p:attrName>ppt_w</p:attrName>
                                        </p:attrNameLst>
                                      </p:cBhvr>
                                      <p:tavLst>
                                        <p:tav tm="0">
                                          <p:val>
                                            <p:fltVal val="0"/>
                                          </p:val>
                                        </p:tav>
                                        <p:tav tm="100000">
                                          <p:val>
                                            <p:strVal val="#ppt_w"/>
                                          </p:val>
                                        </p:tav>
                                      </p:tavLst>
                                    </p:anim>
                                    <p:anim calcmode="lin" valueType="num">
                                      <p:cBhvr>
                                        <p:cTn id="80" dur="150" fill="hold"/>
                                        <p:tgtEl>
                                          <p:spTgt spid="27"/>
                                        </p:tgtEl>
                                        <p:attrNameLst>
                                          <p:attrName>ppt_h</p:attrName>
                                        </p:attrNameLst>
                                      </p:cBhvr>
                                      <p:tavLst>
                                        <p:tav tm="0">
                                          <p:val>
                                            <p:fltVal val="0"/>
                                          </p:val>
                                        </p:tav>
                                        <p:tav tm="100000">
                                          <p:val>
                                            <p:strVal val="#ppt_h"/>
                                          </p:val>
                                        </p:tav>
                                      </p:tavLst>
                                    </p:anim>
                                    <p:animEffect transition="in" filter="fade">
                                      <p:cBhvr>
                                        <p:cTn id="81" dur="150"/>
                                        <p:tgtEl>
                                          <p:spTgt spid="27"/>
                                        </p:tgtEl>
                                      </p:cBhvr>
                                    </p:animEffect>
                                  </p:childTnLst>
                                </p:cTn>
                              </p:par>
                            </p:childTnLst>
                          </p:cTn>
                        </p:par>
                        <p:par>
                          <p:cTn id="82" fill="hold">
                            <p:stCondLst>
                              <p:cond delay="2300"/>
                            </p:stCondLst>
                            <p:childTnLst>
                              <p:par>
                                <p:cTn id="83" presetID="53" presetClass="entr" presetSubtype="16" fill="hold"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150" fill="hold"/>
                                        <p:tgtEl>
                                          <p:spTgt spid="30"/>
                                        </p:tgtEl>
                                        <p:attrNameLst>
                                          <p:attrName>ppt_w</p:attrName>
                                        </p:attrNameLst>
                                      </p:cBhvr>
                                      <p:tavLst>
                                        <p:tav tm="0">
                                          <p:val>
                                            <p:fltVal val="0"/>
                                          </p:val>
                                        </p:tav>
                                        <p:tav tm="100000">
                                          <p:val>
                                            <p:strVal val="#ppt_w"/>
                                          </p:val>
                                        </p:tav>
                                      </p:tavLst>
                                    </p:anim>
                                    <p:anim calcmode="lin" valueType="num">
                                      <p:cBhvr>
                                        <p:cTn id="86" dur="150" fill="hold"/>
                                        <p:tgtEl>
                                          <p:spTgt spid="30"/>
                                        </p:tgtEl>
                                        <p:attrNameLst>
                                          <p:attrName>ppt_h</p:attrName>
                                        </p:attrNameLst>
                                      </p:cBhvr>
                                      <p:tavLst>
                                        <p:tav tm="0">
                                          <p:val>
                                            <p:fltVal val="0"/>
                                          </p:val>
                                        </p:tav>
                                        <p:tav tm="100000">
                                          <p:val>
                                            <p:strVal val="#ppt_h"/>
                                          </p:val>
                                        </p:tav>
                                      </p:tavLst>
                                    </p:anim>
                                    <p:animEffect transition="in" filter="fade">
                                      <p:cBhvr>
                                        <p:cTn id="87" dur="150"/>
                                        <p:tgtEl>
                                          <p:spTgt spid="30"/>
                                        </p:tgtEl>
                                      </p:cBhvr>
                                    </p:animEffect>
                                  </p:childTnLst>
                                </p:cTn>
                              </p:par>
                            </p:childTnLst>
                          </p:cTn>
                        </p:par>
                        <p:par>
                          <p:cTn id="88" fill="hold">
                            <p:stCondLst>
                              <p:cond delay="2450"/>
                            </p:stCondLst>
                            <p:childTnLst>
                              <p:par>
                                <p:cTn id="89" presetID="53" presetClass="entr" presetSubtype="16" fill="hold"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150" fill="hold"/>
                                        <p:tgtEl>
                                          <p:spTgt spid="33"/>
                                        </p:tgtEl>
                                        <p:attrNameLst>
                                          <p:attrName>ppt_w</p:attrName>
                                        </p:attrNameLst>
                                      </p:cBhvr>
                                      <p:tavLst>
                                        <p:tav tm="0">
                                          <p:val>
                                            <p:fltVal val="0"/>
                                          </p:val>
                                        </p:tav>
                                        <p:tav tm="100000">
                                          <p:val>
                                            <p:strVal val="#ppt_w"/>
                                          </p:val>
                                        </p:tav>
                                      </p:tavLst>
                                    </p:anim>
                                    <p:anim calcmode="lin" valueType="num">
                                      <p:cBhvr>
                                        <p:cTn id="92" dur="150" fill="hold"/>
                                        <p:tgtEl>
                                          <p:spTgt spid="33"/>
                                        </p:tgtEl>
                                        <p:attrNameLst>
                                          <p:attrName>ppt_h</p:attrName>
                                        </p:attrNameLst>
                                      </p:cBhvr>
                                      <p:tavLst>
                                        <p:tav tm="0">
                                          <p:val>
                                            <p:fltVal val="0"/>
                                          </p:val>
                                        </p:tav>
                                        <p:tav tm="100000">
                                          <p:val>
                                            <p:strVal val="#ppt_h"/>
                                          </p:val>
                                        </p:tav>
                                      </p:tavLst>
                                    </p:anim>
                                    <p:animEffect transition="in" filter="fade">
                                      <p:cBhvr>
                                        <p:cTn id="93" dur="150"/>
                                        <p:tgtEl>
                                          <p:spTgt spid="33"/>
                                        </p:tgtEl>
                                      </p:cBhvr>
                                    </p:animEffect>
                                  </p:childTnLst>
                                </p:cTn>
                              </p:par>
                            </p:childTnLst>
                          </p:cTn>
                        </p:par>
                        <p:par>
                          <p:cTn id="94" fill="hold">
                            <p:stCondLst>
                              <p:cond delay="2600"/>
                            </p:stCondLst>
                            <p:childTnLst>
                              <p:par>
                                <p:cTn id="95" presetID="53" presetClass="entr" presetSubtype="16" fill="hold" nodeType="after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p:cTn id="97" dur="150" fill="hold"/>
                                        <p:tgtEl>
                                          <p:spTgt spid="36"/>
                                        </p:tgtEl>
                                        <p:attrNameLst>
                                          <p:attrName>ppt_w</p:attrName>
                                        </p:attrNameLst>
                                      </p:cBhvr>
                                      <p:tavLst>
                                        <p:tav tm="0">
                                          <p:val>
                                            <p:fltVal val="0"/>
                                          </p:val>
                                        </p:tav>
                                        <p:tav tm="100000">
                                          <p:val>
                                            <p:strVal val="#ppt_w"/>
                                          </p:val>
                                        </p:tav>
                                      </p:tavLst>
                                    </p:anim>
                                    <p:anim calcmode="lin" valueType="num">
                                      <p:cBhvr>
                                        <p:cTn id="98" dur="150" fill="hold"/>
                                        <p:tgtEl>
                                          <p:spTgt spid="36"/>
                                        </p:tgtEl>
                                        <p:attrNameLst>
                                          <p:attrName>ppt_h</p:attrName>
                                        </p:attrNameLst>
                                      </p:cBhvr>
                                      <p:tavLst>
                                        <p:tav tm="0">
                                          <p:val>
                                            <p:fltVal val="0"/>
                                          </p:val>
                                        </p:tav>
                                        <p:tav tm="100000">
                                          <p:val>
                                            <p:strVal val="#ppt_h"/>
                                          </p:val>
                                        </p:tav>
                                      </p:tavLst>
                                    </p:anim>
                                    <p:animEffect transition="in" filter="fade">
                                      <p:cBhvr>
                                        <p:cTn id="99" dur="150"/>
                                        <p:tgtEl>
                                          <p:spTgt spid="36"/>
                                        </p:tgtEl>
                                      </p:cBhvr>
                                    </p:animEffect>
                                  </p:childTnLst>
                                </p:cTn>
                              </p:par>
                            </p:childTnLst>
                          </p:cTn>
                        </p:par>
                        <p:par>
                          <p:cTn id="100" fill="hold">
                            <p:stCondLst>
                              <p:cond delay="2750"/>
                            </p:stCondLst>
                            <p:childTnLst>
                              <p:par>
                                <p:cTn id="101" presetID="53" presetClass="entr" presetSubtype="16" fill="hold" nodeType="after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150" fill="hold"/>
                                        <p:tgtEl>
                                          <p:spTgt spid="39"/>
                                        </p:tgtEl>
                                        <p:attrNameLst>
                                          <p:attrName>ppt_w</p:attrName>
                                        </p:attrNameLst>
                                      </p:cBhvr>
                                      <p:tavLst>
                                        <p:tav tm="0">
                                          <p:val>
                                            <p:fltVal val="0"/>
                                          </p:val>
                                        </p:tav>
                                        <p:tav tm="100000">
                                          <p:val>
                                            <p:strVal val="#ppt_w"/>
                                          </p:val>
                                        </p:tav>
                                      </p:tavLst>
                                    </p:anim>
                                    <p:anim calcmode="lin" valueType="num">
                                      <p:cBhvr>
                                        <p:cTn id="104" dur="150" fill="hold"/>
                                        <p:tgtEl>
                                          <p:spTgt spid="39"/>
                                        </p:tgtEl>
                                        <p:attrNameLst>
                                          <p:attrName>ppt_h</p:attrName>
                                        </p:attrNameLst>
                                      </p:cBhvr>
                                      <p:tavLst>
                                        <p:tav tm="0">
                                          <p:val>
                                            <p:fltVal val="0"/>
                                          </p:val>
                                        </p:tav>
                                        <p:tav tm="100000">
                                          <p:val>
                                            <p:strVal val="#ppt_h"/>
                                          </p:val>
                                        </p:tav>
                                      </p:tavLst>
                                    </p:anim>
                                    <p:animEffect transition="in" filter="fade">
                                      <p:cBhvr>
                                        <p:cTn id="105" dur="150"/>
                                        <p:tgtEl>
                                          <p:spTgt spid="39"/>
                                        </p:tgtEl>
                                      </p:cBhvr>
                                    </p:animEffect>
                                  </p:childTnLst>
                                </p:cTn>
                              </p:par>
                            </p:childTnLst>
                          </p:cTn>
                        </p:par>
                        <p:par>
                          <p:cTn id="106" fill="hold">
                            <p:stCondLst>
                              <p:cond delay="2900"/>
                            </p:stCondLst>
                            <p:childTnLst>
                              <p:par>
                                <p:cTn id="107" presetID="53" presetClass="entr" presetSubtype="16" fill="hold" nodeType="after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p:cTn id="109" dur="150" fill="hold"/>
                                        <p:tgtEl>
                                          <p:spTgt spid="42"/>
                                        </p:tgtEl>
                                        <p:attrNameLst>
                                          <p:attrName>ppt_w</p:attrName>
                                        </p:attrNameLst>
                                      </p:cBhvr>
                                      <p:tavLst>
                                        <p:tav tm="0">
                                          <p:val>
                                            <p:fltVal val="0"/>
                                          </p:val>
                                        </p:tav>
                                        <p:tav tm="100000">
                                          <p:val>
                                            <p:strVal val="#ppt_w"/>
                                          </p:val>
                                        </p:tav>
                                      </p:tavLst>
                                    </p:anim>
                                    <p:anim calcmode="lin" valueType="num">
                                      <p:cBhvr>
                                        <p:cTn id="110" dur="150" fill="hold"/>
                                        <p:tgtEl>
                                          <p:spTgt spid="42"/>
                                        </p:tgtEl>
                                        <p:attrNameLst>
                                          <p:attrName>ppt_h</p:attrName>
                                        </p:attrNameLst>
                                      </p:cBhvr>
                                      <p:tavLst>
                                        <p:tav tm="0">
                                          <p:val>
                                            <p:fltVal val="0"/>
                                          </p:val>
                                        </p:tav>
                                        <p:tav tm="100000">
                                          <p:val>
                                            <p:strVal val="#ppt_h"/>
                                          </p:val>
                                        </p:tav>
                                      </p:tavLst>
                                    </p:anim>
                                    <p:animEffect transition="in" filter="fade">
                                      <p:cBhvr>
                                        <p:cTn id="111" dur="150"/>
                                        <p:tgtEl>
                                          <p:spTgt spid="42"/>
                                        </p:tgtEl>
                                      </p:cBhvr>
                                    </p:animEffect>
                                  </p:childTnLst>
                                </p:cTn>
                              </p:par>
                            </p:childTnLst>
                          </p:cTn>
                        </p:par>
                        <p:par>
                          <p:cTn id="112" fill="hold">
                            <p:stCondLst>
                              <p:cond delay="3050"/>
                            </p:stCondLst>
                            <p:childTnLst>
                              <p:par>
                                <p:cTn id="113" presetID="53" presetClass="entr" presetSubtype="16" fill="hold" nodeType="afterEffect">
                                  <p:stCondLst>
                                    <p:cond delay="0"/>
                                  </p:stCondLst>
                                  <p:childTnLst>
                                    <p:set>
                                      <p:cBhvr>
                                        <p:cTn id="114" dur="1" fill="hold">
                                          <p:stCondLst>
                                            <p:cond delay="0"/>
                                          </p:stCondLst>
                                        </p:cTn>
                                        <p:tgtEl>
                                          <p:spTgt spid="45"/>
                                        </p:tgtEl>
                                        <p:attrNameLst>
                                          <p:attrName>style.visibility</p:attrName>
                                        </p:attrNameLst>
                                      </p:cBhvr>
                                      <p:to>
                                        <p:strVal val="visible"/>
                                      </p:to>
                                    </p:set>
                                    <p:anim calcmode="lin" valueType="num">
                                      <p:cBhvr>
                                        <p:cTn id="115" dur="150" fill="hold"/>
                                        <p:tgtEl>
                                          <p:spTgt spid="45"/>
                                        </p:tgtEl>
                                        <p:attrNameLst>
                                          <p:attrName>ppt_w</p:attrName>
                                        </p:attrNameLst>
                                      </p:cBhvr>
                                      <p:tavLst>
                                        <p:tav tm="0">
                                          <p:val>
                                            <p:fltVal val="0"/>
                                          </p:val>
                                        </p:tav>
                                        <p:tav tm="100000">
                                          <p:val>
                                            <p:strVal val="#ppt_w"/>
                                          </p:val>
                                        </p:tav>
                                      </p:tavLst>
                                    </p:anim>
                                    <p:anim calcmode="lin" valueType="num">
                                      <p:cBhvr>
                                        <p:cTn id="116" dur="150" fill="hold"/>
                                        <p:tgtEl>
                                          <p:spTgt spid="45"/>
                                        </p:tgtEl>
                                        <p:attrNameLst>
                                          <p:attrName>ppt_h</p:attrName>
                                        </p:attrNameLst>
                                      </p:cBhvr>
                                      <p:tavLst>
                                        <p:tav tm="0">
                                          <p:val>
                                            <p:fltVal val="0"/>
                                          </p:val>
                                        </p:tav>
                                        <p:tav tm="100000">
                                          <p:val>
                                            <p:strVal val="#ppt_h"/>
                                          </p:val>
                                        </p:tav>
                                      </p:tavLst>
                                    </p:anim>
                                    <p:animEffect transition="in" filter="fade">
                                      <p:cBhvr>
                                        <p:cTn id="117" dur="150"/>
                                        <p:tgtEl>
                                          <p:spTgt spid="45"/>
                                        </p:tgtEl>
                                      </p:cBhvr>
                                    </p:animEffect>
                                  </p:childTnLst>
                                </p:cTn>
                              </p:par>
                            </p:childTnLst>
                          </p:cTn>
                        </p:par>
                        <p:par>
                          <p:cTn id="118" fill="hold">
                            <p:stCondLst>
                              <p:cond delay="3200"/>
                            </p:stCondLst>
                            <p:childTnLst>
                              <p:par>
                                <p:cTn id="119" presetID="2" presetClass="entr" presetSubtype="4"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 calcmode="lin" valueType="num">
                                      <p:cBhvr additive="base">
                                        <p:cTn id="121" dur="500" fill="hold"/>
                                        <p:tgtEl>
                                          <p:spTgt spid="60"/>
                                        </p:tgtEl>
                                        <p:attrNameLst>
                                          <p:attrName>ppt_x</p:attrName>
                                        </p:attrNameLst>
                                      </p:cBhvr>
                                      <p:tavLst>
                                        <p:tav tm="0">
                                          <p:val>
                                            <p:strVal val="#ppt_x"/>
                                          </p:val>
                                        </p:tav>
                                        <p:tav tm="100000">
                                          <p:val>
                                            <p:strVal val="#ppt_x"/>
                                          </p:val>
                                        </p:tav>
                                      </p:tavLst>
                                    </p:anim>
                                    <p:anim calcmode="lin" valueType="num">
                                      <p:cBhvr additive="base">
                                        <p:cTn id="122" dur="500" fill="hold"/>
                                        <p:tgtEl>
                                          <p:spTgt spid="60"/>
                                        </p:tgtEl>
                                        <p:attrNameLst>
                                          <p:attrName>ppt_y</p:attrName>
                                        </p:attrNameLst>
                                      </p:cBhvr>
                                      <p:tavLst>
                                        <p:tav tm="0">
                                          <p:val>
                                            <p:strVal val="1+#ppt_h/2"/>
                                          </p:val>
                                        </p:tav>
                                        <p:tav tm="100000">
                                          <p:val>
                                            <p:strVal val="#ppt_y"/>
                                          </p:val>
                                        </p:tav>
                                      </p:tavLst>
                                    </p:anim>
                                  </p:childTnLst>
                                </p:cTn>
                              </p:par>
                            </p:childTnLst>
                          </p:cTn>
                        </p:par>
                        <p:par>
                          <p:cTn id="123" fill="hold">
                            <p:stCondLst>
                              <p:cond delay="3700"/>
                            </p:stCondLst>
                            <p:childTnLst>
                              <p:par>
                                <p:cTn id="124" presetID="2" presetClass="entr" presetSubtype="4"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additive="base">
                                        <p:cTn id="126" dur="500" fill="hold"/>
                                        <p:tgtEl>
                                          <p:spTgt spid="61"/>
                                        </p:tgtEl>
                                        <p:attrNameLst>
                                          <p:attrName>ppt_x</p:attrName>
                                        </p:attrNameLst>
                                      </p:cBhvr>
                                      <p:tavLst>
                                        <p:tav tm="0">
                                          <p:val>
                                            <p:strVal val="#ppt_x"/>
                                          </p:val>
                                        </p:tav>
                                        <p:tav tm="100000">
                                          <p:val>
                                            <p:strVal val="#ppt_x"/>
                                          </p:val>
                                        </p:tav>
                                      </p:tavLst>
                                    </p:anim>
                                    <p:anim calcmode="lin" valueType="num">
                                      <p:cBhvr additive="base">
                                        <p:cTn id="127" dur="500" fill="hold"/>
                                        <p:tgtEl>
                                          <p:spTgt spid="61"/>
                                        </p:tgtEl>
                                        <p:attrNameLst>
                                          <p:attrName>ppt_y</p:attrName>
                                        </p:attrNameLst>
                                      </p:cBhvr>
                                      <p:tavLst>
                                        <p:tav tm="0">
                                          <p:val>
                                            <p:strVal val="1+#ppt_h/2"/>
                                          </p:val>
                                        </p:tav>
                                        <p:tav tm="100000">
                                          <p:val>
                                            <p:strVal val="#ppt_y"/>
                                          </p:val>
                                        </p:tav>
                                      </p:tavLst>
                                    </p:anim>
                                  </p:childTnLst>
                                </p:cTn>
                              </p:par>
                            </p:childTnLst>
                          </p:cTn>
                        </p:par>
                        <p:par>
                          <p:cTn id="128" fill="hold">
                            <p:stCondLst>
                              <p:cond delay="4200"/>
                            </p:stCondLst>
                            <p:childTnLst>
                              <p:par>
                                <p:cTn id="129" presetID="22" presetClass="entr" presetSubtype="8" fill="hold" grpId="0" nodeType="afterEffect">
                                  <p:stCondLst>
                                    <p:cond delay="0"/>
                                  </p:stCondLst>
                                  <p:childTnLst>
                                    <p:set>
                                      <p:cBhvr>
                                        <p:cTn id="130" dur="1" fill="hold">
                                          <p:stCondLst>
                                            <p:cond delay="0"/>
                                          </p:stCondLst>
                                        </p:cTn>
                                        <p:tgtEl>
                                          <p:spTgt spid="62"/>
                                        </p:tgtEl>
                                        <p:attrNameLst>
                                          <p:attrName>style.visibility</p:attrName>
                                        </p:attrNameLst>
                                      </p:cBhvr>
                                      <p:to>
                                        <p:strVal val="visible"/>
                                      </p:to>
                                    </p:set>
                                    <p:animEffect transition="in" filter="wipe(left)">
                                      <p:cBhvr>
                                        <p:cTn id="131" dur="500"/>
                                        <p:tgtEl>
                                          <p:spTgt spid="62"/>
                                        </p:tgtEl>
                                      </p:cBhvr>
                                    </p:animEffect>
                                  </p:childTnLst>
                                </p:cTn>
                              </p:par>
                            </p:childTnLst>
                          </p:cTn>
                        </p:par>
                        <p:par>
                          <p:cTn id="132" fill="hold">
                            <p:stCondLst>
                              <p:cond delay="4700"/>
                            </p:stCondLst>
                            <p:childTnLst>
                              <p:par>
                                <p:cTn id="133" presetID="22" presetClass="entr" presetSubtype="8" fill="hold" grpId="0" nodeType="afterEffect">
                                  <p:stCondLst>
                                    <p:cond delay="0"/>
                                  </p:stCondLst>
                                  <p:childTnLst>
                                    <p:set>
                                      <p:cBhvr>
                                        <p:cTn id="134" dur="1" fill="hold">
                                          <p:stCondLst>
                                            <p:cond delay="0"/>
                                          </p:stCondLst>
                                        </p:cTn>
                                        <p:tgtEl>
                                          <p:spTgt spid="63"/>
                                        </p:tgtEl>
                                        <p:attrNameLst>
                                          <p:attrName>style.visibility</p:attrName>
                                        </p:attrNameLst>
                                      </p:cBhvr>
                                      <p:to>
                                        <p:strVal val="visible"/>
                                      </p:to>
                                    </p:set>
                                    <p:animEffect transition="in" filter="wipe(left)">
                                      <p:cBhvr>
                                        <p:cTn id="13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p:bldP spid="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9142" y="3375459"/>
            <a:ext cx="7034213" cy="921167"/>
            <a:chOff x="971550" y="3508375"/>
            <a:chExt cx="7034213" cy="921167"/>
          </a:xfrm>
        </p:grpSpPr>
        <p:sp>
          <p:nvSpPr>
            <p:cNvPr id="3" name="椭圆 8"/>
            <p:cNvSpPr>
              <a:spLocks noChangeArrowheads="1"/>
            </p:cNvSpPr>
            <p:nvPr/>
          </p:nvSpPr>
          <p:spPr bwMode="auto">
            <a:xfrm>
              <a:off x="971550" y="3508375"/>
              <a:ext cx="7034213" cy="790575"/>
            </a:xfrm>
            <a:custGeom>
              <a:avLst/>
              <a:gdLst>
                <a:gd name="T0" fmla="*/ 0 w 7034766"/>
                <a:gd name="T1" fmla="*/ 0 h 791278"/>
                <a:gd name="T2" fmla="*/ 7034766 w 7034766"/>
                <a:gd name="T3" fmla="*/ 791278 h 791278"/>
              </a:gdLst>
              <a:ahLst/>
              <a:cxnLst/>
              <a:rect l="T0" t="T1" r="T2" b="T3"/>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1">
                <a:lumMod val="65000"/>
                <a:lumOff val="3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4" name="TextBox 87"/>
            <p:cNvSpPr>
              <a:spLocks noChangeArrowheads="1"/>
            </p:cNvSpPr>
            <p:nvPr/>
          </p:nvSpPr>
          <p:spPr bwMode="auto">
            <a:xfrm>
              <a:off x="2181225" y="4090988"/>
              <a:ext cx="4619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6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5" name="组合 4"/>
          <p:cNvGrpSpPr/>
          <p:nvPr/>
        </p:nvGrpSpPr>
        <p:grpSpPr>
          <a:xfrm>
            <a:off x="3765030" y="1131590"/>
            <a:ext cx="1728787" cy="2329594"/>
            <a:chOff x="3627438" y="1264506"/>
            <a:chExt cx="1728787" cy="2329594"/>
          </a:xfrm>
        </p:grpSpPr>
        <p:grpSp>
          <p:nvGrpSpPr>
            <p:cNvPr id="6" name="Group 5"/>
            <p:cNvGrpSpPr>
              <a:grpSpLocks/>
            </p:cNvGrpSpPr>
            <p:nvPr/>
          </p:nvGrpSpPr>
          <p:grpSpPr bwMode="auto">
            <a:xfrm>
              <a:off x="3627438" y="1865313"/>
              <a:ext cx="1728787" cy="1728787"/>
              <a:chOff x="0" y="0"/>
              <a:chExt cx="1728192" cy="1728192"/>
            </a:xfrm>
          </p:grpSpPr>
          <p:sp>
            <p:nvSpPr>
              <p:cNvPr id="8" name="五角星 68"/>
              <p:cNvSpPr>
                <a:spLocks noChangeArrowheads="1"/>
              </p:cNvSpPr>
              <p:nvPr/>
            </p:nvSpPr>
            <p:spPr bwMode="auto">
              <a:xfrm>
                <a:off x="0" y="0"/>
                <a:ext cx="1728192" cy="1728192"/>
              </a:xfrm>
              <a:prstGeom prst="star5">
                <a:avLst/>
              </a:prstGeom>
              <a:solidFill>
                <a:srgbClr val="FF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9"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C0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 name="TextBox 70"/>
              <p:cNvSpPr>
                <a:spLocks noChangeArrowheads="1"/>
              </p:cNvSpPr>
              <p:nvPr/>
            </p:nvSpPr>
            <p:spPr bwMode="auto">
              <a:xfrm>
                <a:off x="606653" y="479375"/>
                <a:ext cx="51488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400" dirty="0" smtClean="0">
                    <a:solidFill>
                      <a:srgbClr val="FFFFFF"/>
                    </a:solidFill>
                    <a:latin typeface="微软雅黑" pitchFamily="34" charset="-122"/>
                    <a:ea typeface="微软雅黑" pitchFamily="34" charset="-122"/>
                    <a:sym typeface="微软雅黑" pitchFamily="34" charset="-122"/>
                  </a:rPr>
                  <a:t>3</a:t>
                </a:r>
                <a:endParaRPr lang="zh-CN" altLang="en-US" sz="4400" dirty="0">
                  <a:solidFill>
                    <a:srgbClr val="FFFFFF"/>
                  </a:solidFill>
                  <a:latin typeface="微软雅黑" pitchFamily="34" charset="-122"/>
                  <a:ea typeface="微软雅黑" pitchFamily="34" charset="-122"/>
                  <a:sym typeface="微软雅黑" pitchFamily="34" charset="-122"/>
                </a:endParaRPr>
              </a:p>
            </p:txBody>
          </p:sp>
        </p:grpSp>
        <p:sp>
          <p:nvSpPr>
            <p:cNvPr id="7" name="TextBox 88"/>
            <p:cNvSpPr>
              <a:spLocks noChangeArrowheads="1"/>
            </p:cNvSpPr>
            <p:nvPr/>
          </p:nvSpPr>
          <p:spPr bwMode="auto">
            <a:xfrm>
              <a:off x="3744913" y="1264506"/>
              <a:ext cx="1500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chemeClr val="tx1">
                      <a:lumMod val="65000"/>
                      <a:lumOff val="35000"/>
                    </a:schemeClr>
                  </a:solidFill>
                  <a:latin typeface="宋体" pitchFamily="2" charset="-122"/>
                  <a:ea typeface="宋体" pitchFamily="2" charset="-122"/>
                </a:rPr>
                <a:t>请在此处输入您的文本请在此处输入您的文本</a:t>
              </a:r>
              <a:endParaRPr lang="zh-CN" altLang="en-US" sz="10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11" name="组合 10"/>
          <p:cNvGrpSpPr/>
          <p:nvPr/>
        </p:nvGrpSpPr>
        <p:grpSpPr>
          <a:xfrm>
            <a:off x="2290242" y="1359334"/>
            <a:ext cx="1528763" cy="2232025"/>
            <a:chOff x="2152650" y="1492250"/>
            <a:chExt cx="1528763" cy="2232025"/>
          </a:xfrm>
        </p:grpSpPr>
        <p:grpSp>
          <p:nvGrpSpPr>
            <p:cNvPr id="12" name="Group 9"/>
            <p:cNvGrpSpPr>
              <a:grpSpLocks/>
            </p:cNvGrpSpPr>
            <p:nvPr/>
          </p:nvGrpSpPr>
          <p:grpSpPr bwMode="auto">
            <a:xfrm rot="21120000">
              <a:off x="2282825" y="2327275"/>
              <a:ext cx="1398588" cy="1397000"/>
              <a:chOff x="0" y="0"/>
              <a:chExt cx="1728192" cy="1728192"/>
            </a:xfrm>
          </p:grpSpPr>
          <p:sp>
            <p:nvSpPr>
              <p:cNvPr id="14" name="五角星 72"/>
              <p:cNvSpPr>
                <a:spLocks noChangeArrowheads="1"/>
              </p:cNvSpPr>
              <p:nvPr/>
            </p:nvSpPr>
            <p:spPr bwMode="auto">
              <a:xfrm>
                <a:off x="0" y="0"/>
                <a:ext cx="1728192" cy="1728192"/>
              </a:xfrm>
              <a:prstGeom prst="star5">
                <a:avLst/>
              </a:prstGeom>
              <a:solidFill>
                <a:srgbClr val="FF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5"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C0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6" name="TextBox 74"/>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a:solidFill>
                      <a:srgbClr val="FFFFFF"/>
                    </a:solidFill>
                    <a:latin typeface="微软雅黑" pitchFamily="34" charset="-122"/>
                    <a:ea typeface="微软雅黑" pitchFamily="34" charset="-122"/>
                    <a:sym typeface="微软雅黑" pitchFamily="34" charset="-122"/>
                  </a:rPr>
                  <a:t>2</a:t>
                </a:r>
                <a:endParaRPr lang="zh-CN" altLang="en-US" sz="3600" dirty="0">
                  <a:solidFill>
                    <a:srgbClr val="FFFFFF"/>
                  </a:solidFill>
                  <a:latin typeface="微软雅黑" pitchFamily="34" charset="-122"/>
                  <a:ea typeface="微软雅黑" pitchFamily="34" charset="-122"/>
                  <a:sym typeface="微软雅黑" pitchFamily="34" charset="-122"/>
                </a:endParaRPr>
              </a:p>
            </p:txBody>
          </p:sp>
        </p:grpSp>
        <p:sp>
          <p:nvSpPr>
            <p:cNvPr id="13" name="TextBox 89"/>
            <p:cNvSpPr>
              <a:spLocks noChangeArrowheads="1"/>
            </p:cNvSpPr>
            <p:nvPr/>
          </p:nvSpPr>
          <p:spPr bwMode="auto">
            <a:xfrm>
              <a:off x="2152650" y="1492250"/>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chemeClr val="tx1">
                      <a:lumMod val="65000"/>
                      <a:lumOff val="35000"/>
                    </a:schemeClr>
                  </a:solidFill>
                  <a:latin typeface="宋体" pitchFamily="2" charset="-122"/>
                  <a:ea typeface="宋体" pitchFamily="2" charset="-122"/>
                </a:rPr>
                <a:t>请在此处输入您的文本请在此处输入您的文本</a:t>
              </a:r>
              <a:endParaRPr lang="zh-CN" altLang="en-US" sz="10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17" name="组合 16"/>
          <p:cNvGrpSpPr/>
          <p:nvPr/>
        </p:nvGrpSpPr>
        <p:grpSpPr>
          <a:xfrm>
            <a:off x="5438255" y="1359334"/>
            <a:ext cx="1522412" cy="2192338"/>
            <a:chOff x="5300663" y="1492250"/>
            <a:chExt cx="1522412" cy="2192338"/>
          </a:xfrm>
        </p:grpSpPr>
        <p:grpSp>
          <p:nvGrpSpPr>
            <p:cNvPr id="18" name="Group 17"/>
            <p:cNvGrpSpPr>
              <a:grpSpLocks/>
            </p:cNvGrpSpPr>
            <p:nvPr/>
          </p:nvGrpSpPr>
          <p:grpSpPr bwMode="auto">
            <a:xfrm rot="480000">
              <a:off x="5300663" y="2286000"/>
              <a:ext cx="1398587" cy="1398588"/>
              <a:chOff x="0" y="0"/>
              <a:chExt cx="1728192" cy="1728192"/>
            </a:xfrm>
          </p:grpSpPr>
          <p:sp>
            <p:nvSpPr>
              <p:cNvPr id="20" name="五角星 80"/>
              <p:cNvSpPr>
                <a:spLocks noChangeArrowheads="1"/>
              </p:cNvSpPr>
              <p:nvPr/>
            </p:nvSpPr>
            <p:spPr bwMode="auto">
              <a:xfrm>
                <a:off x="0" y="0"/>
                <a:ext cx="1728192" cy="1728192"/>
              </a:xfrm>
              <a:prstGeom prst="star5">
                <a:avLst/>
              </a:prstGeom>
              <a:solidFill>
                <a:srgbClr val="FF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1"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C0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 name="TextBox 82"/>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smtClean="0">
                    <a:solidFill>
                      <a:srgbClr val="FFFFFF"/>
                    </a:solidFill>
                    <a:latin typeface="微软雅黑" pitchFamily="34" charset="-122"/>
                    <a:ea typeface="微软雅黑" pitchFamily="34" charset="-122"/>
                    <a:sym typeface="微软雅黑" pitchFamily="34" charset="-122"/>
                  </a:rPr>
                  <a:t>4</a:t>
                </a:r>
                <a:endParaRPr lang="zh-CN" altLang="en-US" sz="3600" dirty="0">
                  <a:solidFill>
                    <a:srgbClr val="FFFFFF"/>
                  </a:solidFill>
                  <a:latin typeface="微软雅黑" pitchFamily="34" charset="-122"/>
                  <a:ea typeface="微软雅黑" pitchFamily="34" charset="-122"/>
                  <a:sym typeface="微软雅黑" pitchFamily="34" charset="-122"/>
                </a:endParaRPr>
              </a:p>
            </p:txBody>
          </p:sp>
        </p:grpSp>
        <p:sp>
          <p:nvSpPr>
            <p:cNvPr id="19" name="TextBox 90"/>
            <p:cNvSpPr>
              <a:spLocks noChangeArrowheads="1"/>
            </p:cNvSpPr>
            <p:nvPr/>
          </p:nvSpPr>
          <p:spPr bwMode="auto">
            <a:xfrm>
              <a:off x="5321300" y="1492250"/>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chemeClr val="tx1">
                      <a:lumMod val="65000"/>
                      <a:lumOff val="35000"/>
                    </a:schemeClr>
                  </a:solidFill>
                  <a:latin typeface="宋体" pitchFamily="2" charset="-122"/>
                  <a:ea typeface="宋体" pitchFamily="2" charset="-122"/>
                </a:rPr>
                <a:t>请在此处输入您的文本请在此处输入您的文本</a:t>
              </a:r>
              <a:endParaRPr lang="zh-CN" altLang="en-US" sz="10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899592" y="1824472"/>
            <a:ext cx="1574800" cy="1992312"/>
            <a:chOff x="762000" y="1957388"/>
            <a:chExt cx="1574800" cy="1992312"/>
          </a:xfrm>
        </p:grpSpPr>
        <p:grpSp>
          <p:nvGrpSpPr>
            <p:cNvPr id="24" name="Group 13"/>
            <p:cNvGrpSpPr>
              <a:grpSpLocks/>
            </p:cNvGrpSpPr>
            <p:nvPr/>
          </p:nvGrpSpPr>
          <p:grpSpPr bwMode="auto">
            <a:xfrm rot="20618073">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rgbClr val="FF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C0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TextBox 78"/>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smtClean="0">
                    <a:solidFill>
                      <a:srgbClr val="FFFFFF"/>
                    </a:solidFill>
                    <a:latin typeface="微软雅黑" pitchFamily="34" charset="-122"/>
                    <a:ea typeface="微软雅黑" pitchFamily="34" charset="-122"/>
                    <a:sym typeface="微软雅黑" pitchFamily="34" charset="-122"/>
                  </a:rPr>
                  <a:t>1</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25" name="TextBox 91"/>
            <p:cNvSpPr>
              <a:spLocks noChangeArrowheads="1"/>
            </p:cNvSpPr>
            <p:nvPr/>
          </p:nvSpPr>
          <p:spPr bwMode="auto">
            <a:xfrm>
              <a:off x="762000" y="1957388"/>
              <a:ext cx="1500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chemeClr val="tx1">
                      <a:lumMod val="65000"/>
                      <a:lumOff val="35000"/>
                    </a:schemeClr>
                  </a:solidFill>
                  <a:latin typeface="宋体" pitchFamily="2" charset="-122"/>
                  <a:ea typeface="宋体" pitchFamily="2" charset="-122"/>
                </a:rPr>
                <a:t>请在此处输入您的</a:t>
              </a:r>
              <a:r>
                <a:rPr lang="zh-CN" altLang="en-US" sz="1000" b="1" dirty="0" smtClean="0">
                  <a:solidFill>
                    <a:schemeClr val="tx1">
                      <a:lumMod val="65000"/>
                      <a:lumOff val="35000"/>
                    </a:schemeClr>
                  </a:solidFill>
                  <a:latin typeface="宋体" pitchFamily="2" charset="-122"/>
                  <a:ea typeface="宋体" pitchFamily="2" charset="-122"/>
                </a:rPr>
                <a:t>文本</a:t>
              </a:r>
              <a:r>
                <a:rPr lang="zh-CN" altLang="en-US" sz="1000" b="1" dirty="0">
                  <a:solidFill>
                    <a:schemeClr val="tx1">
                      <a:lumMod val="65000"/>
                      <a:lumOff val="35000"/>
                    </a:schemeClr>
                  </a:solidFill>
                  <a:latin typeface="宋体" pitchFamily="2" charset="-122"/>
                  <a:ea typeface="宋体" pitchFamily="2" charset="-122"/>
                </a:rPr>
                <a:t>请在此处输入您的文本</a:t>
              </a:r>
              <a:endParaRPr lang="zh-CN" altLang="en-US" sz="10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29" name="组合 28"/>
          <p:cNvGrpSpPr/>
          <p:nvPr/>
        </p:nvGrpSpPr>
        <p:grpSpPr>
          <a:xfrm>
            <a:off x="6782867" y="1824472"/>
            <a:ext cx="1628775" cy="1992312"/>
            <a:chOff x="6645275" y="1957388"/>
            <a:chExt cx="1628775" cy="1992312"/>
          </a:xfrm>
        </p:grpSpPr>
        <p:grpSp>
          <p:nvGrpSpPr>
            <p:cNvPr id="30" name="Group 21"/>
            <p:cNvGrpSpPr>
              <a:grpSpLocks/>
            </p:cNvGrpSpPr>
            <p:nvPr/>
          </p:nvGrpSpPr>
          <p:grpSpPr bwMode="auto">
            <a:xfrm rot="967929">
              <a:off x="6645275" y="2730500"/>
              <a:ext cx="1217613" cy="1219200"/>
              <a:chOff x="0" y="0"/>
              <a:chExt cx="1728192" cy="1728192"/>
            </a:xfrm>
          </p:grpSpPr>
          <p:sp>
            <p:nvSpPr>
              <p:cNvPr id="32" name="五角星 84"/>
              <p:cNvSpPr>
                <a:spLocks noChangeArrowheads="1"/>
              </p:cNvSpPr>
              <p:nvPr/>
            </p:nvSpPr>
            <p:spPr bwMode="auto">
              <a:xfrm>
                <a:off x="0" y="0"/>
                <a:ext cx="1728192" cy="1728192"/>
              </a:xfrm>
              <a:prstGeom prst="star5">
                <a:avLst/>
              </a:prstGeom>
              <a:solidFill>
                <a:srgbClr val="FF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C0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4" name="TextBox 86"/>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rgbClr val="FFFFFF"/>
                    </a:solidFill>
                    <a:latin typeface="微软雅黑" pitchFamily="34" charset="-122"/>
                    <a:ea typeface="微软雅黑" pitchFamily="34" charset="-122"/>
                    <a:sym typeface="微软雅黑" pitchFamily="34" charset="-122"/>
                  </a:rPr>
                  <a:t>5</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31" name="TextBox 92"/>
            <p:cNvSpPr>
              <a:spLocks noChangeArrowheads="1"/>
            </p:cNvSpPr>
            <p:nvPr/>
          </p:nvSpPr>
          <p:spPr bwMode="auto">
            <a:xfrm>
              <a:off x="6772275" y="1957388"/>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chemeClr val="tx1">
                      <a:lumMod val="65000"/>
                      <a:lumOff val="35000"/>
                    </a:schemeClr>
                  </a:solidFill>
                  <a:latin typeface="宋体" pitchFamily="2" charset="-122"/>
                  <a:ea typeface="宋体" pitchFamily="2" charset="-122"/>
                </a:rPr>
                <a:t>请在此处输入您的文本请在此处输入您的文本</a:t>
              </a:r>
              <a:endParaRPr lang="zh-CN" altLang="en-US" sz="10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sp>
        <p:nvSpPr>
          <p:cNvPr id="46"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47" name="Group 8"/>
          <p:cNvGrpSpPr>
            <a:grpSpLocks/>
          </p:cNvGrpSpPr>
          <p:nvPr/>
        </p:nvGrpSpPr>
        <p:grpSpPr bwMode="auto">
          <a:xfrm>
            <a:off x="1763688" y="626641"/>
            <a:ext cx="360362" cy="288925"/>
            <a:chOff x="0" y="0"/>
            <a:chExt cx="360040" cy="288032"/>
          </a:xfrm>
          <a:solidFill>
            <a:srgbClr val="C00000"/>
          </a:solidFill>
        </p:grpSpPr>
        <p:sp>
          <p:nvSpPr>
            <p:cNvPr id="59"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60"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26908770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15"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3000" fill="hold"/>
                                        <p:tgtEl>
                                          <p:spTgt spid="23"/>
                                        </p:tgtEl>
                                        <p:attrNameLst>
                                          <p:attrName>ppt_w</p:attrName>
                                        </p:attrNameLst>
                                      </p:cBhvr>
                                      <p:tavLst>
                                        <p:tav tm="0">
                                          <p:val>
                                            <p:fltVal val="0"/>
                                          </p:val>
                                        </p:tav>
                                        <p:tav tm="100000">
                                          <p:val>
                                            <p:strVal val="#ppt_w"/>
                                          </p:val>
                                        </p:tav>
                                      </p:tavLst>
                                    </p:anim>
                                    <p:anim calcmode="lin" valueType="num">
                                      <p:cBhvr>
                                        <p:cTn id="12" dur="3000" fill="hold"/>
                                        <p:tgtEl>
                                          <p:spTgt spid="23"/>
                                        </p:tgtEl>
                                        <p:attrNameLst>
                                          <p:attrName>ppt_h</p:attrName>
                                        </p:attrNameLst>
                                      </p:cBhvr>
                                      <p:tavLst>
                                        <p:tav tm="0">
                                          <p:val>
                                            <p:fltVal val="0"/>
                                          </p:val>
                                        </p:tav>
                                        <p:tav tm="100000">
                                          <p:val>
                                            <p:strVal val="#ppt_h"/>
                                          </p:val>
                                        </p:tav>
                                      </p:tavLst>
                                    </p:anim>
                                    <p:anim calcmode="lin" valueType="num">
                                      <p:cBhvr>
                                        <p:cTn id="13" dur="3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4" dur="3000" fill="hold"/>
                                        <p:tgtEl>
                                          <p:spTgt spid="2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3000" fill="hold"/>
                                        <p:tgtEl>
                                          <p:spTgt spid="11"/>
                                        </p:tgtEl>
                                        <p:attrNameLst>
                                          <p:attrName>ppt_w</p:attrName>
                                        </p:attrNameLst>
                                      </p:cBhvr>
                                      <p:tavLst>
                                        <p:tav tm="0">
                                          <p:val>
                                            <p:fltVal val="0"/>
                                          </p:val>
                                        </p:tav>
                                        <p:tav tm="100000">
                                          <p:val>
                                            <p:strVal val="#ppt_w"/>
                                          </p:val>
                                        </p:tav>
                                      </p:tavLst>
                                    </p:anim>
                                    <p:anim calcmode="lin" valueType="num">
                                      <p:cBhvr>
                                        <p:cTn id="18" dur="3000" fill="hold"/>
                                        <p:tgtEl>
                                          <p:spTgt spid="11"/>
                                        </p:tgtEl>
                                        <p:attrNameLst>
                                          <p:attrName>ppt_h</p:attrName>
                                        </p:attrNameLst>
                                      </p:cBhvr>
                                      <p:tavLst>
                                        <p:tav tm="0">
                                          <p:val>
                                            <p:fltVal val="0"/>
                                          </p:val>
                                        </p:tav>
                                        <p:tav tm="100000">
                                          <p:val>
                                            <p:strVal val="#ppt_h"/>
                                          </p:val>
                                        </p:tav>
                                      </p:tavLst>
                                    </p:anim>
                                    <p:anim calcmode="lin" valueType="num">
                                      <p:cBhvr>
                                        <p:cTn id="19" dur="3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0" dur="3000" fill="hold"/>
                                        <p:tgtEl>
                                          <p:spTgt spid="11"/>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0" fill="hold"/>
                                        <p:tgtEl>
                                          <p:spTgt spid="5"/>
                                        </p:tgtEl>
                                        <p:attrNameLst>
                                          <p:attrName>ppt_w</p:attrName>
                                        </p:attrNameLst>
                                      </p:cBhvr>
                                      <p:tavLst>
                                        <p:tav tm="0">
                                          <p:val>
                                            <p:fltVal val="0"/>
                                          </p:val>
                                        </p:tav>
                                        <p:tav tm="100000">
                                          <p:val>
                                            <p:strVal val="#ppt_w"/>
                                          </p:val>
                                        </p:tav>
                                      </p:tavLst>
                                    </p:anim>
                                    <p:anim calcmode="lin" valueType="num">
                                      <p:cBhvr>
                                        <p:cTn id="24" dur="3000" fill="hold"/>
                                        <p:tgtEl>
                                          <p:spTgt spid="5"/>
                                        </p:tgtEl>
                                        <p:attrNameLst>
                                          <p:attrName>ppt_h</p:attrName>
                                        </p:attrNameLst>
                                      </p:cBhvr>
                                      <p:tavLst>
                                        <p:tav tm="0">
                                          <p:val>
                                            <p:fltVal val="0"/>
                                          </p:val>
                                        </p:tav>
                                        <p:tav tm="100000">
                                          <p:val>
                                            <p:strVal val="#ppt_h"/>
                                          </p:val>
                                        </p:tav>
                                      </p:tavLst>
                                    </p:anim>
                                    <p:anim calcmode="lin" valueType="num">
                                      <p:cBhvr>
                                        <p:cTn id="25" dur="3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3000" fill="hold"/>
                                        <p:tgtEl>
                                          <p:spTgt spid="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3000" fill="hold"/>
                                        <p:tgtEl>
                                          <p:spTgt spid="17"/>
                                        </p:tgtEl>
                                        <p:attrNameLst>
                                          <p:attrName>ppt_w</p:attrName>
                                        </p:attrNameLst>
                                      </p:cBhvr>
                                      <p:tavLst>
                                        <p:tav tm="0">
                                          <p:val>
                                            <p:fltVal val="0"/>
                                          </p:val>
                                        </p:tav>
                                        <p:tav tm="100000">
                                          <p:val>
                                            <p:strVal val="#ppt_w"/>
                                          </p:val>
                                        </p:tav>
                                      </p:tavLst>
                                    </p:anim>
                                    <p:anim calcmode="lin" valueType="num">
                                      <p:cBhvr>
                                        <p:cTn id="30" dur="3000" fill="hold"/>
                                        <p:tgtEl>
                                          <p:spTgt spid="17"/>
                                        </p:tgtEl>
                                        <p:attrNameLst>
                                          <p:attrName>ppt_h</p:attrName>
                                        </p:attrNameLst>
                                      </p:cBhvr>
                                      <p:tavLst>
                                        <p:tav tm="0">
                                          <p:val>
                                            <p:fltVal val="0"/>
                                          </p:val>
                                        </p:tav>
                                        <p:tav tm="100000">
                                          <p:val>
                                            <p:strVal val="#ppt_h"/>
                                          </p:val>
                                        </p:tav>
                                      </p:tavLst>
                                    </p:anim>
                                    <p:anim calcmode="lin" valueType="num">
                                      <p:cBhvr>
                                        <p:cTn id="31" dur="3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2" dur="3000" fill="hold"/>
                                        <p:tgtEl>
                                          <p:spTgt spid="17"/>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3000" fill="hold"/>
                                        <p:tgtEl>
                                          <p:spTgt spid="29"/>
                                        </p:tgtEl>
                                        <p:attrNameLst>
                                          <p:attrName>ppt_w</p:attrName>
                                        </p:attrNameLst>
                                      </p:cBhvr>
                                      <p:tavLst>
                                        <p:tav tm="0">
                                          <p:val>
                                            <p:fltVal val="0"/>
                                          </p:val>
                                        </p:tav>
                                        <p:tav tm="100000">
                                          <p:val>
                                            <p:strVal val="#ppt_w"/>
                                          </p:val>
                                        </p:tav>
                                      </p:tavLst>
                                    </p:anim>
                                    <p:anim calcmode="lin" valueType="num">
                                      <p:cBhvr>
                                        <p:cTn id="36" dur="3000" fill="hold"/>
                                        <p:tgtEl>
                                          <p:spTgt spid="29"/>
                                        </p:tgtEl>
                                        <p:attrNameLst>
                                          <p:attrName>ppt_h</p:attrName>
                                        </p:attrNameLst>
                                      </p:cBhvr>
                                      <p:tavLst>
                                        <p:tav tm="0">
                                          <p:val>
                                            <p:fltVal val="0"/>
                                          </p:val>
                                        </p:tav>
                                        <p:tav tm="100000">
                                          <p:val>
                                            <p:strVal val="#ppt_h"/>
                                          </p:val>
                                        </p:tav>
                                      </p:tavLst>
                                    </p:anim>
                                    <p:anim calcmode="lin" valueType="num">
                                      <p:cBhvr>
                                        <p:cTn id="37" dur="3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38" dur="3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63"/>
          <p:cNvSpPr>
            <a:spLocks noChangeArrowheads="1"/>
          </p:cNvSpPr>
          <p:nvPr/>
        </p:nvSpPr>
        <p:spPr bwMode="auto">
          <a:xfrm>
            <a:off x="539551" y="1060775"/>
            <a:ext cx="8064897" cy="141288"/>
          </a:xfrm>
          <a:prstGeom prst="rect">
            <a:avLst/>
          </a:prstGeom>
          <a:gradFill rotWithShape="1">
            <a:gsLst>
              <a:gs pos="0">
                <a:srgbClr val="BABABA"/>
              </a:gs>
              <a:gs pos="50301">
                <a:srgbClr val="F2F2F2"/>
              </a:gs>
              <a:gs pos="100000">
                <a:srgbClr val="BEBEBE"/>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20000"/>
              </a:lnSpc>
            </a:pPr>
            <a:endParaRPr lang="zh-CN" altLang="en-US" sz="1400">
              <a:solidFill>
                <a:schemeClr val="bg1"/>
              </a:solidFill>
              <a:latin typeface="幼圆" pitchFamily="49" charset="-122"/>
              <a:ea typeface="幼圆" pitchFamily="49" charset="-122"/>
            </a:endParaRPr>
          </a:p>
        </p:txBody>
      </p:sp>
      <p:grpSp>
        <p:nvGrpSpPr>
          <p:cNvPr id="34" name="组合 33"/>
          <p:cNvGrpSpPr/>
          <p:nvPr/>
        </p:nvGrpSpPr>
        <p:grpSpPr>
          <a:xfrm>
            <a:off x="1071184" y="1059582"/>
            <a:ext cx="1255713" cy="2621473"/>
            <a:chOff x="1071184" y="1086517"/>
            <a:chExt cx="1255713" cy="2621473"/>
          </a:xfrm>
        </p:grpSpPr>
        <p:sp>
          <p:nvSpPr>
            <p:cNvPr id="4"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2" name="椭圆 106"/>
            <p:cNvSpPr>
              <a:spLocks noChangeArrowheads="1"/>
            </p:cNvSpPr>
            <p:nvPr/>
          </p:nvSpPr>
          <p:spPr bwMode="auto">
            <a:xfrm>
              <a:off x="1195718" y="2653161"/>
              <a:ext cx="833569" cy="834857"/>
            </a:xfrm>
            <a:prstGeom prst="ellipse">
              <a:avLst/>
            </a:prstGeom>
            <a:solidFill>
              <a:srgbClr val="FF0000"/>
            </a:solidFill>
            <a:ln>
              <a:noFill/>
            </a:ln>
          </p:spPr>
          <p:txBody>
            <a:bodyPr anchor="ctr"/>
            <a:lstStyle/>
            <a:p>
              <a:pPr algn="ctr" eaLnBrk="1" hangingPunct="1">
                <a:lnSpc>
                  <a:spcPct val="120000"/>
                </a:lnSpc>
              </a:pPr>
              <a:r>
                <a:rPr lang="zh-CN" altLang="en-US" sz="1600">
                  <a:solidFill>
                    <a:srgbClr val="FFFFFF"/>
                  </a:solidFill>
                  <a:latin typeface="微软雅黑" pitchFamily="34" charset="-122"/>
                  <a:ea typeface="微软雅黑" pitchFamily="34" charset="-122"/>
                </a:rPr>
                <a:t>标题</a:t>
              </a:r>
            </a:p>
          </p:txBody>
        </p:sp>
        <p:sp>
          <p:nvSpPr>
            <p:cNvPr id="3"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6" name="椭圆 5"/>
            <p:cNvSpPr/>
            <p:nvPr/>
          </p:nvSpPr>
          <p:spPr bwMode="auto">
            <a:xfrm>
              <a:off x="1583514" y="2686659"/>
              <a:ext cx="60552" cy="60553"/>
            </a:xfrm>
            <a:prstGeom prst="ellipse">
              <a:avLst/>
            </a:prstGeom>
            <a:solidFill>
              <a:srgbClr val="EEB034"/>
            </a:solidFill>
            <a:ln w="25400" cap="flat" cmpd="sng" algn="ctr">
              <a:solidFill>
                <a:srgbClr val="EEB034"/>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7" name="任意多边形 6"/>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FF0000"/>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8" name="椭圆 7"/>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grpSp>
        <p:nvGrpSpPr>
          <p:cNvPr id="35" name="组合 34"/>
          <p:cNvGrpSpPr/>
          <p:nvPr/>
        </p:nvGrpSpPr>
        <p:grpSpPr>
          <a:xfrm>
            <a:off x="2230749" y="1059582"/>
            <a:ext cx="1255713" cy="2621473"/>
            <a:chOff x="1071184" y="1086517"/>
            <a:chExt cx="1255713" cy="2621473"/>
          </a:xfrm>
        </p:grpSpPr>
        <p:sp>
          <p:nvSpPr>
            <p:cNvPr id="36"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37" name="椭圆 106"/>
            <p:cNvSpPr>
              <a:spLocks noChangeArrowheads="1"/>
            </p:cNvSpPr>
            <p:nvPr/>
          </p:nvSpPr>
          <p:spPr bwMode="auto">
            <a:xfrm>
              <a:off x="1195718" y="2653161"/>
              <a:ext cx="833569" cy="834857"/>
            </a:xfrm>
            <a:prstGeom prst="ellipse">
              <a:avLst/>
            </a:prstGeom>
            <a:solidFill>
              <a:srgbClr val="FF0000"/>
            </a:solidFill>
            <a:ln>
              <a:noFill/>
            </a:ln>
          </p:spPr>
          <p:txBody>
            <a:bodyPr anchor="ctr"/>
            <a:lstStyle/>
            <a:p>
              <a:pPr algn="ctr" eaLnBrk="1" hangingPunct="1">
                <a:lnSpc>
                  <a:spcPct val="120000"/>
                </a:lnSpc>
              </a:pPr>
              <a:r>
                <a:rPr lang="zh-CN" altLang="en-US" sz="1600">
                  <a:solidFill>
                    <a:srgbClr val="FFFFFF"/>
                  </a:solidFill>
                  <a:latin typeface="微软雅黑" pitchFamily="34" charset="-122"/>
                  <a:ea typeface="微软雅黑" pitchFamily="34" charset="-122"/>
                </a:rPr>
                <a:t>标题</a:t>
              </a:r>
            </a:p>
          </p:txBody>
        </p:sp>
        <p:sp>
          <p:nvSpPr>
            <p:cNvPr id="38"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39" name="椭圆 38"/>
            <p:cNvSpPr/>
            <p:nvPr/>
          </p:nvSpPr>
          <p:spPr bwMode="auto">
            <a:xfrm>
              <a:off x="1583514" y="2686659"/>
              <a:ext cx="60552" cy="60553"/>
            </a:xfrm>
            <a:prstGeom prst="ellipse">
              <a:avLst/>
            </a:prstGeom>
            <a:solidFill>
              <a:srgbClr val="EEB034"/>
            </a:solidFill>
            <a:ln w="25400" cap="flat" cmpd="sng" algn="ctr">
              <a:solidFill>
                <a:srgbClr val="EEB034"/>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40" name="任意多边形 39"/>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FF0000"/>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41" name="椭圆 40"/>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grpSp>
        <p:nvGrpSpPr>
          <p:cNvPr id="42" name="组合 41"/>
          <p:cNvGrpSpPr/>
          <p:nvPr/>
        </p:nvGrpSpPr>
        <p:grpSpPr>
          <a:xfrm>
            <a:off x="3396941" y="1059582"/>
            <a:ext cx="1255713" cy="2621473"/>
            <a:chOff x="1071184" y="1086517"/>
            <a:chExt cx="1255713" cy="2621473"/>
          </a:xfrm>
        </p:grpSpPr>
        <p:sp>
          <p:nvSpPr>
            <p:cNvPr id="43"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44" name="椭圆 106"/>
            <p:cNvSpPr>
              <a:spLocks noChangeArrowheads="1"/>
            </p:cNvSpPr>
            <p:nvPr/>
          </p:nvSpPr>
          <p:spPr bwMode="auto">
            <a:xfrm>
              <a:off x="1195718" y="2653161"/>
              <a:ext cx="833569" cy="834857"/>
            </a:xfrm>
            <a:prstGeom prst="ellipse">
              <a:avLst/>
            </a:prstGeom>
            <a:solidFill>
              <a:srgbClr val="FF0000"/>
            </a:solidFill>
            <a:ln>
              <a:noFill/>
            </a:ln>
          </p:spPr>
          <p:txBody>
            <a:bodyPr anchor="ctr"/>
            <a:lstStyle/>
            <a:p>
              <a:pPr algn="ctr" eaLnBrk="1" hangingPunct="1">
                <a:lnSpc>
                  <a:spcPct val="120000"/>
                </a:lnSpc>
              </a:pPr>
              <a:r>
                <a:rPr lang="zh-CN" altLang="en-US" sz="1600">
                  <a:solidFill>
                    <a:srgbClr val="FFFFFF"/>
                  </a:solidFill>
                  <a:latin typeface="微软雅黑" pitchFamily="34" charset="-122"/>
                  <a:ea typeface="微软雅黑" pitchFamily="34" charset="-122"/>
                </a:rPr>
                <a:t>标题</a:t>
              </a:r>
            </a:p>
          </p:txBody>
        </p:sp>
        <p:sp>
          <p:nvSpPr>
            <p:cNvPr id="45"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46" name="椭圆 45"/>
            <p:cNvSpPr/>
            <p:nvPr/>
          </p:nvSpPr>
          <p:spPr bwMode="auto">
            <a:xfrm>
              <a:off x="1583514" y="2686659"/>
              <a:ext cx="60552" cy="60553"/>
            </a:xfrm>
            <a:prstGeom prst="ellipse">
              <a:avLst/>
            </a:prstGeom>
            <a:solidFill>
              <a:srgbClr val="EEB034"/>
            </a:solidFill>
            <a:ln w="25400" cap="flat" cmpd="sng" algn="ctr">
              <a:solidFill>
                <a:srgbClr val="EEB034"/>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47" name="任意多边形 46"/>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FF0000"/>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48" name="椭圆 47"/>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grpSp>
        <p:nvGrpSpPr>
          <p:cNvPr id="49" name="组合 48"/>
          <p:cNvGrpSpPr/>
          <p:nvPr/>
        </p:nvGrpSpPr>
        <p:grpSpPr>
          <a:xfrm>
            <a:off x="4583010" y="1059582"/>
            <a:ext cx="1255713" cy="2621473"/>
            <a:chOff x="1071184" y="1086517"/>
            <a:chExt cx="1255713" cy="2621473"/>
          </a:xfrm>
        </p:grpSpPr>
        <p:sp>
          <p:nvSpPr>
            <p:cNvPr id="50"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51" name="椭圆 106"/>
            <p:cNvSpPr>
              <a:spLocks noChangeArrowheads="1"/>
            </p:cNvSpPr>
            <p:nvPr/>
          </p:nvSpPr>
          <p:spPr bwMode="auto">
            <a:xfrm>
              <a:off x="1195718" y="2653161"/>
              <a:ext cx="833569" cy="834857"/>
            </a:xfrm>
            <a:prstGeom prst="ellipse">
              <a:avLst/>
            </a:prstGeom>
            <a:solidFill>
              <a:srgbClr val="FF0000"/>
            </a:solidFill>
            <a:ln>
              <a:noFill/>
            </a:ln>
          </p:spPr>
          <p:txBody>
            <a:bodyPr anchor="ctr"/>
            <a:lstStyle/>
            <a:p>
              <a:pPr algn="ctr" eaLnBrk="1" hangingPunct="1">
                <a:lnSpc>
                  <a:spcPct val="120000"/>
                </a:lnSpc>
              </a:pPr>
              <a:r>
                <a:rPr lang="zh-CN" altLang="en-US" sz="1600">
                  <a:solidFill>
                    <a:srgbClr val="FFFFFF"/>
                  </a:solidFill>
                  <a:latin typeface="微软雅黑" pitchFamily="34" charset="-122"/>
                  <a:ea typeface="微软雅黑" pitchFamily="34" charset="-122"/>
                </a:rPr>
                <a:t>标题</a:t>
              </a:r>
            </a:p>
          </p:txBody>
        </p:sp>
        <p:sp>
          <p:nvSpPr>
            <p:cNvPr id="52"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53" name="椭圆 52"/>
            <p:cNvSpPr/>
            <p:nvPr/>
          </p:nvSpPr>
          <p:spPr bwMode="auto">
            <a:xfrm>
              <a:off x="1583514" y="2686659"/>
              <a:ext cx="60552" cy="60553"/>
            </a:xfrm>
            <a:prstGeom prst="ellipse">
              <a:avLst/>
            </a:prstGeom>
            <a:solidFill>
              <a:srgbClr val="EEB034"/>
            </a:solidFill>
            <a:ln w="25400" cap="flat" cmpd="sng" algn="ctr">
              <a:solidFill>
                <a:srgbClr val="EEB034"/>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54" name="任意多边形 53"/>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FF0000"/>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55" name="椭圆 54"/>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grpSp>
        <p:nvGrpSpPr>
          <p:cNvPr id="56" name="组合 55"/>
          <p:cNvGrpSpPr/>
          <p:nvPr/>
        </p:nvGrpSpPr>
        <p:grpSpPr>
          <a:xfrm>
            <a:off x="5716071" y="1059582"/>
            <a:ext cx="1255713" cy="2621473"/>
            <a:chOff x="1071184" y="1086517"/>
            <a:chExt cx="1255713" cy="2621473"/>
          </a:xfrm>
        </p:grpSpPr>
        <p:sp>
          <p:nvSpPr>
            <p:cNvPr id="57"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58" name="椭圆 106"/>
            <p:cNvSpPr>
              <a:spLocks noChangeArrowheads="1"/>
            </p:cNvSpPr>
            <p:nvPr/>
          </p:nvSpPr>
          <p:spPr bwMode="auto">
            <a:xfrm>
              <a:off x="1195718" y="2653161"/>
              <a:ext cx="833569" cy="834857"/>
            </a:xfrm>
            <a:prstGeom prst="ellipse">
              <a:avLst/>
            </a:prstGeom>
            <a:solidFill>
              <a:srgbClr val="FF0000"/>
            </a:solidFill>
            <a:ln>
              <a:noFill/>
            </a:ln>
          </p:spPr>
          <p:txBody>
            <a:bodyPr anchor="ctr"/>
            <a:lstStyle/>
            <a:p>
              <a:pPr algn="ctr" eaLnBrk="1" hangingPunct="1">
                <a:lnSpc>
                  <a:spcPct val="120000"/>
                </a:lnSpc>
              </a:pPr>
              <a:r>
                <a:rPr lang="zh-CN" altLang="en-US" sz="1600">
                  <a:solidFill>
                    <a:srgbClr val="FFFFFF"/>
                  </a:solidFill>
                  <a:latin typeface="微软雅黑" pitchFamily="34" charset="-122"/>
                  <a:ea typeface="微软雅黑" pitchFamily="34" charset="-122"/>
                </a:rPr>
                <a:t>标题</a:t>
              </a:r>
            </a:p>
          </p:txBody>
        </p:sp>
        <p:sp>
          <p:nvSpPr>
            <p:cNvPr id="59"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60" name="椭圆 59"/>
            <p:cNvSpPr/>
            <p:nvPr/>
          </p:nvSpPr>
          <p:spPr bwMode="auto">
            <a:xfrm>
              <a:off x="1583514" y="2686659"/>
              <a:ext cx="60552" cy="60553"/>
            </a:xfrm>
            <a:prstGeom prst="ellipse">
              <a:avLst/>
            </a:prstGeom>
            <a:solidFill>
              <a:srgbClr val="EEB034"/>
            </a:solidFill>
            <a:ln w="25400" cap="flat" cmpd="sng" algn="ctr">
              <a:solidFill>
                <a:srgbClr val="EEB034"/>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61" name="任意多边形 60"/>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FF0000"/>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62" name="椭圆 61"/>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grpSp>
        <p:nvGrpSpPr>
          <p:cNvPr id="63" name="组合 62"/>
          <p:cNvGrpSpPr/>
          <p:nvPr/>
        </p:nvGrpSpPr>
        <p:grpSpPr>
          <a:xfrm>
            <a:off x="6822628" y="1059582"/>
            <a:ext cx="1255713" cy="2621473"/>
            <a:chOff x="1071184" y="1086517"/>
            <a:chExt cx="1255713" cy="2621473"/>
          </a:xfrm>
        </p:grpSpPr>
        <p:sp>
          <p:nvSpPr>
            <p:cNvPr id="64"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65" name="椭圆 106"/>
            <p:cNvSpPr>
              <a:spLocks noChangeArrowheads="1"/>
            </p:cNvSpPr>
            <p:nvPr/>
          </p:nvSpPr>
          <p:spPr bwMode="auto">
            <a:xfrm>
              <a:off x="1195718" y="2653161"/>
              <a:ext cx="833569" cy="834857"/>
            </a:xfrm>
            <a:prstGeom prst="ellipse">
              <a:avLst/>
            </a:prstGeom>
            <a:solidFill>
              <a:srgbClr val="FF0000"/>
            </a:solidFill>
            <a:ln>
              <a:noFill/>
            </a:ln>
          </p:spPr>
          <p:txBody>
            <a:bodyPr anchor="ctr"/>
            <a:lstStyle/>
            <a:p>
              <a:pPr algn="ctr" eaLnBrk="1" hangingPunct="1">
                <a:lnSpc>
                  <a:spcPct val="120000"/>
                </a:lnSpc>
              </a:pPr>
              <a:r>
                <a:rPr lang="zh-CN" altLang="en-US" sz="1600">
                  <a:solidFill>
                    <a:srgbClr val="FFFFFF"/>
                  </a:solidFill>
                  <a:latin typeface="微软雅黑" pitchFamily="34" charset="-122"/>
                  <a:ea typeface="微软雅黑" pitchFamily="34" charset="-122"/>
                </a:rPr>
                <a:t>标题</a:t>
              </a:r>
            </a:p>
          </p:txBody>
        </p:sp>
        <p:sp>
          <p:nvSpPr>
            <p:cNvPr id="66"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67" name="椭圆 66"/>
            <p:cNvSpPr/>
            <p:nvPr/>
          </p:nvSpPr>
          <p:spPr bwMode="auto">
            <a:xfrm>
              <a:off x="1583514" y="2686659"/>
              <a:ext cx="60552" cy="60553"/>
            </a:xfrm>
            <a:prstGeom prst="ellipse">
              <a:avLst/>
            </a:prstGeom>
            <a:solidFill>
              <a:srgbClr val="E49E12"/>
            </a:solidFill>
            <a:ln w="25400" cap="flat" cmpd="sng" algn="ctr">
              <a:solidFill>
                <a:srgbClr val="E49E12"/>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68" name="任意多边形 67"/>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FF0000"/>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69" name="椭圆 68"/>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sp>
        <p:nvSpPr>
          <p:cNvPr id="70" name="文本框 57"/>
          <p:cNvSpPr txBox="1">
            <a:spLocks noChangeArrowheads="1"/>
          </p:cNvSpPr>
          <p:nvPr/>
        </p:nvSpPr>
        <p:spPr bwMode="auto">
          <a:xfrm>
            <a:off x="1475656" y="3480919"/>
            <a:ext cx="6523375"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97" tIns="89997" rIns="89997" bIns="89997"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eaLnBrk="1" hangingPunct="1">
              <a:spcBef>
                <a:spcPts val="598"/>
              </a:spcBef>
              <a:spcAft>
                <a:spcPts val="598"/>
              </a:spcAft>
            </a:pPr>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1100" dirty="0" smtClean="0">
                <a:solidFill>
                  <a:schemeClr val="tx1">
                    <a:lumMod val="65000"/>
                    <a:lumOff val="35000"/>
                  </a:schemeClr>
                </a:solidFill>
                <a:latin typeface="微软雅黑" pitchFamily="34" charset="-122"/>
                <a:ea typeface="微软雅黑" pitchFamily="34" charset="-122"/>
              </a:rPr>
              <a:t>此处请</a:t>
            </a:r>
            <a:r>
              <a:rPr lang="zh-CN" altLang="en-US" sz="1100" dirty="0">
                <a:solidFill>
                  <a:schemeClr val="tx1">
                    <a:lumMod val="65000"/>
                    <a:lumOff val="35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1100" dirty="0" smtClean="0">
                <a:solidFill>
                  <a:schemeClr val="tx1">
                    <a:lumMod val="65000"/>
                    <a:lumOff val="35000"/>
                  </a:schemeClr>
                </a:solidFill>
                <a:latin typeface="微软雅黑" pitchFamily="34" charset="-122"/>
                <a:ea typeface="微软雅黑" pitchFamily="34" charset="-122"/>
              </a:rPr>
              <a:t>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71" name="Freeform 5"/>
          <p:cNvSpPr>
            <a:spLocks noEditPoints="1"/>
          </p:cNvSpPr>
          <p:nvPr/>
        </p:nvSpPr>
        <p:spPr bwMode="auto">
          <a:xfrm>
            <a:off x="986818" y="3703197"/>
            <a:ext cx="467733" cy="353786"/>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FF0000"/>
          </a:solidFill>
          <a:ln>
            <a:noFill/>
          </a:ln>
        </p:spPr>
        <p:txBody>
          <a:bodyPr lIns="91437" tIns="45718" rIns="91437" bIns="45718"/>
          <a:lstStyle/>
          <a:p>
            <a:endParaRPr lang="zh-CN" altLang="en-US">
              <a:solidFill>
                <a:schemeClr val="bg1">
                  <a:lumMod val="85000"/>
                </a:schemeClr>
              </a:solidFill>
            </a:endParaRPr>
          </a:p>
        </p:txBody>
      </p:sp>
      <p:sp>
        <p:nvSpPr>
          <p:cNvPr id="72" name="Freeform 5"/>
          <p:cNvSpPr>
            <a:spLocks noEditPoints="1"/>
          </p:cNvSpPr>
          <p:nvPr/>
        </p:nvSpPr>
        <p:spPr bwMode="auto">
          <a:xfrm rot="10800000">
            <a:off x="7939741" y="4056983"/>
            <a:ext cx="194794" cy="149679"/>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FF0000"/>
          </a:solidFill>
          <a:ln>
            <a:noFill/>
          </a:ln>
        </p:spPr>
        <p:txBody>
          <a:bodyPr lIns="91437" tIns="45718" rIns="91437" bIns="45718"/>
          <a:lstStyle/>
          <a:p>
            <a:endParaRPr lang="zh-CN" altLang="en-US">
              <a:solidFill>
                <a:schemeClr val="bg1">
                  <a:lumMod val="85000"/>
                </a:schemeClr>
              </a:solidFill>
            </a:endParaRPr>
          </a:p>
        </p:txBody>
      </p:sp>
      <p:sp>
        <p:nvSpPr>
          <p:cNvPr id="73"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74" name="Group 8"/>
          <p:cNvGrpSpPr>
            <a:grpSpLocks/>
          </p:cNvGrpSpPr>
          <p:nvPr/>
        </p:nvGrpSpPr>
        <p:grpSpPr bwMode="auto">
          <a:xfrm>
            <a:off x="1763688" y="626641"/>
            <a:ext cx="360362" cy="288925"/>
            <a:chOff x="0" y="0"/>
            <a:chExt cx="360040" cy="288032"/>
          </a:xfrm>
          <a:solidFill>
            <a:srgbClr val="C00000"/>
          </a:solidFill>
        </p:grpSpPr>
        <p:sp>
          <p:nvSpPr>
            <p:cNvPr id="75"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76"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415778740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ppt_x"/>
                                          </p:val>
                                        </p:tav>
                                        <p:tav tm="100000">
                                          <p:val>
                                            <p:strVal val="#ppt_x"/>
                                          </p:val>
                                        </p:tav>
                                      </p:tavLst>
                                    </p:anim>
                                    <p:anim calcmode="lin" valueType="num">
                                      <p:cBhvr additive="base">
                                        <p:cTn id="27" dur="500" fill="hold"/>
                                        <p:tgtEl>
                                          <p:spTgt spid="49"/>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ppt_x"/>
                                          </p:val>
                                        </p:tav>
                                        <p:tav tm="100000">
                                          <p:val>
                                            <p:strVal val="#ppt_x"/>
                                          </p:val>
                                        </p:tav>
                                      </p:tavLst>
                                    </p:anim>
                                    <p:anim calcmode="lin" valueType="num">
                                      <p:cBhvr additive="base">
                                        <p:cTn id="32" dur="500" fill="hold"/>
                                        <p:tgtEl>
                                          <p:spTgt spid="56"/>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1"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additive="base">
                                        <p:cTn id="36" dur="500" fill="hold"/>
                                        <p:tgtEl>
                                          <p:spTgt spid="63"/>
                                        </p:tgtEl>
                                        <p:attrNameLst>
                                          <p:attrName>ppt_x</p:attrName>
                                        </p:attrNameLst>
                                      </p:cBhvr>
                                      <p:tavLst>
                                        <p:tav tm="0">
                                          <p:val>
                                            <p:strVal val="#ppt_x"/>
                                          </p:val>
                                        </p:tav>
                                        <p:tav tm="100000">
                                          <p:val>
                                            <p:strVal val="#ppt_x"/>
                                          </p:val>
                                        </p:tav>
                                      </p:tavLst>
                                    </p:anim>
                                    <p:anim calcmode="lin" valueType="num">
                                      <p:cBhvr additive="base">
                                        <p:cTn id="37" dur="500" fill="hold"/>
                                        <p:tgtEl>
                                          <p:spTgt spid="63"/>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fade">
                                      <p:cBhvr>
                                        <p:cTn id="41" dur="1000"/>
                                        <p:tgtEl>
                                          <p:spTgt spid="70"/>
                                        </p:tgtEl>
                                      </p:cBhvr>
                                    </p:animEffect>
                                    <p:anim calcmode="lin" valueType="num">
                                      <p:cBhvr>
                                        <p:cTn id="42" dur="1000" fill="hold"/>
                                        <p:tgtEl>
                                          <p:spTgt spid="70"/>
                                        </p:tgtEl>
                                        <p:attrNameLst>
                                          <p:attrName>ppt_x</p:attrName>
                                        </p:attrNameLst>
                                      </p:cBhvr>
                                      <p:tavLst>
                                        <p:tav tm="0">
                                          <p:val>
                                            <p:strVal val="#ppt_x"/>
                                          </p:val>
                                        </p:tav>
                                        <p:tav tm="100000">
                                          <p:val>
                                            <p:strVal val="#ppt_x"/>
                                          </p:val>
                                        </p:tav>
                                      </p:tavLst>
                                    </p:anim>
                                    <p:anim calcmode="lin" valueType="num">
                                      <p:cBhvr>
                                        <p:cTn id="43" dur="1000" fill="hold"/>
                                        <p:tgtEl>
                                          <p:spTgt spid="70"/>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72"/>
                                        </p:tgtEl>
                                        <p:attrNameLst>
                                          <p:attrName>style.visibility</p:attrName>
                                        </p:attrNameLst>
                                      </p:cBhvr>
                                      <p:to>
                                        <p:strVal val="visible"/>
                                      </p:to>
                                    </p:set>
                                    <p:anim calcmode="lin" valueType="num">
                                      <p:cBhvr>
                                        <p:cTn id="52" dur="500" fill="hold"/>
                                        <p:tgtEl>
                                          <p:spTgt spid="72"/>
                                        </p:tgtEl>
                                        <p:attrNameLst>
                                          <p:attrName>ppt_w</p:attrName>
                                        </p:attrNameLst>
                                      </p:cBhvr>
                                      <p:tavLst>
                                        <p:tav tm="0">
                                          <p:val>
                                            <p:fltVal val="0"/>
                                          </p:val>
                                        </p:tav>
                                        <p:tav tm="100000">
                                          <p:val>
                                            <p:strVal val="#ppt_w"/>
                                          </p:val>
                                        </p:tav>
                                      </p:tavLst>
                                    </p:anim>
                                    <p:anim calcmode="lin" valueType="num">
                                      <p:cBhvr>
                                        <p:cTn id="53" dur="500" fill="hold"/>
                                        <p:tgtEl>
                                          <p:spTgt spid="72"/>
                                        </p:tgtEl>
                                        <p:attrNameLst>
                                          <p:attrName>ppt_h</p:attrName>
                                        </p:attrNameLst>
                                      </p:cBhvr>
                                      <p:tavLst>
                                        <p:tav tm="0">
                                          <p:val>
                                            <p:fltVal val="0"/>
                                          </p:val>
                                        </p:tav>
                                        <p:tav tm="100000">
                                          <p:val>
                                            <p:strVal val="#ppt_h"/>
                                          </p:val>
                                        </p:tav>
                                      </p:tavLst>
                                    </p:anim>
                                    <p:animEffect transition="in" filter="fade">
                                      <p:cBhvr>
                                        <p:cTn id="5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0" grpId="0"/>
      <p:bldP spid="71" grpId="0" animBg="1"/>
      <p:bldP spid="7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uzzle3"/>
          <p:cNvSpPr>
            <a:spLocks noEditPoints="1" noChangeArrowheads="1"/>
          </p:cNvSpPr>
          <p:nvPr/>
        </p:nvSpPr>
        <p:spPr bwMode="auto">
          <a:xfrm>
            <a:off x="4545509" y="1059582"/>
            <a:ext cx="1338263" cy="1641475"/>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C00000"/>
          </a:solidFill>
          <a:ln w="28575">
            <a:solidFill>
              <a:srgbClr val="FFFFFF"/>
            </a:solidFill>
            <a:miter lim="800000"/>
            <a:headEnd/>
            <a:tailEnd/>
          </a:ln>
        </p:spPr>
        <p:txBody>
          <a:bodyPr/>
          <a:lstStyle/>
          <a:p>
            <a:pPr eaLnBrk="1" fontAlgn="auto" hangingPunct="1">
              <a:spcBef>
                <a:spcPts val="0"/>
              </a:spcBef>
              <a:spcAft>
                <a:spcPts val="0"/>
              </a:spcAft>
              <a:defRPr/>
            </a:pPr>
            <a:endParaRPr lang="zh-CN" altLang="en-US" sz="1100" kern="0">
              <a:solidFill>
                <a:schemeClr val="tx1">
                  <a:lumMod val="65000"/>
                  <a:lumOff val="35000"/>
                </a:schemeClr>
              </a:solidFill>
              <a:latin typeface="微软雅黑" pitchFamily="34" charset="-122"/>
              <a:ea typeface="微软雅黑" pitchFamily="34" charset="-122"/>
            </a:endParaRPr>
          </a:p>
        </p:txBody>
      </p:sp>
      <p:sp>
        <p:nvSpPr>
          <p:cNvPr id="3" name="Puzzle2"/>
          <p:cNvSpPr>
            <a:spLocks noEditPoints="1" noChangeArrowheads="1"/>
          </p:cNvSpPr>
          <p:nvPr/>
        </p:nvSpPr>
        <p:spPr bwMode="auto">
          <a:xfrm>
            <a:off x="4156572" y="2254969"/>
            <a:ext cx="2135187" cy="1495425"/>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0000"/>
          </a:solidFill>
          <a:ln w="28575">
            <a:solidFill>
              <a:srgbClr val="FFFFFF"/>
            </a:solidFill>
            <a:miter lim="800000"/>
            <a:headEnd/>
            <a:tailEnd/>
          </a:ln>
        </p:spPr>
        <p:txBody>
          <a:bodyPr/>
          <a:lstStyle/>
          <a:p>
            <a:pPr eaLnBrk="1" fontAlgn="auto" hangingPunct="1">
              <a:spcBef>
                <a:spcPts val="0"/>
              </a:spcBef>
              <a:spcAft>
                <a:spcPts val="0"/>
              </a:spcAft>
              <a:defRPr/>
            </a:pPr>
            <a:endParaRPr lang="zh-CN" altLang="en-US" sz="1100" kern="0">
              <a:solidFill>
                <a:schemeClr val="tx1">
                  <a:lumMod val="65000"/>
                  <a:lumOff val="35000"/>
                </a:schemeClr>
              </a:solidFill>
              <a:latin typeface="微软雅黑" pitchFamily="34" charset="-122"/>
              <a:ea typeface="微软雅黑" pitchFamily="34" charset="-122"/>
            </a:endParaRPr>
          </a:p>
        </p:txBody>
      </p:sp>
      <p:sp>
        <p:nvSpPr>
          <p:cNvPr id="4" name="Puzzle4"/>
          <p:cNvSpPr>
            <a:spLocks noEditPoints="1" noChangeArrowheads="1"/>
          </p:cNvSpPr>
          <p:nvPr/>
        </p:nvSpPr>
        <p:spPr bwMode="auto">
          <a:xfrm>
            <a:off x="3329484" y="2237507"/>
            <a:ext cx="1287463" cy="1909762"/>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FF0000"/>
          </a:solidFill>
          <a:ln w="28575">
            <a:solidFill>
              <a:srgbClr val="FFFFFF"/>
            </a:solidFill>
            <a:miter lim="800000"/>
            <a:headEnd/>
            <a:tailEnd/>
          </a:ln>
        </p:spPr>
        <p:txBody>
          <a:bodyPr/>
          <a:lstStyle/>
          <a:p>
            <a:pPr eaLnBrk="1" fontAlgn="auto" hangingPunct="1">
              <a:spcBef>
                <a:spcPts val="0"/>
              </a:spcBef>
              <a:spcAft>
                <a:spcPts val="0"/>
              </a:spcAft>
              <a:defRPr/>
            </a:pPr>
            <a:endParaRPr lang="zh-CN" altLang="en-US" sz="1100" kern="0">
              <a:solidFill>
                <a:schemeClr val="tx1">
                  <a:lumMod val="65000"/>
                  <a:lumOff val="35000"/>
                </a:schemeClr>
              </a:solidFill>
              <a:latin typeface="微软雅黑" pitchFamily="34" charset="-122"/>
              <a:ea typeface="微软雅黑" pitchFamily="34" charset="-122"/>
            </a:endParaRPr>
          </a:p>
        </p:txBody>
      </p:sp>
      <p:sp>
        <p:nvSpPr>
          <p:cNvPr id="5" name="Puzzle1"/>
          <p:cNvSpPr>
            <a:spLocks noEditPoints="1" noChangeArrowheads="1"/>
          </p:cNvSpPr>
          <p:nvPr/>
        </p:nvSpPr>
        <p:spPr bwMode="auto">
          <a:xfrm>
            <a:off x="2888159" y="1556469"/>
            <a:ext cx="2160588" cy="1138238"/>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FF0000"/>
          </a:solidFill>
          <a:ln w="28575">
            <a:solidFill>
              <a:srgbClr val="FFFFFF"/>
            </a:solidFill>
            <a:miter lim="800000"/>
            <a:headEnd/>
            <a:tailEnd/>
          </a:ln>
        </p:spPr>
        <p:txBody>
          <a:bodyPr/>
          <a:lstStyle/>
          <a:p>
            <a:pPr eaLnBrk="1" fontAlgn="auto" hangingPunct="1">
              <a:spcBef>
                <a:spcPts val="0"/>
              </a:spcBef>
              <a:spcAft>
                <a:spcPts val="0"/>
              </a:spcAft>
              <a:defRPr/>
            </a:pPr>
            <a:endParaRPr lang="zh-CN" altLang="en-US" sz="1100" kern="0">
              <a:solidFill>
                <a:schemeClr val="tx1">
                  <a:lumMod val="65000"/>
                  <a:lumOff val="35000"/>
                </a:schemeClr>
              </a:solidFill>
              <a:latin typeface="微软雅黑" pitchFamily="34" charset="-122"/>
              <a:ea typeface="微软雅黑" pitchFamily="34" charset="-122"/>
            </a:endParaRPr>
          </a:p>
        </p:txBody>
      </p:sp>
      <p:grpSp>
        <p:nvGrpSpPr>
          <p:cNvPr id="6" name="组合 5"/>
          <p:cNvGrpSpPr/>
          <p:nvPr/>
        </p:nvGrpSpPr>
        <p:grpSpPr>
          <a:xfrm>
            <a:off x="5358309" y="1262782"/>
            <a:ext cx="2962275" cy="771525"/>
            <a:chOff x="5155406" y="1401901"/>
            <a:chExt cx="2962275" cy="771525"/>
          </a:xfrm>
        </p:grpSpPr>
        <p:cxnSp>
          <p:nvCxnSpPr>
            <p:cNvPr id="7" name="肘形连接符 27"/>
            <p:cNvCxnSpPr>
              <a:cxnSpLocks noChangeShapeType="1"/>
            </p:cNvCxnSpPr>
            <p:nvPr/>
          </p:nvCxnSpPr>
          <p:spPr bwMode="auto">
            <a:xfrm>
              <a:off x="5155406" y="1411426"/>
              <a:ext cx="2570163" cy="284162"/>
            </a:xfrm>
            <a:prstGeom prst="bentConnector3">
              <a:avLst>
                <a:gd name="adj1" fmla="val 34458"/>
              </a:avLst>
            </a:prstGeom>
            <a:noFill/>
            <a:ln w="3175" algn="ctr">
              <a:solidFill>
                <a:srgbClr val="A28138"/>
              </a:solidFill>
              <a:prstDash val="sysDash"/>
              <a:miter lim="800000"/>
              <a:headEnd/>
              <a:tailEnd/>
            </a:ln>
            <a:extLst>
              <a:ext uri="{909E8E84-426E-40DD-AFC4-6F175D3DCCD1}">
                <a14:hiddenFill xmlns:a14="http://schemas.microsoft.com/office/drawing/2010/main">
                  <a:noFill/>
                </a14:hiddenFill>
              </a:ext>
            </a:extLst>
          </p:spPr>
        </p:cxnSp>
        <p:sp>
          <p:nvSpPr>
            <p:cNvPr id="8" name="TextBox 13"/>
            <p:cNvSpPr txBox="1">
              <a:spLocks noChangeArrowheads="1"/>
            </p:cNvSpPr>
            <p:nvPr/>
          </p:nvSpPr>
          <p:spPr bwMode="auto">
            <a:xfrm>
              <a:off x="6065044" y="1401901"/>
              <a:ext cx="2052637"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just" eaLnBrk="1" hangingPunct="1"/>
              <a:r>
                <a:rPr lang="zh-CN" altLang="en-US" sz="1600" b="1" dirty="0">
                  <a:solidFill>
                    <a:schemeClr val="tx1">
                      <a:lumMod val="65000"/>
                      <a:lumOff val="35000"/>
                    </a:schemeClr>
                  </a:solidFill>
                  <a:latin typeface="微软雅黑" pitchFamily="34" charset="-122"/>
                </a:rPr>
                <a:t>点击添加标题</a:t>
              </a:r>
            </a:p>
          </p:txBody>
        </p:sp>
        <p:sp>
          <p:nvSpPr>
            <p:cNvPr id="9" name="TextBox 14"/>
            <p:cNvSpPr txBox="1">
              <a:spLocks noChangeArrowheads="1"/>
            </p:cNvSpPr>
            <p:nvPr/>
          </p:nvSpPr>
          <p:spPr bwMode="auto">
            <a:xfrm>
              <a:off x="6065044" y="1711463"/>
              <a:ext cx="20526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just" eaLnBrk="1" hangingPunct="1"/>
              <a:r>
                <a:rPr lang="zh-CN" altLang="en-US" sz="1100">
                  <a:solidFill>
                    <a:schemeClr val="tx1">
                      <a:lumMod val="65000"/>
                      <a:lumOff val="35000"/>
                    </a:schemeClr>
                  </a:solidFill>
                  <a:latin typeface="微软雅黑" pitchFamily="34" charset="-122"/>
                </a:rPr>
                <a:t>点击添加内容点击添加内容</a:t>
              </a:r>
              <a:endParaRPr lang="en-US" altLang="zh-CN" sz="1100">
                <a:solidFill>
                  <a:schemeClr val="tx1">
                    <a:lumMod val="65000"/>
                    <a:lumOff val="35000"/>
                  </a:schemeClr>
                </a:solidFill>
                <a:latin typeface="微软雅黑" pitchFamily="34" charset="-122"/>
              </a:endParaRPr>
            </a:p>
            <a:p>
              <a:pPr algn="just" eaLnBrk="1" hangingPunct="1"/>
              <a:r>
                <a:rPr lang="zh-CN" altLang="en-US" sz="1100">
                  <a:solidFill>
                    <a:schemeClr val="tx1">
                      <a:lumMod val="65000"/>
                      <a:lumOff val="35000"/>
                    </a:schemeClr>
                  </a:solidFill>
                  <a:latin typeface="微软雅黑" pitchFamily="34" charset="-122"/>
                </a:rPr>
                <a:t>点击添加内容点击添加内容</a:t>
              </a:r>
            </a:p>
          </p:txBody>
        </p:sp>
      </p:grpSp>
      <p:grpSp>
        <p:nvGrpSpPr>
          <p:cNvPr id="10" name="组合 9"/>
          <p:cNvGrpSpPr/>
          <p:nvPr/>
        </p:nvGrpSpPr>
        <p:grpSpPr>
          <a:xfrm>
            <a:off x="941884" y="3388444"/>
            <a:ext cx="2911475" cy="762000"/>
            <a:chOff x="738981" y="3527563"/>
            <a:chExt cx="2911475" cy="762000"/>
          </a:xfrm>
        </p:grpSpPr>
        <p:cxnSp>
          <p:nvCxnSpPr>
            <p:cNvPr id="11" name="肘形连接符 21"/>
            <p:cNvCxnSpPr>
              <a:cxnSpLocks noChangeShapeType="1"/>
            </p:cNvCxnSpPr>
            <p:nvPr/>
          </p:nvCxnSpPr>
          <p:spPr bwMode="auto">
            <a:xfrm rot="10800000">
              <a:off x="1146969" y="3816488"/>
              <a:ext cx="2503487" cy="296863"/>
            </a:xfrm>
            <a:prstGeom prst="bentConnector3">
              <a:avLst>
                <a:gd name="adj1" fmla="val 33894"/>
              </a:avLst>
            </a:prstGeom>
            <a:noFill/>
            <a:ln w="3175" algn="ctr">
              <a:solidFill>
                <a:srgbClr val="A28138"/>
              </a:solidFill>
              <a:prstDash val="sysDash"/>
              <a:miter lim="800000"/>
              <a:headEnd/>
              <a:tailEnd/>
            </a:ln>
            <a:extLst>
              <a:ext uri="{909E8E84-426E-40DD-AFC4-6F175D3DCCD1}">
                <a14:hiddenFill xmlns:a14="http://schemas.microsoft.com/office/drawing/2010/main">
                  <a:noFill/>
                </a14:hiddenFill>
              </a:ext>
            </a:extLst>
          </p:spPr>
        </p:cxnSp>
        <p:sp>
          <p:nvSpPr>
            <p:cNvPr id="12" name="TextBox 31"/>
            <p:cNvSpPr txBox="1"/>
            <p:nvPr/>
          </p:nvSpPr>
          <p:spPr>
            <a:xfrm>
              <a:off x="738981" y="3527563"/>
              <a:ext cx="2052638" cy="288925"/>
            </a:xfrm>
            <a:prstGeom prst="rect">
              <a:avLst/>
            </a:prstGeom>
            <a:noFill/>
          </p:spPr>
          <p:txBody>
            <a:bodyPr wrap="none" anchor="ctr"/>
            <a:lstStyle>
              <a:defPPr>
                <a:defRPr lang="zh-CN"/>
              </a:defPPr>
              <a:lvl1pPr>
                <a:defRPr sz="2000">
                  <a:solidFill>
                    <a:schemeClr val="tx1">
                      <a:lumMod val="65000"/>
                      <a:lumOff val="35000"/>
                    </a:schemeClr>
                  </a:solidFill>
                  <a:latin typeface="华文行楷" pitchFamily="2" charset="-122"/>
                  <a:ea typeface="华文行楷" pitchFamily="2" charset="-122"/>
                </a:defRPr>
              </a:lvl1pPr>
            </a:lstStyle>
            <a:p>
              <a:pPr algn="r" eaLnBrk="1" fontAlgn="auto" hangingPunct="1">
                <a:spcBef>
                  <a:spcPts val="0"/>
                </a:spcBef>
                <a:spcAft>
                  <a:spcPts val="0"/>
                </a:spcAft>
                <a:defRPr/>
              </a:pPr>
              <a:r>
                <a:rPr lang="zh-CN" altLang="en-US" sz="1600" b="1" kern="0" dirty="0">
                  <a:latin typeface="微软雅黑" pitchFamily="34" charset="-122"/>
                  <a:ea typeface="微软雅黑" pitchFamily="34" charset="-122"/>
                </a:rPr>
                <a:t>点击添加标题</a:t>
              </a:r>
            </a:p>
          </p:txBody>
        </p:sp>
        <p:sp>
          <p:nvSpPr>
            <p:cNvPr id="13" name="TextBox 34"/>
            <p:cNvSpPr txBox="1">
              <a:spLocks noChangeArrowheads="1"/>
            </p:cNvSpPr>
            <p:nvPr/>
          </p:nvSpPr>
          <p:spPr bwMode="auto">
            <a:xfrm>
              <a:off x="738981" y="3827601"/>
              <a:ext cx="20526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r>
                <a:rPr lang="zh-CN" altLang="en-US" sz="1100">
                  <a:solidFill>
                    <a:schemeClr val="tx1">
                      <a:lumMod val="65000"/>
                      <a:lumOff val="35000"/>
                    </a:schemeClr>
                  </a:solidFill>
                  <a:latin typeface="微软雅黑" pitchFamily="34" charset="-122"/>
                </a:rPr>
                <a:t>点击添加内容点击添加内容</a:t>
              </a:r>
              <a:endParaRPr lang="en-US" altLang="zh-CN" sz="1100">
                <a:solidFill>
                  <a:schemeClr val="tx1">
                    <a:lumMod val="65000"/>
                    <a:lumOff val="35000"/>
                  </a:schemeClr>
                </a:solidFill>
                <a:latin typeface="微软雅黑" pitchFamily="34" charset="-122"/>
              </a:endParaRPr>
            </a:p>
            <a:p>
              <a:pPr algn="r" eaLnBrk="1" hangingPunct="1"/>
              <a:r>
                <a:rPr lang="zh-CN" altLang="en-US" sz="1100">
                  <a:solidFill>
                    <a:schemeClr val="tx1">
                      <a:lumMod val="65000"/>
                      <a:lumOff val="35000"/>
                    </a:schemeClr>
                  </a:solidFill>
                  <a:latin typeface="微软雅黑" pitchFamily="34" charset="-122"/>
                </a:rPr>
                <a:t>点击添加内容点击添加内容</a:t>
              </a:r>
            </a:p>
          </p:txBody>
        </p:sp>
      </p:grpSp>
      <p:grpSp>
        <p:nvGrpSpPr>
          <p:cNvPr id="14" name="组合 13"/>
          <p:cNvGrpSpPr/>
          <p:nvPr/>
        </p:nvGrpSpPr>
        <p:grpSpPr>
          <a:xfrm>
            <a:off x="6280647" y="3001094"/>
            <a:ext cx="2052637" cy="768350"/>
            <a:chOff x="6077744" y="3140213"/>
            <a:chExt cx="2052637" cy="768350"/>
          </a:xfrm>
        </p:grpSpPr>
        <p:sp>
          <p:nvSpPr>
            <p:cNvPr id="15" name="TextBox 35"/>
            <p:cNvSpPr txBox="1"/>
            <p:nvPr/>
          </p:nvSpPr>
          <p:spPr>
            <a:xfrm>
              <a:off x="6077744" y="3140213"/>
              <a:ext cx="2052637" cy="287338"/>
            </a:xfrm>
            <a:prstGeom prst="rect">
              <a:avLst/>
            </a:prstGeom>
            <a:noFill/>
          </p:spPr>
          <p:txBody>
            <a:bodyPr wrap="none" anchor="ctr"/>
            <a:lstStyle>
              <a:defPPr>
                <a:defRPr lang="zh-CN"/>
              </a:defPPr>
              <a:lvl1pPr>
                <a:defRPr>
                  <a:solidFill>
                    <a:schemeClr val="tx1">
                      <a:lumMod val="85000"/>
                      <a:lumOff val="15000"/>
                    </a:schemeClr>
                  </a:solidFill>
                  <a:latin typeface="华文行楷" pitchFamily="2" charset="-122"/>
                  <a:ea typeface="华文行楷" pitchFamily="2" charset="-122"/>
                </a:defRPr>
              </a:lvl1pPr>
            </a:lstStyle>
            <a:p>
              <a:pPr algn="just" eaLnBrk="1" fontAlgn="auto" hangingPunct="1">
                <a:spcBef>
                  <a:spcPts val="0"/>
                </a:spcBef>
                <a:spcAft>
                  <a:spcPts val="0"/>
                </a:spcAft>
                <a:defRPr/>
              </a:pPr>
              <a:r>
                <a:rPr lang="zh-CN" altLang="en-US" sz="1600" b="1" kern="0" dirty="0">
                  <a:solidFill>
                    <a:schemeClr val="tx1">
                      <a:lumMod val="65000"/>
                      <a:lumOff val="35000"/>
                    </a:schemeClr>
                  </a:solidFill>
                  <a:latin typeface="微软雅黑" pitchFamily="34" charset="-122"/>
                  <a:ea typeface="微软雅黑" pitchFamily="34" charset="-122"/>
                </a:rPr>
                <a:t>点击添加标题</a:t>
              </a:r>
            </a:p>
          </p:txBody>
        </p:sp>
        <p:sp>
          <p:nvSpPr>
            <p:cNvPr id="16" name="TextBox 36"/>
            <p:cNvSpPr txBox="1">
              <a:spLocks noChangeArrowheads="1"/>
            </p:cNvSpPr>
            <p:nvPr/>
          </p:nvSpPr>
          <p:spPr bwMode="auto">
            <a:xfrm>
              <a:off x="6077744" y="3446601"/>
              <a:ext cx="2052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just" eaLnBrk="1" hangingPunct="1"/>
              <a:r>
                <a:rPr lang="zh-CN" altLang="en-US" sz="1100">
                  <a:solidFill>
                    <a:schemeClr val="tx1">
                      <a:lumMod val="65000"/>
                      <a:lumOff val="35000"/>
                    </a:schemeClr>
                  </a:solidFill>
                  <a:latin typeface="微软雅黑" pitchFamily="34" charset="-122"/>
                </a:rPr>
                <a:t>点击添加内容点击添加内容</a:t>
              </a:r>
              <a:endParaRPr lang="en-US" altLang="zh-CN" sz="1100">
                <a:solidFill>
                  <a:schemeClr val="tx1">
                    <a:lumMod val="65000"/>
                    <a:lumOff val="35000"/>
                  </a:schemeClr>
                </a:solidFill>
                <a:latin typeface="微软雅黑" pitchFamily="34" charset="-122"/>
              </a:endParaRPr>
            </a:p>
            <a:p>
              <a:pPr algn="just" eaLnBrk="1" hangingPunct="1"/>
              <a:r>
                <a:rPr lang="zh-CN" altLang="en-US" sz="1100">
                  <a:solidFill>
                    <a:schemeClr val="tx1">
                      <a:lumMod val="65000"/>
                      <a:lumOff val="35000"/>
                    </a:schemeClr>
                  </a:solidFill>
                  <a:latin typeface="微软雅黑" pitchFamily="34" charset="-122"/>
                </a:rPr>
                <a:t>点击添加内容点击添加内容</a:t>
              </a:r>
            </a:p>
          </p:txBody>
        </p:sp>
        <p:cxnSp>
          <p:nvCxnSpPr>
            <p:cNvPr id="17" name="直接连接符 34"/>
            <p:cNvCxnSpPr>
              <a:cxnSpLocks noChangeShapeType="1"/>
            </p:cNvCxnSpPr>
            <p:nvPr/>
          </p:nvCxnSpPr>
          <p:spPr bwMode="auto">
            <a:xfrm>
              <a:off x="6212729" y="3438663"/>
              <a:ext cx="1420813" cy="0"/>
            </a:xfrm>
            <a:prstGeom prst="line">
              <a:avLst/>
            </a:prstGeom>
            <a:noFill/>
            <a:ln w="3175" algn="ctr">
              <a:solidFill>
                <a:srgbClr val="0070C0"/>
              </a:solidFill>
              <a:prstDash val="sysDash"/>
              <a:round/>
              <a:headEnd/>
              <a:tailEnd/>
            </a:ln>
            <a:extLst>
              <a:ext uri="{909E8E84-426E-40DD-AFC4-6F175D3DCCD1}">
                <a14:hiddenFill xmlns:a14="http://schemas.microsoft.com/office/drawing/2010/main">
                  <a:noFill/>
                </a14:hiddenFill>
              </a:ext>
            </a:extLst>
          </p:spPr>
        </p:cxnSp>
      </p:grpSp>
      <p:grpSp>
        <p:nvGrpSpPr>
          <p:cNvPr id="18" name="组合 17"/>
          <p:cNvGrpSpPr/>
          <p:nvPr/>
        </p:nvGrpSpPr>
        <p:grpSpPr>
          <a:xfrm>
            <a:off x="827584" y="1832694"/>
            <a:ext cx="2076450" cy="768350"/>
            <a:chOff x="624681" y="1971813"/>
            <a:chExt cx="2076450" cy="768350"/>
          </a:xfrm>
        </p:grpSpPr>
        <p:sp>
          <p:nvSpPr>
            <p:cNvPr id="19" name="TextBox 46"/>
            <p:cNvSpPr txBox="1"/>
            <p:nvPr/>
          </p:nvSpPr>
          <p:spPr>
            <a:xfrm>
              <a:off x="624681" y="1971813"/>
              <a:ext cx="2052638" cy="287338"/>
            </a:xfrm>
            <a:prstGeom prst="rect">
              <a:avLst/>
            </a:prstGeom>
            <a:noFill/>
          </p:spPr>
          <p:txBody>
            <a:bodyPr wrap="none" anchor="ctr"/>
            <a:lstStyle>
              <a:defPPr>
                <a:defRPr lang="zh-CN"/>
              </a:defPPr>
              <a:lvl1pPr>
                <a:defRPr sz="2000">
                  <a:solidFill>
                    <a:schemeClr val="tx1">
                      <a:lumMod val="85000"/>
                      <a:lumOff val="15000"/>
                    </a:schemeClr>
                  </a:solidFill>
                  <a:latin typeface="华文行楷" pitchFamily="2" charset="-122"/>
                  <a:ea typeface="华文行楷" pitchFamily="2" charset="-122"/>
                </a:defRPr>
              </a:lvl1pPr>
            </a:lstStyle>
            <a:p>
              <a:pPr algn="r" eaLnBrk="1" fontAlgn="auto" hangingPunct="1">
                <a:spcBef>
                  <a:spcPts val="0"/>
                </a:spcBef>
                <a:spcAft>
                  <a:spcPts val="0"/>
                </a:spcAft>
                <a:defRPr/>
              </a:pPr>
              <a:r>
                <a:rPr lang="zh-CN" altLang="en-US" sz="1600" b="1" kern="0" dirty="0">
                  <a:solidFill>
                    <a:schemeClr val="tx1">
                      <a:lumMod val="65000"/>
                      <a:lumOff val="35000"/>
                    </a:schemeClr>
                  </a:solidFill>
                  <a:latin typeface="微软雅黑" pitchFamily="34" charset="-122"/>
                  <a:ea typeface="微软雅黑" pitchFamily="34" charset="-122"/>
                </a:rPr>
                <a:t>点击添加标题</a:t>
              </a:r>
            </a:p>
          </p:txBody>
        </p:sp>
        <p:sp>
          <p:nvSpPr>
            <p:cNvPr id="20" name="TextBox 49"/>
            <p:cNvSpPr txBox="1">
              <a:spLocks noChangeArrowheads="1"/>
            </p:cNvSpPr>
            <p:nvPr/>
          </p:nvSpPr>
          <p:spPr bwMode="auto">
            <a:xfrm>
              <a:off x="624681" y="2278201"/>
              <a:ext cx="20526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r>
                <a:rPr lang="zh-CN" altLang="en-US" sz="1100">
                  <a:solidFill>
                    <a:schemeClr val="tx1">
                      <a:lumMod val="65000"/>
                      <a:lumOff val="35000"/>
                    </a:schemeClr>
                  </a:solidFill>
                  <a:latin typeface="微软雅黑" pitchFamily="34" charset="-122"/>
                </a:rPr>
                <a:t>点击添加内容点击添加内容</a:t>
              </a:r>
              <a:endParaRPr lang="en-US" altLang="zh-CN" sz="1100">
                <a:solidFill>
                  <a:schemeClr val="tx1">
                    <a:lumMod val="65000"/>
                    <a:lumOff val="35000"/>
                  </a:schemeClr>
                </a:solidFill>
                <a:latin typeface="微软雅黑" pitchFamily="34" charset="-122"/>
              </a:endParaRPr>
            </a:p>
            <a:p>
              <a:pPr algn="r" eaLnBrk="1" hangingPunct="1"/>
              <a:r>
                <a:rPr lang="zh-CN" altLang="en-US" sz="1100">
                  <a:solidFill>
                    <a:schemeClr val="tx1">
                      <a:lumMod val="65000"/>
                      <a:lumOff val="35000"/>
                    </a:schemeClr>
                  </a:solidFill>
                  <a:latin typeface="微软雅黑" pitchFamily="34" charset="-122"/>
                </a:rPr>
                <a:t>点击添加内容点击添加内容</a:t>
              </a:r>
            </a:p>
          </p:txBody>
        </p:sp>
        <p:cxnSp>
          <p:nvCxnSpPr>
            <p:cNvPr id="21" name="直接连接符 35"/>
            <p:cNvCxnSpPr>
              <a:cxnSpLocks noChangeShapeType="1"/>
            </p:cNvCxnSpPr>
            <p:nvPr/>
          </p:nvCxnSpPr>
          <p:spPr bwMode="auto">
            <a:xfrm>
              <a:off x="1027906" y="2265501"/>
              <a:ext cx="1673225" cy="0"/>
            </a:xfrm>
            <a:prstGeom prst="line">
              <a:avLst/>
            </a:prstGeom>
            <a:noFill/>
            <a:ln w="3175" algn="ctr">
              <a:solidFill>
                <a:srgbClr val="A28138"/>
              </a:solidFill>
              <a:prstDash val="sysDash"/>
              <a:round/>
              <a:headEnd/>
              <a:tailEnd/>
            </a:ln>
            <a:extLst>
              <a:ext uri="{909E8E84-426E-40DD-AFC4-6F175D3DCCD1}">
                <a14:hiddenFill xmlns:a14="http://schemas.microsoft.com/office/drawing/2010/main">
                  <a:noFill/>
                </a14:hiddenFill>
              </a:ext>
            </a:extLst>
          </p:spPr>
        </p:cxnSp>
      </p:grpSp>
      <p:sp>
        <p:nvSpPr>
          <p:cNvPr id="33" name="Rectangle 2"/>
          <p:cNvSpPr>
            <a:spLocks noChangeArrowheads="1"/>
          </p:cNvSpPr>
          <p:nvPr/>
        </p:nvSpPr>
        <p:spPr bwMode="auto">
          <a:xfrm>
            <a:off x="2124050" y="555228"/>
            <a:ext cx="2771775" cy="3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b="1" dirty="0" smtClean="0">
                <a:solidFill>
                  <a:srgbClr val="C00000"/>
                </a:solidFill>
                <a:latin typeface="微软雅黑" pitchFamily="34" charset="-122"/>
                <a:ea typeface="微软雅黑" pitchFamily="34" charset="-122"/>
              </a:rPr>
              <a:t>在此输入文字标题</a:t>
            </a:r>
            <a:endParaRPr lang="zh-CN" altLang="en-US" sz="2000" b="1" dirty="0">
              <a:solidFill>
                <a:srgbClr val="C00000"/>
              </a:solidFill>
              <a:latin typeface="微软雅黑" pitchFamily="34" charset="-122"/>
              <a:ea typeface="微软雅黑" pitchFamily="34" charset="-122"/>
            </a:endParaRPr>
          </a:p>
        </p:txBody>
      </p:sp>
      <p:grpSp>
        <p:nvGrpSpPr>
          <p:cNvPr id="34" name="Group 8"/>
          <p:cNvGrpSpPr>
            <a:grpSpLocks/>
          </p:cNvGrpSpPr>
          <p:nvPr/>
        </p:nvGrpSpPr>
        <p:grpSpPr bwMode="auto">
          <a:xfrm>
            <a:off x="1763688" y="626641"/>
            <a:ext cx="360362" cy="288925"/>
            <a:chOff x="0" y="0"/>
            <a:chExt cx="360040" cy="288032"/>
          </a:xfrm>
          <a:solidFill>
            <a:srgbClr val="C00000"/>
          </a:solidFill>
        </p:grpSpPr>
        <p:sp>
          <p:nvSpPr>
            <p:cNvPr id="46" name="燕尾形 78"/>
            <p:cNvSpPr>
              <a:spLocks noChangeArrowheads="1"/>
            </p:cNvSpPr>
            <p:nvPr/>
          </p:nvSpPr>
          <p:spPr bwMode="auto">
            <a:xfrm>
              <a:off x="144016"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47" name="燕尾形 79"/>
            <p:cNvSpPr>
              <a:spLocks noChangeArrowheads="1"/>
            </p:cNvSpPr>
            <p:nvPr/>
          </p:nvSpPr>
          <p:spPr bwMode="auto">
            <a:xfrm>
              <a:off x="0" y="0"/>
              <a:ext cx="216024" cy="288032"/>
            </a:xfrm>
            <a:prstGeom prst="chevron">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4136565560"/>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strVal val="(6*min(max(#ppt_w*#ppt_h,.3),1)-7.4)/-.7*#ppt_w"/>
                                          </p:val>
                                        </p:tav>
                                        <p:tav tm="100000">
                                          <p:val>
                                            <p:strVal val="#ppt_w"/>
                                          </p:val>
                                        </p:tav>
                                      </p:tavLst>
                                    </p:anim>
                                    <p:anim calcmode="lin" valueType="num">
                                      <p:cBhvr>
                                        <p:cTn id="15" dur="500" fill="hold"/>
                                        <p:tgtEl>
                                          <p:spTgt spid="3"/>
                                        </p:tgtEl>
                                        <p:attrNameLst>
                                          <p:attrName>ppt_h</p:attrName>
                                        </p:attrNameLst>
                                      </p:cBhvr>
                                      <p:tavLst>
                                        <p:tav tm="0">
                                          <p:val>
                                            <p:strVal val="(6*min(max(#ppt_w*#ppt_h,.3),1)-7.4)/-.7*#ppt_h"/>
                                          </p:val>
                                        </p:tav>
                                        <p:tav tm="100000">
                                          <p:val>
                                            <p:strVal val="#ppt_h"/>
                                          </p:val>
                                        </p:tav>
                                      </p:tavLst>
                                    </p:anim>
                                    <p:anim calcmode="lin" valueType="num">
                                      <p:cBhvr>
                                        <p:cTn id="16" dur="500" fill="hold"/>
                                        <p:tgtEl>
                                          <p:spTgt spid="3"/>
                                        </p:tgtEl>
                                        <p:attrNameLst>
                                          <p:attrName>ppt_x</p:attrName>
                                        </p:attrNameLst>
                                      </p:cBhvr>
                                      <p:tavLst>
                                        <p:tav tm="0">
                                          <p:val>
                                            <p:fltVal val="0.5"/>
                                          </p:val>
                                        </p:tav>
                                        <p:tav tm="100000">
                                          <p:val>
                                            <p:strVal val="#ppt_x"/>
                                          </p:val>
                                        </p:tav>
                                      </p:tavLst>
                                    </p:anim>
                                    <p:anim calcmode="lin" valueType="num">
                                      <p:cBhvr>
                                        <p:cTn id="17" dur="50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strVal val="(6*min(max(#ppt_w*#ppt_h,.3),1)-7.4)/-.7*#ppt_w"/>
                                          </p:val>
                                        </p:tav>
                                        <p:tav tm="100000">
                                          <p:val>
                                            <p:strVal val="#ppt_w"/>
                                          </p:val>
                                        </p:tav>
                                      </p:tavLst>
                                    </p:anim>
                                    <p:anim calcmode="lin" valueType="num">
                                      <p:cBhvr>
                                        <p:cTn id="22" dur="500" fill="hold"/>
                                        <p:tgtEl>
                                          <p:spTgt spid="4"/>
                                        </p:tgtEl>
                                        <p:attrNameLst>
                                          <p:attrName>ppt_h</p:attrName>
                                        </p:attrNameLst>
                                      </p:cBhvr>
                                      <p:tavLst>
                                        <p:tav tm="0">
                                          <p:val>
                                            <p:strVal val="(6*min(max(#ppt_w*#ppt_h,.3),1)-7.4)/-.7*#ppt_h"/>
                                          </p:val>
                                        </p:tav>
                                        <p:tav tm="100000">
                                          <p:val>
                                            <p:strVal val="#ppt_h"/>
                                          </p:val>
                                        </p:tav>
                                      </p:tavLst>
                                    </p:anim>
                                    <p:anim calcmode="lin" valueType="num">
                                      <p:cBhvr>
                                        <p:cTn id="23" dur="500" fill="hold"/>
                                        <p:tgtEl>
                                          <p:spTgt spid="4"/>
                                        </p:tgtEl>
                                        <p:attrNameLst>
                                          <p:attrName>ppt_x</p:attrName>
                                        </p:attrNameLst>
                                      </p:cBhvr>
                                      <p:tavLst>
                                        <p:tav tm="0">
                                          <p:val>
                                            <p:fltVal val="0.5"/>
                                          </p:val>
                                        </p:tav>
                                        <p:tav tm="100000">
                                          <p:val>
                                            <p:strVal val="#ppt_x"/>
                                          </p:val>
                                        </p:tav>
                                      </p:tavLst>
                                    </p:anim>
                                    <p:anim calcmode="lin" valueType="num">
                                      <p:cBhvr>
                                        <p:cTn id="24" dur="50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23" presetClass="entr" presetSubtype="3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strVal val="(6*min(max(#ppt_w*#ppt_h,.3),1)-7.4)/-.7*#ppt_w"/>
                                          </p:val>
                                        </p:tav>
                                        <p:tav tm="100000">
                                          <p:val>
                                            <p:strVal val="#ppt_w"/>
                                          </p:val>
                                        </p:tav>
                                      </p:tavLst>
                                    </p:anim>
                                    <p:anim calcmode="lin" valueType="num">
                                      <p:cBhvr>
                                        <p:cTn id="29" dur="500" fill="hold"/>
                                        <p:tgtEl>
                                          <p:spTgt spid="5"/>
                                        </p:tgtEl>
                                        <p:attrNameLst>
                                          <p:attrName>ppt_h</p:attrName>
                                        </p:attrNameLst>
                                      </p:cBhvr>
                                      <p:tavLst>
                                        <p:tav tm="0">
                                          <p:val>
                                            <p:strVal val="(6*min(max(#ppt_w*#ppt_h,.3),1)-7.4)/-.7*#ppt_h"/>
                                          </p:val>
                                        </p:tav>
                                        <p:tav tm="100000">
                                          <p:val>
                                            <p:strVal val="#ppt_h"/>
                                          </p:val>
                                        </p:tav>
                                      </p:tavLst>
                                    </p:anim>
                                    <p:anim calcmode="lin" valueType="num">
                                      <p:cBhvr>
                                        <p:cTn id="30" dur="500" fill="hold"/>
                                        <p:tgtEl>
                                          <p:spTgt spid="5"/>
                                        </p:tgtEl>
                                        <p:attrNameLst>
                                          <p:attrName>ppt_x</p:attrName>
                                        </p:attrNameLst>
                                      </p:cBhvr>
                                      <p:tavLst>
                                        <p:tav tm="0">
                                          <p:val>
                                            <p:fltVal val="0.5"/>
                                          </p:val>
                                        </p:tav>
                                        <p:tav tm="100000">
                                          <p:val>
                                            <p:strVal val="#ppt_x"/>
                                          </p:val>
                                        </p:tav>
                                      </p:tavLst>
                                    </p:anim>
                                    <p:anim calcmode="lin" valueType="num">
                                      <p:cBhvr>
                                        <p:cTn id="31"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par>
                          <p:cTn id="44" fill="hold">
                            <p:stCondLst>
                              <p:cond delay="3500"/>
                            </p:stCondLst>
                            <p:childTnLst>
                              <p:par>
                                <p:cTn id="45" presetID="22" presetClass="entr" presetSubtype="2"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d839cbde5f593d7af65736dfe63f3a4d63da6183"/>
  <p:tag name="GENSWF_OUTPUT_FILE_NAME" val="党课"/>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1307</TotalTime>
  <Words>4369</Words>
  <Application>Microsoft Office PowerPoint</Application>
  <PresentationFormat>全屏显示(16:9)</PresentationFormat>
  <Paragraphs>390</Paragraphs>
  <Slides>31</Slides>
  <Notes>30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31</vt:i4>
      </vt:variant>
    </vt:vector>
  </HeadingPairs>
  <TitlesOfParts>
    <vt:vector size="47" baseType="lpstr">
      <vt:lpstr>Arial Rounded MT Bold</vt:lpstr>
      <vt:lpstr>Arial Unicode MS</vt:lpstr>
      <vt:lpstr>Britannic Bold</vt:lpstr>
      <vt:lpstr>Gulim</vt:lpstr>
      <vt:lpstr>PMingLiU</vt:lpstr>
      <vt:lpstr>汉仪大宋简</vt:lpstr>
      <vt:lpstr>黑体</vt:lpstr>
      <vt:lpstr>宋体</vt:lpstr>
      <vt:lpstr>微软雅黑</vt:lpstr>
      <vt:lpstr>幼圆</vt:lpstr>
      <vt:lpstr>Arial</vt:lpstr>
      <vt:lpstr>Calibri</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 oban.com</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dc:description>www.51p ptmo ban.com </dc:description>
  <cp:lastModifiedBy>YANGs</cp:lastModifiedBy>
  <cp:revision>155</cp:revision>
  <dcterms:created xsi:type="dcterms:W3CDTF">2014-12-19T07:17:35Z</dcterms:created>
  <dcterms:modified xsi:type="dcterms:W3CDTF">2020-11-03T12:54:26Z</dcterms:modified>
</cp:coreProperties>
</file>