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339" r:id="rId2"/>
    <p:sldId id="337" r:id="rId3"/>
    <p:sldId id="330" r:id="rId4"/>
    <p:sldId id="276" r:id="rId5"/>
    <p:sldId id="306" r:id="rId6"/>
    <p:sldId id="260" r:id="rId7"/>
    <p:sldId id="261" r:id="rId8"/>
    <p:sldId id="263" r:id="rId9"/>
    <p:sldId id="265" r:id="rId10"/>
    <p:sldId id="341" r:id="rId11"/>
    <p:sldId id="270" r:id="rId12"/>
    <p:sldId id="269" r:id="rId13"/>
    <p:sldId id="267" r:id="rId14"/>
    <p:sldId id="302" r:id="rId15"/>
    <p:sldId id="316" r:id="rId16"/>
    <p:sldId id="271" r:id="rId17"/>
    <p:sldId id="273" r:id="rId18"/>
    <p:sldId id="274" r:id="rId19"/>
    <p:sldId id="275" r:id="rId20"/>
    <p:sldId id="258" r:id="rId21"/>
    <p:sldId id="278" r:id="rId22"/>
    <p:sldId id="279" r:id="rId23"/>
    <p:sldId id="310" r:id="rId24"/>
    <p:sldId id="311" r:id="rId25"/>
    <p:sldId id="283" r:id="rId26"/>
    <p:sldId id="281" r:id="rId27"/>
    <p:sldId id="282" r:id="rId28"/>
    <p:sldId id="287" r:id="rId29"/>
    <p:sldId id="291" r:id="rId30"/>
    <p:sldId id="289" r:id="rId31"/>
    <p:sldId id="308" r:id="rId32"/>
    <p:sldId id="303" r:id="rId33"/>
    <p:sldId id="313" r:id="rId34"/>
    <p:sldId id="342" r:id="rId35"/>
    <p:sldId id="343" r:id="rId36"/>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1620">
          <p15:clr>
            <a:srgbClr val="A4A3A4"/>
          </p15:clr>
        </p15:guide>
        <p15:guide id="3" pos="3840">
          <p15:clr>
            <a:srgbClr val="A4A3A4"/>
          </p15:clr>
        </p15:guide>
        <p15:guide id="4"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F7F7F7"/>
    <a:srgbClr val="0D849C"/>
    <a:srgbClr val="BF3633"/>
    <a:srgbClr val="C00000"/>
    <a:srgbClr val="E9E9E9"/>
    <a:srgbClr val="546E7D"/>
    <a:srgbClr val="9E8F7A"/>
    <a:srgbClr val="6A656C"/>
    <a:srgbClr val="7062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18" autoAdjust="0"/>
    <p:restoredTop sz="95225" autoAdjust="0"/>
  </p:normalViewPr>
  <p:slideViewPr>
    <p:cSldViewPr>
      <p:cViewPr varScale="1">
        <p:scale>
          <a:sx n="120" d="100"/>
          <a:sy n="120" d="100"/>
        </p:scale>
        <p:origin x="564" y="96"/>
      </p:cViewPr>
      <p:guideLst>
        <p:guide orient="horz" pos="2160"/>
        <p:guide orient="horz" pos="1620"/>
        <p:guide pos="3840"/>
        <p:guide pos="2880"/>
      </p:guideLst>
    </p:cSldViewPr>
  </p:slideViewPr>
  <p:notesTextViewPr>
    <p:cViewPr>
      <p:scale>
        <a:sx n="3" d="2"/>
        <a:sy n="3" d="2"/>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5DC14-799A-4311-ABE8-B7F6F17282D9}" type="datetimeFigureOut">
              <a:rPr lang="zh-CN" altLang="en-US" smtClean="0"/>
              <a:pPr/>
              <a:t>2020/11/3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29F2BE-DE9F-4B8C-AB04-BD0998E5439B}" type="slidenum">
              <a:rPr lang="zh-CN" altLang="en-US" smtClean="0"/>
              <a:pPr/>
              <a:t>‹#›</a:t>
            </a:fld>
            <a:endParaRPr lang="zh-CN" altLang="en-US"/>
          </a:p>
        </p:txBody>
      </p:sp>
    </p:spTree>
    <p:extLst>
      <p:ext uri="{BB962C8B-B14F-4D97-AF65-F5344CB8AC3E}">
        <p14:creationId xmlns:p14="http://schemas.microsoft.com/office/powerpoint/2010/main" val="2997633557"/>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1</a:t>
            </a:fld>
            <a:endParaRPr lang="zh-CN" altLang="en-US"/>
          </a:p>
        </p:txBody>
      </p:sp>
    </p:spTree>
    <p:extLst>
      <p:ext uri="{BB962C8B-B14F-4D97-AF65-F5344CB8AC3E}">
        <p14:creationId xmlns:p14="http://schemas.microsoft.com/office/powerpoint/2010/main" val="25320529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10</a:t>
            </a:fld>
            <a:endParaRPr lang="zh-CN" altLang="en-US"/>
          </a:p>
        </p:txBody>
      </p:sp>
    </p:spTree>
    <p:extLst>
      <p:ext uri="{BB962C8B-B14F-4D97-AF65-F5344CB8AC3E}">
        <p14:creationId xmlns:p14="http://schemas.microsoft.com/office/powerpoint/2010/main" val="2796599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11</a:t>
            </a:fld>
            <a:endParaRPr lang="zh-CN" altLang="en-US"/>
          </a:p>
        </p:txBody>
      </p:sp>
    </p:spTree>
    <p:extLst>
      <p:ext uri="{BB962C8B-B14F-4D97-AF65-F5344CB8AC3E}">
        <p14:creationId xmlns:p14="http://schemas.microsoft.com/office/powerpoint/2010/main" val="15697509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12</a:t>
            </a:fld>
            <a:endParaRPr lang="zh-CN" altLang="en-US"/>
          </a:p>
        </p:txBody>
      </p:sp>
    </p:spTree>
    <p:extLst>
      <p:ext uri="{BB962C8B-B14F-4D97-AF65-F5344CB8AC3E}">
        <p14:creationId xmlns:p14="http://schemas.microsoft.com/office/powerpoint/2010/main" val="3229929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13</a:t>
            </a:fld>
            <a:endParaRPr lang="zh-CN" altLang="en-US"/>
          </a:p>
        </p:txBody>
      </p:sp>
    </p:spTree>
    <p:extLst>
      <p:ext uri="{BB962C8B-B14F-4D97-AF65-F5344CB8AC3E}">
        <p14:creationId xmlns:p14="http://schemas.microsoft.com/office/powerpoint/2010/main" val="6232919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14</a:t>
            </a:fld>
            <a:endParaRPr lang="zh-CN" altLang="en-US"/>
          </a:p>
        </p:txBody>
      </p:sp>
    </p:spTree>
    <p:extLst>
      <p:ext uri="{BB962C8B-B14F-4D97-AF65-F5344CB8AC3E}">
        <p14:creationId xmlns:p14="http://schemas.microsoft.com/office/powerpoint/2010/main" val="12472287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15</a:t>
            </a:fld>
            <a:endParaRPr lang="zh-CN" altLang="en-US"/>
          </a:p>
        </p:txBody>
      </p:sp>
    </p:spTree>
    <p:extLst>
      <p:ext uri="{BB962C8B-B14F-4D97-AF65-F5344CB8AC3E}">
        <p14:creationId xmlns:p14="http://schemas.microsoft.com/office/powerpoint/2010/main" val="626377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16</a:t>
            </a:fld>
            <a:endParaRPr lang="zh-CN" altLang="en-US"/>
          </a:p>
        </p:txBody>
      </p:sp>
    </p:spTree>
    <p:extLst>
      <p:ext uri="{BB962C8B-B14F-4D97-AF65-F5344CB8AC3E}">
        <p14:creationId xmlns:p14="http://schemas.microsoft.com/office/powerpoint/2010/main" val="30194859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17</a:t>
            </a:fld>
            <a:endParaRPr lang="zh-CN" altLang="en-US"/>
          </a:p>
        </p:txBody>
      </p:sp>
    </p:spTree>
    <p:extLst>
      <p:ext uri="{BB962C8B-B14F-4D97-AF65-F5344CB8AC3E}">
        <p14:creationId xmlns:p14="http://schemas.microsoft.com/office/powerpoint/2010/main" val="974632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18</a:t>
            </a:fld>
            <a:endParaRPr lang="zh-CN" altLang="en-US"/>
          </a:p>
        </p:txBody>
      </p:sp>
    </p:spTree>
    <p:extLst>
      <p:ext uri="{BB962C8B-B14F-4D97-AF65-F5344CB8AC3E}">
        <p14:creationId xmlns:p14="http://schemas.microsoft.com/office/powerpoint/2010/main" val="3892195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19</a:t>
            </a:fld>
            <a:endParaRPr lang="zh-CN" altLang="en-US"/>
          </a:p>
        </p:txBody>
      </p:sp>
    </p:spTree>
    <p:extLst>
      <p:ext uri="{BB962C8B-B14F-4D97-AF65-F5344CB8AC3E}">
        <p14:creationId xmlns:p14="http://schemas.microsoft.com/office/powerpoint/2010/main" val="4158038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a:t>
            </a:fld>
            <a:endParaRPr lang="zh-CN" altLang="en-US"/>
          </a:p>
        </p:txBody>
      </p:sp>
    </p:spTree>
    <p:extLst>
      <p:ext uri="{BB962C8B-B14F-4D97-AF65-F5344CB8AC3E}">
        <p14:creationId xmlns:p14="http://schemas.microsoft.com/office/powerpoint/2010/main" val="979433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20</a:t>
            </a:fld>
            <a:endParaRPr lang="zh-CN" altLang="en-US"/>
          </a:p>
        </p:txBody>
      </p:sp>
    </p:spTree>
    <p:extLst>
      <p:ext uri="{BB962C8B-B14F-4D97-AF65-F5344CB8AC3E}">
        <p14:creationId xmlns:p14="http://schemas.microsoft.com/office/powerpoint/2010/main" val="1118302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21</a:t>
            </a:fld>
            <a:endParaRPr lang="zh-CN" altLang="en-US"/>
          </a:p>
        </p:txBody>
      </p:sp>
    </p:spTree>
    <p:extLst>
      <p:ext uri="{BB962C8B-B14F-4D97-AF65-F5344CB8AC3E}">
        <p14:creationId xmlns:p14="http://schemas.microsoft.com/office/powerpoint/2010/main" val="10165798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22</a:t>
            </a:fld>
            <a:endParaRPr lang="zh-CN" altLang="en-US"/>
          </a:p>
        </p:txBody>
      </p:sp>
    </p:spTree>
    <p:extLst>
      <p:ext uri="{BB962C8B-B14F-4D97-AF65-F5344CB8AC3E}">
        <p14:creationId xmlns:p14="http://schemas.microsoft.com/office/powerpoint/2010/main" val="8679428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23</a:t>
            </a:fld>
            <a:endParaRPr lang="zh-CN" altLang="en-US"/>
          </a:p>
        </p:txBody>
      </p:sp>
    </p:spTree>
    <p:extLst>
      <p:ext uri="{BB962C8B-B14F-4D97-AF65-F5344CB8AC3E}">
        <p14:creationId xmlns:p14="http://schemas.microsoft.com/office/powerpoint/2010/main" val="1670878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24</a:t>
            </a:fld>
            <a:endParaRPr lang="zh-CN" altLang="en-US"/>
          </a:p>
        </p:txBody>
      </p:sp>
    </p:spTree>
    <p:extLst>
      <p:ext uri="{BB962C8B-B14F-4D97-AF65-F5344CB8AC3E}">
        <p14:creationId xmlns:p14="http://schemas.microsoft.com/office/powerpoint/2010/main" val="1816711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25</a:t>
            </a:fld>
            <a:endParaRPr lang="zh-CN" altLang="en-US"/>
          </a:p>
        </p:txBody>
      </p:sp>
    </p:spTree>
    <p:extLst>
      <p:ext uri="{BB962C8B-B14F-4D97-AF65-F5344CB8AC3E}">
        <p14:creationId xmlns:p14="http://schemas.microsoft.com/office/powerpoint/2010/main" val="9330703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26</a:t>
            </a:fld>
            <a:endParaRPr lang="zh-CN" altLang="en-US"/>
          </a:p>
        </p:txBody>
      </p:sp>
    </p:spTree>
    <p:extLst>
      <p:ext uri="{BB962C8B-B14F-4D97-AF65-F5344CB8AC3E}">
        <p14:creationId xmlns:p14="http://schemas.microsoft.com/office/powerpoint/2010/main" val="10834562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27</a:t>
            </a:fld>
            <a:endParaRPr lang="zh-CN" altLang="en-US"/>
          </a:p>
        </p:txBody>
      </p:sp>
    </p:spTree>
    <p:extLst>
      <p:ext uri="{BB962C8B-B14F-4D97-AF65-F5344CB8AC3E}">
        <p14:creationId xmlns:p14="http://schemas.microsoft.com/office/powerpoint/2010/main" val="28154041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28</a:t>
            </a:fld>
            <a:endParaRPr lang="zh-CN" altLang="en-US"/>
          </a:p>
        </p:txBody>
      </p:sp>
    </p:spTree>
    <p:extLst>
      <p:ext uri="{BB962C8B-B14F-4D97-AF65-F5344CB8AC3E}">
        <p14:creationId xmlns:p14="http://schemas.microsoft.com/office/powerpoint/2010/main" val="17399766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29</a:t>
            </a:fld>
            <a:endParaRPr lang="zh-CN" altLang="en-US"/>
          </a:p>
        </p:txBody>
      </p:sp>
    </p:spTree>
    <p:extLst>
      <p:ext uri="{BB962C8B-B14F-4D97-AF65-F5344CB8AC3E}">
        <p14:creationId xmlns:p14="http://schemas.microsoft.com/office/powerpoint/2010/main" val="2267688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3</a:t>
            </a:fld>
            <a:endParaRPr lang="zh-CN" altLang="en-US"/>
          </a:p>
        </p:txBody>
      </p:sp>
    </p:spTree>
    <p:extLst>
      <p:ext uri="{BB962C8B-B14F-4D97-AF65-F5344CB8AC3E}">
        <p14:creationId xmlns:p14="http://schemas.microsoft.com/office/powerpoint/2010/main" val="10691229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30</a:t>
            </a:fld>
            <a:endParaRPr lang="zh-CN" altLang="en-US"/>
          </a:p>
        </p:txBody>
      </p:sp>
    </p:spTree>
    <p:extLst>
      <p:ext uri="{BB962C8B-B14F-4D97-AF65-F5344CB8AC3E}">
        <p14:creationId xmlns:p14="http://schemas.microsoft.com/office/powerpoint/2010/main" val="10906328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31</a:t>
            </a:fld>
            <a:endParaRPr lang="zh-CN" altLang="en-US"/>
          </a:p>
        </p:txBody>
      </p:sp>
    </p:spTree>
    <p:extLst>
      <p:ext uri="{BB962C8B-B14F-4D97-AF65-F5344CB8AC3E}">
        <p14:creationId xmlns:p14="http://schemas.microsoft.com/office/powerpoint/2010/main" val="999852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32</a:t>
            </a:fld>
            <a:endParaRPr lang="zh-CN" altLang="en-US"/>
          </a:p>
        </p:txBody>
      </p:sp>
    </p:spTree>
    <p:extLst>
      <p:ext uri="{BB962C8B-B14F-4D97-AF65-F5344CB8AC3E}">
        <p14:creationId xmlns:p14="http://schemas.microsoft.com/office/powerpoint/2010/main" val="33363077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33</a:t>
            </a:fld>
            <a:endParaRPr lang="zh-CN" altLang="en-US"/>
          </a:p>
        </p:txBody>
      </p:sp>
    </p:spTree>
    <p:extLst>
      <p:ext uri="{BB962C8B-B14F-4D97-AF65-F5344CB8AC3E}">
        <p14:creationId xmlns:p14="http://schemas.microsoft.com/office/powerpoint/2010/main" val="15781875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34</a:t>
            </a:fld>
            <a:endParaRPr lang="zh-CN" altLang="en-US"/>
          </a:p>
        </p:txBody>
      </p:sp>
    </p:spTree>
    <p:extLst>
      <p:ext uri="{BB962C8B-B14F-4D97-AF65-F5344CB8AC3E}">
        <p14:creationId xmlns:p14="http://schemas.microsoft.com/office/powerpoint/2010/main" val="756240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4</a:t>
            </a:fld>
            <a:endParaRPr lang="zh-CN" altLang="en-US"/>
          </a:p>
        </p:txBody>
      </p:sp>
    </p:spTree>
    <p:extLst>
      <p:ext uri="{BB962C8B-B14F-4D97-AF65-F5344CB8AC3E}">
        <p14:creationId xmlns:p14="http://schemas.microsoft.com/office/powerpoint/2010/main" val="1292542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5</a:t>
            </a:fld>
            <a:endParaRPr lang="zh-CN" altLang="en-US"/>
          </a:p>
        </p:txBody>
      </p:sp>
    </p:spTree>
    <p:extLst>
      <p:ext uri="{BB962C8B-B14F-4D97-AF65-F5344CB8AC3E}">
        <p14:creationId xmlns:p14="http://schemas.microsoft.com/office/powerpoint/2010/main" val="1921936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6</a:t>
            </a:fld>
            <a:endParaRPr lang="zh-CN" altLang="en-US"/>
          </a:p>
        </p:txBody>
      </p:sp>
    </p:spTree>
    <p:extLst>
      <p:ext uri="{BB962C8B-B14F-4D97-AF65-F5344CB8AC3E}">
        <p14:creationId xmlns:p14="http://schemas.microsoft.com/office/powerpoint/2010/main" val="4138547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7</a:t>
            </a:fld>
            <a:endParaRPr lang="zh-CN" altLang="en-US"/>
          </a:p>
        </p:txBody>
      </p:sp>
    </p:spTree>
    <p:extLst>
      <p:ext uri="{BB962C8B-B14F-4D97-AF65-F5344CB8AC3E}">
        <p14:creationId xmlns:p14="http://schemas.microsoft.com/office/powerpoint/2010/main" val="3217951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8</a:t>
            </a:fld>
            <a:endParaRPr lang="zh-CN" altLang="en-US"/>
          </a:p>
        </p:txBody>
      </p:sp>
    </p:spTree>
    <p:extLst>
      <p:ext uri="{BB962C8B-B14F-4D97-AF65-F5344CB8AC3E}">
        <p14:creationId xmlns:p14="http://schemas.microsoft.com/office/powerpoint/2010/main" val="1610230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pPr/>
              <a:t>9</a:t>
            </a:fld>
            <a:endParaRPr lang="zh-CN" altLang="en-US"/>
          </a:p>
        </p:txBody>
      </p:sp>
    </p:spTree>
    <p:extLst>
      <p:ext uri="{BB962C8B-B14F-4D97-AF65-F5344CB8AC3E}">
        <p14:creationId xmlns:p14="http://schemas.microsoft.com/office/powerpoint/2010/main" val="2604720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1" y="205980"/>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4E37400-0646-4690-B3CD-AFE7E0746041}" type="datetimeFigureOut">
              <a:rPr lang="zh-CN" altLang="en-US" smtClean="0"/>
              <a:pPr/>
              <a:t>2020/11/3</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543FE73-A404-45C1-B77A-6DB3BD9EA953}"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第一节">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第一节">
    <p:spTree>
      <p:nvGrpSpPr>
        <p:cNvPr id="1" name=""/>
        <p:cNvGrpSpPr/>
        <p:nvPr/>
      </p:nvGrpSpPr>
      <p:grpSpPr>
        <a:xfrm>
          <a:off x="0" y="0"/>
          <a:ext cx="0" cy="0"/>
          <a:chOff x="0" y="0"/>
          <a:chExt cx="0" cy="0"/>
        </a:xfrm>
      </p:grpSpPr>
      <p:cxnSp>
        <p:nvCxnSpPr>
          <p:cNvPr id="13" name="直接连接符 12"/>
          <p:cNvCxnSpPr/>
          <p:nvPr userDrawn="1"/>
        </p:nvCxnSpPr>
        <p:spPr>
          <a:xfrm>
            <a:off x="0" y="627534"/>
            <a:ext cx="9144000" cy="0"/>
          </a:xfrm>
          <a:prstGeom prst="line">
            <a:avLst/>
          </a:prstGeom>
          <a:ln w="15875">
            <a:gradFill flip="none" rotWithShape="1">
              <a:gsLst>
                <a:gs pos="0">
                  <a:srgbClr val="C0DBEF">
                    <a:alpha val="0"/>
                  </a:srgbClr>
                </a:gs>
                <a:gs pos="56000">
                  <a:srgbClr val="8BBEE2"/>
                </a:gs>
                <a:gs pos="100000">
                  <a:srgbClr val="0070C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4" name="等腰三角形 13"/>
          <p:cNvSpPr/>
          <p:nvPr userDrawn="1"/>
        </p:nvSpPr>
        <p:spPr>
          <a:xfrm rot="5400000">
            <a:off x="-2594" y="85388"/>
            <a:ext cx="544740" cy="539552"/>
          </a:xfrm>
          <a:prstGeom prst="triangle">
            <a:avLst>
              <a:gd name="adj" fmla="val 100000"/>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nvSpPr>
        <p:spPr>
          <a:xfrm rot="5400000">
            <a:off x="604082" y="-604082"/>
            <a:ext cx="339502" cy="1547665"/>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nvSpPr>
        <p:spPr>
          <a:xfrm rot="16200000">
            <a:off x="6153582" y="2153082"/>
            <a:ext cx="544740" cy="5436096"/>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3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1" y="1200151"/>
            <a:ext cx="40386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1335"/>
            <a:ext cx="4041775" cy="47982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156"/>
            <a:ext cx="4041775" cy="2963466"/>
          </a:xfrm>
        </p:spPr>
        <p:txBody>
          <a:bodyPr/>
          <a:lstStyle>
            <a:lvl1pPr>
              <a:defRPr sz="1800"/>
            </a:lvl1pPr>
            <a:lvl2pPr>
              <a:defRPr sz="15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6"/>
            <a:ext cx="3008313" cy="351829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100"/>
            </a:lvl1pPr>
            <a:lvl2pPr marL="342900" indent="0">
              <a:buNone/>
              <a:defRPr sz="900"/>
            </a:lvl2pPr>
            <a:lvl3pPr marL="685800" indent="0">
              <a:buNone/>
              <a:defRPr sz="800"/>
            </a:lvl3pPr>
            <a:lvl4pPr marL="1028700" indent="0">
              <a:buNone/>
              <a:defRPr sz="700"/>
            </a:lvl4pPr>
            <a:lvl5pPr marL="1371600" indent="0">
              <a:buNone/>
              <a:defRPr sz="700"/>
            </a:lvl5pPr>
            <a:lvl6pPr marL="1714500" indent="0">
              <a:buNone/>
              <a:defRPr sz="700"/>
            </a:lvl6pPr>
            <a:lvl7pPr marL="2057400" indent="0">
              <a:buNone/>
              <a:defRPr sz="700"/>
            </a:lvl7pPr>
            <a:lvl8pPr marL="2400300" indent="0">
              <a:buNone/>
              <a:defRPr sz="700"/>
            </a:lvl8pPr>
            <a:lvl9pPr marL="2743200" indent="0">
              <a:buNone/>
              <a:defRPr sz="7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47500">
              <a:srgbClr val="FFFFFF"/>
            </a:gs>
            <a:gs pos="0">
              <a:schemeClr val="bg1">
                <a:lumMod val="95000"/>
              </a:schemeClr>
            </a:gs>
            <a:gs pos="100000">
              <a:schemeClr val="bg1">
                <a:lumMod val="95000"/>
              </a:schemeClr>
            </a:gs>
          </a:gsLst>
          <a:lin ang="10800000" scaled="1"/>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68580" tIns="34290" rIns="68580" bIns="3429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4767264"/>
            <a:ext cx="21336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530820CF-B880-4189-942D-D702A7CBA730}" type="datetimeFigureOut">
              <a:rPr lang="zh-CN" altLang="en-US" smtClean="0"/>
              <a:pPr/>
              <a:t>2020/11/3</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C913308-F349-4B6D-A68A-DD1791B4A57B}" type="slidenum">
              <a:rPr lang="zh-CN" altLang="en-US" smtClean="0"/>
              <a:pPr/>
              <a:t>‹#›</a:t>
            </a:fld>
            <a:endParaRPr lang="zh-CN" altLang="en-US"/>
          </a:p>
        </p:txBody>
      </p:sp>
      <p:sp>
        <p:nvSpPr>
          <p:cNvPr id="7" name="矩形 6"/>
          <p:cNvSpPr/>
          <p:nvPr userDrawn="1"/>
        </p:nvSpPr>
        <p:spPr>
          <a:xfrm>
            <a:off x="0" y="0"/>
            <a:ext cx="9144000" cy="5143500"/>
          </a:xfrm>
          <a:prstGeom prst="rect">
            <a:avLst/>
          </a:prstGeom>
          <a:gradFill flip="none" rotWithShape="1">
            <a:gsLst>
              <a:gs pos="0">
                <a:srgbClr val="FBFBFB"/>
              </a:gs>
              <a:gs pos="79000">
                <a:schemeClr val="bg1">
                  <a:lumMod val="95000"/>
                </a:schemeClr>
              </a:gs>
              <a:gs pos="100000">
                <a:schemeClr val="bg1">
                  <a:lumMod val="8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1432" tIns="25716" rIns="51432" bIns="25716" anchor="ctr"/>
          <a:lstStyle/>
          <a:p>
            <a:pPr algn="ctr" defTabSz="685165"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2229971"/>
            <a:ext cx="9144000" cy="2913529"/>
          </a:xfrm>
          <a:prstGeom prst="rect">
            <a:avLst/>
          </a:prstGeom>
        </p:spPr>
      </p:pic>
      <p:grpSp>
        <p:nvGrpSpPr>
          <p:cNvPr id="2" name="组合 1"/>
          <p:cNvGrpSpPr/>
          <p:nvPr/>
        </p:nvGrpSpPr>
        <p:grpSpPr>
          <a:xfrm>
            <a:off x="2195736" y="652318"/>
            <a:ext cx="1117488" cy="1117488"/>
            <a:chOff x="3696643" y="302134"/>
            <a:chExt cx="1648336" cy="1648336"/>
          </a:xfrm>
        </p:grpSpPr>
        <p:grpSp>
          <p:nvGrpSpPr>
            <p:cNvPr id="26" name="组合 25"/>
            <p:cNvGrpSpPr/>
            <p:nvPr/>
          </p:nvGrpSpPr>
          <p:grpSpPr>
            <a:xfrm>
              <a:off x="3696643" y="302134"/>
              <a:ext cx="1648336" cy="1648336"/>
              <a:chOff x="8502650" y="2178050"/>
              <a:chExt cx="2120900" cy="2120900"/>
            </a:xfrm>
          </p:grpSpPr>
          <p:sp>
            <p:nvSpPr>
              <p:cNvPr id="28" name="椭圆 27"/>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sp>
            <p:nvSpPr>
              <p:cNvPr id="29" name="椭圆 28"/>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sp>
          <p:nvSpPr>
            <p:cNvPr id="30" name="椭圆 29"/>
            <p:cNvSpPr/>
            <p:nvPr/>
          </p:nvSpPr>
          <p:spPr>
            <a:xfrm>
              <a:off x="3851920" y="454853"/>
              <a:ext cx="1329467" cy="1329467"/>
            </a:xfrm>
            <a:prstGeom prst="ellipse">
              <a:avLst/>
            </a:prstGeom>
            <a:solidFill>
              <a:srgbClr val="0070C0"/>
            </a:solidFill>
            <a:ln>
              <a:noFill/>
            </a:ln>
            <a:effectLst>
              <a:innerShdw blurRad="101600" dist="50800" dir="16200000">
                <a:schemeClr val="accent2">
                  <a:lumMod val="50000"/>
                  <a:alpha val="5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4400" dirty="0" smtClean="0">
                  <a:solidFill>
                    <a:srgbClr val="FFFFFF"/>
                  </a:solidFill>
                  <a:latin typeface="Impact" panose="020B0806030902050204" pitchFamily="34" charset="0"/>
                  <a:ea typeface="造字工房力黑（非商用）常规体" pitchFamily="50" charset="-122"/>
                  <a:cs typeface="经典特宋简" panose="02010609010101010101" pitchFamily="49" charset="-122"/>
                </a:rPr>
                <a:t>2</a:t>
              </a:r>
              <a:endParaRPr lang="zh-CN" altLang="en-US" sz="4400" dirty="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grpSp>
        <p:nvGrpSpPr>
          <p:cNvPr id="34" name="组合 33"/>
          <p:cNvGrpSpPr/>
          <p:nvPr/>
        </p:nvGrpSpPr>
        <p:grpSpPr>
          <a:xfrm>
            <a:off x="3371867" y="652318"/>
            <a:ext cx="1117488" cy="1117488"/>
            <a:chOff x="3696643" y="302134"/>
            <a:chExt cx="1648336" cy="1648336"/>
          </a:xfrm>
        </p:grpSpPr>
        <p:grpSp>
          <p:nvGrpSpPr>
            <p:cNvPr id="36" name="组合 35"/>
            <p:cNvGrpSpPr/>
            <p:nvPr/>
          </p:nvGrpSpPr>
          <p:grpSpPr>
            <a:xfrm>
              <a:off x="3696643" y="302134"/>
              <a:ext cx="1648336" cy="1648336"/>
              <a:chOff x="8502650" y="2178050"/>
              <a:chExt cx="2120900" cy="2120900"/>
            </a:xfrm>
          </p:grpSpPr>
          <p:sp>
            <p:nvSpPr>
              <p:cNvPr id="38" name="椭圆 37"/>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sp>
            <p:nvSpPr>
              <p:cNvPr id="44" name="椭圆 43"/>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sp>
          <p:nvSpPr>
            <p:cNvPr id="37" name="椭圆 36"/>
            <p:cNvSpPr/>
            <p:nvPr/>
          </p:nvSpPr>
          <p:spPr>
            <a:xfrm>
              <a:off x="3851920" y="454853"/>
              <a:ext cx="1329467" cy="1329467"/>
            </a:xfrm>
            <a:prstGeom prst="ellipse">
              <a:avLst/>
            </a:prstGeom>
            <a:solidFill>
              <a:srgbClr val="0070C0"/>
            </a:solidFill>
            <a:ln>
              <a:noFill/>
            </a:ln>
            <a:effectLst>
              <a:innerShdw blurRad="101600" dist="50800" dir="16200000">
                <a:schemeClr val="accent2">
                  <a:lumMod val="50000"/>
                  <a:alpha val="5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4400" dirty="0" smtClean="0">
                  <a:solidFill>
                    <a:srgbClr val="FFFFFF"/>
                  </a:solidFill>
                  <a:latin typeface="Impact" panose="020B0806030902050204" pitchFamily="34" charset="0"/>
                  <a:ea typeface="造字工房力黑（非商用）常规体" pitchFamily="50" charset="-122"/>
                  <a:cs typeface="经典特宋简" panose="02010609010101010101" pitchFamily="49" charset="-122"/>
                </a:rPr>
                <a:t>0</a:t>
              </a:r>
              <a:endParaRPr lang="zh-CN" altLang="en-US" sz="4400" dirty="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grpSp>
        <p:nvGrpSpPr>
          <p:cNvPr id="45" name="组合 44"/>
          <p:cNvGrpSpPr/>
          <p:nvPr/>
        </p:nvGrpSpPr>
        <p:grpSpPr>
          <a:xfrm>
            <a:off x="4547998" y="652318"/>
            <a:ext cx="1117488" cy="1117488"/>
            <a:chOff x="3696643" y="302134"/>
            <a:chExt cx="1648336" cy="1648336"/>
          </a:xfrm>
        </p:grpSpPr>
        <p:grpSp>
          <p:nvGrpSpPr>
            <p:cNvPr id="47" name="组合 46"/>
            <p:cNvGrpSpPr/>
            <p:nvPr/>
          </p:nvGrpSpPr>
          <p:grpSpPr>
            <a:xfrm>
              <a:off x="3696643" y="302134"/>
              <a:ext cx="1648336" cy="1648336"/>
              <a:chOff x="8502650" y="2178050"/>
              <a:chExt cx="2120900" cy="2120900"/>
            </a:xfrm>
          </p:grpSpPr>
          <p:sp>
            <p:nvSpPr>
              <p:cNvPr id="49" name="椭圆 48"/>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sp>
            <p:nvSpPr>
              <p:cNvPr id="51" name="椭圆 50"/>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sp>
          <p:nvSpPr>
            <p:cNvPr id="48" name="椭圆 47"/>
            <p:cNvSpPr/>
            <p:nvPr/>
          </p:nvSpPr>
          <p:spPr>
            <a:xfrm>
              <a:off x="3851920" y="454853"/>
              <a:ext cx="1329467" cy="1329467"/>
            </a:xfrm>
            <a:prstGeom prst="ellipse">
              <a:avLst/>
            </a:prstGeom>
            <a:solidFill>
              <a:srgbClr val="0070C0"/>
            </a:solidFill>
            <a:ln>
              <a:noFill/>
            </a:ln>
            <a:effectLst>
              <a:innerShdw blurRad="101600" dist="50800" dir="16200000">
                <a:schemeClr val="accent2">
                  <a:lumMod val="50000"/>
                  <a:alpha val="5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4400" dirty="0" smtClean="0">
                  <a:solidFill>
                    <a:srgbClr val="FFFFFF"/>
                  </a:solidFill>
                  <a:latin typeface="Impact" panose="020B0806030902050204" pitchFamily="34" charset="0"/>
                  <a:ea typeface="造字工房力黑（非商用）常规体" pitchFamily="50" charset="-122"/>
                  <a:cs typeface="经典特宋简" panose="02010609010101010101" pitchFamily="49" charset="-122"/>
                </a:rPr>
                <a:t>2</a:t>
              </a:r>
              <a:endParaRPr lang="zh-CN" altLang="en-US" sz="4400" dirty="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grpSp>
        <p:nvGrpSpPr>
          <p:cNvPr id="52" name="组合 51"/>
          <p:cNvGrpSpPr/>
          <p:nvPr/>
        </p:nvGrpSpPr>
        <p:grpSpPr>
          <a:xfrm>
            <a:off x="5724128" y="652318"/>
            <a:ext cx="1117488" cy="1117488"/>
            <a:chOff x="3696643" y="302134"/>
            <a:chExt cx="1648336" cy="1648336"/>
          </a:xfrm>
        </p:grpSpPr>
        <p:grpSp>
          <p:nvGrpSpPr>
            <p:cNvPr id="53" name="组合 52"/>
            <p:cNvGrpSpPr/>
            <p:nvPr/>
          </p:nvGrpSpPr>
          <p:grpSpPr>
            <a:xfrm>
              <a:off x="3696643" y="302134"/>
              <a:ext cx="1648336" cy="1648336"/>
              <a:chOff x="8502650" y="2178050"/>
              <a:chExt cx="2120900" cy="2120900"/>
            </a:xfrm>
          </p:grpSpPr>
          <p:sp>
            <p:nvSpPr>
              <p:cNvPr id="55" name="椭圆 54"/>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sp>
            <p:nvSpPr>
              <p:cNvPr id="56" name="椭圆 55"/>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sp>
          <p:nvSpPr>
            <p:cNvPr id="54" name="椭圆 53"/>
            <p:cNvSpPr/>
            <p:nvPr/>
          </p:nvSpPr>
          <p:spPr>
            <a:xfrm>
              <a:off x="3851920" y="454853"/>
              <a:ext cx="1329467" cy="1329467"/>
            </a:xfrm>
            <a:prstGeom prst="ellipse">
              <a:avLst/>
            </a:prstGeom>
            <a:solidFill>
              <a:srgbClr val="0070C0"/>
            </a:solidFill>
            <a:ln>
              <a:noFill/>
            </a:ln>
            <a:effectLst>
              <a:innerShdw blurRad="101600" dist="50800" dir="16200000">
                <a:schemeClr val="accent2">
                  <a:lumMod val="50000"/>
                  <a:alpha val="5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4400" dirty="0" smtClean="0">
                  <a:solidFill>
                    <a:srgbClr val="FFFFFF"/>
                  </a:solidFill>
                  <a:latin typeface="Impact" panose="020B0806030902050204" pitchFamily="34" charset="0"/>
                  <a:ea typeface="造字工房力黑（非商用）常规体" pitchFamily="50" charset="-122"/>
                  <a:cs typeface="经典特宋简" panose="02010609010101010101" pitchFamily="49" charset="-122"/>
                </a:rPr>
                <a:t>0</a:t>
              </a:r>
              <a:endParaRPr lang="zh-CN" altLang="en-US" sz="4400" dirty="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sp>
        <p:nvSpPr>
          <p:cNvPr id="58" name="TextBox 25"/>
          <p:cNvSpPr txBox="1"/>
          <p:nvPr/>
        </p:nvSpPr>
        <p:spPr>
          <a:xfrm>
            <a:off x="702875" y="2057204"/>
            <a:ext cx="7571304" cy="830997"/>
          </a:xfrm>
          <a:prstGeom prst="rect">
            <a:avLst/>
          </a:prstGeom>
          <a:noFill/>
        </p:spPr>
        <p:txBody>
          <a:bodyPr wrap="none" rtlCol="0">
            <a:spAutoFit/>
          </a:bodyPr>
          <a:lstStyle/>
          <a:p>
            <a:pPr algn="ctr"/>
            <a:r>
              <a:rPr lang="zh-CN" altLang="en-US" sz="4800" b="1" dirty="0" smtClean="0">
                <a:solidFill>
                  <a:schemeClr val="tx1">
                    <a:lumMod val="65000"/>
                    <a:lumOff val="35000"/>
                  </a:schemeClr>
                </a:solidFill>
                <a:latin typeface="经典特宋简" panose="02010609010101010101" pitchFamily="49" charset="-122"/>
                <a:ea typeface="经典特宋简" panose="02010609010101010101" pitchFamily="49" charset="-122"/>
                <a:cs typeface="经典特宋简" panose="02010609010101010101" pitchFamily="49" charset="-122"/>
              </a:rPr>
              <a:t>大气商务蓝微立体工作总结</a:t>
            </a:r>
            <a:endParaRPr lang="zh-CN" altLang="en-US" sz="4800" b="1" dirty="0">
              <a:solidFill>
                <a:schemeClr val="tx1">
                  <a:lumMod val="65000"/>
                  <a:lumOff val="35000"/>
                </a:schemeClr>
              </a:solidFill>
              <a:latin typeface="经典特宋简" panose="02010609010101010101" pitchFamily="49" charset="-122"/>
              <a:ea typeface="经典特宋简" panose="02010609010101010101" pitchFamily="49" charset="-122"/>
              <a:cs typeface="经典特宋简" panose="02010609010101010101" pitchFamily="49" charset="-122"/>
            </a:endParaRPr>
          </a:p>
        </p:txBody>
      </p:sp>
      <p:grpSp>
        <p:nvGrpSpPr>
          <p:cNvPr id="39" name="组合 38"/>
          <p:cNvGrpSpPr/>
          <p:nvPr/>
        </p:nvGrpSpPr>
        <p:grpSpPr>
          <a:xfrm>
            <a:off x="3421017" y="3976463"/>
            <a:ext cx="2353918" cy="460948"/>
            <a:chOff x="4304043" y="1286668"/>
            <a:chExt cx="3837944" cy="2757793"/>
          </a:xfrm>
          <a:effectLst>
            <a:outerShdw blurRad="381000" dist="254000" dir="8100000" algn="tr" rotWithShape="0">
              <a:prstClr val="black">
                <a:alpha val="40000"/>
              </a:prstClr>
            </a:outerShdw>
          </a:effectLst>
        </p:grpSpPr>
        <p:sp>
          <p:nvSpPr>
            <p:cNvPr id="40" name="圆角矩形 39"/>
            <p:cNvSpPr/>
            <p:nvPr/>
          </p:nvSpPr>
          <p:spPr>
            <a:xfrm>
              <a:off x="4304043" y="1286668"/>
              <a:ext cx="3837944" cy="2757793"/>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41" name="圆角矩形 40"/>
            <p:cNvSpPr/>
            <p:nvPr/>
          </p:nvSpPr>
          <p:spPr>
            <a:xfrm>
              <a:off x="4322842" y="1367703"/>
              <a:ext cx="3800884" cy="2595722"/>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50000"/>
                    </a:schemeClr>
                  </a:solidFill>
                </a:rPr>
                <a:t>汇报</a:t>
              </a:r>
              <a:r>
                <a:rPr lang="zh-CN" altLang="en-US" dirty="0" smtClean="0">
                  <a:solidFill>
                    <a:schemeClr val="bg1">
                      <a:lumMod val="50000"/>
                    </a:schemeClr>
                  </a:solidFill>
                </a:rPr>
                <a:t>人：东方之</a:t>
              </a:r>
              <a:r>
                <a:rPr lang="en-US" altLang="zh-CN" dirty="0" smtClean="0">
                  <a:solidFill>
                    <a:schemeClr val="bg1">
                      <a:lumMod val="50000"/>
                    </a:schemeClr>
                  </a:solidFill>
                </a:rPr>
                <a:t>P</a:t>
              </a:r>
              <a:endParaRPr lang="zh-CN" altLang="en-US" dirty="0">
                <a:solidFill>
                  <a:schemeClr val="bg1">
                    <a:lumMod val="50000"/>
                  </a:schemeClr>
                </a:solidFill>
              </a:endParaRPr>
            </a:p>
          </p:txBody>
        </p:sp>
      </p:grpSp>
      <p:sp>
        <p:nvSpPr>
          <p:cNvPr id="42" name="TextBox 22"/>
          <p:cNvSpPr txBox="1"/>
          <p:nvPr/>
        </p:nvSpPr>
        <p:spPr>
          <a:xfrm>
            <a:off x="2906648" y="3392589"/>
            <a:ext cx="3382657"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工作</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总结  </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阶段计划  </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述职报告  </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工作汇报</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813266" y="2912045"/>
            <a:ext cx="5351022" cy="307777"/>
          </a:xfrm>
          <a:prstGeom prst="rect">
            <a:avLst/>
          </a:prstGeom>
        </p:spPr>
        <p:txBody>
          <a:bodyPr wrap="square">
            <a:spAutoFit/>
          </a:bodyPr>
          <a:lstStyle/>
          <a:p>
            <a:pPr algn="dist"/>
            <a:r>
              <a:rPr lang="zh-CN" altLang="en-US" i="1" dirty="0" smtClean="0"/>
              <a:t>SUMMARY OF AIR BUSINESS BLUE MICRO STEREOSCOPIC WORK</a:t>
            </a:r>
            <a:endParaRPr lang="zh-CN" altLang="en-US" i="1" dirty="0"/>
          </a:p>
        </p:txBody>
      </p:sp>
    </p:spTree>
  </p:cSld>
  <p:clrMapOvr>
    <a:masterClrMapping/>
  </p:clrMapOvr>
  <mc:AlternateContent xmlns:mc="http://schemas.openxmlformats.org/markup-compatibility/2006" xmlns:p14="http://schemas.microsoft.com/office/powerpoint/2010/main">
    <mc:Choice Requires="p14">
      <p:transition spd="slow" p14:dur="1500">
        <p14:ripple dir="l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0-#ppt_w/2"/>
                                          </p:val>
                                        </p:tav>
                                        <p:tav tm="100000">
                                          <p:val>
                                            <p:strVal val="#ppt_x"/>
                                          </p:val>
                                        </p:tav>
                                      </p:tavLst>
                                    </p:anim>
                                    <p:anim calcmode="lin" valueType="num">
                                      <p:cBhvr additive="base">
                                        <p:cTn id="16" dur="50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0-#ppt_w/2"/>
                                          </p:val>
                                        </p:tav>
                                        <p:tav tm="100000">
                                          <p:val>
                                            <p:strVal val="#ppt_x"/>
                                          </p:val>
                                        </p:tav>
                                      </p:tavLst>
                                    </p:anim>
                                    <p:anim calcmode="lin" valueType="num">
                                      <p:cBhvr additive="base">
                                        <p:cTn id="20" dur="500" fill="hold"/>
                                        <p:tgtEl>
                                          <p:spTgt spid="52"/>
                                        </p:tgtEl>
                                        <p:attrNameLst>
                                          <p:attrName>ppt_y</p:attrName>
                                        </p:attrNameLst>
                                      </p:cBhvr>
                                      <p:tavLst>
                                        <p:tav tm="0">
                                          <p:val>
                                            <p:strVal val="#ppt_y"/>
                                          </p:val>
                                        </p:tav>
                                        <p:tav tm="100000">
                                          <p:val>
                                            <p:strVal val="#ppt_y"/>
                                          </p:val>
                                        </p:tav>
                                      </p:tavLst>
                                    </p:anim>
                                  </p:childTnLst>
                                </p:cTn>
                              </p:par>
                              <p:par>
                                <p:cTn id="21" presetID="22" presetClass="entr" presetSubtype="8" fill="hold" grpId="0" nodeType="withEffect">
                                  <p:stCondLst>
                                    <p:cond delay="250"/>
                                  </p:stCondLst>
                                  <p:childTnLst>
                                    <p:set>
                                      <p:cBhvr>
                                        <p:cTn id="22" dur="1" fill="hold">
                                          <p:stCondLst>
                                            <p:cond delay="0"/>
                                          </p:stCondLst>
                                        </p:cTn>
                                        <p:tgtEl>
                                          <p:spTgt spid="58"/>
                                        </p:tgtEl>
                                        <p:attrNameLst>
                                          <p:attrName>style.visibility</p:attrName>
                                        </p:attrNameLst>
                                      </p:cBhvr>
                                      <p:to>
                                        <p:strVal val="visible"/>
                                      </p:to>
                                    </p:set>
                                    <p:animEffect transition="in" filter="wipe(left)">
                                      <p:cBhvr>
                                        <p:cTn id="23" dur="17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0" y="3215459"/>
            <a:ext cx="9144000" cy="1922132"/>
          </a:xfrm>
          <a:prstGeom prst="rect">
            <a:avLst/>
          </a:prstGeom>
        </p:spPr>
      </p:pic>
      <p:sp>
        <p:nvSpPr>
          <p:cNvPr id="4" name="等腰三角形 3"/>
          <p:cNvSpPr/>
          <p:nvPr/>
        </p:nvSpPr>
        <p:spPr>
          <a:xfrm>
            <a:off x="4945561" y="0"/>
            <a:ext cx="4198439" cy="5143500"/>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6" name="组合 95"/>
          <p:cNvGrpSpPr/>
          <p:nvPr/>
        </p:nvGrpSpPr>
        <p:grpSpPr>
          <a:xfrm>
            <a:off x="7287568" y="3120198"/>
            <a:ext cx="1338975" cy="1338801"/>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5" name="TextBox 24"/>
          <p:cNvSpPr txBox="1"/>
          <p:nvPr/>
        </p:nvSpPr>
        <p:spPr>
          <a:xfrm>
            <a:off x="3844680" y="1747703"/>
            <a:ext cx="2954655" cy="646331"/>
          </a:xfrm>
          <a:prstGeom prst="rect">
            <a:avLst/>
          </a:prstGeom>
          <a:noFill/>
        </p:spPr>
        <p:txBody>
          <a:bodyPr wrap="none" rtlCol="0">
            <a:spAutoFit/>
          </a:bodyPr>
          <a:lstStyle/>
          <a:p>
            <a:r>
              <a:rPr lang="zh-CN" altLang="en-US" sz="3600" b="1" dirty="0" smtClean="0">
                <a:latin typeface="微软雅黑" panose="020B0503020204020204" pitchFamily="34" charset="-122"/>
                <a:ea typeface="微软雅黑" panose="020B0503020204020204" pitchFamily="34" charset="-122"/>
              </a:rPr>
              <a:t>工作完成情况</a:t>
            </a:r>
            <a:endParaRPr lang="zh-CN" altLang="en-US" sz="3600" b="1" dirty="0">
              <a:latin typeface="微软雅黑" panose="020B0503020204020204" pitchFamily="34" charset="-122"/>
              <a:ea typeface="微软雅黑" panose="020B0503020204020204" pitchFamily="34" charset="-122"/>
            </a:endParaRPr>
          </a:p>
        </p:txBody>
      </p:sp>
      <p:sp>
        <p:nvSpPr>
          <p:cNvPr id="26" name="TextBox 25"/>
          <p:cNvSpPr txBox="1"/>
          <p:nvPr/>
        </p:nvSpPr>
        <p:spPr>
          <a:xfrm>
            <a:off x="3383532" y="2467941"/>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620538" y="2467941"/>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383532" y="2890697"/>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620538" y="2890697"/>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08644" y="763385"/>
            <a:ext cx="2834430" cy="3154710"/>
          </a:xfrm>
          <a:prstGeom prst="rect">
            <a:avLst/>
          </a:prstGeom>
          <a:noFill/>
        </p:spPr>
        <p:txBody>
          <a:bodyPr wrap="none" rtlCol="0">
            <a:spAutoFit/>
          </a:bodyPr>
          <a:lstStyle/>
          <a:p>
            <a:r>
              <a:rPr lang="en-US" altLang="zh-CN" sz="199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199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
        <p:nvSpPr>
          <p:cNvPr id="23" name="文本框 22"/>
          <p:cNvSpPr txBox="1"/>
          <p:nvPr/>
        </p:nvSpPr>
        <p:spPr>
          <a:xfrm>
            <a:off x="519878" y="700649"/>
            <a:ext cx="2834430" cy="3154710"/>
          </a:xfrm>
          <a:prstGeom prst="rect">
            <a:avLst/>
          </a:prstGeom>
          <a:noFill/>
        </p:spPr>
        <p:txBody>
          <a:bodyPr wrap="none" rtlCol="0">
            <a:spAutoFit/>
          </a:bodyPr>
          <a:lstStyle/>
          <a:p>
            <a:r>
              <a:rPr lang="en-US" altLang="zh-CN" sz="19900" dirty="0" smtClean="0">
                <a:ln>
                  <a:gradFill flip="none" rotWithShape="1">
                    <a:gsLst>
                      <a:gs pos="0">
                        <a:schemeClr val="accent1">
                          <a:lumMod val="5000"/>
                          <a:lumOff val="95000"/>
                          <a:alpha val="0"/>
                        </a:schemeClr>
                      </a:gs>
                      <a:gs pos="100000">
                        <a:srgbClr val="0070C0"/>
                      </a:gs>
                    </a:gsLst>
                    <a:lin ang="16200000" scaled="1"/>
                    <a:tileRect/>
                  </a:gradFill>
                </a:ln>
                <a:noFill/>
                <a:latin typeface="Impact" panose="020B0806030902050204" pitchFamily="34" charset="0"/>
              </a:rPr>
              <a:t>02</a:t>
            </a:r>
            <a:endParaRPr lang="zh-CN" altLang="en-US" sz="19900" dirty="0">
              <a:ln>
                <a:gradFill flip="none" rotWithShape="1">
                  <a:gsLst>
                    <a:gs pos="0">
                      <a:schemeClr val="accent1">
                        <a:lumMod val="5000"/>
                        <a:lumOff val="95000"/>
                        <a:alpha val="0"/>
                      </a:schemeClr>
                    </a:gs>
                    <a:gs pos="100000">
                      <a:srgbClr val="0070C0"/>
                    </a:gs>
                  </a:gsLst>
                  <a:lin ang="16200000" scaled="1"/>
                  <a:tileRect/>
                </a:gradFill>
              </a:ln>
              <a:noFill/>
              <a:latin typeface="Impact" panose="020B0806030902050204" pitchFamily="34" charset="0"/>
            </a:endParaRPr>
          </a:p>
        </p:txBody>
      </p:sp>
      <p:grpSp>
        <p:nvGrpSpPr>
          <p:cNvPr id="5" name="组合 4"/>
          <p:cNvGrpSpPr/>
          <p:nvPr/>
        </p:nvGrpSpPr>
        <p:grpSpPr>
          <a:xfrm>
            <a:off x="7585598" y="3442111"/>
            <a:ext cx="748511" cy="642023"/>
            <a:chOff x="2757553" y="1950111"/>
            <a:chExt cx="474941" cy="407373"/>
          </a:xfrm>
        </p:grpSpPr>
        <p:sp>
          <p:nvSpPr>
            <p:cNvPr id="18" name="Freeform 301"/>
            <p:cNvSpPr>
              <a:spLocks noEditPoints="1"/>
            </p:cNvSpPr>
            <p:nvPr/>
          </p:nvSpPr>
          <p:spPr bwMode="auto">
            <a:xfrm>
              <a:off x="2913538" y="2038569"/>
              <a:ext cx="318956" cy="3189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19" name="Freeform 302"/>
            <p:cNvSpPr>
              <a:spLocks noEditPoints="1"/>
            </p:cNvSpPr>
            <p:nvPr/>
          </p:nvSpPr>
          <p:spPr bwMode="auto">
            <a:xfrm>
              <a:off x="2757553" y="1950111"/>
              <a:ext cx="204877" cy="20485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21" name="Freeform 303"/>
            <p:cNvSpPr>
              <a:spLocks noEditPoints="1"/>
            </p:cNvSpPr>
            <p:nvPr/>
          </p:nvSpPr>
          <p:spPr bwMode="auto">
            <a:xfrm>
              <a:off x="2757553" y="2154961"/>
              <a:ext cx="160643" cy="153638"/>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grpSp>
    </p:spTree>
    <p:extLst>
      <p:ext uri="{BB962C8B-B14F-4D97-AF65-F5344CB8AC3E}">
        <p14:creationId xmlns:p14="http://schemas.microsoft.com/office/powerpoint/2010/main" val="299909470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by="(-#ppt_w*2)" calcmode="lin" valueType="num">
                                      <p:cBhvr rctx="PPT">
                                        <p:cTn id="7" dur="500" autoRev="1" fill="hold">
                                          <p:stCondLst>
                                            <p:cond delay="0"/>
                                          </p:stCondLst>
                                        </p:cTn>
                                        <p:tgtEl>
                                          <p:spTgt spid="25"/>
                                        </p:tgtEl>
                                        <p:attrNameLst>
                                          <p:attrName>ppt_w</p:attrName>
                                        </p:attrNameLst>
                                      </p:cBhvr>
                                    </p:anim>
                                    <p:anim by="(#ppt_w*0.50)" calcmode="lin" valueType="num">
                                      <p:cBhvr>
                                        <p:cTn id="8" dur="500" decel="50000" autoRev="1" fill="hold">
                                          <p:stCondLst>
                                            <p:cond delay="0"/>
                                          </p:stCondLst>
                                        </p:cTn>
                                        <p:tgtEl>
                                          <p:spTgt spid="25"/>
                                        </p:tgtEl>
                                        <p:attrNameLst>
                                          <p:attrName>ppt_x</p:attrName>
                                        </p:attrNameLst>
                                      </p:cBhvr>
                                    </p:anim>
                                    <p:anim from="(-#ppt_h/2)" to="(#ppt_y)" calcmode="lin" valueType="num">
                                      <p:cBhvr>
                                        <p:cTn id="9" dur="1000" fill="hold">
                                          <p:stCondLst>
                                            <p:cond delay="0"/>
                                          </p:stCondLst>
                                        </p:cTn>
                                        <p:tgtEl>
                                          <p:spTgt spid="25"/>
                                        </p:tgtEl>
                                        <p:attrNameLst>
                                          <p:attrName>ppt_y</p:attrName>
                                        </p:attrNameLst>
                                      </p:cBhvr>
                                    </p:anim>
                                    <p:animRot by="21600000">
                                      <p:cBhvr>
                                        <p:cTn id="10" dur="1000" fill="hold">
                                          <p:stCondLst>
                                            <p:cond delay="0"/>
                                          </p:stCondLst>
                                        </p:cTn>
                                        <p:tgtEl>
                                          <p:spTgt spid="25"/>
                                        </p:tgtEl>
                                        <p:attrNameLst>
                                          <p:attrName>r</p:attrName>
                                        </p:attrNameLst>
                                      </p:cBhvr>
                                    </p:animRot>
                                  </p:childTnLst>
                                </p:cTn>
                              </p:par>
                              <p:par>
                                <p:cTn id="11" presetID="41" presetClass="entr" presetSubtype="0" fill="hold" grpId="1" nodeType="withEffect">
                                  <p:stCondLst>
                                    <p:cond delay="0"/>
                                  </p:stCondLst>
                                  <p:iterate type="lt">
                                    <p:tmPct val="10000"/>
                                  </p:iterate>
                                  <p:childTnLst>
                                    <p:set>
                                      <p:cBhvr>
                                        <p:cTn id="12" dur="1" fill="hold">
                                          <p:stCondLst>
                                            <p:cond delay="0"/>
                                          </p:stCondLst>
                                        </p:cTn>
                                        <p:tgtEl>
                                          <p:spTgt spid="25"/>
                                        </p:tgtEl>
                                        <p:attrNameLst>
                                          <p:attrName>style.visibility</p:attrName>
                                        </p:attrNameLst>
                                      </p:cBhvr>
                                      <p:to>
                                        <p:strVal val="visible"/>
                                      </p:to>
                                    </p:set>
                                    <p:anim calcmode="lin" valueType="num">
                                      <p:cBhvr>
                                        <p:cTn id="13" dur="10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4" dur="1000" fill="hold"/>
                                        <p:tgtEl>
                                          <p:spTgt spid="25"/>
                                        </p:tgtEl>
                                        <p:attrNameLst>
                                          <p:attrName>ppt_y</p:attrName>
                                        </p:attrNameLst>
                                      </p:cBhvr>
                                      <p:tavLst>
                                        <p:tav tm="0">
                                          <p:val>
                                            <p:strVal val="#ppt_y"/>
                                          </p:val>
                                        </p:tav>
                                        <p:tav tm="100000">
                                          <p:val>
                                            <p:strVal val="#ppt_y"/>
                                          </p:val>
                                        </p:tav>
                                      </p:tavLst>
                                    </p:anim>
                                    <p:anim calcmode="lin" valueType="num">
                                      <p:cBhvr>
                                        <p:cTn id="15" dur="10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6" dur="10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7" dur="1000" tmFilter="0,0; .5, 1; 1, 1"/>
                                        <p:tgtEl>
                                          <p:spTgt spid="25"/>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randombar(horizontal)">
                                      <p:cBhvr>
                                        <p:cTn id="21" dur="500"/>
                                        <p:tgtEl>
                                          <p:spTgt spid="26"/>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randombar(horizontal)">
                                      <p:cBhvr>
                                        <p:cTn id="24" dur="500"/>
                                        <p:tgtEl>
                                          <p:spTgt spid="27"/>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randombar(horizontal)">
                                      <p:cBhvr>
                                        <p:cTn id="27" dur="500"/>
                                        <p:tgtEl>
                                          <p:spTgt spid="28"/>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randombar(horizontal)">
                                      <p:cBhvr>
                                        <p:cTn id="3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泪滴形 29"/>
          <p:cNvSpPr/>
          <p:nvPr/>
        </p:nvSpPr>
        <p:spPr>
          <a:xfrm rot="2679981">
            <a:off x="589777" y="1561013"/>
            <a:ext cx="2114123" cy="2114123"/>
          </a:xfrm>
          <a:prstGeom prst="teardrop">
            <a:avLst/>
          </a:prstGeom>
          <a:gradFill flip="none" rotWithShape="1">
            <a:gsLst>
              <a:gs pos="100000">
                <a:srgbClr val="FFFFFF">
                  <a:lumMod val="100000"/>
                </a:srgbClr>
              </a:gs>
              <a:gs pos="0">
                <a:srgbClr val="D9D9DA"/>
              </a:gs>
            </a:gsLst>
            <a:lin ang="8100000" scaled="1"/>
            <a:tileRect/>
          </a:gradFill>
          <a:ln w="28575">
            <a:gradFill flip="none" rotWithShape="1">
              <a:gsLst>
                <a:gs pos="100000">
                  <a:srgbClr val="FFFFFF"/>
                </a:gs>
                <a:gs pos="0">
                  <a:srgbClr val="D9D9DA"/>
                </a:gs>
              </a:gsLst>
              <a:lin ang="18900000" scaled="1"/>
              <a:tileRect/>
            </a:gradFill>
          </a:ln>
          <a:effectLst>
            <a:outerShdw blurRad="2159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泪滴形 30"/>
          <p:cNvSpPr/>
          <p:nvPr/>
        </p:nvSpPr>
        <p:spPr>
          <a:xfrm rot="13499740">
            <a:off x="3027526" y="2136314"/>
            <a:ext cx="2640914" cy="2640914"/>
          </a:xfrm>
          <a:prstGeom prst="teardrop">
            <a:avLst/>
          </a:prstGeom>
          <a:gradFill flip="none" rotWithShape="1">
            <a:gsLst>
              <a:gs pos="100000">
                <a:srgbClr val="FFFFFF">
                  <a:lumMod val="100000"/>
                </a:srgbClr>
              </a:gs>
              <a:gs pos="0">
                <a:srgbClr val="D9D9DA"/>
              </a:gs>
            </a:gsLst>
            <a:lin ang="8100000" scaled="1"/>
            <a:tileRect/>
          </a:gradFill>
          <a:ln w="28575">
            <a:gradFill flip="none" rotWithShape="1">
              <a:gsLst>
                <a:gs pos="100000">
                  <a:srgbClr val="FFFFFF"/>
                </a:gs>
                <a:gs pos="0">
                  <a:srgbClr val="D9D9DA"/>
                </a:gs>
              </a:gsLst>
              <a:lin ang="18900000" scaled="1"/>
              <a:tileRect/>
            </a:gradFill>
          </a:ln>
          <a:effectLst>
            <a:outerShdw blurRad="228600" sx="104000" sy="10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2" name="组合 31"/>
          <p:cNvGrpSpPr/>
          <p:nvPr/>
        </p:nvGrpSpPr>
        <p:grpSpPr>
          <a:xfrm>
            <a:off x="982875" y="948108"/>
            <a:ext cx="888849" cy="888848"/>
            <a:chOff x="3534996" y="1547079"/>
            <a:chExt cx="878774" cy="878771"/>
          </a:xfrm>
        </p:grpSpPr>
        <p:grpSp>
          <p:nvGrpSpPr>
            <p:cNvPr id="33" name="组合 32"/>
            <p:cNvGrpSpPr/>
            <p:nvPr/>
          </p:nvGrpSpPr>
          <p:grpSpPr>
            <a:xfrm>
              <a:off x="3534996" y="1547079"/>
              <a:ext cx="878774" cy="878771"/>
              <a:chOff x="1008115" y="2542722"/>
              <a:chExt cx="1360493" cy="1360493"/>
            </a:xfrm>
          </p:grpSpPr>
          <p:grpSp>
            <p:nvGrpSpPr>
              <p:cNvPr id="35" name="组合 34"/>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82B0"/>
                    </a:solidFill>
                    <a:ea typeface="微软雅黑" panose="020B0503020204020204"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0082B0"/>
                    </a:solidFill>
                    <a:ea typeface="微软雅黑" panose="020B0503020204020204" pitchFamily="34" charset="-122"/>
                  </a:endParaRPr>
                </a:p>
              </p:txBody>
            </p:sp>
          </p:grpSp>
          <p:sp>
            <p:nvSpPr>
              <p:cNvPr id="36" name="TextBox 35"/>
              <p:cNvSpPr txBox="1"/>
              <p:nvPr/>
            </p:nvSpPr>
            <p:spPr>
              <a:xfrm>
                <a:off x="1259743" y="2718090"/>
                <a:ext cx="282754" cy="989290"/>
              </a:xfrm>
              <a:prstGeom prst="rect">
                <a:avLst/>
              </a:prstGeom>
              <a:noFill/>
            </p:spPr>
            <p:txBody>
              <a:bodyPr wrap="none" rtlCol="0">
                <a:spAutoFit/>
              </a:bodyPr>
              <a:lstStyle/>
              <a:p>
                <a:endParaRPr lang="zh-CN" altLang="en-US" sz="3600" dirty="0">
                  <a:solidFill>
                    <a:srgbClr val="0082B0"/>
                  </a:solidFill>
                  <a:latin typeface="微软雅黑" panose="020B0503020204020204" pitchFamily="34" charset="-122"/>
                  <a:ea typeface="造字工房劲黑（非商用）常规体" pitchFamily="50" charset="-122"/>
                </a:endParaRPr>
              </a:p>
            </p:txBody>
          </p:sp>
        </p:grpSp>
        <p:sp>
          <p:nvSpPr>
            <p:cNvPr id="34" name="TextBox 19"/>
            <p:cNvSpPr>
              <a:spLocks noChangeArrowheads="1"/>
            </p:cNvSpPr>
            <p:nvPr/>
          </p:nvSpPr>
          <p:spPr bwMode="auto">
            <a:xfrm>
              <a:off x="3681034" y="1687012"/>
              <a:ext cx="639005" cy="63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800" b="1" dirty="0">
                  <a:solidFill>
                    <a:srgbClr val="0070C0"/>
                  </a:solidFill>
                  <a:latin typeface="微软雅黑" panose="020B0503020204020204" pitchFamily="34" charset="-122"/>
                  <a:ea typeface="微软雅黑" panose="020B0503020204020204" pitchFamily="34" charset="-122"/>
                </a:rPr>
                <a:t>计划</a:t>
              </a:r>
              <a:endParaRPr lang="en-US" altLang="zh-CN" sz="1800" b="1" dirty="0">
                <a:solidFill>
                  <a:srgbClr val="0070C0"/>
                </a:solidFill>
                <a:latin typeface="微软雅黑" panose="020B0503020204020204" pitchFamily="34" charset="-122"/>
                <a:ea typeface="微软雅黑" panose="020B0503020204020204" pitchFamily="34" charset="-122"/>
              </a:endParaRPr>
            </a:p>
            <a:p>
              <a:r>
                <a:rPr lang="zh-CN" altLang="en-US" sz="1800" b="1" dirty="0">
                  <a:solidFill>
                    <a:srgbClr val="0070C0"/>
                  </a:solidFill>
                  <a:latin typeface="微软雅黑" panose="020B0503020204020204" pitchFamily="34" charset="-122"/>
                  <a:ea typeface="微软雅黑" panose="020B0503020204020204" pitchFamily="34" charset="-122"/>
                </a:rPr>
                <a:t>目标</a:t>
              </a:r>
            </a:p>
          </p:txBody>
        </p:sp>
      </p:grpSp>
      <p:grpSp>
        <p:nvGrpSpPr>
          <p:cNvPr id="39" name="组合 38"/>
          <p:cNvGrpSpPr/>
          <p:nvPr/>
        </p:nvGrpSpPr>
        <p:grpSpPr>
          <a:xfrm>
            <a:off x="4897650" y="2086414"/>
            <a:ext cx="888849" cy="888848"/>
            <a:chOff x="3534996" y="1547079"/>
            <a:chExt cx="878774" cy="878771"/>
          </a:xfrm>
        </p:grpSpPr>
        <p:grpSp>
          <p:nvGrpSpPr>
            <p:cNvPr id="40" name="组合 39"/>
            <p:cNvGrpSpPr/>
            <p:nvPr/>
          </p:nvGrpSpPr>
          <p:grpSpPr>
            <a:xfrm>
              <a:off x="3534996" y="1547079"/>
              <a:ext cx="878774" cy="878771"/>
              <a:chOff x="1008115" y="2542722"/>
              <a:chExt cx="1360493" cy="1360493"/>
            </a:xfrm>
          </p:grpSpPr>
          <p:grpSp>
            <p:nvGrpSpPr>
              <p:cNvPr id="42" name="组合 41"/>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anose="020B0503020204020204" pitchFamily="34" charset="-122"/>
                  </a:endParaRPr>
                </a:p>
              </p:txBody>
            </p:sp>
          </p:grpSp>
          <p:sp>
            <p:nvSpPr>
              <p:cNvPr id="46" name="TextBox 45"/>
              <p:cNvSpPr txBox="1"/>
              <p:nvPr/>
            </p:nvSpPr>
            <p:spPr>
              <a:xfrm>
                <a:off x="1259743" y="2718090"/>
                <a:ext cx="282754" cy="989290"/>
              </a:xfrm>
              <a:prstGeom prst="rect">
                <a:avLst/>
              </a:prstGeom>
              <a:noFill/>
            </p:spPr>
            <p:txBody>
              <a:bodyPr wrap="none" rtlCol="0">
                <a:spAutoFit/>
              </a:bodyPr>
              <a:lstStyle/>
              <a:p>
                <a:endParaRPr lang="zh-CN" altLang="en-US" sz="3600" dirty="0">
                  <a:solidFill>
                    <a:srgbClr val="FF0000"/>
                  </a:solidFill>
                  <a:latin typeface="微软雅黑" panose="020B0503020204020204" pitchFamily="34" charset="-122"/>
                  <a:ea typeface="造字工房劲黑（非商用）常规体" pitchFamily="50" charset="-122"/>
                </a:endParaRPr>
              </a:p>
            </p:txBody>
          </p:sp>
        </p:grpSp>
        <p:sp>
          <p:nvSpPr>
            <p:cNvPr id="41" name="TextBox 19"/>
            <p:cNvSpPr>
              <a:spLocks noChangeArrowheads="1"/>
            </p:cNvSpPr>
            <p:nvPr/>
          </p:nvSpPr>
          <p:spPr bwMode="auto">
            <a:xfrm>
              <a:off x="3681034" y="1687012"/>
              <a:ext cx="639005" cy="63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800" b="1" dirty="0">
                  <a:solidFill>
                    <a:srgbClr val="0070C0"/>
                  </a:solidFill>
                  <a:latin typeface="微软雅黑" panose="020B0503020204020204" pitchFamily="34" charset="-122"/>
                  <a:ea typeface="微软雅黑" panose="020B0503020204020204" pitchFamily="34" charset="-122"/>
                </a:rPr>
                <a:t>实际</a:t>
              </a:r>
              <a:endParaRPr lang="en-US" altLang="zh-CN" sz="1800" b="1" dirty="0">
                <a:solidFill>
                  <a:srgbClr val="0070C0"/>
                </a:solidFill>
                <a:latin typeface="微软雅黑" panose="020B0503020204020204" pitchFamily="34" charset="-122"/>
                <a:ea typeface="微软雅黑" panose="020B0503020204020204" pitchFamily="34" charset="-122"/>
              </a:endParaRPr>
            </a:p>
            <a:p>
              <a:r>
                <a:rPr lang="zh-CN" altLang="en-US" sz="1800" b="1" dirty="0">
                  <a:solidFill>
                    <a:srgbClr val="0070C0"/>
                  </a:solidFill>
                  <a:latin typeface="微软雅黑" panose="020B0503020204020204" pitchFamily="34" charset="-122"/>
                  <a:ea typeface="微软雅黑" panose="020B0503020204020204" pitchFamily="34" charset="-122"/>
                </a:rPr>
                <a:t>完成</a:t>
              </a:r>
            </a:p>
          </p:txBody>
        </p:sp>
      </p:grpSp>
      <p:sp>
        <p:nvSpPr>
          <p:cNvPr id="49" name="Rectangle 60"/>
          <p:cNvSpPr>
            <a:spLocks noChangeArrowheads="1"/>
          </p:cNvSpPr>
          <p:nvPr/>
        </p:nvSpPr>
        <p:spPr bwMode="auto">
          <a:xfrm>
            <a:off x="1010902" y="1997884"/>
            <a:ext cx="1341085" cy="32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zh-CN" altLang="en-US" sz="1800" b="1" dirty="0">
                <a:latin typeface="微软雅黑" panose="020B0503020204020204" pitchFamily="34" charset="-122"/>
                <a:ea typeface="微软雅黑" panose="020B0503020204020204" pitchFamily="34" charset="-122"/>
                <a:sym typeface="Calibri" panose="020F0502020204030204" pitchFamily="34" charset="0"/>
              </a:rPr>
              <a:t>年利润达到</a:t>
            </a:r>
            <a:endParaRPr lang="en-US" sz="1800" b="1"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50" name="Rectangle 60"/>
          <p:cNvSpPr>
            <a:spLocks noChangeArrowheads="1"/>
          </p:cNvSpPr>
          <p:nvPr/>
        </p:nvSpPr>
        <p:spPr bwMode="auto">
          <a:xfrm>
            <a:off x="1023546" y="2260815"/>
            <a:ext cx="1385591" cy="51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en-US" altLang="zh-CN" sz="3000" dirty="0">
                <a:latin typeface="+mj-lt"/>
                <a:ea typeface="微软雅黑" panose="020B0503020204020204" pitchFamily="34" charset="-122"/>
                <a:sym typeface="Calibri" panose="020F0502020204030204" pitchFamily="34" charset="0"/>
              </a:rPr>
              <a:t>3000</a:t>
            </a:r>
            <a:r>
              <a:rPr lang="zh-CN" altLang="en-US" sz="2100" dirty="0">
                <a:latin typeface="+mj-lt"/>
                <a:ea typeface="微软雅黑" panose="020B0503020204020204" pitchFamily="34" charset="-122"/>
                <a:sym typeface="Calibri" panose="020F0502020204030204" pitchFamily="34" charset="0"/>
              </a:rPr>
              <a:t>万</a:t>
            </a:r>
            <a:endParaRPr lang="en-US" sz="2100" dirty="0">
              <a:latin typeface="+mj-lt"/>
              <a:ea typeface="微软雅黑" panose="020B0503020204020204" pitchFamily="34" charset="-122"/>
              <a:sym typeface="Calibri" panose="020F0502020204030204" pitchFamily="34" charset="0"/>
            </a:endParaRPr>
          </a:p>
        </p:txBody>
      </p:sp>
      <p:sp>
        <p:nvSpPr>
          <p:cNvPr id="51" name="矩形 47"/>
          <p:cNvSpPr>
            <a:spLocks noChangeArrowheads="1"/>
          </p:cNvSpPr>
          <p:nvPr/>
        </p:nvSpPr>
        <p:spPr bwMode="auto">
          <a:xfrm>
            <a:off x="820961" y="2733390"/>
            <a:ext cx="1683616" cy="61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en-US" altLang="zh-CN" sz="11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zh-CN" altLang="en-US" sz="1100" dirty="0">
              <a:latin typeface="微软雅黑" panose="020B0503020204020204" pitchFamily="34" charset="-122"/>
              <a:ea typeface="微软雅黑" panose="020B0503020204020204" pitchFamily="34"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zh-CN" altLang="en-US" sz="1100" dirty="0">
              <a:latin typeface="微软雅黑" panose="020B0503020204020204" pitchFamily="34" charset="-122"/>
              <a:ea typeface="微软雅黑" panose="020B0503020204020204" pitchFamily="34" charset="-122"/>
            </a:endParaRPr>
          </a:p>
        </p:txBody>
      </p:sp>
      <p:sp>
        <p:nvSpPr>
          <p:cNvPr id="52" name="Rectangle 60"/>
          <p:cNvSpPr>
            <a:spLocks noChangeArrowheads="1"/>
          </p:cNvSpPr>
          <p:nvPr/>
        </p:nvSpPr>
        <p:spPr bwMode="auto">
          <a:xfrm>
            <a:off x="3570395" y="2702978"/>
            <a:ext cx="1341085" cy="32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zh-CN" altLang="en-US" sz="1800" b="1" dirty="0">
                <a:latin typeface="微软雅黑" panose="020B0503020204020204" pitchFamily="34" charset="-122"/>
                <a:ea typeface="微软雅黑" panose="020B0503020204020204" pitchFamily="34" charset="-122"/>
                <a:sym typeface="Calibri" panose="020F0502020204030204" pitchFamily="34" charset="0"/>
              </a:rPr>
              <a:t>年利润达到</a:t>
            </a:r>
            <a:endParaRPr lang="en-US" sz="1800" b="1" dirty="0">
              <a:latin typeface="微软雅黑" panose="020B0503020204020204" pitchFamily="34" charset="-122"/>
              <a:ea typeface="微软雅黑" panose="020B0503020204020204" pitchFamily="34" charset="-122"/>
              <a:sym typeface="Calibri" panose="020F0502020204030204" pitchFamily="34" charset="0"/>
            </a:endParaRPr>
          </a:p>
        </p:txBody>
      </p:sp>
      <p:sp>
        <p:nvSpPr>
          <p:cNvPr id="66" name="Rectangle 60"/>
          <p:cNvSpPr>
            <a:spLocks noChangeArrowheads="1"/>
          </p:cNvSpPr>
          <p:nvPr/>
        </p:nvSpPr>
        <p:spPr bwMode="auto">
          <a:xfrm>
            <a:off x="3583039" y="3037346"/>
            <a:ext cx="1385591" cy="51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pPr algn="ctr"/>
            <a:r>
              <a:rPr lang="en-US" altLang="zh-CN" sz="3000" dirty="0">
                <a:latin typeface="+mj-lt"/>
                <a:ea typeface="微软雅黑" panose="020B0503020204020204" pitchFamily="34" charset="-122"/>
                <a:sym typeface="Calibri" panose="020F0502020204030204" pitchFamily="34" charset="0"/>
              </a:rPr>
              <a:t>3600</a:t>
            </a:r>
            <a:r>
              <a:rPr lang="zh-CN" altLang="en-US" sz="2100" dirty="0">
                <a:latin typeface="+mj-lt"/>
                <a:ea typeface="微软雅黑" panose="020B0503020204020204" pitchFamily="34" charset="-122"/>
                <a:sym typeface="Calibri" panose="020F0502020204030204" pitchFamily="34" charset="0"/>
              </a:rPr>
              <a:t>万</a:t>
            </a:r>
            <a:endParaRPr lang="en-US" sz="2100" dirty="0">
              <a:latin typeface="+mj-lt"/>
              <a:ea typeface="微软雅黑" panose="020B0503020204020204" pitchFamily="34" charset="-122"/>
              <a:sym typeface="Calibri" panose="020F0502020204030204" pitchFamily="34" charset="0"/>
            </a:endParaRPr>
          </a:p>
        </p:txBody>
      </p:sp>
      <p:sp>
        <p:nvSpPr>
          <p:cNvPr id="67" name="矩形 47"/>
          <p:cNvSpPr>
            <a:spLocks noChangeArrowheads="1"/>
          </p:cNvSpPr>
          <p:nvPr/>
        </p:nvSpPr>
        <p:spPr bwMode="auto">
          <a:xfrm>
            <a:off x="3494754" y="3667084"/>
            <a:ext cx="1683616" cy="610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en-US" altLang="zh-CN" sz="110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zh-CN" altLang="en-US" sz="1100" dirty="0">
              <a:latin typeface="微软雅黑" panose="020B0503020204020204" pitchFamily="34" charset="-122"/>
              <a:ea typeface="微软雅黑" panose="020B0503020204020204" pitchFamily="34"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点击输入简要文字说明</a:t>
            </a:r>
            <a:endParaRPr lang="zh-CN" altLang="en-US" sz="1100" dirty="0">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2375989" y="1198334"/>
            <a:ext cx="5168140" cy="597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点击输入详细的文字说明或复制文本粘帖自此点击输入详细的文字说明</a:t>
            </a:r>
            <a:endParaRPr lang="zh-CN" altLang="en-US" sz="1100" dirty="0">
              <a:latin typeface="微软雅黑" panose="020B0503020204020204" pitchFamily="34" charset="-122"/>
              <a:ea typeface="微软雅黑" panose="020B0503020204020204" pitchFamily="34"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点击输入详细的文字说明或复制文本粘帖自此点击输入详细的文字说明</a:t>
            </a:r>
            <a:endParaRPr lang="zh-CN" altLang="en-US" sz="1100" dirty="0">
              <a:latin typeface="微软雅黑" panose="020B0503020204020204" pitchFamily="34" charset="-122"/>
              <a:ea typeface="微软雅黑" panose="020B0503020204020204" pitchFamily="34" charset="-122"/>
            </a:endParaRPr>
          </a:p>
          <a:p>
            <a:pPr algn="ct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点击输入详细的文字说明或复制文本粘帖自此点击输入详细的文字说明</a:t>
            </a:r>
            <a:endParaRPr lang="zh-CN" altLang="en-US" sz="1100" dirty="0">
              <a:latin typeface="微软雅黑" panose="020B0503020204020204" pitchFamily="34" charset="-122"/>
              <a:ea typeface="微软雅黑" panose="020B0503020204020204" pitchFamily="34" charset="-122"/>
            </a:endParaRPr>
          </a:p>
        </p:txBody>
      </p:sp>
      <p:sp>
        <p:nvSpPr>
          <p:cNvPr id="74" name="矩形 47"/>
          <p:cNvSpPr>
            <a:spLocks noChangeArrowheads="1"/>
          </p:cNvSpPr>
          <p:nvPr/>
        </p:nvSpPr>
        <p:spPr bwMode="auto">
          <a:xfrm>
            <a:off x="5962152" y="3138342"/>
            <a:ext cx="2924674" cy="783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a:t>
            </a:r>
            <a:endParaRPr lang="en-US" altLang="zh-CN" sz="1100" dirty="0">
              <a:latin typeface="微软雅黑" panose="020B0503020204020204" pitchFamily="34" charset="-122"/>
              <a:ea typeface="微软雅黑" panose="020B0503020204020204" pitchFamily="34" charset="-122"/>
              <a:sym typeface="方正兰亭黑_GBK" pitchFamily="2" charset="-122"/>
            </a:endParaRPr>
          </a:p>
          <a:p>
            <a:pP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自此点击输入详细的文字说明点击输入详</a:t>
            </a:r>
            <a:endParaRPr lang="en-US" altLang="zh-CN" sz="1100" dirty="0">
              <a:latin typeface="微软雅黑" panose="020B0503020204020204" pitchFamily="34" charset="-122"/>
              <a:ea typeface="微软雅黑" panose="020B0503020204020204" pitchFamily="34" charset="-122"/>
              <a:sym typeface="方正兰亭黑_GBK" pitchFamily="2" charset="-122"/>
            </a:endParaRPr>
          </a:p>
          <a:p>
            <a:pP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细的文字说明或复制文本粘帖自此点击输</a:t>
            </a:r>
            <a:endParaRPr lang="en-US" altLang="zh-CN" sz="1100" dirty="0">
              <a:latin typeface="微软雅黑" panose="020B0503020204020204" pitchFamily="34" charset="-122"/>
              <a:ea typeface="微软雅黑" panose="020B0503020204020204" pitchFamily="34" charset="-122"/>
              <a:sym typeface="方正兰亭黑_GBK" pitchFamily="2" charset="-122"/>
            </a:endParaRPr>
          </a:p>
          <a:p>
            <a:pPr>
              <a:lnSpc>
                <a:spcPct val="110000"/>
              </a:lnSpc>
            </a:pPr>
            <a:r>
              <a:rPr lang="zh-CN" altLang="en-US" sz="1100" dirty="0">
                <a:latin typeface="微软雅黑" panose="020B0503020204020204" pitchFamily="34" charset="-122"/>
                <a:ea typeface="微软雅黑" panose="020B0503020204020204" pitchFamily="34" charset="-122"/>
                <a:sym typeface="方正兰亭黑_GBK" pitchFamily="2" charset="-122"/>
              </a:rPr>
              <a:t>点击输入详细的文字说明或复制文本粘帖</a:t>
            </a:r>
            <a:endParaRPr lang="en-US" altLang="zh-CN" sz="1100" dirty="0">
              <a:latin typeface="微软雅黑" panose="020B0503020204020204" pitchFamily="34" charset="-122"/>
              <a:ea typeface="微软雅黑" panose="020B0503020204020204" pitchFamily="34" charset="-122"/>
              <a:sym typeface="方正兰亭黑_GBK" pitchFamily="2" charset="-122"/>
            </a:endParaRPr>
          </a:p>
        </p:txBody>
      </p:sp>
      <p:sp>
        <p:nvSpPr>
          <p:cNvPr id="75" name="Rectangle 60"/>
          <p:cNvSpPr>
            <a:spLocks noChangeArrowheads="1"/>
          </p:cNvSpPr>
          <p:nvPr/>
        </p:nvSpPr>
        <p:spPr bwMode="auto">
          <a:xfrm>
            <a:off x="2540486" y="915566"/>
            <a:ext cx="1116752"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76" name="Rectangle 60"/>
          <p:cNvSpPr>
            <a:spLocks noChangeArrowheads="1"/>
          </p:cNvSpPr>
          <p:nvPr/>
        </p:nvSpPr>
        <p:spPr bwMode="auto">
          <a:xfrm>
            <a:off x="5968807" y="2844671"/>
            <a:ext cx="1116752"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4" tIns="25717" rIns="51434" bIns="25717">
            <a:spAutoFit/>
          </a:bodyPr>
          <a:lstStyle/>
          <a:p>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3"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44" name="文本框 43"/>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grpId="0" nodeType="afterEffect" p14:presetBounceEnd="50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50000">
                                          <p:cBhvr additive="base">
                                            <p:cTn id="7" dur="500" fill="hold"/>
                                            <p:tgtEl>
                                              <p:spTgt spid="30"/>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grpId="0" nodeType="afterEffect" p14:presetBounceEnd="50000">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14:bounceEnd="50000">
                                          <p:cBhvr additive="base">
                                            <p:cTn id="12" dur="500" fill="hold"/>
                                            <p:tgtEl>
                                              <p:spTgt spid="31"/>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36"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strVal val="(6*min(max(#ppt_w*#ppt_h,.3),1)-7.4)/-.7*#ppt_w"/>
                                              </p:val>
                                            </p:tav>
                                            <p:tav tm="100000">
                                              <p:val>
                                                <p:strVal val="#ppt_w"/>
                                              </p:val>
                                            </p:tav>
                                          </p:tavLst>
                                        </p:anim>
                                        <p:anim calcmode="lin" valueType="num">
                                          <p:cBhvr>
                                            <p:cTn id="18" dur="500" fill="hold"/>
                                            <p:tgtEl>
                                              <p:spTgt spid="32"/>
                                            </p:tgtEl>
                                            <p:attrNameLst>
                                              <p:attrName>ppt_h</p:attrName>
                                            </p:attrNameLst>
                                          </p:cBhvr>
                                          <p:tavLst>
                                            <p:tav tm="0">
                                              <p:val>
                                                <p:strVal val="(6*min(max(#ppt_w*#ppt_h,.3),1)-7.4)/-.7*#ppt_h"/>
                                              </p:val>
                                            </p:tav>
                                            <p:tav tm="100000">
                                              <p:val>
                                                <p:strVal val="#ppt_h"/>
                                              </p:val>
                                            </p:tav>
                                          </p:tavLst>
                                        </p:anim>
                                        <p:anim calcmode="lin" valueType="num">
                                          <p:cBhvr>
                                            <p:cTn id="19" dur="500" fill="hold"/>
                                            <p:tgtEl>
                                              <p:spTgt spid="32"/>
                                            </p:tgtEl>
                                            <p:attrNameLst>
                                              <p:attrName>ppt_x</p:attrName>
                                            </p:attrNameLst>
                                          </p:cBhvr>
                                          <p:tavLst>
                                            <p:tav tm="0">
                                              <p:val>
                                                <p:fltVal val="0.5"/>
                                              </p:val>
                                            </p:tav>
                                            <p:tav tm="100000">
                                              <p:val>
                                                <p:strVal val="#ppt_x"/>
                                              </p:val>
                                            </p:tav>
                                          </p:tavLst>
                                        </p:anim>
                                        <p:anim calcmode="lin" valueType="num">
                                          <p:cBhvr>
                                            <p:cTn id="20"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1500"/>
                                </p:stCondLst>
                                <p:childTnLst>
                                  <p:par>
                                    <p:cTn id="22" presetID="23" presetClass="entr" presetSubtype="3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strVal val="(6*min(max(#ppt_w*#ppt_h,.3),1)-7.4)/-.7*#ppt_w"/>
                                              </p:val>
                                            </p:tav>
                                            <p:tav tm="100000">
                                              <p:val>
                                                <p:strVal val="#ppt_w"/>
                                              </p:val>
                                            </p:tav>
                                          </p:tavLst>
                                        </p:anim>
                                        <p:anim calcmode="lin" valueType="num">
                                          <p:cBhvr>
                                            <p:cTn id="25" dur="500" fill="hold"/>
                                            <p:tgtEl>
                                              <p:spTgt spid="39"/>
                                            </p:tgtEl>
                                            <p:attrNameLst>
                                              <p:attrName>ppt_h</p:attrName>
                                            </p:attrNameLst>
                                          </p:cBhvr>
                                          <p:tavLst>
                                            <p:tav tm="0">
                                              <p:val>
                                                <p:strVal val="(6*min(max(#ppt_w*#ppt_h,.3),1)-7.4)/-.7*#ppt_h"/>
                                              </p:val>
                                            </p:tav>
                                            <p:tav tm="100000">
                                              <p:val>
                                                <p:strVal val="#ppt_h"/>
                                              </p:val>
                                            </p:tav>
                                          </p:tavLst>
                                        </p:anim>
                                        <p:anim calcmode="lin" valueType="num">
                                          <p:cBhvr>
                                            <p:cTn id="26" dur="500" fill="hold"/>
                                            <p:tgtEl>
                                              <p:spTgt spid="39"/>
                                            </p:tgtEl>
                                            <p:attrNameLst>
                                              <p:attrName>ppt_x</p:attrName>
                                            </p:attrNameLst>
                                          </p:cBhvr>
                                          <p:tavLst>
                                            <p:tav tm="0">
                                              <p:val>
                                                <p:fltVal val="0.5"/>
                                              </p:val>
                                            </p:tav>
                                            <p:tav tm="100000">
                                              <p:val>
                                                <p:strVal val="#ppt_x"/>
                                              </p:val>
                                            </p:tav>
                                          </p:tavLst>
                                        </p:anim>
                                        <p:anim calcmode="lin" valueType="num">
                                          <p:cBhvr>
                                            <p:cTn id="27"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2000"/>
                                </p:stCondLst>
                                <p:childTnLst>
                                  <p:par>
                                    <p:cTn id="29" presetID="16" presetClass="entr" presetSubtype="37"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barn(outVertical)">
                                          <p:cBhvr>
                                            <p:cTn id="31" dur="500"/>
                                            <p:tgtEl>
                                              <p:spTgt spid="49"/>
                                            </p:tgtEl>
                                          </p:cBhvr>
                                        </p:animEffect>
                                      </p:childTnLst>
                                    </p:cTn>
                                  </p:par>
                                  <p:par>
                                    <p:cTn id="32" presetID="16" presetClass="entr" presetSubtype="37"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barn(outVertical)">
                                          <p:cBhvr>
                                            <p:cTn id="34" dur="500"/>
                                            <p:tgtEl>
                                              <p:spTgt spid="50"/>
                                            </p:tgtEl>
                                          </p:cBhvr>
                                        </p:animEffect>
                                      </p:childTnLst>
                                    </p:cTn>
                                  </p:par>
                                  <p:par>
                                    <p:cTn id="35" presetID="16" presetClass="entr" presetSubtype="37"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barn(outVertical)">
                                          <p:cBhvr>
                                            <p:cTn id="37" dur="500"/>
                                            <p:tgtEl>
                                              <p:spTgt spid="51"/>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barn(outVertical)">
                                          <p:cBhvr>
                                            <p:cTn id="40" dur="500"/>
                                            <p:tgtEl>
                                              <p:spTgt spid="52"/>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barn(outVertical)">
                                          <p:cBhvr>
                                            <p:cTn id="43" dur="500"/>
                                            <p:tgtEl>
                                              <p:spTgt spid="6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barn(outVertical)">
                                          <p:cBhvr>
                                            <p:cTn id="46" dur="500"/>
                                            <p:tgtEl>
                                              <p:spTgt spid="67"/>
                                            </p:tgtEl>
                                          </p:cBhvr>
                                        </p:animEffect>
                                      </p:childTnLst>
                                    </p:cTn>
                                  </p:par>
                                </p:childTnLst>
                              </p:cTn>
                            </p:par>
                            <p:par>
                              <p:cTn id="47" fill="hold">
                                <p:stCondLst>
                                  <p:cond delay="2500"/>
                                </p:stCondLst>
                                <p:childTnLst>
                                  <p:par>
                                    <p:cTn id="48" presetID="14" presetClass="entr" presetSubtype="10"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randombar(horizontal)">
                                          <p:cBhvr>
                                            <p:cTn id="50" dur="500"/>
                                            <p:tgtEl>
                                              <p:spTgt spid="73"/>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randombar(horizontal)">
                                          <p:cBhvr>
                                            <p:cTn id="53" dur="500"/>
                                            <p:tgtEl>
                                              <p:spTgt spid="7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fade">
                                          <p:cBhvr>
                                            <p:cTn id="59" dur="500"/>
                                            <p:tgtEl>
                                              <p:spTgt spid="76"/>
                                            </p:tgtEl>
                                          </p:cBhvr>
                                        </p:animEffect>
                                      </p:childTnLst>
                                    </p:cTn>
                                  </p:par>
                                </p:childTnLst>
                              </p:cTn>
                            </p:par>
                            <p:par>
                              <p:cTn id="60" fill="hold">
                                <p:stCondLst>
                                  <p:cond delay="3000"/>
                                </p:stCondLst>
                                <p:childTnLst>
                                  <p:par>
                                    <p:cTn id="61" presetID="22" presetClass="entr" presetSubtype="8"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left)">
                                          <p:cBhvr>
                                            <p:cTn id="6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49" grpId="0"/>
          <p:bldP spid="50" grpId="0"/>
          <p:bldP spid="51" grpId="0"/>
          <p:bldP spid="52" grpId="0"/>
          <p:bldP spid="66" grpId="0"/>
          <p:bldP spid="67" grpId="0"/>
          <p:bldP spid="73" grpId="0"/>
          <p:bldP spid="74" grpId="0"/>
          <p:bldP spid="75" grpId="0"/>
          <p:bldP spid="76"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1+#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36"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strVal val="(6*min(max(#ppt_w*#ppt_h,.3),1)-7.4)/-.7*#ppt_w"/>
                                              </p:val>
                                            </p:tav>
                                            <p:tav tm="100000">
                                              <p:val>
                                                <p:strVal val="#ppt_w"/>
                                              </p:val>
                                            </p:tav>
                                          </p:tavLst>
                                        </p:anim>
                                        <p:anim calcmode="lin" valueType="num">
                                          <p:cBhvr>
                                            <p:cTn id="18" dur="500" fill="hold"/>
                                            <p:tgtEl>
                                              <p:spTgt spid="32"/>
                                            </p:tgtEl>
                                            <p:attrNameLst>
                                              <p:attrName>ppt_h</p:attrName>
                                            </p:attrNameLst>
                                          </p:cBhvr>
                                          <p:tavLst>
                                            <p:tav tm="0">
                                              <p:val>
                                                <p:strVal val="(6*min(max(#ppt_w*#ppt_h,.3),1)-7.4)/-.7*#ppt_h"/>
                                              </p:val>
                                            </p:tav>
                                            <p:tav tm="100000">
                                              <p:val>
                                                <p:strVal val="#ppt_h"/>
                                              </p:val>
                                            </p:tav>
                                          </p:tavLst>
                                        </p:anim>
                                        <p:anim calcmode="lin" valueType="num">
                                          <p:cBhvr>
                                            <p:cTn id="19" dur="500" fill="hold"/>
                                            <p:tgtEl>
                                              <p:spTgt spid="32"/>
                                            </p:tgtEl>
                                            <p:attrNameLst>
                                              <p:attrName>ppt_x</p:attrName>
                                            </p:attrNameLst>
                                          </p:cBhvr>
                                          <p:tavLst>
                                            <p:tav tm="0">
                                              <p:val>
                                                <p:fltVal val="0.5"/>
                                              </p:val>
                                            </p:tav>
                                            <p:tav tm="100000">
                                              <p:val>
                                                <p:strVal val="#ppt_x"/>
                                              </p:val>
                                            </p:tav>
                                          </p:tavLst>
                                        </p:anim>
                                        <p:anim calcmode="lin" valueType="num">
                                          <p:cBhvr>
                                            <p:cTn id="20"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1500"/>
                                </p:stCondLst>
                                <p:childTnLst>
                                  <p:par>
                                    <p:cTn id="22" presetID="23" presetClass="entr" presetSubtype="3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strVal val="(6*min(max(#ppt_w*#ppt_h,.3),1)-7.4)/-.7*#ppt_w"/>
                                              </p:val>
                                            </p:tav>
                                            <p:tav tm="100000">
                                              <p:val>
                                                <p:strVal val="#ppt_w"/>
                                              </p:val>
                                            </p:tav>
                                          </p:tavLst>
                                        </p:anim>
                                        <p:anim calcmode="lin" valueType="num">
                                          <p:cBhvr>
                                            <p:cTn id="25" dur="500" fill="hold"/>
                                            <p:tgtEl>
                                              <p:spTgt spid="39"/>
                                            </p:tgtEl>
                                            <p:attrNameLst>
                                              <p:attrName>ppt_h</p:attrName>
                                            </p:attrNameLst>
                                          </p:cBhvr>
                                          <p:tavLst>
                                            <p:tav tm="0">
                                              <p:val>
                                                <p:strVal val="(6*min(max(#ppt_w*#ppt_h,.3),1)-7.4)/-.7*#ppt_h"/>
                                              </p:val>
                                            </p:tav>
                                            <p:tav tm="100000">
                                              <p:val>
                                                <p:strVal val="#ppt_h"/>
                                              </p:val>
                                            </p:tav>
                                          </p:tavLst>
                                        </p:anim>
                                        <p:anim calcmode="lin" valueType="num">
                                          <p:cBhvr>
                                            <p:cTn id="26" dur="500" fill="hold"/>
                                            <p:tgtEl>
                                              <p:spTgt spid="39"/>
                                            </p:tgtEl>
                                            <p:attrNameLst>
                                              <p:attrName>ppt_x</p:attrName>
                                            </p:attrNameLst>
                                          </p:cBhvr>
                                          <p:tavLst>
                                            <p:tav tm="0">
                                              <p:val>
                                                <p:fltVal val="0.5"/>
                                              </p:val>
                                            </p:tav>
                                            <p:tav tm="100000">
                                              <p:val>
                                                <p:strVal val="#ppt_x"/>
                                              </p:val>
                                            </p:tav>
                                          </p:tavLst>
                                        </p:anim>
                                        <p:anim calcmode="lin" valueType="num">
                                          <p:cBhvr>
                                            <p:cTn id="27" dur="50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28" fill="hold">
                                <p:stCondLst>
                                  <p:cond delay="2000"/>
                                </p:stCondLst>
                                <p:childTnLst>
                                  <p:par>
                                    <p:cTn id="29" presetID="16" presetClass="entr" presetSubtype="37"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barn(outVertical)">
                                          <p:cBhvr>
                                            <p:cTn id="31" dur="500"/>
                                            <p:tgtEl>
                                              <p:spTgt spid="49"/>
                                            </p:tgtEl>
                                          </p:cBhvr>
                                        </p:animEffect>
                                      </p:childTnLst>
                                    </p:cTn>
                                  </p:par>
                                  <p:par>
                                    <p:cTn id="32" presetID="16" presetClass="entr" presetSubtype="37"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barn(outVertical)">
                                          <p:cBhvr>
                                            <p:cTn id="34" dur="500"/>
                                            <p:tgtEl>
                                              <p:spTgt spid="50"/>
                                            </p:tgtEl>
                                          </p:cBhvr>
                                        </p:animEffect>
                                      </p:childTnLst>
                                    </p:cTn>
                                  </p:par>
                                  <p:par>
                                    <p:cTn id="35" presetID="16" presetClass="entr" presetSubtype="37"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barn(outVertical)">
                                          <p:cBhvr>
                                            <p:cTn id="37" dur="500"/>
                                            <p:tgtEl>
                                              <p:spTgt spid="51"/>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barn(outVertical)">
                                          <p:cBhvr>
                                            <p:cTn id="40" dur="500"/>
                                            <p:tgtEl>
                                              <p:spTgt spid="52"/>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barn(outVertical)">
                                          <p:cBhvr>
                                            <p:cTn id="43" dur="500"/>
                                            <p:tgtEl>
                                              <p:spTgt spid="66"/>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67"/>
                                            </p:tgtEl>
                                            <p:attrNameLst>
                                              <p:attrName>style.visibility</p:attrName>
                                            </p:attrNameLst>
                                          </p:cBhvr>
                                          <p:to>
                                            <p:strVal val="visible"/>
                                          </p:to>
                                        </p:set>
                                        <p:animEffect transition="in" filter="barn(outVertical)">
                                          <p:cBhvr>
                                            <p:cTn id="46" dur="500"/>
                                            <p:tgtEl>
                                              <p:spTgt spid="67"/>
                                            </p:tgtEl>
                                          </p:cBhvr>
                                        </p:animEffect>
                                      </p:childTnLst>
                                    </p:cTn>
                                  </p:par>
                                </p:childTnLst>
                              </p:cTn>
                            </p:par>
                            <p:par>
                              <p:cTn id="47" fill="hold">
                                <p:stCondLst>
                                  <p:cond delay="2500"/>
                                </p:stCondLst>
                                <p:childTnLst>
                                  <p:par>
                                    <p:cTn id="48" presetID="14" presetClass="entr" presetSubtype="10" fill="hold" grpId="0" nodeType="afterEffect">
                                      <p:stCondLst>
                                        <p:cond delay="0"/>
                                      </p:stCondLst>
                                      <p:childTnLst>
                                        <p:set>
                                          <p:cBhvr>
                                            <p:cTn id="49" dur="1" fill="hold">
                                              <p:stCondLst>
                                                <p:cond delay="0"/>
                                              </p:stCondLst>
                                            </p:cTn>
                                            <p:tgtEl>
                                              <p:spTgt spid="73"/>
                                            </p:tgtEl>
                                            <p:attrNameLst>
                                              <p:attrName>style.visibility</p:attrName>
                                            </p:attrNameLst>
                                          </p:cBhvr>
                                          <p:to>
                                            <p:strVal val="visible"/>
                                          </p:to>
                                        </p:set>
                                        <p:animEffect transition="in" filter="randombar(horizontal)">
                                          <p:cBhvr>
                                            <p:cTn id="50" dur="500"/>
                                            <p:tgtEl>
                                              <p:spTgt spid="73"/>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randombar(horizontal)">
                                          <p:cBhvr>
                                            <p:cTn id="53" dur="500"/>
                                            <p:tgtEl>
                                              <p:spTgt spid="7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fade">
                                          <p:cBhvr>
                                            <p:cTn id="59" dur="500"/>
                                            <p:tgtEl>
                                              <p:spTgt spid="76"/>
                                            </p:tgtEl>
                                          </p:cBhvr>
                                        </p:animEffect>
                                      </p:childTnLst>
                                    </p:cTn>
                                  </p:par>
                                </p:childTnLst>
                              </p:cTn>
                            </p:par>
                            <p:par>
                              <p:cTn id="60" fill="hold">
                                <p:stCondLst>
                                  <p:cond delay="3000"/>
                                </p:stCondLst>
                                <p:childTnLst>
                                  <p:par>
                                    <p:cTn id="61" presetID="22" presetClass="entr" presetSubtype="8"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left)">
                                          <p:cBhvr>
                                            <p:cTn id="6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49" grpId="0"/>
          <p:bldP spid="50" grpId="0"/>
          <p:bldP spid="51" grpId="0"/>
          <p:bldP spid="52" grpId="0"/>
          <p:bldP spid="66" grpId="0"/>
          <p:bldP spid="67" grpId="0"/>
          <p:bldP spid="73" grpId="0"/>
          <p:bldP spid="74" grpId="0"/>
          <p:bldP spid="75" grpId="0"/>
          <p:bldP spid="76" grpId="0"/>
          <p:bldP spid="43"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1709309" y="3381840"/>
            <a:ext cx="6373538"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24" name="圆角矩形 23"/>
          <p:cNvSpPr/>
          <p:nvPr/>
        </p:nvSpPr>
        <p:spPr>
          <a:xfrm>
            <a:off x="1073848" y="2401955"/>
            <a:ext cx="6473627"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25" name="圆角矩形 24"/>
          <p:cNvSpPr/>
          <p:nvPr/>
        </p:nvSpPr>
        <p:spPr>
          <a:xfrm>
            <a:off x="1709309" y="1401831"/>
            <a:ext cx="6373538" cy="642938"/>
          </a:xfrm>
          <a:prstGeom prst="roundRect">
            <a:avLst/>
          </a:prstGeom>
          <a:ln>
            <a:noFill/>
          </a:ln>
        </p:spPr>
        <p:style>
          <a:lnRef idx="1">
            <a:schemeClr val="dk1"/>
          </a:lnRef>
          <a:fillRef idx="2">
            <a:schemeClr val="dk1"/>
          </a:fillRef>
          <a:effectRef idx="1">
            <a:schemeClr val="dk1"/>
          </a:effectRef>
          <a:fontRef idx="minor">
            <a:schemeClr val="dk1"/>
          </a:fontRef>
        </p:style>
        <p:txBody>
          <a:bodyPr lIns="68570" tIns="34284" rIns="68570" bIns="34284" anchor="ctr"/>
          <a:lstStyle/>
          <a:p>
            <a:pPr algn="ctr">
              <a:defRPr/>
            </a:pPr>
            <a:endParaRPr lang="zh-CN" altLang="en-US">
              <a:solidFill>
                <a:schemeClr val="tx1"/>
              </a:solidFill>
              <a:latin typeface="+mj-ea"/>
              <a:ea typeface="+mj-ea"/>
            </a:endParaRPr>
          </a:p>
        </p:txBody>
      </p:sp>
      <p:sp>
        <p:nvSpPr>
          <p:cNvPr id="41" name="TextBox 73"/>
          <p:cNvSpPr txBox="1"/>
          <p:nvPr/>
        </p:nvSpPr>
        <p:spPr>
          <a:xfrm>
            <a:off x="2302595" y="1482553"/>
            <a:ext cx="5358594" cy="509358"/>
          </a:xfrm>
          <a:prstGeom prst="rect">
            <a:avLst/>
          </a:prstGeom>
          <a:noFill/>
        </p:spPr>
        <p:txBody>
          <a:bodyPr lIns="68570" tIns="34284" rIns="68570" bIns="34284">
            <a:spAutoFit/>
          </a:body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p>
        </p:txBody>
      </p:sp>
      <p:sp>
        <p:nvSpPr>
          <p:cNvPr id="42" name="TextBox 74"/>
          <p:cNvSpPr txBox="1"/>
          <p:nvPr/>
        </p:nvSpPr>
        <p:spPr>
          <a:xfrm>
            <a:off x="1376770" y="2449581"/>
            <a:ext cx="5375254" cy="487942"/>
          </a:xfrm>
          <a:prstGeom prst="rect">
            <a:avLst/>
          </a:prstGeom>
          <a:noFill/>
          <a:ln>
            <a:noFill/>
          </a:ln>
        </p:spPr>
        <p:txBody>
          <a:bodyPr lIns="68570" tIns="34284" rIns="68570" bIns="34284">
            <a:spAutoFit/>
          </a:bodyPr>
          <a:lstStyle/>
          <a:p>
            <a:pPr>
              <a:lnSpc>
                <a:spcPct val="130000"/>
              </a:lnSpc>
            </a:pPr>
            <a:r>
              <a:rPr lang="zh-CN" altLang="en-US" sz="1100" dirty="0">
                <a:latin typeface="+mj-ea"/>
              </a:rPr>
              <a:t>您的内容打在这里，或者通过复制您的文本后，在此框中选择粘贴，并选择只保留文字。您的内容打在这里，或者通过复制您的文本后，在此框中选择粘贴</a:t>
            </a:r>
          </a:p>
        </p:txBody>
      </p:sp>
      <p:sp>
        <p:nvSpPr>
          <p:cNvPr id="43" name="TextBox 75"/>
          <p:cNvSpPr txBox="1">
            <a:spLocks noChangeArrowheads="1"/>
          </p:cNvSpPr>
          <p:nvPr/>
        </p:nvSpPr>
        <p:spPr bwMode="auto">
          <a:xfrm>
            <a:off x="2199064" y="3425894"/>
            <a:ext cx="5559704" cy="50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0" tIns="34284" rIns="68570" bIns="34284">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30000"/>
              </a:lnSpc>
            </a:pPr>
            <a:r>
              <a:rPr lang="zh-CN" altLang="en-US" sz="1100" dirty="0">
                <a:latin typeface="+mj-ea"/>
                <a:ea typeface="+mj-ea"/>
              </a:rPr>
              <a:t>您的内容打在这里，或者通过复制您的文本后，在此框中选择粘贴，并选择只保留文字。您的内容打在这里，或者通过复制您的文本后，在此框中选择粘贴</a:t>
            </a:r>
          </a:p>
        </p:txBody>
      </p:sp>
      <p:grpSp>
        <p:nvGrpSpPr>
          <p:cNvPr id="45" name="组合 44"/>
          <p:cNvGrpSpPr/>
          <p:nvPr/>
        </p:nvGrpSpPr>
        <p:grpSpPr>
          <a:xfrm>
            <a:off x="1194948" y="1254494"/>
            <a:ext cx="965583" cy="919457"/>
            <a:chOff x="3592776" y="1700808"/>
            <a:chExt cx="1653356" cy="1574578"/>
          </a:xfrm>
        </p:grpSpPr>
        <p:grpSp>
          <p:nvGrpSpPr>
            <p:cNvPr id="46" name="组合 45"/>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7" name="矩形 46"/>
            <p:cNvSpPr/>
            <p:nvPr/>
          </p:nvSpPr>
          <p:spPr>
            <a:xfrm>
              <a:off x="3700260"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51" name="组合 50"/>
          <p:cNvGrpSpPr/>
          <p:nvPr/>
        </p:nvGrpSpPr>
        <p:grpSpPr>
          <a:xfrm>
            <a:off x="7163271" y="2263696"/>
            <a:ext cx="965584" cy="919457"/>
            <a:chOff x="3592776" y="1700808"/>
            <a:chExt cx="1653357" cy="1574578"/>
          </a:xfrm>
        </p:grpSpPr>
        <p:grpSp>
          <p:nvGrpSpPr>
            <p:cNvPr id="52" name="组合 51"/>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5" name="椭圆 5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3" name="矩形 52"/>
            <p:cNvSpPr/>
            <p:nvPr/>
          </p:nvSpPr>
          <p:spPr>
            <a:xfrm>
              <a:off x="3700261"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56" name="组合 55"/>
          <p:cNvGrpSpPr/>
          <p:nvPr/>
        </p:nvGrpSpPr>
        <p:grpSpPr>
          <a:xfrm>
            <a:off x="1172211" y="3243580"/>
            <a:ext cx="965583" cy="919457"/>
            <a:chOff x="3592776" y="1700808"/>
            <a:chExt cx="1653356" cy="1574578"/>
          </a:xfrm>
        </p:grpSpPr>
        <p:grpSp>
          <p:nvGrpSpPr>
            <p:cNvPr id="57" name="组合 56"/>
            <p:cNvGrpSpPr/>
            <p:nvPr/>
          </p:nvGrpSpPr>
          <p:grpSpPr>
            <a:xfrm>
              <a:off x="3592776" y="1700808"/>
              <a:ext cx="1574578" cy="1574578"/>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8" name="矩形 57"/>
            <p:cNvSpPr/>
            <p:nvPr/>
          </p:nvSpPr>
          <p:spPr>
            <a:xfrm>
              <a:off x="3700260" y="2233200"/>
              <a:ext cx="1545872" cy="527071"/>
            </a:xfrm>
            <a:prstGeom prst="rect">
              <a:avLst/>
            </a:prstGeom>
          </p:spPr>
          <p:txBody>
            <a:bodyPr wrap="none">
              <a:spAutoFit/>
            </a:bodyPr>
            <a:lstStyle/>
            <a:p>
              <a:r>
                <a:rPr lang="zh-CN" altLang="en-US" b="1" dirty="0" smtClean="0">
                  <a:latin typeface="+mj-ea"/>
                  <a:ea typeface="+mj-ea"/>
                </a:rPr>
                <a:t>主题文字</a:t>
              </a:r>
              <a:endParaRPr lang="zh-CN" altLang="en-US" b="1" dirty="0">
                <a:latin typeface="+mj-ea"/>
                <a:ea typeface="+mj-ea"/>
              </a:endParaRPr>
            </a:p>
          </p:txBody>
        </p:sp>
      </p:grpSp>
      <p:grpSp>
        <p:nvGrpSpPr>
          <p:cNvPr id="61" name="组合 60"/>
          <p:cNvGrpSpPr/>
          <p:nvPr/>
        </p:nvGrpSpPr>
        <p:grpSpPr>
          <a:xfrm>
            <a:off x="1172699" y="1610736"/>
            <a:ext cx="153511" cy="153491"/>
            <a:chOff x="304800" y="673100"/>
            <a:chExt cx="4000500" cy="4000500"/>
          </a:xfrm>
          <a:solidFill>
            <a:srgbClr val="0070C0"/>
          </a:solidFill>
          <a:effectLst>
            <a:outerShdw blurRad="317500" dist="1905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3" name="椭圆 62"/>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grpSp>
        <p:nvGrpSpPr>
          <p:cNvPr id="64" name="组合 63"/>
          <p:cNvGrpSpPr/>
          <p:nvPr/>
        </p:nvGrpSpPr>
        <p:grpSpPr>
          <a:xfrm>
            <a:off x="7152896" y="2629140"/>
            <a:ext cx="153511" cy="153491"/>
            <a:chOff x="304800" y="673100"/>
            <a:chExt cx="4000500" cy="4000500"/>
          </a:xfrm>
          <a:effectLst>
            <a:outerShdw blurRad="317500" dist="1905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6" name="椭圆 65"/>
            <p:cNvSpPr/>
            <p:nvPr/>
          </p:nvSpPr>
          <p:spPr>
            <a:xfrm>
              <a:off x="392113" y="760413"/>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grpSp>
        <p:nvGrpSpPr>
          <p:cNvPr id="67" name="组合 66"/>
          <p:cNvGrpSpPr/>
          <p:nvPr/>
        </p:nvGrpSpPr>
        <p:grpSpPr>
          <a:xfrm>
            <a:off x="1165477" y="3626563"/>
            <a:ext cx="153511" cy="153491"/>
            <a:chOff x="304800" y="673100"/>
            <a:chExt cx="4000500" cy="4000500"/>
          </a:xfrm>
          <a:effectLst>
            <a:outerShdw blurRad="317500" dist="1905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69" name="椭圆 68"/>
            <p:cNvSpPr/>
            <p:nvPr/>
          </p:nvSpPr>
          <p:spPr>
            <a:xfrm>
              <a:off x="392113" y="760413"/>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rgbClr val="C00000"/>
                </a:solidFill>
                <a:latin typeface="+mj-ea"/>
                <a:ea typeface="+mj-ea"/>
              </a:endParaRPr>
            </a:p>
          </p:txBody>
        </p:sp>
      </p:grpSp>
      <p:sp>
        <p:nvSpPr>
          <p:cNvPr id="33"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34" name="文本框 33"/>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2" presetClass="entr" presetSubtype="0" fill="hold" nodeType="withEffect">
                                  <p:stCondLst>
                                    <p:cond delay="0"/>
                                  </p:stCondLst>
                                  <p:childTnLst>
                                    <p:set>
                                      <p:cBhvr>
                                        <p:cTn id="11" dur="1" fill="hold">
                                          <p:stCondLst>
                                            <p:cond delay="0"/>
                                          </p:stCondLst>
                                        </p:cTn>
                                        <p:tgtEl>
                                          <p:spTgt spid="61"/>
                                        </p:tgtEl>
                                        <p:attrNameLst>
                                          <p:attrName>style.visibility</p:attrName>
                                        </p:attrNameLst>
                                      </p:cBhvr>
                                      <p:to>
                                        <p:strVal val="visible"/>
                                      </p:to>
                                    </p:set>
                                    <p:animScale>
                                      <p:cBhvr>
                                        <p:cTn id="12" dur="5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500" decel="50000" fill="hold">
                                          <p:stCondLst>
                                            <p:cond delay="0"/>
                                          </p:stCondLst>
                                        </p:cTn>
                                        <p:tgtEl>
                                          <p:spTgt spid="61"/>
                                        </p:tgtEl>
                                        <p:attrNameLst>
                                          <p:attrName>ppt_x</p:attrName>
                                          <p:attrName>ppt_y</p:attrName>
                                        </p:attrNameLst>
                                      </p:cBhvr>
                                    </p:animMotion>
                                    <p:animEffect transition="in" filter="fade">
                                      <p:cBhvr>
                                        <p:cTn id="14" dur="500"/>
                                        <p:tgtEl>
                                          <p:spTgt spid="61"/>
                                        </p:tgtEl>
                                      </p:cBhvr>
                                    </p:animEffect>
                                  </p:childTnLst>
                                </p:cTn>
                              </p:par>
                            </p:childTnLst>
                          </p:cTn>
                        </p:par>
                        <p:par>
                          <p:cTn id="15" fill="hold">
                            <p:stCondLst>
                              <p:cond delay="500"/>
                            </p:stCondLst>
                            <p:childTnLst>
                              <p:par>
                                <p:cTn id="16" presetID="2" presetClass="entr" presetSubtype="2"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1+#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fill="hold"/>
                                        <p:tgtEl>
                                          <p:spTgt spid="41"/>
                                        </p:tgtEl>
                                        <p:attrNameLst>
                                          <p:attrName>ppt_x</p:attrName>
                                        </p:attrNameLst>
                                      </p:cBhvr>
                                      <p:tavLst>
                                        <p:tav tm="0">
                                          <p:val>
                                            <p:strVal val="1+#ppt_w/2"/>
                                          </p:val>
                                        </p:tav>
                                        <p:tav tm="100000">
                                          <p:val>
                                            <p:strVal val="#ppt_x"/>
                                          </p:val>
                                        </p:tav>
                                      </p:tavLst>
                                    </p:anim>
                                    <p:anim calcmode="lin" valueType="num">
                                      <p:cBhvr additive="base">
                                        <p:cTn id="23" dur="500" fill="hold"/>
                                        <p:tgtEl>
                                          <p:spTgt spid="41"/>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p:cTn id="27" dur="500" fill="hold"/>
                                        <p:tgtEl>
                                          <p:spTgt spid="51"/>
                                        </p:tgtEl>
                                        <p:attrNameLst>
                                          <p:attrName>ppt_w</p:attrName>
                                        </p:attrNameLst>
                                      </p:cBhvr>
                                      <p:tavLst>
                                        <p:tav tm="0">
                                          <p:val>
                                            <p:fltVal val="0"/>
                                          </p:val>
                                        </p:tav>
                                        <p:tav tm="100000">
                                          <p:val>
                                            <p:strVal val="#ppt_w"/>
                                          </p:val>
                                        </p:tav>
                                      </p:tavLst>
                                    </p:anim>
                                    <p:anim calcmode="lin" valueType="num">
                                      <p:cBhvr>
                                        <p:cTn id="28" dur="500" fill="hold"/>
                                        <p:tgtEl>
                                          <p:spTgt spid="51"/>
                                        </p:tgtEl>
                                        <p:attrNameLst>
                                          <p:attrName>ppt_h</p:attrName>
                                        </p:attrNameLst>
                                      </p:cBhvr>
                                      <p:tavLst>
                                        <p:tav tm="0">
                                          <p:val>
                                            <p:fltVal val="0"/>
                                          </p:val>
                                        </p:tav>
                                        <p:tav tm="100000">
                                          <p:val>
                                            <p:strVal val="#ppt_h"/>
                                          </p:val>
                                        </p:tav>
                                      </p:tavLst>
                                    </p:anim>
                                    <p:animEffect transition="in" filter="fade">
                                      <p:cBhvr>
                                        <p:cTn id="29" dur="500"/>
                                        <p:tgtEl>
                                          <p:spTgt spid="51"/>
                                        </p:tgtEl>
                                      </p:cBhvr>
                                    </p:animEffect>
                                  </p:childTnLst>
                                </p:cTn>
                              </p:par>
                              <p:par>
                                <p:cTn id="30" presetID="52" presetClass="entr" presetSubtype="0" fill="hold" nodeType="withEffect">
                                  <p:stCondLst>
                                    <p:cond delay="0"/>
                                  </p:stCondLst>
                                  <p:childTnLst>
                                    <p:set>
                                      <p:cBhvr>
                                        <p:cTn id="31" dur="1" fill="hold">
                                          <p:stCondLst>
                                            <p:cond delay="0"/>
                                          </p:stCondLst>
                                        </p:cTn>
                                        <p:tgtEl>
                                          <p:spTgt spid="64"/>
                                        </p:tgtEl>
                                        <p:attrNameLst>
                                          <p:attrName>style.visibility</p:attrName>
                                        </p:attrNameLst>
                                      </p:cBhvr>
                                      <p:to>
                                        <p:strVal val="visible"/>
                                      </p:to>
                                    </p:set>
                                    <p:animScale>
                                      <p:cBhvr>
                                        <p:cTn id="32" dur="500" decel="50000" fill="hold">
                                          <p:stCondLst>
                                            <p:cond delay="0"/>
                                          </p:stCondLst>
                                        </p:cTn>
                                        <p:tgtEl>
                                          <p:spTgt spid="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64"/>
                                        </p:tgtEl>
                                        <p:attrNameLst>
                                          <p:attrName>ppt_x</p:attrName>
                                          <p:attrName>ppt_y</p:attrName>
                                        </p:attrNameLst>
                                      </p:cBhvr>
                                    </p:animMotion>
                                    <p:animEffect transition="in" filter="fade">
                                      <p:cBhvr>
                                        <p:cTn id="34" dur="500"/>
                                        <p:tgtEl>
                                          <p:spTgt spid="64"/>
                                        </p:tgtEl>
                                      </p:cBhvr>
                                    </p:animEffect>
                                  </p:childTnLst>
                                </p:cTn>
                              </p:par>
                            </p:childTnLst>
                          </p:cTn>
                        </p:par>
                        <p:par>
                          <p:cTn id="35" fill="hold">
                            <p:stCondLst>
                              <p:cond delay="1500"/>
                            </p:stCondLst>
                            <p:childTnLst>
                              <p:par>
                                <p:cTn id="36" presetID="2" presetClass="entr" presetSubtype="8"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fill="hold"/>
                                        <p:tgtEl>
                                          <p:spTgt spid="24"/>
                                        </p:tgtEl>
                                        <p:attrNameLst>
                                          <p:attrName>ppt_x</p:attrName>
                                        </p:attrNameLst>
                                      </p:cBhvr>
                                      <p:tavLst>
                                        <p:tav tm="0">
                                          <p:val>
                                            <p:strVal val="0-#ppt_w/2"/>
                                          </p:val>
                                        </p:tav>
                                        <p:tav tm="100000">
                                          <p:val>
                                            <p:strVal val="#ppt_x"/>
                                          </p:val>
                                        </p:tav>
                                      </p:tavLst>
                                    </p:anim>
                                    <p:anim calcmode="lin" valueType="num">
                                      <p:cBhvr additive="base">
                                        <p:cTn id="39" dur="500" fill="hold"/>
                                        <p:tgtEl>
                                          <p:spTgt spid="24"/>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 calcmode="lin" valueType="num">
                                      <p:cBhvr additive="base">
                                        <p:cTn id="42" dur="500" fill="hold"/>
                                        <p:tgtEl>
                                          <p:spTgt spid="42"/>
                                        </p:tgtEl>
                                        <p:attrNameLst>
                                          <p:attrName>ppt_x</p:attrName>
                                        </p:attrNameLst>
                                      </p:cBhvr>
                                      <p:tavLst>
                                        <p:tav tm="0">
                                          <p:val>
                                            <p:strVal val="0-#ppt_w/2"/>
                                          </p:val>
                                        </p:tav>
                                        <p:tav tm="100000">
                                          <p:val>
                                            <p:strVal val="#ppt_x"/>
                                          </p:val>
                                        </p:tav>
                                      </p:tavLst>
                                    </p:anim>
                                    <p:anim calcmode="lin" valueType="num">
                                      <p:cBhvr additive="base">
                                        <p:cTn id="43" dur="500" fill="hold"/>
                                        <p:tgtEl>
                                          <p:spTgt spid="42"/>
                                        </p:tgtEl>
                                        <p:attrNameLst>
                                          <p:attrName>ppt_y</p:attrName>
                                        </p:attrNameLst>
                                      </p:cBhvr>
                                      <p:tavLst>
                                        <p:tav tm="0">
                                          <p:val>
                                            <p:strVal val="#ppt_y"/>
                                          </p:val>
                                        </p:tav>
                                        <p:tav tm="100000">
                                          <p:val>
                                            <p:strVal val="#ppt_y"/>
                                          </p:val>
                                        </p:tav>
                                      </p:tavLst>
                                    </p:anim>
                                  </p:childTnLst>
                                </p:cTn>
                              </p:par>
                            </p:childTnLst>
                          </p:cTn>
                        </p:par>
                        <p:par>
                          <p:cTn id="44" fill="hold">
                            <p:stCondLst>
                              <p:cond delay="2000"/>
                            </p:stCondLst>
                            <p:childTnLst>
                              <p:par>
                                <p:cTn id="45" presetID="53" presetClass="entr" presetSubtype="16" fill="hold" nodeType="after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par>
                                <p:cTn id="50" presetID="52" presetClass="entr" presetSubtype="0" fill="hold" nodeType="withEffect">
                                  <p:stCondLst>
                                    <p:cond delay="0"/>
                                  </p:stCondLst>
                                  <p:childTnLst>
                                    <p:set>
                                      <p:cBhvr>
                                        <p:cTn id="51" dur="1" fill="hold">
                                          <p:stCondLst>
                                            <p:cond delay="0"/>
                                          </p:stCondLst>
                                        </p:cTn>
                                        <p:tgtEl>
                                          <p:spTgt spid="67"/>
                                        </p:tgtEl>
                                        <p:attrNameLst>
                                          <p:attrName>style.visibility</p:attrName>
                                        </p:attrNameLst>
                                      </p:cBhvr>
                                      <p:to>
                                        <p:strVal val="visible"/>
                                      </p:to>
                                    </p:set>
                                    <p:animScale>
                                      <p:cBhvr>
                                        <p:cTn id="52" dur="5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67"/>
                                        </p:tgtEl>
                                        <p:attrNameLst>
                                          <p:attrName>ppt_x</p:attrName>
                                          <p:attrName>ppt_y</p:attrName>
                                        </p:attrNameLst>
                                      </p:cBhvr>
                                    </p:animMotion>
                                    <p:animEffect transition="in" filter="fade">
                                      <p:cBhvr>
                                        <p:cTn id="54" dur="500"/>
                                        <p:tgtEl>
                                          <p:spTgt spid="67"/>
                                        </p:tgtEl>
                                      </p:cBhvr>
                                    </p:animEffect>
                                  </p:childTnLst>
                                </p:cTn>
                              </p:par>
                            </p:childTnLst>
                          </p:cTn>
                        </p:par>
                        <p:par>
                          <p:cTn id="55" fill="hold">
                            <p:stCondLst>
                              <p:cond delay="2500"/>
                            </p:stCondLst>
                            <p:childTnLst>
                              <p:par>
                                <p:cTn id="56" presetID="2" presetClass="entr" presetSubtype="2"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1+#ppt_w/2"/>
                                          </p:val>
                                        </p:tav>
                                        <p:tav tm="100000">
                                          <p:val>
                                            <p:strVal val="#ppt_x"/>
                                          </p:val>
                                        </p:tav>
                                      </p:tavLst>
                                    </p:anim>
                                    <p:anim calcmode="lin" valueType="num">
                                      <p:cBhvr additive="base">
                                        <p:cTn id="59" dur="500" fill="hold"/>
                                        <p:tgtEl>
                                          <p:spTgt spid="2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43"/>
                                        </p:tgtEl>
                                        <p:attrNameLst>
                                          <p:attrName>style.visibility</p:attrName>
                                        </p:attrNameLst>
                                      </p:cBhvr>
                                      <p:to>
                                        <p:strVal val="visible"/>
                                      </p:to>
                                    </p:set>
                                    <p:anim calcmode="lin" valueType="num">
                                      <p:cBhvr additive="base">
                                        <p:cTn id="62" dur="500" fill="hold"/>
                                        <p:tgtEl>
                                          <p:spTgt spid="43"/>
                                        </p:tgtEl>
                                        <p:attrNameLst>
                                          <p:attrName>ppt_x</p:attrName>
                                        </p:attrNameLst>
                                      </p:cBhvr>
                                      <p:tavLst>
                                        <p:tav tm="0">
                                          <p:val>
                                            <p:strVal val="1+#ppt_w/2"/>
                                          </p:val>
                                        </p:tav>
                                        <p:tav tm="100000">
                                          <p:val>
                                            <p:strVal val="#ppt_x"/>
                                          </p:val>
                                        </p:tav>
                                      </p:tavLst>
                                    </p:anim>
                                    <p:anim calcmode="lin" valueType="num">
                                      <p:cBhvr additive="base">
                                        <p:cTn id="63" dur="500" fill="hold"/>
                                        <p:tgtEl>
                                          <p:spTgt spid="43"/>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22" presetClass="entr" presetSubtype="8"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left)">
                                      <p:cBhvr>
                                        <p:cTn id="6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41" grpId="0"/>
      <p:bldP spid="42" grpId="0"/>
      <p:bldP spid="43"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TextBox 1"/>
          <p:cNvSpPr txBox="1"/>
          <p:nvPr/>
        </p:nvSpPr>
        <p:spPr>
          <a:xfrm>
            <a:off x="1655296" y="1167594"/>
            <a:ext cx="2234218" cy="308823"/>
          </a:xfrm>
          <a:prstGeom prst="rect">
            <a:avLst/>
          </a:prstGeom>
          <a:noFill/>
        </p:spPr>
        <p:txBody>
          <a:bodyPr wrap="square" lIns="77237" tIns="38618" rIns="77237" bIns="38618" rtlCol="0">
            <a:spAutoFit/>
          </a:bodyPr>
          <a:lstStyle/>
          <a:p>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点击添加关键字</a:t>
            </a:r>
          </a:p>
        </p:txBody>
      </p:sp>
      <p:sp>
        <p:nvSpPr>
          <p:cNvPr id="99" name="TextBox 5"/>
          <p:cNvSpPr txBox="1"/>
          <p:nvPr/>
        </p:nvSpPr>
        <p:spPr>
          <a:xfrm>
            <a:off x="670427" y="1815666"/>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100" name="组合 99"/>
          <p:cNvGrpSpPr/>
          <p:nvPr/>
        </p:nvGrpSpPr>
        <p:grpSpPr>
          <a:xfrm>
            <a:off x="1712291" y="1691059"/>
            <a:ext cx="6504425" cy="520483"/>
            <a:chOff x="4154965" y="2529230"/>
            <a:chExt cx="6616289" cy="529503"/>
          </a:xfrm>
        </p:grpSpPr>
        <p:sp>
          <p:nvSpPr>
            <p:cNvPr id="101" name="右箭头 100"/>
            <p:cNvSpPr/>
            <p:nvPr/>
          </p:nvSpPr>
          <p:spPr>
            <a:xfrm>
              <a:off x="4154965" y="2529230"/>
              <a:ext cx="6616289" cy="529503"/>
            </a:xfrm>
            <a:prstGeom prst="rightArrow">
              <a:avLst/>
            </a:prstGeom>
            <a:solidFill>
              <a:srgbClr val="0070C0"/>
            </a:solidFill>
            <a:ln>
              <a:noFill/>
            </a:ln>
          </p:spPr>
          <p:txBody>
            <a:bodyPr vert="horz" wrap="square" lIns="91440" tIns="45720" rIns="91440" bIns="45720" numCol="1" anchor="t" anchorCtr="0" compatLnSpc="1"/>
            <a:lstStyle/>
            <a:p>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2" name="TextBox 7"/>
            <p:cNvSpPr txBox="1"/>
            <p:nvPr/>
          </p:nvSpPr>
          <p:spPr>
            <a:xfrm>
              <a:off x="4309398" y="2695873"/>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103" name="TextBox 4"/>
          <p:cNvSpPr txBox="1"/>
          <p:nvPr/>
        </p:nvSpPr>
        <p:spPr>
          <a:xfrm>
            <a:off x="8217484" y="1834592"/>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95%</a:t>
            </a:r>
            <a:endParaRPr lang="zh-CN" altLang="en-US" dirty="0">
              <a:latin typeface="微软雅黑" panose="020B0503020204020204" pitchFamily="34" charset="-122"/>
              <a:ea typeface="微软雅黑" panose="020B0503020204020204" pitchFamily="34" charset="-122"/>
            </a:endParaRPr>
          </a:p>
        </p:txBody>
      </p:sp>
      <p:sp>
        <p:nvSpPr>
          <p:cNvPr id="104" name="TextBox 11"/>
          <p:cNvSpPr txBox="1"/>
          <p:nvPr/>
        </p:nvSpPr>
        <p:spPr>
          <a:xfrm>
            <a:off x="635800" y="2263828"/>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105" name="组合 104"/>
          <p:cNvGrpSpPr/>
          <p:nvPr/>
        </p:nvGrpSpPr>
        <p:grpSpPr>
          <a:xfrm>
            <a:off x="1712291" y="2132150"/>
            <a:ext cx="4575570" cy="520483"/>
            <a:chOff x="4154965" y="3117351"/>
            <a:chExt cx="4654261" cy="529503"/>
          </a:xfrm>
        </p:grpSpPr>
        <p:sp>
          <p:nvSpPr>
            <p:cNvPr id="106" name="右箭头 105"/>
            <p:cNvSpPr/>
            <p:nvPr/>
          </p:nvSpPr>
          <p:spPr>
            <a:xfrm>
              <a:off x="4154965" y="3117351"/>
              <a:ext cx="4654261" cy="529503"/>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sp>
          <p:nvSpPr>
            <p:cNvPr id="107" name="TextBox 13"/>
            <p:cNvSpPr txBox="1"/>
            <p:nvPr/>
          </p:nvSpPr>
          <p:spPr>
            <a:xfrm>
              <a:off x="4309398" y="3274795"/>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108" name="TextBox 10"/>
          <p:cNvSpPr txBox="1"/>
          <p:nvPr/>
        </p:nvSpPr>
        <p:spPr>
          <a:xfrm>
            <a:off x="6684827" y="2291020"/>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75%</a:t>
            </a:r>
            <a:endParaRPr lang="zh-CN" altLang="en-US" dirty="0">
              <a:latin typeface="微软雅黑" panose="020B0503020204020204" pitchFamily="34" charset="-122"/>
              <a:ea typeface="微软雅黑" panose="020B0503020204020204" pitchFamily="34" charset="-122"/>
            </a:endParaRPr>
          </a:p>
        </p:txBody>
      </p:sp>
      <p:sp>
        <p:nvSpPr>
          <p:cNvPr id="109" name="TextBox 17"/>
          <p:cNvSpPr txBox="1"/>
          <p:nvPr/>
        </p:nvSpPr>
        <p:spPr>
          <a:xfrm>
            <a:off x="635799" y="2662686"/>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110" name="组合 109"/>
          <p:cNvGrpSpPr/>
          <p:nvPr/>
        </p:nvGrpSpPr>
        <p:grpSpPr>
          <a:xfrm>
            <a:off x="1712292" y="2573241"/>
            <a:ext cx="5293098" cy="520483"/>
            <a:chOff x="4154966" y="3705473"/>
            <a:chExt cx="5384129" cy="529503"/>
          </a:xfrm>
        </p:grpSpPr>
        <p:sp>
          <p:nvSpPr>
            <p:cNvPr id="111" name="右箭头 110"/>
            <p:cNvSpPr/>
            <p:nvPr/>
          </p:nvSpPr>
          <p:spPr>
            <a:xfrm>
              <a:off x="4154966" y="3705473"/>
              <a:ext cx="5384129" cy="529503"/>
            </a:xfrm>
            <a:prstGeom prst="rightArrow">
              <a:avLst/>
            </a:prstGeom>
            <a:solidFill>
              <a:srgbClr val="0070C0"/>
            </a:solidFill>
            <a:ln>
              <a:noFill/>
            </a:ln>
          </p:spPr>
          <p:txBody>
            <a:bodyPr vert="horz" wrap="square" lIns="91440" tIns="45720" rIns="91440" bIns="45720" numCol="1" anchor="t" anchorCtr="0" compatLnSpc="1"/>
            <a:lstStyle/>
            <a:p>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2" name="TextBox 19"/>
            <p:cNvSpPr txBox="1"/>
            <p:nvPr/>
          </p:nvSpPr>
          <p:spPr>
            <a:xfrm>
              <a:off x="4309397" y="3853717"/>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113" name="TextBox 16"/>
          <p:cNvSpPr txBox="1"/>
          <p:nvPr/>
        </p:nvSpPr>
        <p:spPr>
          <a:xfrm>
            <a:off x="7285628" y="2735179"/>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85%</a:t>
            </a:r>
            <a:endParaRPr lang="zh-CN" altLang="en-US" dirty="0">
              <a:latin typeface="微软雅黑" panose="020B0503020204020204" pitchFamily="34" charset="-122"/>
              <a:ea typeface="微软雅黑" panose="020B0503020204020204" pitchFamily="34" charset="-122"/>
            </a:endParaRPr>
          </a:p>
        </p:txBody>
      </p:sp>
      <p:sp>
        <p:nvSpPr>
          <p:cNvPr id="114" name="TextBox 23"/>
          <p:cNvSpPr txBox="1"/>
          <p:nvPr/>
        </p:nvSpPr>
        <p:spPr>
          <a:xfrm>
            <a:off x="635799" y="3104491"/>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115" name="组合 114"/>
          <p:cNvGrpSpPr/>
          <p:nvPr/>
        </p:nvGrpSpPr>
        <p:grpSpPr>
          <a:xfrm>
            <a:off x="1712292" y="3003798"/>
            <a:ext cx="3618864" cy="520483"/>
            <a:chOff x="4154967" y="4282877"/>
            <a:chExt cx="3681102" cy="529503"/>
          </a:xfrm>
        </p:grpSpPr>
        <p:sp>
          <p:nvSpPr>
            <p:cNvPr id="173" name="右箭头 172"/>
            <p:cNvSpPr/>
            <p:nvPr/>
          </p:nvSpPr>
          <p:spPr>
            <a:xfrm>
              <a:off x="4154967" y="4282877"/>
              <a:ext cx="3681102" cy="529503"/>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anose="020B0503020204020204" pitchFamily="34" charset="-122"/>
                <a:ea typeface="微软雅黑" panose="020B0503020204020204" pitchFamily="34" charset="-122"/>
              </a:endParaRPr>
            </a:p>
          </p:txBody>
        </p:sp>
        <p:sp>
          <p:nvSpPr>
            <p:cNvPr id="174" name="TextBox 25"/>
            <p:cNvSpPr txBox="1"/>
            <p:nvPr/>
          </p:nvSpPr>
          <p:spPr>
            <a:xfrm>
              <a:off x="4309398" y="4432638"/>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175" name="TextBox 22"/>
          <p:cNvSpPr txBox="1"/>
          <p:nvPr/>
        </p:nvSpPr>
        <p:spPr>
          <a:xfrm>
            <a:off x="5998198" y="3179336"/>
            <a:ext cx="673006" cy="284693"/>
          </a:xfrm>
          <a:prstGeom prst="rect">
            <a:avLst/>
          </a:prstGeom>
          <a:noFill/>
        </p:spPr>
        <p:txBody>
          <a:bodyPr wrap="square" lIns="68580" tIns="34290" rIns="68580" bIns="34290" rtlCol="0">
            <a:spAutoFit/>
          </a:bodyPr>
          <a:lstStyle/>
          <a:p>
            <a:r>
              <a:rPr lang="en-US" altLang="zh-CN" dirty="0">
                <a:latin typeface="微软雅黑" panose="020B0503020204020204" pitchFamily="34" charset="-122"/>
                <a:ea typeface="微软雅黑" panose="020B0503020204020204" pitchFamily="34" charset="-122"/>
              </a:rPr>
              <a:t>52%</a:t>
            </a:r>
            <a:endParaRPr lang="zh-CN" altLang="en-US" dirty="0">
              <a:latin typeface="微软雅黑" panose="020B0503020204020204" pitchFamily="34" charset="-122"/>
              <a:ea typeface="微软雅黑" panose="020B0503020204020204" pitchFamily="34" charset="-122"/>
            </a:endParaRPr>
          </a:p>
        </p:txBody>
      </p:sp>
      <p:sp>
        <p:nvSpPr>
          <p:cNvPr id="176" name="TextBox 29"/>
          <p:cNvSpPr txBox="1"/>
          <p:nvPr/>
        </p:nvSpPr>
        <p:spPr>
          <a:xfrm>
            <a:off x="635798" y="3575543"/>
            <a:ext cx="885982" cy="253916"/>
          </a:xfrm>
          <a:prstGeom prst="rect">
            <a:avLst/>
          </a:prstGeom>
          <a:noFill/>
        </p:spPr>
        <p:txBody>
          <a:bodyPr wrap="square" lIns="68580" tIns="34290" rIns="68580" bIns="34290" rtlCol="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nvGrpSpPr>
          <p:cNvPr id="177" name="组合 176"/>
          <p:cNvGrpSpPr/>
          <p:nvPr/>
        </p:nvGrpSpPr>
        <p:grpSpPr>
          <a:xfrm>
            <a:off x="1712292" y="3455424"/>
            <a:ext cx="6010625" cy="520483"/>
            <a:chOff x="4154967" y="4881716"/>
            <a:chExt cx="6113997" cy="529503"/>
          </a:xfrm>
        </p:grpSpPr>
        <p:sp>
          <p:nvSpPr>
            <p:cNvPr id="178" name="右箭头 177"/>
            <p:cNvSpPr/>
            <p:nvPr/>
          </p:nvSpPr>
          <p:spPr>
            <a:xfrm>
              <a:off x="4154967" y="4881716"/>
              <a:ext cx="6113997" cy="529503"/>
            </a:xfrm>
            <a:prstGeom prst="rightArrow">
              <a:avLst/>
            </a:prstGeom>
            <a:solidFill>
              <a:srgbClr val="0070C0"/>
            </a:solidFill>
            <a:ln>
              <a:noFill/>
            </a:ln>
          </p:spPr>
          <p:txBody>
            <a:bodyPr vert="horz" wrap="square" lIns="91440" tIns="45720" rIns="91440" bIns="45720" numCol="1" anchor="t" anchorCtr="0" compatLnSpc="1"/>
            <a:lstStyle/>
            <a:p>
              <a:endParaRPr lang="zh-CN" altLang="en-US" sz="11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9" name="TextBox 31"/>
            <p:cNvSpPr txBox="1"/>
            <p:nvPr/>
          </p:nvSpPr>
          <p:spPr>
            <a:xfrm>
              <a:off x="4309398" y="5011560"/>
              <a:ext cx="1335764" cy="266144"/>
            </a:xfrm>
            <a:prstGeom prst="rect">
              <a:avLst/>
            </a:prstGeom>
            <a:noFill/>
          </p:spPr>
          <p:txBody>
            <a:bodyPr wrap="non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修改文字或者删除</a:t>
              </a:r>
            </a:p>
          </p:txBody>
        </p:sp>
      </p:grpSp>
      <p:sp>
        <p:nvSpPr>
          <p:cNvPr id="180" name="TextBox 28"/>
          <p:cNvSpPr txBox="1"/>
          <p:nvPr/>
        </p:nvSpPr>
        <p:spPr>
          <a:xfrm>
            <a:off x="7812864" y="3598954"/>
            <a:ext cx="721271" cy="284693"/>
          </a:xfrm>
          <a:prstGeom prst="rect">
            <a:avLst/>
          </a:prstGeom>
          <a:noFill/>
        </p:spPr>
        <p:txBody>
          <a:bodyPr wrap="square" lIns="68580" tIns="34290" rIns="68580" bIns="34290" rtlCol="0">
            <a:spAutoFit/>
          </a:bodyPr>
          <a:lstStyle/>
          <a:p>
            <a:r>
              <a:rPr lang="en-US" altLang="zh-CN">
                <a:latin typeface="微软雅黑" panose="020B0503020204020204" pitchFamily="34" charset="-122"/>
                <a:ea typeface="微软雅黑" panose="020B0503020204020204" pitchFamily="34" charset="-122"/>
              </a:rPr>
              <a:t>87%</a:t>
            </a:r>
            <a:endParaRPr lang="zh-CN" altLang="en-US" dirty="0">
              <a:latin typeface="微软雅黑" panose="020B0503020204020204" pitchFamily="34" charset="-122"/>
              <a:ea typeface="微软雅黑" panose="020B0503020204020204" pitchFamily="34" charset="-122"/>
            </a:endParaRPr>
          </a:p>
        </p:txBody>
      </p:sp>
      <p:grpSp>
        <p:nvGrpSpPr>
          <p:cNvPr id="181" name="组合 180"/>
          <p:cNvGrpSpPr/>
          <p:nvPr/>
        </p:nvGrpSpPr>
        <p:grpSpPr>
          <a:xfrm>
            <a:off x="1549558" y="1739439"/>
            <a:ext cx="331578" cy="331535"/>
            <a:chOff x="304800" y="673100"/>
            <a:chExt cx="4000500" cy="4000500"/>
          </a:xfrm>
          <a:effectLst>
            <a:outerShdw blurRad="444500" dist="254000" dir="8100000" algn="tr" rotWithShape="0">
              <a:prstClr val="black">
                <a:alpha val="50000"/>
              </a:prstClr>
            </a:outerShdw>
          </a:effectLst>
        </p:grpSpPr>
        <p:sp>
          <p:nvSpPr>
            <p:cNvPr id="182" name="同心圆 1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3" name="椭圆 182"/>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84" name="组合 183"/>
          <p:cNvGrpSpPr/>
          <p:nvPr/>
        </p:nvGrpSpPr>
        <p:grpSpPr>
          <a:xfrm>
            <a:off x="1549558" y="2199647"/>
            <a:ext cx="331578" cy="331535"/>
            <a:chOff x="304800" y="673100"/>
            <a:chExt cx="4000500" cy="4000500"/>
          </a:xfrm>
          <a:effectLst>
            <a:outerShdw blurRad="444500" dist="254000" dir="8100000" algn="tr" rotWithShape="0">
              <a:prstClr val="black">
                <a:alpha val="50000"/>
              </a:prstClr>
            </a:outerShdw>
          </a:effectLst>
        </p:grpSpPr>
        <p:sp>
          <p:nvSpPr>
            <p:cNvPr id="185" name="同心圆 1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6" name="椭圆 185"/>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87" name="组合 186"/>
          <p:cNvGrpSpPr/>
          <p:nvPr/>
        </p:nvGrpSpPr>
        <p:grpSpPr>
          <a:xfrm>
            <a:off x="1549558" y="2641807"/>
            <a:ext cx="331578" cy="331535"/>
            <a:chOff x="304800" y="673100"/>
            <a:chExt cx="4000500" cy="4000500"/>
          </a:xfrm>
          <a:effectLst>
            <a:outerShdw blurRad="444500" dist="254000" dir="8100000" algn="tr" rotWithShape="0">
              <a:prstClr val="black">
                <a:alpha val="50000"/>
              </a:prstClr>
            </a:outerShdw>
          </a:effectLst>
        </p:grpSpPr>
        <p:sp>
          <p:nvSpPr>
            <p:cNvPr id="188" name="同心圆 18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9" name="椭圆 188"/>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90" name="组合 189"/>
          <p:cNvGrpSpPr/>
          <p:nvPr/>
        </p:nvGrpSpPr>
        <p:grpSpPr>
          <a:xfrm>
            <a:off x="1549558" y="3083968"/>
            <a:ext cx="331578" cy="331535"/>
            <a:chOff x="304800" y="673100"/>
            <a:chExt cx="4000500" cy="4000500"/>
          </a:xfrm>
          <a:effectLst>
            <a:outerShdw blurRad="444500" dist="254000" dir="8100000" algn="tr" rotWithShape="0">
              <a:prstClr val="black">
                <a:alpha val="50000"/>
              </a:prstClr>
            </a:outerShdw>
          </a:effectLst>
        </p:grpSpPr>
        <p:sp>
          <p:nvSpPr>
            <p:cNvPr id="191" name="同心圆 1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92" name="椭圆 19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93" name="组合 192"/>
          <p:cNvGrpSpPr/>
          <p:nvPr/>
        </p:nvGrpSpPr>
        <p:grpSpPr>
          <a:xfrm>
            <a:off x="1549558" y="3526129"/>
            <a:ext cx="331578" cy="331535"/>
            <a:chOff x="304800" y="673100"/>
            <a:chExt cx="4000500" cy="4000500"/>
          </a:xfrm>
          <a:effectLst>
            <a:outerShdw blurRad="444500" dist="254000" dir="8100000" algn="tr" rotWithShape="0">
              <a:prstClr val="black">
                <a:alpha val="50000"/>
              </a:prstClr>
            </a:outerShdw>
          </a:effectLst>
        </p:grpSpPr>
        <p:sp>
          <p:nvSpPr>
            <p:cNvPr id="194" name="同心圆 1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95" name="椭圆 194"/>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44"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45" name="文本框 44"/>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98"/>
                                        </p:tgtEl>
                                        <p:attrNameLst>
                                          <p:attrName>style.visibility</p:attrName>
                                        </p:attrNameLst>
                                      </p:cBhvr>
                                      <p:to>
                                        <p:strVal val="visible"/>
                                      </p:to>
                                    </p:set>
                                    <p:set>
                                      <p:cBhvr>
                                        <p:cTn id="7" dur="683" fill="hold">
                                          <p:stCondLst>
                                            <p:cond delay="0"/>
                                          </p:stCondLst>
                                        </p:cTn>
                                        <p:tgtEl>
                                          <p:spTgt spid="98"/>
                                        </p:tgtEl>
                                        <p:attrNameLst>
                                          <p:attrName>style.rotation</p:attrName>
                                        </p:attrNameLst>
                                      </p:cBhvr>
                                      <p:to>
                                        <p:strVal val="-45.0"/>
                                      </p:to>
                                    </p:set>
                                    <p:anim calcmode="lin" valueType="num">
                                      <p:cBhvr>
                                        <p:cTn id="8" dur="683" fill="hold">
                                          <p:stCondLst>
                                            <p:cond delay="683"/>
                                          </p:stCondLst>
                                        </p:cTn>
                                        <p:tgtEl>
                                          <p:spTgt spid="98"/>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98"/>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98"/>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98"/>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1770"/>
                            </p:stCondLst>
                            <p:childTnLst>
                              <p:par>
                                <p:cTn id="13" presetID="2" presetClass="entr" presetSubtype="4" fill="hold" grpId="0" nodeType="afterEffect">
                                  <p:stCondLst>
                                    <p:cond delay="0"/>
                                  </p:stCondLst>
                                  <p:childTnLst>
                                    <p:set>
                                      <p:cBhvr>
                                        <p:cTn id="14" dur="1" fill="hold">
                                          <p:stCondLst>
                                            <p:cond delay="0"/>
                                          </p:stCondLst>
                                        </p:cTn>
                                        <p:tgtEl>
                                          <p:spTgt spid="99"/>
                                        </p:tgtEl>
                                        <p:attrNameLst>
                                          <p:attrName>style.visibility</p:attrName>
                                        </p:attrNameLst>
                                      </p:cBhvr>
                                      <p:to>
                                        <p:strVal val="visible"/>
                                      </p:to>
                                    </p:set>
                                    <p:anim calcmode="lin" valueType="num">
                                      <p:cBhvr additive="base">
                                        <p:cTn id="15" dur="500" fill="hold"/>
                                        <p:tgtEl>
                                          <p:spTgt spid="99"/>
                                        </p:tgtEl>
                                        <p:attrNameLst>
                                          <p:attrName>ppt_x</p:attrName>
                                        </p:attrNameLst>
                                      </p:cBhvr>
                                      <p:tavLst>
                                        <p:tav tm="0">
                                          <p:val>
                                            <p:strVal val="#ppt_x"/>
                                          </p:val>
                                        </p:tav>
                                        <p:tav tm="100000">
                                          <p:val>
                                            <p:strVal val="#ppt_x"/>
                                          </p:val>
                                        </p:tav>
                                      </p:tavLst>
                                    </p:anim>
                                    <p:anim calcmode="lin" valueType="num">
                                      <p:cBhvr additive="base">
                                        <p:cTn id="16" dur="500" fill="hold"/>
                                        <p:tgtEl>
                                          <p:spTgt spid="9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4"/>
                                        </p:tgtEl>
                                        <p:attrNameLst>
                                          <p:attrName>style.visibility</p:attrName>
                                        </p:attrNameLst>
                                      </p:cBhvr>
                                      <p:to>
                                        <p:strVal val="visible"/>
                                      </p:to>
                                    </p:set>
                                    <p:anim calcmode="lin" valueType="num">
                                      <p:cBhvr additive="base">
                                        <p:cTn id="19" dur="500" fill="hold"/>
                                        <p:tgtEl>
                                          <p:spTgt spid="104"/>
                                        </p:tgtEl>
                                        <p:attrNameLst>
                                          <p:attrName>ppt_x</p:attrName>
                                        </p:attrNameLst>
                                      </p:cBhvr>
                                      <p:tavLst>
                                        <p:tav tm="0">
                                          <p:val>
                                            <p:strVal val="#ppt_x"/>
                                          </p:val>
                                        </p:tav>
                                        <p:tav tm="100000">
                                          <p:val>
                                            <p:strVal val="#ppt_x"/>
                                          </p:val>
                                        </p:tav>
                                      </p:tavLst>
                                    </p:anim>
                                    <p:anim calcmode="lin" valueType="num">
                                      <p:cBhvr additive="base">
                                        <p:cTn id="20" dur="500" fill="hold"/>
                                        <p:tgtEl>
                                          <p:spTgt spid="10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9"/>
                                        </p:tgtEl>
                                        <p:attrNameLst>
                                          <p:attrName>style.visibility</p:attrName>
                                        </p:attrNameLst>
                                      </p:cBhvr>
                                      <p:to>
                                        <p:strVal val="visible"/>
                                      </p:to>
                                    </p:set>
                                    <p:anim calcmode="lin" valueType="num">
                                      <p:cBhvr additive="base">
                                        <p:cTn id="23" dur="500" fill="hold"/>
                                        <p:tgtEl>
                                          <p:spTgt spid="109"/>
                                        </p:tgtEl>
                                        <p:attrNameLst>
                                          <p:attrName>ppt_x</p:attrName>
                                        </p:attrNameLst>
                                      </p:cBhvr>
                                      <p:tavLst>
                                        <p:tav tm="0">
                                          <p:val>
                                            <p:strVal val="#ppt_x"/>
                                          </p:val>
                                        </p:tav>
                                        <p:tav tm="100000">
                                          <p:val>
                                            <p:strVal val="#ppt_x"/>
                                          </p:val>
                                        </p:tav>
                                      </p:tavLst>
                                    </p:anim>
                                    <p:anim calcmode="lin" valueType="num">
                                      <p:cBhvr additive="base">
                                        <p:cTn id="24" dur="500" fill="hold"/>
                                        <p:tgtEl>
                                          <p:spTgt spid="10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additive="base">
                                        <p:cTn id="27" dur="500" fill="hold"/>
                                        <p:tgtEl>
                                          <p:spTgt spid="114"/>
                                        </p:tgtEl>
                                        <p:attrNameLst>
                                          <p:attrName>ppt_x</p:attrName>
                                        </p:attrNameLst>
                                      </p:cBhvr>
                                      <p:tavLst>
                                        <p:tav tm="0">
                                          <p:val>
                                            <p:strVal val="#ppt_x"/>
                                          </p:val>
                                        </p:tav>
                                        <p:tav tm="100000">
                                          <p:val>
                                            <p:strVal val="#ppt_x"/>
                                          </p:val>
                                        </p:tav>
                                      </p:tavLst>
                                    </p:anim>
                                    <p:anim calcmode="lin" valueType="num">
                                      <p:cBhvr additive="base">
                                        <p:cTn id="28" dur="500" fill="hold"/>
                                        <p:tgtEl>
                                          <p:spTgt spid="1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6"/>
                                        </p:tgtEl>
                                        <p:attrNameLst>
                                          <p:attrName>style.visibility</p:attrName>
                                        </p:attrNameLst>
                                      </p:cBhvr>
                                      <p:to>
                                        <p:strVal val="visible"/>
                                      </p:to>
                                    </p:set>
                                    <p:anim calcmode="lin" valueType="num">
                                      <p:cBhvr additive="base">
                                        <p:cTn id="31" dur="500" fill="hold"/>
                                        <p:tgtEl>
                                          <p:spTgt spid="176"/>
                                        </p:tgtEl>
                                        <p:attrNameLst>
                                          <p:attrName>ppt_x</p:attrName>
                                        </p:attrNameLst>
                                      </p:cBhvr>
                                      <p:tavLst>
                                        <p:tav tm="0">
                                          <p:val>
                                            <p:strVal val="#ppt_x"/>
                                          </p:val>
                                        </p:tav>
                                        <p:tav tm="100000">
                                          <p:val>
                                            <p:strVal val="#ppt_x"/>
                                          </p:val>
                                        </p:tav>
                                      </p:tavLst>
                                    </p:anim>
                                    <p:anim calcmode="lin" valueType="num">
                                      <p:cBhvr additive="base">
                                        <p:cTn id="32" dur="500" fill="hold"/>
                                        <p:tgtEl>
                                          <p:spTgt spid="176"/>
                                        </p:tgtEl>
                                        <p:attrNameLst>
                                          <p:attrName>ppt_y</p:attrName>
                                        </p:attrNameLst>
                                      </p:cBhvr>
                                      <p:tavLst>
                                        <p:tav tm="0">
                                          <p:val>
                                            <p:strVal val="1+#ppt_h/2"/>
                                          </p:val>
                                        </p:tav>
                                        <p:tav tm="100000">
                                          <p:val>
                                            <p:strVal val="#ppt_y"/>
                                          </p:val>
                                        </p:tav>
                                      </p:tavLst>
                                    </p:anim>
                                  </p:childTnLst>
                                </p:cTn>
                              </p:par>
                            </p:childTnLst>
                          </p:cTn>
                        </p:par>
                        <p:par>
                          <p:cTn id="33" fill="hold">
                            <p:stCondLst>
                              <p:cond delay="2270"/>
                            </p:stCondLst>
                            <p:childTnLst>
                              <p:par>
                                <p:cTn id="34" presetID="53" presetClass="entr" presetSubtype="16" fill="hold" nodeType="afterEffect">
                                  <p:stCondLst>
                                    <p:cond delay="0"/>
                                  </p:stCondLst>
                                  <p:childTnLst>
                                    <p:set>
                                      <p:cBhvr>
                                        <p:cTn id="35" dur="1" fill="hold">
                                          <p:stCondLst>
                                            <p:cond delay="0"/>
                                          </p:stCondLst>
                                        </p:cTn>
                                        <p:tgtEl>
                                          <p:spTgt spid="181"/>
                                        </p:tgtEl>
                                        <p:attrNameLst>
                                          <p:attrName>style.visibility</p:attrName>
                                        </p:attrNameLst>
                                      </p:cBhvr>
                                      <p:to>
                                        <p:strVal val="visible"/>
                                      </p:to>
                                    </p:set>
                                    <p:anim calcmode="lin" valueType="num">
                                      <p:cBhvr>
                                        <p:cTn id="36" dur="500" fill="hold"/>
                                        <p:tgtEl>
                                          <p:spTgt spid="181"/>
                                        </p:tgtEl>
                                        <p:attrNameLst>
                                          <p:attrName>ppt_w</p:attrName>
                                        </p:attrNameLst>
                                      </p:cBhvr>
                                      <p:tavLst>
                                        <p:tav tm="0">
                                          <p:val>
                                            <p:fltVal val="0"/>
                                          </p:val>
                                        </p:tav>
                                        <p:tav tm="100000">
                                          <p:val>
                                            <p:strVal val="#ppt_w"/>
                                          </p:val>
                                        </p:tav>
                                      </p:tavLst>
                                    </p:anim>
                                    <p:anim calcmode="lin" valueType="num">
                                      <p:cBhvr>
                                        <p:cTn id="37" dur="500" fill="hold"/>
                                        <p:tgtEl>
                                          <p:spTgt spid="181"/>
                                        </p:tgtEl>
                                        <p:attrNameLst>
                                          <p:attrName>ppt_h</p:attrName>
                                        </p:attrNameLst>
                                      </p:cBhvr>
                                      <p:tavLst>
                                        <p:tav tm="0">
                                          <p:val>
                                            <p:fltVal val="0"/>
                                          </p:val>
                                        </p:tav>
                                        <p:tav tm="100000">
                                          <p:val>
                                            <p:strVal val="#ppt_h"/>
                                          </p:val>
                                        </p:tav>
                                      </p:tavLst>
                                    </p:anim>
                                    <p:animEffect transition="in" filter="fade">
                                      <p:cBhvr>
                                        <p:cTn id="38" dur="500"/>
                                        <p:tgtEl>
                                          <p:spTgt spid="181"/>
                                        </p:tgtEl>
                                      </p:cBhvr>
                                    </p:animEffect>
                                  </p:childTnLst>
                                </p:cTn>
                              </p:par>
                              <p:par>
                                <p:cTn id="39" presetID="53" presetClass="entr" presetSubtype="16" fill="hold" nodeType="withEffect">
                                  <p:stCondLst>
                                    <p:cond delay="150"/>
                                  </p:stCondLst>
                                  <p:childTnLst>
                                    <p:set>
                                      <p:cBhvr>
                                        <p:cTn id="40" dur="1" fill="hold">
                                          <p:stCondLst>
                                            <p:cond delay="0"/>
                                          </p:stCondLst>
                                        </p:cTn>
                                        <p:tgtEl>
                                          <p:spTgt spid="184"/>
                                        </p:tgtEl>
                                        <p:attrNameLst>
                                          <p:attrName>style.visibility</p:attrName>
                                        </p:attrNameLst>
                                      </p:cBhvr>
                                      <p:to>
                                        <p:strVal val="visible"/>
                                      </p:to>
                                    </p:set>
                                    <p:anim calcmode="lin" valueType="num">
                                      <p:cBhvr>
                                        <p:cTn id="41" dur="500" fill="hold"/>
                                        <p:tgtEl>
                                          <p:spTgt spid="184"/>
                                        </p:tgtEl>
                                        <p:attrNameLst>
                                          <p:attrName>ppt_w</p:attrName>
                                        </p:attrNameLst>
                                      </p:cBhvr>
                                      <p:tavLst>
                                        <p:tav tm="0">
                                          <p:val>
                                            <p:fltVal val="0"/>
                                          </p:val>
                                        </p:tav>
                                        <p:tav tm="100000">
                                          <p:val>
                                            <p:strVal val="#ppt_w"/>
                                          </p:val>
                                        </p:tav>
                                      </p:tavLst>
                                    </p:anim>
                                    <p:anim calcmode="lin" valueType="num">
                                      <p:cBhvr>
                                        <p:cTn id="42" dur="500" fill="hold"/>
                                        <p:tgtEl>
                                          <p:spTgt spid="184"/>
                                        </p:tgtEl>
                                        <p:attrNameLst>
                                          <p:attrName>ppt_h</p:attrName>
                                        </p:attrNameLst>
                                      </p:cBhvr>
                                      <p:tavLst>
                                        <p:tav tm="0">
                                          <p:val>
                                            <p:fltVal val="0"/>
                                          </p:val>
                                        </p:tav>
                                        <p:tav tm="100000">
                                          <p:val>
                                            <p:strVal val="#ppt_h"/>
                                          </p:val>
                                        </p:tav>
                                      </p:tavLst>
                                    </p:anim>
                                    <p:animEffect transition="in" filter="fade">
                                      <p:cBhvr>
                                        <p:cTn id="43" dur="500"/>
                                        <p:tgtEl>
                                          <p:spTgt spid="184"/>
                                        </p:tgtEl>
                                      </p:cBhvr>
                                    </p:animEffect>
                                  </p:childTnLst>
                                </p:cTn>
                              </p:par>
                              <p:par>
                                <p:cTn id="44" presetID="53" presetClass="entr" presetSubtype="16" fill="hold" nodeType="withEffect">
                                  <p:stCondLst>
                                    <p:cond delay="300"/>
                                  </p:stCondLst>
                                  <p:childTnLst>
                                    <p:set>
                                      <p:cBhvr>
                                        <p:cTn id="45" dur="1" fill="hold">
                                          <p:stCondLst>
                                            <p:cond delay="0"/>
                                          </p:stCondLst>
                                        </p:cTn>
                                        <p:tgtEl>
                                          <p:spTgt spid="187"/>
                                        </p:tgtEl>
                                        <p:attrNameLst>
                                          <p:attrName>style.visibility</p:attrName>
                                        </p:attrNameLst>
                                      </p:cBhvr>
                                      <p:to>
                                        <p:strVal val="visible"/>
                                      </p:to>
                                    </p:set>
                                    <p:anim calcmode="lin" valueType="num">
                                      <p:cBhvr>
                                        <p:cTn id="46" dur="500" fill="hold"/>
                                        <p:tgtEl>
                                          <p:spTgt spid="187"/>
                                        </p:tgtEl>
                                        <p:attrNameLst>
                                          <p:attrName>ppt_w</p:attrName>
                                        </p:attrNameLst>
                                      </p:cBhvr>
                                      <p:tavLst>
                                        <p:tav tm="0">
                                          <p:val>
                                            <p:fltVal val="0"/>
                                          </p:val>
                                        </p:tav>
                                        <p:tav tm="100000">
                                          <p:val>
                                            <p:strVal val="#ppt_w"/>
                                          </p:val>
                                        </p:tav>
                                      </p:tavLst>
                                    </p:anim>
                                    <p:anim calcmode="lin" valueType="num">
                                      <p:cBhvr>
                                        <p:cTn id="47" dur="500" fill="hold"/>
                                        <p:tgtEl>
                                          <p:spTgt spid="187"/>
                                        </p:tgtEl>
                                        <p:attrNameLst>
                                          <p:attrName>ppt_h</p:attrName>
                                        </p:attrNameLst>
                                      </p:cBhvr>
                                      <p:tavLst>
                                        <p:tav tm="0">
                                          <p:val>
                                            <p:fltVal val="0"/>
                                          </p:val>
                                        </p:tav>
                                        <p:tav tm="100000">
                                          <p:val>
                                            <p:strVal val="#ppt_h"/>
                                          </p:val>
                                        </p:tav>
                                      </p:tavLst>
                                    </p:anim>
                                    <p:animEffect transition="in" filter="fade">
                                      <p:cBhvr>
                                        <p:cTn id="48" dur="500"/>
                                        <p:tgtEl>
                                          <p:spTgt spid="187"/>
                                        </p:tgtEl>
                                      </p:cBhvr>
                                    </p:animEffect>
                                  </p:childTnLst>
                                </p:cTn>
                              </p:par>
                              <p:par>
                                <p:cTn id="49" presetID="53" presetClass="entr" presetSubtype="16" fill="hold" nodeType="withEffect">
                                  <p:stCondLst>
                                    <p:cond delay="450"/>
                                  </p:stCondLst>
                                  <p:childTnLst>
                                    <p:set>
                                      <p:cBhvr>
                                        <p:cTn id="50" dur="1" fill="hold">
                                          <p:stCondLst>
                                            <p:cond delay="0"/>
                                          </p:stCondLst>
                                        </p:cTn>
                                        <p:tgtEl>
                                          <p:spTgt spid="190"/>
                                        </p:tgtEl>
                                        <p:attrNameLst>
                                          <p:attrName>style.visibility</p:attrName>
                                        </p:attrNameLst>
                                      </p:cBhvr>
                                      <p:to>
                                        <p:strVal val="visible"/>
                                      </p:to>
                                    </p:set>
                                    <p:anim calcmode="lin" valueType="num">
                                      <p:cBhvr>
                                        <p:cTn id="51" dur="500" fill="hold"/>
                                        <p:tgtEl>
                                          <p:spTgt spid="190"/>
                                        </p:tgtEl>
                                        <p:attrNameLst>
                                          <p:attrName>ppt_w</p:attrName>
                                        </p:attrNameLst>
                                      </p:cBhvr>
                                      <p:tavLst>
                                        <p:tav tm="0">
                                          <p:val>
                                            <p:fltVal val="0"/>
                                          </p:val>
                                        </p:tav>
                                        <p:tav tm="100000">
                                          <p:val>
                                            <p:strVal val="#ppt_w"/>
                                          </p:val>
                                        </p:tav>
                                      </p:tavLst>
                                    </p:anim>
                                    <p:anim calcmode="lin" valueType="num">
                                      <p:cBhvr>
                                        <p:cTn id="52" dur="500" fill="hold"/>
                                        <p:tgtEl>
                                          <p:spTgt spid="190"/>
                                        </p:tgtEl>
                                        <p:attrNameLst>
                                          <p:attrName>ppt_h</p:attrName>
                                        </p:attrNameLst>
                                      </p:cBhvr>
                                      <p:tavLst>
                                        <p:tav tm="0">
                                          <p:val>
                                            <p:fltVal val="0"/>
                                          </p:val>
                                        </p:tav>
                                        <p:tav tm="100000">
                                          <p:val>
                                            <p:strVal val="#ppt_h"/>
                                          </p:val>
                                        </p:tav>
                                      </p:tavLst>
                                    </p:anim>
                                    <p:animEffect transition="in" filter="fade">
                                      <p:cBhvr>
                                        <p:cTn id="53" dur="500"/>
                                        <p:tgtEl>
                                          <p:spTgt spid="190"/>
                                        </p:tgtEl>
                                      </p:cBhvr>
                                    </p:animEffect>
                                  </p:childTnLst>
                                </p:cTn>
                              </p:par>
                              <p:par>
                                <p:cTn id="54" presetID="53" presetClass="entr" presetSubtype="16" fill="hold" nodeType="withEffect">
                                  <p:stCondLst>
                                    <p:cond delay="600"/>
                                  </p:stCondLst>
                                  <p:childTnLst>
                                    <p:set>
                                      <p:cBhvr>
                                        <p:cTn id="55" dur="1" fill="hold">
                                          <p:stCondLst>
                                            <p:cond delay="0"/>
                                          </p:stCondLst>
                                        </p:cTn>
                                        <p:tgtEl>
                                          <p:spTgt spid="193"/>
                                        </p:tgtEl>
                                        <p:attrNameLst>
                                          <p:attrName>style.visibility</p:attrName>
                                        </p:attrNameLst>
                                      </p:cBhvr>
                                      <p:to>
                                        <p:strVal val="visible"/>
                                      </p:to>
                                    </p:set>
                                    <p:anim calcmode="lin" valueType="num">
                                      <p:cBhvr>
                                        <p:cTn id="56" dur="500" fill="hold"/>
                                        <p:tgtEl>
                                          <p:spTgt spid="193"/>
                                        </p:tgtEl>
                                        <p:attrNameLst>
                                          <p:attrName>ppt_w</p:attrName>
                                        </p:attrNameLst>
                                      </p:cBhvr>
                                      <p:tavLst>
                                        <p:tav tm="0">
                                          <p:val>
                                            <p:fltVal val="0"/>
                                          </p:val>
                                        </p:tav>
                                        <p:tav tm="100000">
                                          <p:val>
                                            <p:strVal val="#ppt_w"/>
                                          </p:val>
                                        </p:tav>
                                      </p:tavLst>
                                    </p:anim>
                                    <p:anim calcmode="lin" valueType="num">
                                      <p:cBhvr>
                                        <p:cTn id="57" dur="500" fill="hold"/>
                                        <p:tgtEl>
                                          <p:spTgt spid="193"/>
                                        </p:tgtEl>
                                        <p:attrNameLst>
                                          <p:attrName>ppt_h</p:attrName>
                                        </p:attrNameLst>
                                      </p:cBhvr>
                                      <p:tavLst>
                                        <p:tav tm="0">
                                          <p:val>
                                            <p:fltVal val="0"/>
                                          </p:val>
                                        </p:tav>
                                        <p:tav tm="100000">
                                          <p:val>
                                            <p:strVal val="#ppt_h"/>
                                          </p:val>
                                        </p:tav>
                                      </p:tavLst>
                                    </p:anim>
                                    <p:animEffect transition="in" filter="fade">
                                      <p:cBhvr>
                                        <p:cTn id="58" dur="500"/>
                                        <p:tgtEl>
                                          <p:spTgt spid="193"/>
                                        </p:tgtEl>
                                      </p:cBhvr>
                                    </p:animEffect>
                                  </p:childTnLst>
                                </p:cTn>
                              </p:par>
                            </p:childTnLst>
                          </p:cTn>
                        </p:par>
                        <p:par>
                          <p:cTn id="59" fill="hold">
                            <p:stCondLst>
                              <p:cond delay="3370"/>
                            </p:stCondLst>
                            <p:childTnLst>
                              <p:par>
                                <p:cTn id="60" presetID="12" presetClass="entr" presetSubtype="8" fill="hold" nodeType="afterEffect">
                                  <p:stCondLst>
                                    <p:cond delay="0"/>
                                  </p:stCondLst>
                                  <p:childTnLst>
                                    <p:set>
                                      <p:cBhvr>
                                        <p:cTn id="61" dur="1" fill="hold">
                                          <p:stCondLst>
                                            <p:cond delay="0"/>
                                          </p:stCondLst>
                                        </p:cTn>
                                        <p:tgtEl>
                                          <p:spTgt spid="100"/>
                                        </p:tgtEl>
                                        <p:attrNameLst>
                                          <p:attrName>style.visibility</p:attrName>
                                        </p:attrNameLst>
                                      </p:cBhvr>
                                      <p:to>
                                        <p:strVal val="visible"/>
                                      </p:to>
                                    </p:set>
                                    <p:anim calcmode="lin" valueType="num">
                                      <p:cBhvr additive="base">
                                        <p:cTn id="62" dur="500"/>
                                        <p:tgtEl>
                                          <p:spTgt spid="100"/>
                                        </p:tgtEl>
                                        <p:attrNameLst>
                                          <p:attrName>ppt_x</p:attrName>
                                        </p:attrNameLst>
                                      </p:cBhvr>
                                      <p:tavLst>
                                        <p:tav tm="0">
                                          <p:val>
                                            <p:strVal val="#ppt_x-#ppt_w*1.125000"/>
                                          </p:val>
                                        </p:tav>
                                        <p:tav tm="100000">
                                          <p:val>
                                            <p:strVal val="#ppt_x"/>
                                          </p:val>
                                        </p:tav>
                                      </p:tavLst>
                                    </p:anim>
                                    <p:animEffect transition="in" filter="wipe(right)">
                                      <p:cBhvr>
                                        <p:cTn id="63" dur="500"/>
                                        <p:tgtEl>
                                          <p:spTgt spid="100"/>
                                        </p:tgtEl>
                                      </p:cBhvr>
                                    </p:animEffect>
                                  </p:childTnLst>
                                </p:cTn>
                              </p:par>
                              <p:par>
                                <p:cTn id="64" presetID="12" presetClass="entr" presetSubtype="8" fill="hold" nodeType="withEffect">
                                  <p:stCondLst>
                                    <p:cond delay="0"/>
                                  </p:stCondLst>
                                  <p:childTnLst>
                                    <p:set>
                                      <p:cBhvr>
                                        <p:cTn id="65" dur="1" fill="hold">
                                          <p:stCondLst>
                                            <p:cond delay="0"/>
                                          </p:stCondLst>
                                        </p:cTn>
                                        <p:tgtEl>
                                          <p:spTgt spid="105"/>
                                        </p:tgtEl>
                                        <p:attrNameLst>
                                          <p:attrName>style.visibility</p:attrName>
                                        </p:attrNameLst>
                                      </p:cBhvr>
                                      <p:to>
                                        <p:strVal val="visible"/>
                                      </p:to>
                                    </p:set>
                                    <p:anim calcmode="lin" valueType="num">
                                      <p:cBhvr additive="base">
                                        <p:cTn id="66" dur="500"/>
                                        <p:tgtEl>
                                          <p:spTgt spid="105"/>
                                        </p:tgtEl>
                                        <p:attrNameLst>
                                          <p:attrName>ppt_x</p:attrName>
                                        </p:attrNameLst>
                                      </p:cBhvr>
                                      <p:tavLst>
                                        <p:tav tm="0">
                                          <p:val>
                                            <p:strVal val="#ppt_x-#ppt_w*1.125000"/>
                                          </p:val>
                                        </p:tav>
                                        <p:tav tm="100000">
                                          <p:val>
                                            <p:strVal val="#ppt_x"/>
                                          </p:val>
                                        </p:tav>
                                      </p:tavLst>
                                    </p:anim>
                                    <p:animEffect transition="in" filter="wipe(right)">
                                      <p:cBhvr>
                                        <p:cTn id="67" dur="500"/>
                                        <p:tgtEl>
                                          <p:spTgt spid="105"/>
                                        </p:tgtEl>
                                      </p:cBhvr>
                                    </p:animEffect>
                                  </p:childTnLst>
                                </p:cTn>
                              </p:par>
                              <p:par>
                                <p:cTn id="68" presetID="12" presetClass="entr" presetSubtype="8" fill="hold" nodeType="withEffect">
                                  <p:stCondLst>
                                    <p:cond delay="0"/>
                                  </p:stCondLst>
                                  <p:childTnLst>
                                    <p:set>
                                      <p:cBhvr>
                                        <p:cTn id="69" dur="1" fill="hold">
                                          <p:stCondLst>
                                            <p:cond delay="0"/>
                                          </p:stCondLst>
                                        </p:cTn>
                                        <p:tgtEl>
                                          <p:spTgt spid="110"/>
                                        </p:tgtEl>
                                        <p:attrNameLst>
                                          <p:attrName>style.visibility</p:attrName>
                                        </p:attrNameLst>
                                      </p:cBhvr>
                                      <p:to>
                                        <p:strVal val="visible"/>
                                      </p:to>
                                    </p:set>
                                    <p:anim calcmode="lin" valueType="num">
                                      <p:cBhvr additive="base">
                                        <p:cTn id="70" dur="500"/>
                                        <p:tgtEl>
                                          <p:spTgt spid="110"/>
                                        </p:tgtEl>
                                        <p:attrNameLst>
                                          <p:attrName>ppt_x</p:attrName>
                                        </p:attrNameLst>
                                      </p:cBhvr>
                                      <p:tavLst>
                                        <p:tav tm="0">
                                          <p:val>
                                            <p:strVal val="#ppt_x-#ppt_w*1.125000"/>
                                          </p:val>
                                        </p:tav>
                                        <p:tav tm="100000">
                                          <p:val>
                                            <p:strVal val="#ppt_x"/>
                                          </p:val>
                                        </p:tav>
                                      </p:tavLst>
                                    </p:anim>
                                    <p:animEffect transition="in" filter="wipe(right)">
                                      <p:cBhvr>
                                        <p:cTn id="71" dur="500"/>
                                        <p:tgtEl>
                                          <p:spTgt spid="110"/>
                                        </p:tgtEl>
                                      </p:cBhvr>
                                    </p:animEffect>
                                  </p:childTnLst>
                                </p:cTn>
                              </p:par>
                              <p:par>
                                <p:cTn id="72" presetID="12" presetClass="entr" presetSubtype="8" fill="hold" nodeType="withEffect">
                                  <p:stCondLst>
                                    <p:cond delay="0"/>
                                  </p:stCondLst>
                                  <p:childTnLst>
                                    <p:set>
                                      <p:cBhvr>
                                        <p:cTn id="73" dur="1" fill="hold">
                                          <p:stCondLst>
                                            <p:cond delay="0"/>
                                          </p:stCondLst>
                                        </p:cTn>
                                        <p:tgtEl>
                                          <p:spTgt spid="115"/>
                                        </p:tgtEl>
                                        <p:attrNameLst>
                                          <p:attrName>style.visibility</p:attrName>
                                        </p:attrNameLst>
                                      </p:cBhvr>
                                      <p:to>
                                        <p:strVal val="visible"/>
                                      </p:to>
                                    </p:set>
                                    <p:anim calcmode="lin" valueType="num">
                                      <p:cBhvr additive="base">
                                        <p:cTn id="74" dur="500"/>
                                        <p:tgtEl>
                                          <p:spTgt spid="115"/>
                                        </p:tgtEl>
                                        <p:attrNameLst>
                                          <p:attrName>ppt_x</p:attrName>
                                        </p:attrNameLst>
                                      </p:cBhvr>
                                      <p:tavLst>
                                        <p:tav tm="0">
                                          <p:val>
                                            <p:strVal val="#ppt_x-#ppt_w*1.125000"/>
                                          </p:val>
                                        </p:tav>
                                        <p:tav tm="100000">
                                          <p:val>
                                            <p:strVal val="#ppt_x"/>
                                          </p:val>
                                        </p:tav>
                                      </p:tavLst>
                                    </p:anim>
                                    <p:animEffect transition="in" filter="wipe(right)">
                                      <p:cBhvr>
                                        <p:cTn id="75" dur="500"/>
                                        <p:tgtEl>
                                          <p:spTgt spid="115"/>
                                        </p:tgtEl>
                                      </p:cBhvr>
                                    </p:animEffect>
                                  </p:childTnLst>
                                </p:cTn>
                              </p:par>
                              <p:par>
                                <p:cTn id="76" presetID="12" presetClass="entr" presetSubtype="8" fill="hold" nodeType="withEffect">
                                  <p:stCondLst>
                                    <p:cond delay="0"/>
                                  </p:stCondLst>
                                  <p:childTnLst>
                                    <p:set>
                                      <p:cBhvr>
                                        <p:cTn id="77" dur="1" fill="hold">
                                          <p:stCondLst>
                                            <p:cond delay="0"/>
                                          </p:stCondLst>
                                        </p:cTn>
                                        <p:tgtEl>
                                          <p:spTgt spid="177"/>
                                        </p:tgtEl>
                                        <p:attrNameLst>
                                          <p:attrName>style.visibility</p:attrName>
                                        </p:attrNameLst>
                                      </p:cBhvr>
                                      <p:to>
                                        <p:strVal val="visible"/>
                                      </p:to>
                                    </p:set>
                                    <p:anim calcmode="lin" valueType="num">
                                      <p:cBhvr additive="base">
                                        <p:cTn id="78" dur="500"/>
                                        <p:tgtEl>
                                          <p:spTgt spid="177"/>
                                        </p:tgtEl>
                                        <p:attrNameLst>
                                          <p:attrName>ppt_x</p:attrName>
                                        </p:attrNameLst>
                                      </p:cBhvr>
                                      <p:tavLst>
                                        <p:tav tm="0">
                                          <p:val>
                                            <p:strVal val="#ppt_x-#ppt_w*1.125000"/>
                                          </p:val>
                                        </p:tav>
                                        <p:tav tm="100000">
                                          <p:val>
                                            <p:strVal val="#ppt_x"/>
                                          </p:val>
                                        </p:tav>
                                      </p:tavLst>
                                    </p:anim>
                                    <p:animEffect transition="in" filter="wipe(right)">
                                      <p:cBhvr>
                                        <p:cTn id="79" dur="500"/>
                                        <p:tgtEl>
                                          <p:spTgt spid="177"/>
                                        </p:tgtEl>
                                      </p:cBhvr>
                                    </p:animEffect>
                                  </p:childTnLst>
                                </p:cTn>
                              </p:par>
                            </p:childTnLst>
                          </p:cTn>
                        </p:par>
                        <p:par>
                          <p:cTn id="80" fill="hold">
                            <p:stCondLst>
                              <p:cond delay="3870"/>
                            </p:stCondLst>
                            <p:childTnLst>
                              <p:par>
                                <p:cTn id="81" presetID="2" presetClass="entr" presetSubtype="2" fill="hold" grpId="0" nodeType="afterEffect">
                                  <p:stCondLst>
                                    <p:cond delay="0"/>
                                  </p:stCondLst>
                                  <p:childTnLst>
                                    <p:set>
                                      <p:cBhvr>
                                        <p:cTn id="82" dur="1" fill="hold">
                                          <p:stCondLst>
                                            <p:cond delay="0"/>
                                          </p:stCondLst>
                                        </p:cTn>
                                        <p:tgtEl>
                                          <p:spTgt spid="103"/>
                                        </p:tgtEl>
                                        <p:attrNameLst>
                                          <p:attrName>style.visibility</p:attrName>
                                        </p:attrNameLst>
                                      </p:cBhvr>
                                      <p:to>
                                        <p:strVal val="visible"/>
                                      </p:to>
                                    </p:set>
                                    <p:anim calcmode="lin" valueType="num">
                                      <p:cBhvr additive="base">
                                        <p:cTn id="83" dur="500" fill="hold"/>
                                        <p:tgtEl>
                                          <p:spTgt spid="103"/>
                                        </p:tgtEl>
                                        <p:attrNameLst>
                                          <p:attrName>ppt_x</p:attrName>
                                        </p:attrNameLst>
                                      </p:cBhvr>
                                      <p:tavLst>
                                        <p:tav tm="0">
                                          <p:val>
                                            <p:strVal val="1+#ppt_w/2"/>
                                          </p:val>
                                        </p:tav>
                                        <p:tav tm="100000">
                                          <p:val>
                                            <p:strVal val="#ppt_x"/>
                                          </p:val>
                                        </p:tav>
                                      </p:tavLst>
                                    </p:anim>
                                    <p:anim calcmode="lin" valueType="num">
                                      <p:cBhvr additive="base">
                                        <p:cTn id="84" dur="500" fill="hold"/>
                                        <p:tgtEl>
                                          <p:spTgt spid="103"/>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150"/>
                                  </p:stCondLst>
                                  <p:childTnLst>
                                    <p:set>
                                      <p:cBhvr>
                                        <p:cTn id="86" dur="1" fill="hold">
                                          <p:stCondLst>
                                            <p:cond delay="0"/>
                                          </p:stCondLst>
                                        </p:cTn>
                                        <p:tgtEl>
                                          <p:spTgt spid="108"/>
                                        </p:tgtEl>
                                        <p:attrNameLst>
                                          <p:attrName>style.visibility</p:attrName>
                                        </p:attrNameLst>
                                      </p:cBhvr>
                                      <p:to>
                                        <p:strVal val="visible"/>
                                      </p:to>
                                    </p:set>
                                    <p:anim calcmode="lin" valueType="num">
                                      <p:cBhvr additive="base">
                                        <p:cTn id="87" dur="500" fill="hold"/>
                                        <p:tgtEl>
                                          <p:spTgt spid="108"/>
                                        </p:tgtEl>
                                        <p:attrNameLst>
                                          <p:attrName>ppt_x</p:attrName>
                                        </p:attrNameLst>
                                      </p:cBhvr>
                                      <p:tavLst>
                                        <p:tav tm="0">
                                          <p:val>
                                            <p:strVal val="1+#ppt_w/2"/>
                                          </p:val>
                                        </p:tav>
                                        <p:tav tm="100000">
                                          <p:val>
                                            <p:strVal val="#ppt_x"/>
                                          </p:val>
                                        </p:tav>
                                      </p:tavLst>
                                    </p:anim>
                                    <p:anim calcmode="lin" valueType="num">
                                      <p:cBhvr additive="base">
                                        <p:cTn id="88" dur="500" fill="hold"/>
                                        <p:tgtEl>
                                          <p:spTgt spid="108"/>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300"/>
                                  </p:stCondLst>
                                  <p:childTnLst>
                                    <p:set>
                                      <p:cBhvr>
                                        <p:cTn id="90" dur="1" fill="hold">
                                          <p:stCondLst>
                                            <p:cond delay="0"/>
                                          </p:stCondLst>
                                        </p:cTn>
                                        <p:tgtEl>
                                          <p:spTgt spid="113"/>
                                        </p:tgtEl>
                                        <p:attrNameLst>
                                          <p:attrName>style.visibility</p:attrName>
                                        </p:attrNameLst>
                                      </p:cBhvr>
                                      <p:to>
                                        <p:strVal val="visible"/>
                                      </p:to>
                                    </p:set>
                                    <p:anim calcmode="lin" valueType="num">
                                      <p:cBhvr additive="base">
                                        <p:cTn id="91" dur="500" fill="hold"/>
                                        <p:tgtEl>
                                          <p:spTgt spid="113"/>
                                        </p:tgtEl>
                                        <p:attrNameLst>
                                          <p:attrName>ppt_x</p:attrName>
                                        </p:attrNameLst>
                                      </p:cBhvr>
                                      <p:tavLst>
                                        <p:tav tm="0">
                                          <p:val>
                                            <p:strVal val="1+#ppt_w/2"/>
                                          </p:val>
                                        </p:tav>
                                        <p:tav tm="100000">
                                          <p:val>
                                            <p:strVal val="#ppt_x"/>
                                          </p:val>
                                        </p:tav>
                                      </p:tavLst>
                                    </p:anim>
                                    <p:anim calcmode="lin" valueType="num">
                                      <p:cBhvr additive="base">
                                        <p:cTn id="92" dur="500" fill="hold"/>
                                        <p:tgtEl>
                                          <p:spTgt spid="11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450"/>
                                  </p:stCondLst>
                                  <p:childTnLst>
                                    <p:set>
                                      <p:cBhvr>
                                        <p:cTn id="94" dur="1" fill="hold">
                                          <p:stCondLst>
                                            <p:cond delay="0"/>
                                          </p:stCondLst>
                                        </p:cTn>
                                        <p:tgtEl>
                                          <p:spTgt spid="175"/>
                                        </p:tgtEl>
                                        <p:attrNameLst>
                                          <p:attrName>style.visibility</p:attrName>
                                        </p:attrNameLst>
                                      </p:cBhvr>
                                      <p:to>
                                        <p:strVal val="visible"/>
                                      </p:to>
                                    </p:set>
                                    <p:anim calcmode="lin" valueType="num">
                                      <p:cBhvr additive="base">
                                        <p:cTn id="95" dur="500" fill="hold"/>
                                        <p:tgtEl>
                                          <p:spTgt spid="175"/>
                                        </p:tgtEl>
                                        <p:attrNameLst>
                                          <p:attrName>ppt_x</p:attrName>
                                        </p:attrNameLst>
                                      </p:cBhvr>
                                      <p:tavLst>
                                        <p:tav tm="0">
                                          <p:val>
                                            <p:strVal val="1+#ppt_w/2"/>
                                          </p:val>
                                        </p:tav>
                                        <p:tav tm="100000">
                                          <p:val>
                                            <p:strVal val="#ppt_x"/>
                                          </p:val>
                                        </p:tav>
                                      </p:tavLst>
                                    </p:anim>
                                    <p:anim calcmode="lin" valueType="num">
                                      <p:cBhvr additive="base">
                                        <p:cTn id="96" dur="500" fill="hold"/>
                                        <p:tgtEl>
                                          <p:spTgt spid="175"/>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600"/>
                                  </p:stCondLst>
                                  <p:childTnLst>
                                    <p:set>
                                      <p:cBhvr>
                                        <p:cTn id="98" dur="1" fill="hold">
                                          <p:stCondLst>
                                            <p:cond delay="0"/>
                                          </p:stCondLst>
                                        </p:cTn>
                                        <p:tgtEl>
                                          <p:spTgt spid="180"/>
                                        </p:tgtEl>
                                        <p:attrNameLst>
                                          <p:attrName>style.visibility</p:attrName>
                                        </p:attrNameLst>
                                      </p:cBhvr>
                                      <p:to>
                                        <p:strVal val="visible"/>
                                      </p:to>
                                    </p:set>
                                    <p:anim calcmode="lin" valueType="num">
                                      <p:cBhvr additive="base">
                                        <p:cTn id="99" dur="500" fill="hold"/>
                                        <p:tgtEl>
                                          <p:spTgt spid="180"/>
                                        </p:tgtEl>
                                        <p:attrNameLst>
                                          <p:attrName>ppt_x</p:attrName>
                                        </p:attrNameLst>
                                      </p:cBhvr>
                                      <p:tavLst>
                                        <p:tav tm="0">
                                          <p:val>
                                            <p:strVal val="1+#ppt_w/2"/>
                                          </p:val>
                                        </p:tav>
                                        <p:tav tm="100000">
                                          <p:val>
                                            <p:strVal val="#ppt_x"/>
                                          </p:val>
                                        </p:tav>
                                      </p:tavLst>
                                    </p:anim>
                                    <p:anim calcmode="lin" valueType="num">
                                      <p:cBhvr additive="base">
                                        <p:cTn id="100" dur="500" fill="hold"/>
                                        <p:tgtEl>
                                          <p:spTgt spid="180"/>
                                        </p:tgtEl>
                                        <p:attrNameLst>
                                          <p:attrName>ppt_y</p:attrName>
                                        </p:attrNameLst>
                                      </p:cBhvr>
                                      <p:tavLst>
                                        <p:tav tm="0">
                                          <p:val>
                                            <p:strVal val="#ppt_y"/>
                                          </p:val>
                                        </p:tav>
                                        <p:tav tm="100000">
                                          <p:val>
                                            <p:strVal val="#ppt_y"/>
                                          </p:val>
                                        </p:tav>
                                      </p:tavLst>
                                    </p:anim>
                                  </p:childTnLst>
                                </p:cTn>
                              </p:par>
                            </p:childTnLst>
                          </p:cTn>
                        </p:par>
                        <p:par>
                          <p:cTn id="101" fill="hold">
                            <p:stCondLst>
                              <p:cond delay="4970"/>
                            </p:stCondLst>
                            <p:childTnLst>
                              <p:par>
                                <p:cTn id="102" presetID="22" presetClass="entr" presetSubtype="8" fill="hold" grpId="0" nodeType="afterEffect">
                                  <p:stCondLst>
                                    <p:cond delay="0"/>
                                  </p:stCondLst>
                                  <p:childTnLst>
                                    <p:set>
                                      <p:cBhvr>
                                        <p:cTn id="103" dur="1" fill="hold">
                                          <p:stCondLst>
                                            <p:cond delay="0"/>
                                          </p:stCondLst>
                                        </p:cTn>
                                        <p:tgtEl>
                                          <p:spTgt spid="44"/>
                                        </p:tgtEl>
                                        <p:attrNameLst>
                                          <p:attrName>style.visibility</p:attrName>
                                        </p:attrNameLst>
                                      </p:cBhvr>
                                      <p:to>
                                        <p:strVal val="visible"/>
                                      </p:to>
                                    </p:set>
                                    <p:animEffect transition="in" filter="wipe(left)">
                                      <p:cBhvr>
                                        <p:cTn id="10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99" grpId="0"/>
      <p:bldP spid="103" grpId="0"/>
      <p:bldP spid="104" grpId="0"/>
      <p:bldP spid="108" grpId="0"/>
      <p:bldP spid="109" grpId="0"/>
      <p:bldP spid="113" grpId="0"/>
      <p:bldP spid="114" grpId="0"/>
      <p:bldP spid="175" grpId="0"/>
      <p:bldP spid="176" grpId="0"/>
      <p:bldP spid="180" grpId="0"/>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a:xfrm>
            <a:off x="0" y="4199843"/>
            <a:ext cx="9133352" cy="0"/>
          </a:xfrm>
          <a:prstGeom prst="line">
            <a:avLst/>
          </a:prstGeom>
          <a:ln>
            <a:solidFill>
              <a:srgbClr val="0070C0"/>
            </a:solidFill>
          </a:ln>
        </p:spPr>
        <p:style>
          <a:lnRef idx="1">
            <a:schemeClr val="accent6"/>
          </a:lnRef>
          <a:fillRef idx="0">
            <a:schemeClr val="accent6"/>
          </a:fillRef>
          <a:effectRef idx="0">
            <a:schemeClr val="accent6"/>
          </a:effectRef>
          <a:fontRef idx="minor">
            <a:schemeClr val="tx1"/>
          </a:fontRef>
        </p:style>
      </p:cxnSp>
      <p:sp>
        <p:nvSpPr>
          <p:cNvPr id="42" name="椭圆 41"/>
          <p:cNvSpPr/>
          <p:nvPr/>
        </p:nvSpPr>
        <p:spPr>
          <a:xfrm>
            <a:off x="1894580"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3" name="组合 42"/>
          <p:cNvGrpSpPr/>
          <p:nvPr/>
        </p:nvGrpSpPr>
        <p:grpSpPr>
          <a:xfrm>
            <a:off x="1325477" y="1131590"/>
            <a:ext cx="1331769" cy="2787801"/>
            <a:chOff x="1767302" y="1847850"/>
            <a:chExt cx="1775692" cy="3717068"/>
          </a:xfrm>
        </p:grpSpPr>
        <p:sp>
          <p:nvSpPr>
            <p:cNvPr id="44" name="任意多边形 43"/>
            <p:cNvSpPr/>
            <p:nvPr/>
          </p:nvSpPr>
          <p:spPr>
            <a:xfrm flipV="1">
              <a:off x="1767302"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5" name="圆角矩形 44"/>
            <p:cNvSpPr/>
            <p:nvPr/>
          </p:nvSpPr>
          <p:spPr>
            <a:xfrm>
              <a:off x="1976207"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p:cNvSpPr/>
            <p:nvPr/>
          </p:nvSpPr>
          <p:spPr>
            <a:xfrm>
              <a:off x="1972392"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第一季度</a:t>
              </a:r>
            </a:p>
          </p:txBody>
        </p:sp>
        <p:sp>
          <p:nvSpPr>
            <p:cNvPr id="47" name="文本框 16"/>
            <p:cNvSpPr txBox="1"/>
            <p:nvPr/>
          </p:nvSpPr>
          <p:spPr>
            <a:xfrm>
              <a:off x="2133623"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01</a:t>
              </a:r>
              <a:endParaRPr lang="zh-CN" altLang="en-US" sz="3000" dirty="0">
                <a:solidFill>
                  <a:schemeClr val="bg1"/>
                </a:solidFill>
                <a:latin typeface="+mj-lt"/>
                <a:ea typeface="微软雅黑" panose="020B0503020204020204" pitchFamily="34" charset="-122"/>
              </a:endParaRPr>
            </a:p>
          </p:txBody>
        </p:sp>
        <p:sp>
          <p:nvSpPr>
            <p:cNvPr id="48" name="文本框 17"/>
            <p:cNvSpPr txBox="1"/>
            <p:nvPr/>
          </p:nvSpPr>
          <p:spPr>
            <a:xfrm>
              <a:off x="1972389"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73" name="椭圆 72"/>
          <p:cNvSpPr/>
          <p:nvPr/>
        </p:nvSpPr>
        <p:spPr>
          <a:xfrm>
            <a:off x="3651083"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4" name="椭圆 73"/>
          <p:cNvSpPr/>
          <p:nvPr/>
        </p:nvSpPr>
        <p:spPr>
          <a:xfrm>
            <a:off x="5407589"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5" name="椭圆 74"/>
          <p:cNvSpPr/>
          <p:nvPr/>
        </p:nvSpPr>
        <p:spPr>
          <a:xfrm>
            <a:off x="7164096" y="4075522"/>
            <a:ext cx="235018" cy="235018"/>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6" name="文本框 16"/>
          <p:cNvSpPr txBox="1"/>
          <p:nvPr/>
        </p:nvSpPr>
        <p:spPr>
          <a:xfrm>
            <a:off x="1325477"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grpSp>
        <p:nvGrpSpPr>
          <p:cNvPr id="77" name="组合 76"/>
          <p:cNvGrpSpPr/>
          <p:nvPr/>
        </p:nvGrpSpPr>
        <p:grpSpPr>
          <a:xfrm>
            <a:off x="3081982" y="1131590"/>
            <a:ext cx="1331769" cy="2787801"/>
            <a:chOff x="4109309" y="1847850"/>
            <a:chExt cx="1775692" cy="3717068"/>
          </a:xfrm>
        </p:grpSpPr>
        <p:sp>
          <p:nvSpPr>
            <p:cNvPr id="78" name="任意多边形 77"/>
            <p:cNvSpPr/>
            <p:nvPr/>
          </p:nvSpPr>
          <p:spPr>
            <a:xfrm flipV="1">
              <a:off x="4109309"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9" name="圆角矩形 78"/>
            <p:cNvSpPr/>
            <p:nvPr/>
          </p:nvSpPr>
          <p:spPr>
            <a:xfrm>
              <a:off x="4318214"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0" name="矩形 79"/>
            <p:cNvSpPr/>
            <p:nvPr/>
          </p:nvSpPr>
          <p:spPr>
            <a:xfrm>
              <a:off x="4314399"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第二季度</a:t>
              </a:r>
            </a:p>
          </p:txBody>
        </p:sp>
        <p:sp>
          <p:nvSpPr>
            <p:cNvPr id="81" name="文本框 25"/>
            <p:cNvSpPr txBox="1"/>
            <p:nvPr/>
          </p:nvSpPr>
          <p:spPr>
            <a:xfrm>
              <a:off x="4314396"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82" name="文本框 16"/>
            <p:cNvSpPr txBox="1"/>
            <p:nvPr/>
          </p:nvSpPr>
          <p:spPr>
            <a:xfrm>
              <a:off x="449946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02</a:t>
              </a:r>
              <a:endParaRPr lang="zh-CN" altLang="en-US" sz="3000" dirty="0">
                <a:solidFill>
                  <a:schemeClr val="bg1"/>
                </a:solidFill>
                <a:latin typeface="+mj-lt"/>
                <a:ea typeface="微软雅黑" panose="020B0503020204020204" pitchFamily="34" charset="-122"/>
              </a:endParaRPr>
            </a:p>
          </p:txBody>
        </p:sp>
      </p:grpSp>
      <p:grpSp>
        <p:nvGrpSpPr>
          <p:cNvPr id="83" name="组合 82"/>
          <p:cNvGrpSpPr/>
          <p:nvPr/>
        </p:nvGrpSpPr>
        <p:grpSpPr>
          <a:xfrm>
            <a:off x="4838488" y="1131590"/>
            <a:ext cx="1331769" cy="2787801"/>
            <a:chOff x="6451317" y="1847850"/>
            <a:chExt cx="1775692" cy="3717068"/>
          </a:xfrm>
        </p:grpSpPr>
        <p:sp>
          <p:nvSpPr>
            <p:cNvPr id="84" name="任意多边形 83"/>
            <p:cNvSpPr/>
            <p:nvPr/>
          </p:nvSpPr>
          <p:spPr>
            <a:xfrm flipV="1">
              <a:off x="6451317"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5" name="圆角矩形 84"/>
            <p:cNvSpPr/>
            <p:nvPr/>
          </p:nvSpPr>
          <p:spPr>
            <a:xfrm>
              <a:off x="6660222"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6" name="矩形 85"/>
            <p:cNvSpPr/>
            <p:nvPr/>
          </p:nvSpPr>
          <p:spPr>
            <a:xfrm>
              <a:off x="6656407"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第三季度</a:t>
              </a:r>
            </a:p>
          </p:txBody>
        </p:sp>
        <p:sp>
          <p:nvSpPr>
            <p:cNvPr id="87" name="文本框 32"/>
            <p:cNvSpPr txBox="1"/>
            <p:nvPr/>
          </p:nvSpPr>
          <p:spPr>
            <a:xfrm>
              <a:off x="6656404"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88" name="文本框 16"/>
            <p:cNvSpPr txBox="1"/>
            <p:nvPr/>
          </p:nvSpPr>
          <p:spPr>
            <a:xfrm>
              <a:off x="6843381"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03</a:t>
              </a:r>
              <a:endParaRPr lang="zh-CN" altLang="en-US" sz="3000" dirty="0">
                <a:solidFill>
                  <a:schemeClr val="bg1"/>
                </a:solidFill>
                <a:latin typeface="+mj-lt"/>
                <a:ea typeface="微软雅黑" panose="020B0503020204020204" pitchFamily="34" charset="-122"/>
              </a:endParaRPr>
            </a:p>
          </p:txBody>
        </p:sp>
      </p:grpSp>
      <p:grpSp>
        <p:nvGrpSpPr>
          <p:cNvPr id="89" name="组合 88"/>
          <p:cNvGrpSpPr/>
          <p:nvPr/>
        </p:nvGrpSpPr>
        <p:grpSpPr>
          <a:xfrm>
            <a:off x="6594993" y="1131590"/>
            <a:ext cx="1331769" cy="2787801"/>
            <a:chOff x="8793324" y="1847850"/>
            <a:chExt cx="1775692" cy="3717068"/>
          </a:xfrm>
        </p:grpSpPr>
        <p:sp>
          <p:nvSpPr>
            <p:cNvPr id="90" name="任意多边形 89"/>
            <p:cNvSpPr/>
            <p:nvPr/>
          </p:nvSpPr>
          <p:spPr>
            <a:xfrm flipV="1">
              <a:off x="8793324" y="1847850"/>
              <a:ext cx="1775692" cy="3717068"/>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1" name="圆角矩形 90"/>
            <p:cNvSpPr/>
            <p:nvPr/>
          </p:nvSpPr>
          <p:spPr>
            <a:xfrm>
              <a:off x="9002229" y="2049064"/>
              <a:ext cx="1357882" cy="302912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2" name="矩形 91"/>
            <p:cNvSpPr/>
            <p:nvPr/>
          </p:nvSpPr>
          <p:spPr>
            <a:xfrm>
              <a:off x="8998414" y="2970714"/>
              <a:ext cx="1361696" cy="522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solidFill>
                    <a:srgbClr val="0070C0"/>
                  </a:solidFill>
                  <a:latin typeface="微软雅黑" panose="020B0503020204020204" pitchFamily="34" charset="-122"/>
                  <a:ea typeface="微软雅黑" panose="020B0503020204020204" pitchFamily="34" charset="-122"/>
                </a:rPr>
                <a:t>第四季度</a:t>
              </a:r>
            </a:p>
          </p:txBody>
        </p:sp>
        <p:sp>
          <p:nvSpPr>
            <p:cNvPr id="93" name="文本框 39"/>
            <p:cNvSpPr txBox="1"/>
            <p:nvPr/>
          </p:nvSpPr>
          <p:spPr>
            <a:xfrm>
              <a:off x="8998411" y="3553499"/>
              <a:ext cx="1361695" cy="1138773"/>
            </a:xfrm>
            <a:prstGeom prst="rect">
              <a:avLst/>
            </a:prstGeom>
            <a:noFill/>
          </p:spPr>
          <p:txBody>
            <a:bodyPr wrap="square" rtlCol="0">
              <a:spAutoFit/>
            </a:bodyPr>
            <a:lstStyle/>
            <a:p>
              <a:pPr>
                <a:lnSpc>
                  <a:spcPct val="150000"/>
                </a:lnSpc>
              </a:pPr>
              <a:r>
                <a:rPr lang="zh-CN" altLang="en-US" sz="11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sp>
          <p:nvSpPr>
            <p:cNvPr id="94" name="文本框 16"/>
            <p:cNvSpPr txBox="1"/>
            <p:nvPr/>
          </p:nvSpPr>
          <p:spPr>
            <a:xfrm>
              <a:off x="9185388" y="2193678"/>
              <a:ext cx="991563" cy="738664"/>
            </a:xfrm>
            <a:prstGeom prst="rect">
              <a:avLst/>
            </a:prstGeom>
            <a:noFill/>
          </p:spPr>
          <p:txBody>
            <a:bodyPr wrap="square" rtlCol="0">
              <a:spAutoFit/>
            </a:bodyPr>
            <a:lstStyle/>
            <a:p>
              <a:pPr algn="ctr"/>
              <a:r>
                <a:rPr lang="en-US" altLang="zh-CN" sz="3000" dirty="0">
                  <a:solidFill>
                    <a:schemeClr val="bg1"/>
                  </a:solidFill>
                  <a:latin typeface="+mj-lt"/>
                  <a:ea typeface="微软雅黑" panose="020B0503020204020204" pitchFamily="34" charset="-122"/>
                </a:rPr>
                <a:t>04</a:t>
              </a:r>
              <a:endParaRPr lang="zh-CN" altLang="en-US" sz="3000" dirty="0">
                <a:solidFill>
                  <a:schemeClr val="bg1"/>
                </a:solidFill>
                <a:latin typeface="+mj-lt"/>
                <a:ea typeface="微软雅黑" panose="020B0503020204020204" pitchFamily="34" charset="-122"/>
              </a:endParaRPr>
            </a:p>
          </p:txBody>
        </p:sp>
      </p:grpSp>
      <p:sp>
        <p:nvSpPr>
          <p:cNvPr id="95" name="文本框 16"/>
          <p:cNvSpPr txBox="1"/>
          <p:nvPr/>
        </p:nvSpPr>
        <p:spPr>
          <a:xfrm>
            <a:off x="3118622"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96" name="文本框 16"/>
          <p:cNvSpPr txBox="1"/>
          <p:nvPr/>
        </p:nvSpPr>
        <p:spPr>
          <a:xfrm>
            <a:off x="4867257"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97" name="文本框 16"/>
          <p:cNvSpPr txBox="1"/>
          <p:nvPr/>
        </p:nvSpPr>
        <p:spPr>
          <a:xfrm>
            <a:off x="6625195" y="4366591"/>
            <a:ext cx="1299938" cy="284693"/>
          </a:xfrm>
          <a:prstGeom prst="rect">
            <a:avLst/>
          </a:prstGeom>
          <a:noFill/>
        </p:spPr>
        <p:txBody>
          <a:bodyPr wrap="square" lIns="68580" tIns="34290" rIns="68580" bIns="34290" rtlCol="0">
            <a:spAutoFit/>
          </a:bodyPr>
          <a:lstStyle/>
          <a:p>
            <a:pPr algn="ctr"/>
            <a:r>
              <a:rPr lang="zh-CN" altLang="en-US" b="1" dirty="0" smtClean="0">
                <a:solidFill>
                  <a:srgbClr val="0070C0"/>
                </a:solidFill>
                <a:latin typeface="微软雅黑" panose="020B0503020204020204" pitchFamily="34" charset="-122"/>
                <a:ea typeface="微软雅黑" panose="020B0503020204020204" pitchFamily="34" charset="-122"/>
              </a:rPr>
              <a:t>添加标题</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36"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37" name="文本框 36"/>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250" fill="hold"/>
                                        <p:tgtEl>
                                          <p:spTgt spid="42"/>
                                        </p:tgtEl>
                                        <p:attrNameLst>
                                          <p:attrName>ppt_x</p:attrName>
                                        </p:attrNameLst>
                                      </p:cBhvr>
                                      <p:tavLst>
                                        <p:tav tm="0">
                                          <p:val>
                                            <p:strVal val="0-#ppt_w/2"/>
                                          </p:val>
                                        </p:tav>
                                        <p:tav tm="100000">
                                          <p:val>
                                            <p:strVal val="#ppt_x"/>
                                          </p:val>
                                        </p:tav>
                                      </p:tavLst>
                                    </p:anim>
                                    <p:anim calcmode="lin" valueType="num">
                                      <p:cBhvr additive="base">
                                        <p:cTn id="12" dur="250" fill="hold"/>
                                        <p:tgtEl>
                                          <p:spTgt spid="4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additive="base">
                                        <p:cTn id="16" dur="250" fill="hold"/>
                                        <p:tgtEl>
                                          <p:spTgt spid="73"/>
                                        </p:tgtEl>
                                        <p:attrNameLst>
                                          <p:attrName>ppt_x</p:attrName>
                                        </p:attrNameLst>
                                      </p:cBhvr>
                                      <p:tavLst>
                                        <p:tav tm="0">
                                          <p:val>
                                            <p:strVal val="0-#ppt_w/2"/>
                                          </p:val>
                                        </p:tav>
                                        <p:tav tm="100000">
                                          <p:val>
                                            <p:strVal val="#ppt_x"/>
                                          </p:val>
                                        </p:tav>
                                      </p:tavLst>
                                    </p:anim>
                                    <p:anim calcmode="lin" valueType="num">
                                      <p:cBhvr additive="base">
                                        <p:cTn id="17" dur="250" fill="hold"/>
                                        <p:tgtEl>
                                          <p:spTgt spid="73"/>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 calcmode="lin" valueType="num">
                                      <p:cBhvr additive="base">
                                        <p:cTn id="21" dur="250" fill="hold"/>
                                        <p:tgtEl>
                                          <p:spTgt spid="74"/>
                                        </p:tgtEl>
                                        <p:attrNameLst>
                                          <p:attrName>ppt_x</p:attrName>
                                        </p:attrNameLst>
                                      </p:cBhvr>
                                      <p:tavLst>
                                        <p:tav tm="0">
                                          <p:val>
                                            <p:strVal val="0-#ppt_w/2"/>
                                          </p:val>
                                        </p:tav>
                                        <p:tav tm="100000">
                                          <p:val>
                                            <p:strVal val="#ppt_x"/>
                                          </p:val>
                                        </p:tav>
                                      </p:tavLst>
                                    </p:anim>
                                    <p:anim calcmode="lin" valueType="num">
                                      <p:cBhvr additive="base">
                                        <p:cTn id="22" dur="250" fill="hold"/>
                                        <p:tgtEl>
                                          <p:spTgt spid="74"/>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8" fill="hold" grpId="0" nodeType="afterEffect">
                                  <p:stCondLst>
                                    <p:cond delay="0"/>
                                  </p:stCondLst>
                                  <p:childTnLst>
                                    <p:set>
                                      <p:cBhvr>
                                        <p:cTn id="25" dur="1" fill="hold">
                                          <p:stCondLst>
                                            <p:cond delay="0"/>
                                          </p:stCondLst>
                                        </p:cTn>
                                        <p:tgtEl>
                                          <p:spTgt spid="75"/>
                                        </p:tgtEl>
                                        <p:attrNameLst>
                                          <p:attrName>style.visibility</p:attrName>
                                        </p:attrNameLst>
                                      </p:cBhvr>
                                      <p:to>
                                        <p:strVal val="visible"/>
                                      </p:to>
                                    </p:set>
                                    <p:anim calcmode="lin" valueType="num">
                                      <p:cBhvr additive="base">
                                        <p:cTn id="26" dur="250" fill="hold"/>
                                        <p:tgtEl>
                                          <p:spTgt spid="75"/>
                                        </p:tgtEl>
                                        <p:attrNameLst>
                                          <p:attrName>ppt_x</p:attrName>
                                        </p:attrNameLst>
                                      </p:cBhvr>
                                      <p:tavLst>
                                        <p:tav tm="0">
                                          <p:val>
                                            <p:strVal val="0-#ppt_w/2"/>
                                          </p:val>
                                        </p:tav>
                                        <p:tav tm="100000">
                                          <p:val>
                                            <p:strVal val="#ppt_x"/>
                                          </p:val>
                                        </p:tav>
                                      </p:tavLst>
                                    </p:anim>
                                    <p:anim calcmode="lin" valueType="num">
                                      <p:cBhvr additive="base">
                                        <p:cTn id="27" dur="250" fill="hold"/>
                                        <p:tgtEl>
                                          <p:spTgt spid="75"/>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37"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1000"/>
                                        <p:tgtEl>
                                          <p:spTgt spid="43"/>
                                        </p:tgtEl>
                                      </p:cBhvr>
                                    </p:animEffect>
                                    <p:anim calcmode="lin" valueType="num">
                                      <p:cBhvr>
                                        <p:cTn id="32" dur="1000" fill="hold"/>
                                        <p:tgtEl>
                                          <p:spTgt spid="43"/>
                                        </p:tgtEl>
                                        <p:attrNameLst>
                                          <p:attrName>ppt_x</p:attrName>
                                        </p:attrNameLst>
                                      </p:cBhvr>
                                      <p:tavLst>
                                        <p:tav tm="0">
                                          <p:val>
                                            <p:strVal val="#ppt_x"/>
                                          </p:val>
                                        </p:tav>
                                        <p:tav tm="100000">
                                          <p:val>
                                            <p:strVal val="#ppt_x"/>
                                          </p:val>
                                        </p:tav>
                                      </p:tavLst>
                                    </p:anim>
                                    <p:anim calcmode="lin" valueType="num">
                                      <p:cBhvr>
                                        <p:cTn id="33" dur="900" decel="100000" fill="hold"/>
                                        <p:tgtEl>
                                          <p:spTgt spid="4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250"/>
                                  </p:stCondLst>
                                  <p:childTnLst>
                                    <p:set>
                                      <p:cBhvr>
                                        <p:cTn id="36" dur="1" fill="hold">
                                          <p:stCondLst>
                                            <p:cond delay="0"/>
                                          </p:stCondLst>
                                        </p:cTn>
                                        <p:tgtEl>
                                          <p:spTgt spid="77"/>
                                        </p:tgtEl>
                                        <p:attrNameLst>
                                          <p:attrName>style.visibility</p:attrName>
                                        </p:attrNameLst>
                                      </p:cBhvr>
                                      <p:to>
                                        <p:strVal val="visible"/>
                                      </p:to>
                                    </p:set>
                                    <p:animEffect transition="in" filter="fade">
                                      <p:cBhvr>
                                        <p:cTn id="37" dur="1000"/>
                                        <p:tgtEl>
                                          <p:spTgt spid="77"/>
                                        </p:tgtEl>
                                      </p:cBhvr>
                                    </p:animEffect>
                                    <p:anim calcmode="lin" valueType="num">
                                      <p:cBhvr>
                                        <p:cTn id="38" dur="1000" fill="hold"/>
                                        <p:tgtEl>
                                          <p:spTgt spid="77"/>
                                        </p:tgtEl>
                                        <p:attrNameLst>
                                          <p:attrName>ppt_x</p:attrName>
                                        </p:attrNameLst>
                                      </p:cBhvr>
                                      <p:tavLst>
                                        <p:tav tm="0">
                                          <p:val>
                                            <p:strVal val="#ppt_x"/>
                                          </p:val>
                                        </p:tav>
                                        <p:tav tm="100000">
                                          <p:val>
                                            <p:strVal val="#ppt_x"/>
                                          </p:val>
                                        </p:tav>
                                      </p:tavLst>
                                    </p:anim>
                                    <p:anim calcmode="lin" valueType="num">
                                      <p:cBhvr>
                                        <p:cTn id="39" dur="900" decel="100000" fill="hold"/>
                                        <p:tgtEl>
                                          <p:spTgt spid="77"/>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500"/>
                                  </p:stCondLst>
                                  <p:childTnLst>
                                    <p:set>
                                      <p:cBhvr>
                                        <p:cTn id="42" dur="1" fill="hold">
                                          <p:stCondLst>
                                            <p:cond delay="0"/>
                                          </p:stCondLst>
                                        </p:cTn>
                                        <p:tgtEl>
                                          <p:spTgt spid="83"/>
                                        </p:tgtEl>
                                        <p:attrNameLst>
                                          <p:attrName>style.visibility</p:attrName>
                                        </p:attrNameLst>
                                      </p:cBhvr>
                                      <p:to>
                                        <p:strVal val="visible"/>
                                      </p:to>
                                    </p:set>
                                    <p:animEffect transition="in" filter="fade">
                                      <p:cBhvr>
                                        <p:cTn id="43" dur="1000"/>
                                        <p:tgtEl>
                                          <p:spTgt spid="83"/>
                                        </p:tgtEl>
                                      </p:cBhvr>
                                    </p:animEffect>
                                    <p:anim calcmode="lin" valueType="num">
                                      <p:cBhvr>
                                        <p:cTn id="44" dur="1000" fill="hold"/>
                                        <p:tgtEl>
                                          <p:spTgt spid="83"/>
                                        </p:tgtEl>
                                        <p:attrNameLst>
                                          <p:attrName>ppt_x</p:attrName>
                                        </p:attrNameLst>
                                      </p:cBhvr>
                                      <p:tavLst>
                                        <p:tav tm="0">
                                          <p:val>
                                            <p:strVal val="#ppt_x"/>
                                          </p:val>
                                        </p:tav>
                                        <p:tav tm="100000">
                                          <p:val>
                                            <p:strVal val="#ppt_x"/>
                                          </p:val>
                                        </p:tav>
                                      </p:tavLst>
                                    </p:anim>
                                    <p:anim calcmode="lin" valueType="num">
                                      <p:cBhvr>
                                        <p:cTn id="45" dur="900" decel="100000" fill="hold"/>
                                        <p:tgtEl>
                                          <p:spTgt spid="83"/>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83"/>
                                        </p:tgtEl>
                                        <p:attrNameLst>
                                          <p:attrName>ppt_y</p:attrName>
                                        </p:attrNameLst>
                                      </p:cBhvr>
                                      <p:tavLst>
                                        <p:tav tm="0">
                                          <p:val>
                                            <p:strVal val="#ppt_y-.03"/>
                                          </p:val>
                                        </p:tav>
                                        <p:tav tm="100000">
                                          <p:val>
                                            <p:strVal val="#ppt_y"/>
                                          </p:val>
                                        </p:tav>
                                      </p:tavLst>
                                    </p:anim>
                                  </p:childTnLst>
                                </p:cTn>
                              </p:par>
                              <p:par>
                                <p:cTn id="47" presetID="37" presetClass="entr" presetSubtype="0" fill="hold" nodeType="withEffect">
                                  <p:stCondLst>
                                    <p:cond delay="75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1000"/>
                                        <p:tgtEl>
                                          <p:spTgt spid="89"/>
                                        </p:tgtEl>
                                      </p:cBhvr>
                                    </p:animEffect>
                                    <p:anim calcmode="lin" valueType="num">
                                      <p:cBhvr>
                                        <p:cTn id="50" dur="1000" fill="hold"/>
                                        <p:tgtEl>
                                          <p:spTgt spid="89"/>
                                        </p:tgtEl>
                                        <p:attrNameLst>
                                          <p:attrName>ppt_x</p:attrName>
                                        </p:attrNameLst>
                                      </p:cBhvr>
                                      <p:tavLst>
                                        <p:tav tm="0">
                                          <p:val>
                                            <p:strVal val="#ppt_x"/>
                                          </p:val>
                                        </p:tav>
                                        <p:tav tm="100000">
                                          <p:val>
                                            <p:strVal val="#ppt_x"/>
                                          </p:val>
                                        </p:tav>
                                      </p:tavLst>
                                    </p:anim>
                                    <p:anim calcmode="lin" valueType="num">
                                      <p:cBhvr>
                                        <p:cTn id="51" dur="900" decel="100000" fill="hold"/>
                                        <p:tgtEl>
                                          <p:spTgt spid="89"/>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childTnLst>
                          </p:cTn>
                        </p:par>
                        <p:par>
                          <p:cTn id="53" fill="hold">
                            <p:stCondLst>
                              <p:cond delay="3250"/>
                            </p:stCondLst>
                            <p:childTnLst>
                              <p:par>
                                <p:cTn id="54" presetID="14" presetClass="entr" presetSubtype="10" fill="hold" grpId="0" nodeType="afterEffect">
                                  <p:stCondLst>
                                    <p:cond delay="0"/>
                                  </p:stCondLst>
                                  <p:childTnLst>
                                    <p:set>
                                      <p:cBhvr>
                                        <p:cTn id="55" dur="1" fill="hold">
                                          <p:stCondLst>
                                            <p:cond delay="0"/>
                                          </p:stCondLst>
                                        </p:cTn>
                                        <p:tgtEl>
                                          <p:spTgt spid="76"/>
                                        </p:tgtEl>
                                        <p:attrNameLst>
                                          <p:attrName>style.visibility</p:attrName>
                                        </p:attrNameLst>
                                      </p:cBhvr>
                                      <p:to>
                                        <p:strVal val="visible"/>
                                      </p:to>
                                    </p:set>
                                    <p:animEffect transition="in" filter="randombar(horizontal)">
                                      <p:cBhvr>
                                        <p:cTn id="56" dur="500"/>
                                        <p:tgtEl>
                                          <p:spTgt spid="76"/>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Effect transition="in" filter="randombar(horizontal)">
                                      <p:cBhvr>
                                        <p:cTn id="59" dur="500"/>
                                        <p:tgtEl>
                                          <p:spTgt spid="95"/>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96"/>
                                        </p:tgtEl>
                                        <p:attrNameLst>
                                          <p:attrName>style.visibility</p:attrName>
                                        </p:attrNameLst>
                                      </p:cBhvr>
                                      <p:to>
                                        <p:strVal val="visible"/>
                                      </p:to>
                                    </p:set>
                                    <p:animEffect transition="in" filter="randombar(horizontal)">
                                      <p:cBhvr>
                                        <p:cTn id="62" dur="500"/>
                                        <p:tgtEl>
                                          <p:spTgt spid="96"/>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97"/>
                                        </p:tgtEl>
                                        <p:attrNameLst>
                                          <p:attrName>style.visibility</p:attrName>
                                        </p:attrNameLst>
                                      </p:cBhvr>
                                      <p:to>
                                        <p:strVal val="visible"/>
                                      </p:to>
                                    </p:set>
                                    <p:animEffect transition="in" filter="randombar(horizontal)">
                                      <p:cBhvr>
                                        <p:cTn id="65" dur="500"/>
                                        <p:tgtEl>
                                          <p:spTgt spid="97"/>
                                        </p:tgtEl>
                                      </p:cBhvr>
                                    </p:animEffect>
                                  </p:childTnLst>
                                </p:cTn>
                              </p:par>
                            </p:childTnLst>
                          </p:cTn>
                        </p:par>
                        <p:par>
                          <p:cTn id="66" fill="hold">
                            <p:stCondLst>
                              <p:cond delay="375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73" grpId="0" animBg="1"/>
      <p:bldP spid="74" grpId="0" animBg="1"/>
      <p:bldP spid="75" grpId="0" animBg="1"/>
      <p:bldP spid="76" grpId="0"/>
      <p:bldP spid="95" grpId="0"/>
      <p:bldP spid="96" grpId="0"/>
      <p:bldP spid="97"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9"/>
          <p:cNvSpPr txBox="1"/>
          <p:nvPr/>
        </p:nvSpPr>
        <p:spPr>
          <a:xfrm>
            <a:off x="7566112" y="2225120"/>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82%</a:t>
            </a:r>
            <a:endParaRPr lang="zh-CN" altLang="en-US" spc="-114" dirty="0">
              <a:solidFill>
                <a:schemeClr val="bg1">
                  <a:lumMod val="50000"/>
                </a:schemeClr>
              </a:solidFill>
            </a:endParaRPr>
          </a:p>
        </p:txBody>
      </p:sp>
      <p:sp>
        <p:nvSpPr>
          <p:cNvPr id="19" name="TextBox 40"/>
          <p:cNvSpPr txBox="1"/>
          <p:nvPr/>
        </p:nvSpPr>
        <p:spPr>
          <a:xfrm>
            <a:off x="6875302" y="2340606"/>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73%</a:t>
            </a:r>
            <a:endParaRPr lang="zh-CN" altLang="en-US" spc="-114" dirty="0">
              <a:solidFill>
                <a:schemeClr val="bg1">
                  <a:lumMod val="50000"/>
                </a:schemeClr>
              </a:solidFill>
            </a:endParaRPr>
          </a:p>
        </p:txBody>
      </p:sp>
      <p:sp>
        <p:nvSpPr>
          <p:cNvPr id="20" name="TextBox 41"/>
          <p:cNvSpPr txBox="1"/>
          <p:nvPr/>
        </p:nvSpPr>
        <p:spPr>
          <a:xfrm>
            <a:off x="6247868" y="2657320"/>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56%</a:t>
            </a:r>
            <a:endParaRPr lang="zh-CN" altLang="en-US" spc="-114" dirty="0">
              <a:solidFill>
                <a:schemeClr val="bg1">
                  <a:lumMod val="50000"/>
                </a:schemeClr>
              </a:solidFill>
            </a:endParaRPr>
          </a:p>
        </p:txBody>
      </p:sp>
      <p:sp>
        <p:nvSpPr>
          <p:cNvPr id="21" name="TextBox 42"/>
          <p:cNvSpPr txBox="1"/>
          <p:nvPr/>
        </p:nvSpPr>
        <p:spPr>
          <a:xfrm>
            <a:off x="5690501" y="3023013"/>
            <a:ext cx="502401" cy="285402"/>
          </a:xfrm>
          <a:prstGeom prst="rect">
            <a:avLst/>
          </a:prstGeom>
          <a:noFill/>
        </p:spPr>
        <p:txBody>
          <a:bodyPr wrap="square" lIns="69284" tIns="34641" rIns="69284" bIns="34641" rtlCol="0">
            <a:spAutoFit/>
          </a:bodyPr>
          <a:lstStyle/>
          <a:p>
            <a:r>
              <a:rPr lang="en-US" altLang="zh-CN" spc="-114" dirty="0">
                <a:solidFill>
                  <a:schemeClr val="bg1">
                    <a:lumMod val="50000"/>
                  </a:schemeClr>
                </a:solidFill>
              </a:rPr>
              <a:t>32%</a:t>
            </a:r>
            <a:endParaRPr lang="zh-CN" altLang="en-US" spc="-114" dirty="0">
              <a:solidFill>
                <a:schemeClr val="bg1">
                  <a:lumMod val="50000"/>
                </a:schemeClr>
              </a:solidFill>
            </a:endParaRPr>
          </a:p>
        </p:txBody>
      </p:sp>
      <p:grpSp>
        <p:nvGrpSpPr>
          <p:cNvPr id="22" name="组合 21"/>
          <p:cNvGrpSpPr/>
          <p:nvPr/>
        </p:nvGrpSpPr>
        <p:grpSpPr>
          <a:xfrm rot="5400000" flipH="1">
            <a:off x="6048528" y="2356541"/>
            <a:ext cx="1674944" cy="2160051"/>
            <a:chOff x="8155995" y="3063800"/>
            <a:chExt cx="4110065" cy="2647126"/>
          </a:xfrm>
          <a:effectLst>
            <a:outerShdw blurRad="114300" dist="88900" algn="l" rotWithShape="0">
              <a:prstClr val="black">
                <a:alpha val="22000"/>
              </a:prstClr>
            </a:outerShdw>
          </a:effectLst>
        </p:grpSpPr>
        <p:sp>
          <p:nvSpPr>
            <p:cNvPr id="23" name="矩形 22"/>
            <p:cNvSpPr/>
            <p:nvPr/>
          </p:nvSpPr>
          <p:spPr>
            <a:xfrm>
              <a:off x="8156003" y="3063800"/>
              <a:ext cx="1680799" cy="33266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4" name="矩形 23"/>
            <p:cNvSpPr/>
            <p:nvPr/>
          </p:nvSpPr>
          <p:spPr>
            <a:xfrm>
              <a:off x="9889504" y="3063800"/>
              <a:ext cx="2376556"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5" name="矩形 24"/>
            <p:cNvSpPr/>
            <p:nvPr/>
          </p:nvSpPr>
          <p:spPr>
            <a:xfrm>
              <a:off x="8156001" y="3899089"/>
              <a:ext cx="1555419" cy="33266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6" name="矩形 25"/>
            <p:cNvSpPr/>
            <p:nvPr/>
          </p:nvSpPr>
          <p:spPr>
            <a:xfrm>
              <a:off x="9763824" y="3899089"/>
              <a:ext cx="2199274"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7" name="矩形 26"/>
            <p:cNvSpPr/>
            <p:nvPr/>
          </p:nvSpPr>
          <p:spPr>
            <a:xfrm>
              <a:off x="8155998" y="4671503"/>
              <a:ext cx="1174131" cy="33266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8" name="矩形 27"/>
            <p:cNvSpPr/>
            <p:nvPr/>
          </p:nvSpPr>
          <p:spPr>
            <a:xfrm>
              <a:off x="9381625" y="4671501"/>
              <a:ext cx="1660158"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29" name="矩形 28"/>
            <p:cNvSpPr/>
            <p:nvPr/>
          </p:nvSpPr>
          <p:spPr>
            <a:xfrm>
              <a:off x="8155995" y="5378253"/>
              <a:ext cx="810249" cy="33266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sp>
          <p:nvSpPr>
            <p:cNvPr id="30" name="矩形 29"/>
            <p:cNvSpPr/>
            <p:nvPr/>
          </p:nvSpPr>
          <p:spPr>
            <a:xfrm>
              <a:off x="9018774" y="5378259"/>
              <a:ext cx="1145643" cy="33266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38244" tIns="69121" rIns="138244" bIns="69121" spcCol="0" rtlCol="0" anchor="ctr"/>
            <a:lstStyle/>
            <a:p>
              <a:pPr algn="ctr"/>
              <a:endParaRPr lang="zh-CN" altLang="en-US"/>
            </a:p>
          </p:txBody>
        </p:sp>
      </p:grpSp>
      <p:grpSp>
        <p:nvGrpSpPr>
          <p:cNvPr id="31" name="组合 30"/>
          <p:cNvGrpSpPr/>
          <p:nvPr/>
        </p:nvGrpSpPr>
        <p:grpSpPr>
          <a:xfrm>
            <a:off x="934191" y="2158384"/>
            <a:ext cx="1302928" cy="1137185"/>
            <a:chOff x="1397291" y="3132277"/>
            <a:chExt cx="1948823" cy="1702026"/>
          </a:xfrm>
        </p:grpSpPr>
        <p:grpSp>
          <p:nvGrpSpPr>
            <p:cNvPr id="32" name="组合 31"/>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3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3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33" name="Freeform 7"/>
            <p:cNvSpPr/>
            <p:nvPr/>
          </p:nvSpPr>
          <p:spPr bwMode="auto">
            <a:xfrm>
              <a:off x="1464784" y="3195616"/>
              <a:ext cx="1813839" cy="1575348"/>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34"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第一月</a:t>
              </a:r>
            </a:p>
          </p:txBody>
        </p:sp>
      </p:grpSp>
      <p:grpSp>
        <p:nvGrpSpPr>
          <p:cNvPr id="37" name="组合 36"/>
          <p:cNvGrpSpPr/>
          <p:nvPr/>
        </p:nvGrpSpPr>
        <p:grpSpPr>
          <a:xfrm>
            <a:off x="1934314" y="2726976"/>
            <a:ext cx="1302928" cy="1137185"/>
            <a:chOff x="2893203" y="3983290"/>
            <a:chExt cx="1948823" cy="1702026"/>
          </a:xfrm>
        </p:grpSpPr>
        <p:grpSp>
          <p:nvGrpSpPr>
            <p:cNvPr id="38" name="组合 37"/>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41"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42"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39" name="Freeform 7"/>
            <p:cNvSpPr/>
            <p:nvPr/>
          </p:nvSpPr>
          <p:spPr bwMode="auto">
            <a:xfrm>
              <a:off x="2957899" y="4017731"/>
              <a:ext cx="1819437" cy="1580211"/>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40"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第二月</a:t>
              </a:r>
            </a:p>
          </p:txBody>
        </p:sp>
      </p:grpSp>
      <p:grpSp>
        <p:nvGrpSpPr>
          <p:cNvPr id="43" name="组合 42"/>
          <p:cNvGrpSpPr/>
          <p:nvPr/>
        </p:nvGrpSpPr>
        <p:grpSpPr>
          <a:xfrm>
            <a:off x="2929665" y="2148978"/>
            <a:ext cx="1302928" cy="1137185"/>
            <a:chOff x="4381974" y="3118200"/>
            <a:chExt cx="1948823" cy="1702026"/>
          </a:xfrm>
        </p:grpSpPr>
        <p:grpSp>
          <p:nvGrpSpPr>
            <p:cNvPr id="44" name="组合 43"/>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47"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48"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45" name="Freeform 7"/>
            <p:cNvSpPr/>
            <p:nvPr/>
          </p:nvSpPr>
          <p:spPr bwMode="auto">
            <a:xfrm>
              <a:off x="4434868" y="3185149"/>
              <a:ext cx="1843041" cy="1600710"/>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46" name="TextBox 67"/>
            <p:cNvSpPr txBox="1"/>
            <p:nvPr/>
          </p:nvSpPr>
          <p:spPr>
            <a:xfrm>
              <a:off x="4891877" y="3730068"/>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第三月</a:t>
              </a:r>
            </a:p>
          </p:txBody>
        </p:sp>
      </p:grpSp>
      <p:grpSp>
        <p:nvGrpSpPr>
          <p:cNvPr id="49" name="组合 48"/>
          <p:cNvGrpSpPr/>
          <p:nvPr/>
        </p:nvGrpSpPr>
        <p:grpSpPr>
          <a:xfrm>
            <a:off x="2926000" y="3306774"/>
            <a:ext cx="1302928" cy="1137185"/>
            <a:chOff x="4376494" y="4851074"/>
            <a:chExt cx="1948823" cy="1702026"/>
          </a:xfrm>
        </p:grpSpPr>
        <p:grpSp>
          <p:nvGrpSpPr>
            <p:cNvPr id="50" name="组合 49"/>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53"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54"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121920" tIns="60960" rIns="121920" bIns="60960" numCol="1" anchor="t" anchorCtr="0" compatLnSpc="1"/>
              <a:lstStyle/>
              <a:p>
                <a:endParaRPr lang="zh-CN" altLang="en-US"/>
              </a:p>
            </p:txBody>
          </p:sp>
        </p:grpSp>
        <p:sp>
          <p:nvSpPr>
            <p:cNvPr id="51" name="Freeform 7"/>
            <p:cNvSpPr/>
            <p:nvPr/>
          </p:nvSpPr>
          <p:spPr bwMode="auto">
            <a:xfrm>
              <a:off x="4439216" y="4915575"/>
              <a:ext cx="1823382" cy="1583637"/>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ln>
            <a:effectLst/>
          </p:spPr>
          <p:txBody>
            <a:bodyPr vert="horz" wrap="square" lIns="121920" tIns="60960" rIns="121920" bIns="60960" numCol="1" anchor="t" anchorCtr="0" compatLnSpc="1"/>
            <a:lstStyle/>
            <a:p>
              <a:endParaRPr lang="zh-CN" altLang="en-US"/>
            </a:p>
          </p:txBody>
        </p:sp>
        <p:sp>
          <p:nvSpPr>
            <p:cNvPr id="52" name="TextBox 73"/>
            <p:cNvSpPr txBox="1"/>
            <p:nvPr/>
          </p:nvSpPr>
          <p:spPr>
            <a:xfrm>
              <a:off x="4886397" y="5462945"/>
              <a:ext cx="1185538" cy="437617"/>
            </a:xfrm>
            <a:prstGeom prst="rect">
              <a:avLst/>
            </a:prstGeom>
            <a:noFill/>
          </p:spPr>
          <p:txBody>
            <a:bodyPr wrap="square" rtlCol="0">
              <a:spAutoFit/>
            </a:bodyPr>
            <a:lstStyle/>
            <a:p>
              <a:r>
                <a:rPr lang="zh-CN" altLang="en-US" sz="1300" dirty="0">
                  <a:solidFill>
                    <a:schemeClr val="bg1"/>
                  </a:solidFill>
                  <a:latin typeface="微软雅黑" panose="020B0503020204020204" pitchFamily="34" charset="-122"/>
                  <a:ea typeface="微软雅黑" panose="020B0503020204020204" pitchFamily="34" charset="-122"/>
                </a:rPr>
                <a:t>第四月</a:t>
              </a:r>
            </a:p>
          </p:txBody>
        </p:sp>
      </p:grpSp>
      <p:grpSp>
        <p:nvGrpSpPr>
          <p:cNvPr id="55" name="组合 54"/>
          <p:cNvGrpSpPr/>
          <p:nvPr/>
        </p:nvGrpSpPr>
        <p:grpSpPr>
          <a:xfrm>
            <a:off x="4674159" y="2164079"/>
            <a:ext cx="3690594" cy="2187222"/>
            <a:chOff x="6991259" y="3140803"/>
            <a:chExt cx="5520117" cy="3273616"/>
          </a:xfrm>
        </p:grpSpPr>
        <p:cxnSp>
          <p:nvCxnSpPr>
            <p:cNvPr id="56" name="直接箭头连接符 55"/>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8" name="TextBox 79"/>
            <p:cNvSpPr txBox="1"/>
            <p:nvPr/>
          </p:nvSpPr>
          <p:spPr>
            <a:xfrm>
              <a:off x="6991259" y="3398595"/>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59" name="TextBox 80"/>
            <p:cNvSpPr txBox="1"/>
            <p:nvPr/>
          </p:nvSpPr>
          <p:spPr>
            <a:xfrm>
              <a:off x="6991259" y="4232255"/>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60" name="TextBox 81"/>
            <p:cNvSpPr txBox="1"/>
            <p:nvPr/>
          </p:nvSpPr>
          <p:spPr>
            <a:xfrm>
              <a:off x="6991259" y="5004668"/>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61" name="TextBox 82"/>
            <p:cNvSpPr txBox="1"/>
            <p:nvPr/>
          </p:nvSpPr>
          <p:spPr>
            <a:xfrm>
              <a:off x="6991259" y="5677402"/>
              <a:ext cx="1097674" cy="737017"/>
            </a:xfrm>
            <a:prstGeom prst="rect">
              <a:avLst/>
            </a:prstGeom>
            <a:noFill/>
          </p:spPr>
          <p:txBody>
            <a:bodyPr wrap="square" lIns="121908" tIns="60953" rIns="121908" bIns="60953"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62" name="组合 61"/>
          <p:cNvGrpSpPr/>
          <p:nvPr/>
        </p:nvGrpSpPr>
        <p:grpSpPr>
          <a:xfrm>
            <a:off x="1259632" y="1277991"/>
            <a:ext cx="2566735" cy="836057"/>
            <a:chOff x="6084168" y="1274556"/>
            <a:chExt cx="2317853" cy="862195"/>
          </a:xfrm>
        </p:grpSpPr>
        <p:sp>
          <p:nvSpPr>
            <p:cNvPr id="63" name="TextBox 84"/>
            <p:cNvSpPr txBox="1"/>
            <p:nvPr/>
          </p:nvSpPr>
          <p:spPr>
            <a:xfrm>
              <a:off x="6084168" y="1514664"/>
              <a:ext cx="2317853" cy="622087"/>
            </a:xfrm>
            <a:prstGeom prst="rect">
              <a:avLst/>
            </a:prstGeom>
            <a:noFill/>
          </p:spPr>
          <p:txBody>
            <a:bodyPr wrap="square" lIns="121908" tIns="60953" rIns="121908" bIns="60953" rtlCol="0">
              <a:spAutoFit/>
            </a:bodyPr>
            <a:lstStyle/>
            <a:p>
              <a:pPr>
                <a:lnSpc>
                  <a:spcPct val="13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您的内容打在这里，或者通过您的内容打在这里，或者您的内容打在这里，或者您的内容打在这里，</a:t>
              </a:r>
            </a:p>
          </p:txBody>
        </p:sp>
        <p:sp>
          <p:nvSpPr>
            <p:cNvPr id="64" name="TextBox 85"/>
            <p:cNvSpPr txBox="1"/>
            <p:nvPr/>
          </p:nvSpPr>
          <p:spPr>
            <a:xfrm>
              <a:off x="6109640" y="1274556"/>
              <a:ext cx="1008112" cy="666538"/>
            </a:xfrm>
            <a:prstGeom prst="rect">
              <a:avLst/>
            </a:prstGeom>
            <a:noFill/>
          </p:spPr>
          <p:txBody>
            <a:bodyPr wrap="square" lIns="121908" tIns="0" rIns="121908" bIns="0" rtlCol="0" anchor="t">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sp>
        <p:nvSpPr>
          <p:cNvPr id="66"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67" name="文本框 66"/>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48000">
                                          <p:cBhvr additive="base">
                                            <p:cTn id="7" dur="1500" fill="hold"/>
                                            <p:tgtEl>
                                              <p:spTgt spid="31"/>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14:bounceEnd="48000">
                                          <p:cBhvr additive="base">
                                            <p:cTn id="11" dur="1500" fill="hold"/>
                                            <p:tgtEl>
                                              <p:spTgt spid="37"/>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48000">
                                          <p:cBhvr additive="base">
                                            <p:cTn id="15" dur="1500" fill="hold"/>
                                            <p:tgtEl>
                                              <p:spTgt spid="43"/>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14:bounceEnd="48000">
                                          <p:cBhvr additive="base">
                                            <p:cTn id="19" dur="1500" fill="hold"/>
                                            <p:tgtEl>
                                              <p:spTgt spid="49"/>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49"/>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fade">
                                          <p:cBhvr>
                                            <p:cTn id="24" dur="1000"/>
                                            <p:tgtEl>
                                              <p:spTgt spid="62"/>
                                            </p:tgtEl>
                                          </p:cBhvr>
                                        </p:animEffect>
                                        <p:anim calcmode="lin" valueType="num">
                                          <p:cBhvr>
                                            <p:cTn id="25" dur="1000" fill="hold"/>
                                            <p:tgtEl>
                                              <p:spTgt spid="62"/>
                                            </p:tgtEl>
                                            <p:attrNameLst>
                                              <p:attrName>ppt_x</p:attrName>
                                            </p:attrNameLst>
                                          </p:cBhvr>
                                          <p:tavLst>
                                            <p:tav tm="0">
                                              <p:val>
                                                <p:strVal val="#ppt_x"/>
                                              </p:val>
                                            </p:tav>
                                            <p:tav tm="100000">
                                              <p:val>
                                                <p:strVal val="#ppt_x"/>
                                              </p:val>
                                            </p:tav>
                                          </p:tavLst>
                                        </p:anim>
                                        <p:anim calcmode="lin" valueType="num">
                                          <p:cBhvr>
                                            <p:cTn id="26" dur="1000" fill="hold"/>
                                            <p:tgtEl>
                                              <p:spTgt spid="62"/>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down)">
                                          <p:cBhvr>
                                            <p:cTn id="34" dur="500"/>
                                            <p:tgtEl>
                                              <p:spTgt spid="22"/>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200"/>
                                            <p:tgtEl>
                                              <p:spTgt spid="21"/>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200"/>
                                            <p:tgtEl>
                                              <p:spTgt spid="20"/>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200"/>
                                            <p:tgtEl>
                                              <p:spTgt spid="19"/>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200"/>
                                            <p:tgtEl>
                                              <p:spTgt spid="18"/>
                                            </p:tgtEl>
                                          </p:cBhvr>
                                        </p:animEffect>
                                      </p:childTnLst>
                                    </p:cTn>
                                  </p:par>
                                </p:childTnLst>
                              </p:cTn>
                            </p:par>
                            <p:par>
                              <p:cTn id="51" fill="hold">
                                <p:stCondLst>
                                  <p:cond delay="4300"/>
                                </p:stCondLst>
                                <p:childTnLst>
                                  <p:par>
                                    <p:cTn id="52" presetID="2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left)">
                                          <p:cBhvr>
                                            <p:cTn id="5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1500" fill="hold"/>
                                            <p:tgtEl>
                                              <p:spTgt spid="31"/>
                                            </p:tgtEl>
                                            <p:attrNameLst>
                                              <p:attrName>ppt_x</p:attrName>
                                            </p:attrNameLst>
                                          </p:cBhvr>
                                          <p:tavLst>
                                            <p:tav tm="0">
                                              <p:val>
                                                <p:strVal val="0-#ppt_w/2"/>
                                              </p:val>
                                            </p:tav>
                                            <p:tav tm="100000">
                                              <p:val>
                                                <p:strVal val="#ppt_x"/>
                                              </p:val>
                                            </p:tav>
                                          </p:tavLst>
                                        </p:anim>
                                        <p:anim calcmode="lin" valueType="num">
                                          <p:cBhvr additive="base">
                                            <p:cTn id="8" dur="1500" fill="hold"/>
                                            <p:tgtEl>
                                              <p:spTgt spid="31"/>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500" fill="hold"/>
                                            <p:tgtEl>
                                              <p:spTgt spid="37"/>
                                            </p:tgtEl>
                                            <p:attrNameLst>
                                              <p:attrName>ppt_x</p:attrName>
                                            </p:attrNameLst>
                                          </p:cBhvr>
                                          <p:tavLst>
                                            <p:tav tm="0">
                                              <p:val>
                                                <p:strVal val="0-#ppt_w/2"/>
                                              </p:val>
                                            </p:tav>
                                            <p:tav tm="100000">
                                              <p:val>
                                                <p:strVal val="#ppt_x"/>
                                              </p:val>
                                            </p:tav>
                                          </p:tavLst>
                                        </p:anim>
                                        <p:anim calcmode="lin" valueType="num">
                                          <p:cBhvr additive="base">
                                            <p:cTn id="12" dur="1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500" fill="hold"/>
                                            <p:tgtEl>
                                              <p:spTgt spid="43"/>
                                            </p:tgtEl>
                                            <p:attrNameLst>
                                              <p:attrName>ppt_x</p:attrName>
                                            </p:attrNameLst>
                                          </p:cBhvr>
                                          <p:tavLst>
                                            <p:tav tm="0">
                                              <p:val>
                                                <p:strVal val="1+#ppt_w/2"/>
                                              </p:val>
                                            </p:tav>
                                            <p:tav tm="100000">
                                              <p:val>
                                                <p:strVal val="#ppt_x"/>
                                              </p:val>
                                            </p:tav>
                                          </p:tavLst>
                                        </p:anim>
                                        <p:anim calcmode="lin" valueType="num">
                                          <p:cBhvr additive="base">
                                            <p:cTn id="16" dur="1500" fill="hold"/>
                                            <p:tgtEl>
                                              <p:spTgt spid="43"/>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1500" fill="hold"/>
                                            <p:tgtEl>
                                              <p:spTgt spid="49"/>
                                            </p:tgtEl>
                                            <p:attrNameLst>
                                              <p:attrName>ppt_x</p:attrName>
                                            </p:attrNameLst>
                                          </p:cBhvr>
                                          <p:tavLst>
                                            <p:tav tm="0">
                                              <p:val>
                                                <p:strVal val="1+#ppt_w/2"/>
                                              </p:val>
                                            </p:tav>
                                            <p:tav tm="100000">
                                              <p:val>
                                                <p:strVal val="#ppt_x"/>
                                              </p:val>
                                            </p:tav>
                                          </p:tavLst>
                                        </p:anim>
                                        <p:anim calcmode="lin" valueType="num">
                                          <p:cBhvr additive="base">
                                            <p:cTn id="20" dur="1500" fill="hold"/>
                                            <p:tgtEl>
                                              <p:spTgt spid="49"/>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fade">
                                          <p:cBhvr>
                                            <p:cTn id="24" dur="1000"/>
                                            <p:tgtEl>
                                              <p:spTgt spid="62"/>
                                            </p:tgtEl>
                                          </p:cBhvr>
                                        </p:animEffect>
                                        <p:anim calcmode="lin" valueType="num">
                                          <p:cBhvr>
                                            <p:cTn id="25" dur="1000" fill="hold"/>
                                            <p:tgtEl>
                                              <p:spTgt spid="62"/>
                                            </p:tgtEl>
                                            <p:attrNameLst>
                                              <p:attrName>ppt_x</p:attrName>
                                            </p:attrNameLst>
                                          </p:cBhvr>
                                          <p:tavLst>
                                            <p:tav tm="0">
                                              <p:val>
                                                <p:strVal val="#ppt_x"/>
                                              </p:val>
                                            </p:tav>
                                            <p:tav tm="100000">
                                              <p:val>
                                                <p:strVal val="#ppt_x"/>
                                              </p:val>
                                            </p:tav>
                                          </p:tavLst>
                                        </p:anim>
                                        <p:anim calcmode="lin" valueType="num">
                                          <p:cBhvr>
                                            <p:cTn id="26" dur="1000" fill="hold"/>
                                            <p:tgtEl>
                                              <p:spTgt spid="62"/>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down)">
                                          <p:cBhvr>
                                            <p:cTn id="34" dur="500"/>
                                            <p:tgtEl>
                                              <p:spTgt spid="22"/>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200"/>
                                            <p:tgtEl>
                                              <p:spTgt spid="21"/>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200"/>
                                            <p:tgtEl>
                                              <p:spTgt spid="20"/>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200"/>
                                            <p:tgtEl>
                                              <p:spTgt spid="19"/>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200"/>
                                            <p:tgtEl>
                                              <p:spTgt spid="18"/>
                                            </p:tgtEl>
                                          </p:cBhvr>
                                        </p:animEffect>
                                      </p:childTnLst>
                                    </p:cTn>
                                  </p:par>
                                </p:childTnLst>
                              </p:cTn>
                            </p:par>
                            <p:par>
                              <p:cTn id="51" fill="hold">
                                <p:stCondLst>
                                  <p:cond delay="4300"/>
                                </p:stCondLst>
                                <p:childTnLst>
                                  <p:par>
                                    <p:cTn id="52" presetID="2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left)">
                                          <p:cBhvr>
                                            <p:cTn id="5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6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六边形 16"/>
          <p:cNvSpPr/>
          <p:nvPr/>
        </p:nvSpPr>
        <p:spPr>
          <a:xfrm rot="16200000">
            <a:off x="4165232" y="2397459"/>
            <a:ext cx="1142824" cy="1075598"/>
          </a:xfrm>
          <a:prstGeom prst="hexagon">
            <a:avLst/>
          </a:prstGeom>
          <a:solidFill>
            <a:srgbClr val="0070C0"/>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3" cstate="screen">
            <a:lum bright="70000" contrast="-70000"/>
            <a:extLst>
              <a:ext uri="{28A0092B-C50C-407E-A947-70E740481C1C}">
                <a14:useLocalDpi xmlns:a14="http://schemas.microsoft.com/office/drawing/2010/main"/>
              </a:ext>
            </a:extLst>
          </a:blip>
          <a:stretch>
            <a:fillRect/>
          </a:stretch>
        </p:blipFill>
        <p:spPr>
          <a:xfrm>
            <a:off x="4516991" y="2697553"/>
            <a:ext cx="452586" cy="452586"/>
          </a:xfrm>
          <a:prstGeom prst="rect">
            <a:avLst/>
          </a:prstGeom>
        </p:spPr>
      </p:pic>
      <p:sp>
        <p:nvSpPr>
          <p:cNvPr id="19" name="六边形 18"/>
          <p:cNvSpPr/>
          <p:nvPr/>
        </p:nvSpPr>
        <p:spPr>
          <a:xfrm rot="16200000">
            <a:off x="3588506" y="1445875"/>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4" cstate="screen">
            <a:biLevel thresh="50000"/>
            <a:extLst>
              <a:ext uri="{28A0092B-C50C-407E-A947-70E740481C1C}">
                <a14:useLocalDpi xmlns:a14="http://schemas.microsoft.com/office/drawing/2010/main"/>
              </a:ext>
            </a:extLst>
          </a:blip>
          <a:stretch>
            <a:fillRect/>
          </a:stretch>
        </p:blipFill>
        <p:spPr>
          <a:xfrm>
            <a:off x="3940265" y="1745968"/>
            <a:ext cx="452586" cy="452586"/>
          </a:xfrm>
          <a:prstGeom prst="rect">
            <a:avLst/>
          </a:prstGeom>
        </p:spPr>
      </p:pic>
      <p:sp>
        <p:nvSpPr>
          <p:cNvPr id="21" name="六边形 20"/>
          <p:cNvSpPr/>
          <p:nvPr/>
        </p:nvSpPr>
        <p:spPr>
          <a:xfrm rot="16200000">
            <a:off x="3007921" y="2397458"/>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5" cstate="screen">
            <a:biLevel thresh="50000"/>
            <a:extLst>
              <a:ext uri="{28A0092B-C50C-407E-A947-70E740481C1C}">
                <a14:useLocalDpi xmlns:a14="http://schemas.microsoft.com/office/drawing/2010/main"/>
              </a:ext>
            </a:extLst>
          </a:blip>
          <a:stretch>
            <a:fillRect/>
          </a:stretch>
        </p:blipFill>
        <p:spPr>
          <a:xfrm>
            <a:off x="3359680" y="2697552"/>
            <a:ext cx="452586" cy="452586"/>
          </a:xfrm>
          <a:prstGeom prst="rect">
            <a:avLst/>
          </a:prstGeom>
        </p:spPr>
      </p:pic>
      <p:sp>
        <p:nvSpPr>
          <p:cNvPr id="35" name="六边形 34"/>
          <p:cNvSpPr/>
          <p:nvPr/>
        </p:nvSpPr>
        <p:spPr>
          <a:xfrm rot="16200000">
            <a:off x="3588506" y="3380787"/>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a:blip r:embed="rId6" cstate="print">
            <a:biLevel thresh="50000"/>
            <a:extLst>
              <a:ext uri="{28A0092B-C50C-407E-A947-70E740481C1C}">
                <a14:useLocalDpi xmlns:a14="http://schemas.microsoft.com/office/drawing/2010/main"/>
              </a:ext>
            </a:extLst>
          </a:blip>
          <a:stretch>
            <a:fillRect/>
          </a:stretch>
        </p:blipFill>
        <p:spPr>
          <a:xfrm>
            <a:off x="3940265" y="3680881"/>
            <a:ext cx="452586" cy="452586"/>
          </a:xfrm>
          <a:prstGeom prst="rect">
            <a:avLst/>
          </a:prstGeom>
        </p:spPr>
      </p:pic>
      <p:sp>
        <p:nvSpPr>
          <p:cNvPr id="37" name="六边形 36"/>
          <p:cNvSpPr/>
          <p:nvPr/>
        </p:nvSpPr>
        <p:spPr>
          <a:xfrm rot="16200000">
            <a:off x="4787984" y="3331596"/>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38" name="图片 37"/>
          <p:cNvPicPr>
            <a:picLocks noChangeAspect="1"/>
          </p:cNvPicPr>
          <p:nvPr/>
        </p:nvPicPr>
        <p:blipFill>
          <a:blip r:embed="rId7" cstate="screen">
            <a:biLevel thresh="50000"/>
            <a:extLst>
              <a:ext uri="{28A0092B-C50C-407E-A947-70E740481C1C}">
                <a14:useLocalDpi xmlns:a14="http://schemas.microsoft.com/office/drawing/2010/main"/>
              </a:ext>
            </a:extLst>
          </a:blip>
          <a:stretch>
            <a:fillRect/>
          </a:stretch>
        </p:blipFill>
        <p:spPr>
          <a:xfrm>
            <a:off x="5139743" y="3627253"/>
            <a:ext cx="452586" cy="484284"/>
          </a:xfrm>
          <a:prstGeom prst="rect">
            <a:avLst/>
          </a:prstGeom>
        </p:spPr>
      </p:pic>
      <p:sp>
        <p:nvSpPr>
          <p:cNvPr id="39" name="六边形 38"/>
          <p:cNvSpPr/>
          <p:nvPr/>
        </p:nvSpPr>
        <p:spPr>
          <a:xfrm rot="16200000">
            <a:off x="5319143" y="2372156"/>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8" cstate="screen">
            <a:biLevel thresh="50000"/>
            <a:extLst>
              <a:ext uri="{28A0092B-C50C-407E-A947-70E740481C1C}">
                <a14:useLocalDpi xmlns:a14="http://schemas.microsoft.com/office/drawing/2010/main"/>
              </a:ext>
            </a:extLst>
          </a:blip>
          <a:stretch>
            <a:fillRect/>
          </a:stretch>
        </p:blipFill>
        <p:spPr>
          <a:xfrm>
            <a:off x="5664337" y="2796066"/>
            <a:ext cx="473540" cy="263077"/>
          </a:xfrm>
          <a:prstGeom prst="rect">
            <a:avLst/>
          </a:prstGeom>
        </p:spPr>
      </p:pic>
      <p:sp>
        <p:nvSpPr>
          <p:cNvPr id="41" name="六边形 40"/>
          <p:cNvSpPr/>
          <p:nvPr/>
        </p:nvSpPr>
        <p:spPr>
          <a:xfrm rot="16200000">
            <a:off x="4768027" y="1415565"/>
            <a:ext cx="1142824" cy="1075598"/>
          </a:xfrm>
          <a:prstGeom prst="hexagon">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pic>
        <p:nvPicPr>
          <p:cNvPr id="42" name="图片 41"/>
          <p:cNvPicPr>
            <a:picLocks noChangeAspect="1"/>
          </p:cNvPicPr>
          <p:nvPr/>
        </p:nvPicPr>
        <p:blipFill>
          <a:blip r:embed="rId9" cstate="print">
            <a:biLevel thresh="50000"/>
            <a:extLst>
              <a:ext uri="{28A0092B-C50C-407E-A947-70E740481C1C}">
                <a14:useLocalDpi xmlns:a14="http://schemas.microsoft.com/office/drawing/2010/main"/>
              </a:ext>
            </a:extLst>
          </a:blip>
          <a:stretch>
            <a:fillRect/>
          </a:stretch>
        </p:blipFill>
        <p:spPr>
          <a:xfrm>
            <a:off x="5023732" y="1624338"/>
            <a:ext cx="658051" cy="658051"/>
          </a:xfrm>
          <a:prstGeom prst="rect">
            <a:avLst/>
          </a:prstGeom>
        </p:spPr>
      </p:pic>
      <p:sp>
        <p:nvSpPr>
          <p:cNvPr id="43" name="矩形 42"/>
          <p:cNvSpPr/>
          <p:nvPr/>
        </p:nvSpPr>
        <p:spPr>
          <a:xfrm flipH="1">
            <a:off x="6065871" y="1752317"/>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矩形 43"/>
          <p:cNvSpPr/>
          <p:nvPr/>
        </p:nvSpPr>
        <p:spPr>
          <a:xfrm>
            <a:off x="6076237" y="1506741"/>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flipH="1">
            <a:off x="6673253" y="2760057"/>
            <a:ext cx="2444243"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6683620" y="2514481"/>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flipH="1">
            <a:off x="6101708" y="3850676"/>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6112074" y="3605100"/>
            <a:ext cx="2338167"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flipH="1">
            <a:off x="693000" y="3915242"/>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1567463" y="3635208"/>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flipH="1">
            <a:off x="416764" y="2804812"/>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a:t>
            </a:r>
            <a:r>
              <a:rPr lang="zh-CN" altLang="en-US" sz="1100" dirty="0" smtClean="0">
                <a:solidFill>
                  <a:schemeClr val="tx1">
                    <a:lumMod val="95000"/>
                    <a:lumOff val="5000"/>
                  </a:schemeClr>
                </a:solidFill>
                <a:latin typeface="微软雅黑" panose="020B0503020204020204" pitchFamily="34" charset="-122"/>
                <a:ea typeface="微软雅黑" panose="020B0503020204020204" pitchFamily="34" charset="-122"/>
              </a:rPr>
              <a:t>的</a:t>
            </a: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内容打在这里，或者通过复制您的文本后，在此框中选择</a:t>
            </a:r>
            <a:r>
              <a:rPr lang="zh-CN" altLang="en-US" sz="1100" dirty="0" smtClean="0">
                <a:solidFill>
                  <a:schemeClr val="tx1">
                    <a:lumMod val="95000"/>
                    <a:lumOff val="5000"/>
                  </a:schemeClr>
                </a:solidFill>
                <a:latin typeface="微软雅黑" panose="020B0503020204020204" pitchFamily="34" charset="-122"/>
                <a:ea typeface="微软雅黑" panose="020B0503020204020204" pitchFamily="34" charset="-122"/>
              </a:rPr>
              <a:t>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1291225" y="2524778"/>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flipH="1">
            <a:off x="585054" y="1786776"/>
            <a:ext cx="283183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矩形 53"/>
          <p:cNvSpPr/>
          <p:nvPr/>
        </p:nvSpPr>
        <p:spPr>
          <a:xfrm>
            <a:off x="1666576" y="1506741"/>
            <a:ext cx="1690094" cy="328267"/>
          </a:xfrm>
          <a:prstGeom prst="rect">
            <a:avLst/>
          </a:prstGeom>
        </p:spPr>
        <p:txBody>
          <a:bodyPr wrap="square" lIns="121893" tIns="60946" rIns="121893" bIns="60946">
            <a:spAutoFit/>
          </a:bodyPr>
          <a:lstStyle/>
          <a:p>
            <a:pPr algn="just" defTabSz="1218565" fontAlgn="base">
              <a:lnSpc>
                <a:spcPts val="1600"/>
              </a:lnSpc>
              <a:spcBef>
                <a:spcPct val="0"/>
              </a:spcBef>
              <a:spcAft>
                <a:spcPct val="0"/>
              </a:spcAft>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这里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填写标题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TextBox 29"/>
          <p:cNvSpPr txBox="1"/>
          <p:nvPr/>
        </p:nvSpPr>
        <p:spPr>
          <a:xfrm>
            <a:off x="395536" y="915566"/>
            <a:ext cx="8038391" cy="511037"/>
          </a:xfrm>
          <a:prstGeom prst="rect">
            <a:avLst/>
          </a:prstGeom>
          <a:noFill/>
        </p:spPr>
        <p:txBody>
          <a:bodyPr wrap="square" rtlCol="0">
            <a:spAutoFit/>
          </a:bodyPr>
          <a:lstStyle/>
          <a:p>
            <a:pPr>
              <a:lnSpc>
                <a:spcPct val="130000"/>
              </a:lnSpc>
            </a:pPr>
            <a:r>
              <a:rPr lang="zh-CN" altLang="en-US" sz="105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05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050" dirty="0" smtClean="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1"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32" name="文本框 31"/>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500"/>
                                        <p:tgtEl>
                                          <p:spTgt spid="5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Effect transition="in" filter="fade">
                                      <p:cBhvr>
                                        <p:cTn id="13" dur="500"/>
                                        <p:tgtEl>
                                          <p:spTgt spid="1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par>
                                <p:cTn id="30" presetID="10" presetClass="entr" presetSubtype="0" fill="hold"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par>
                                <p:cTn id="44" presetID="10" presetClass="entr" presetSubtype="0"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childTnLst>
                                </p:cTn>
                              </p:par>
                              <p:par>
                                <p:cTn id="51" presetID="10" presetClass="entr" presetSubtype="0" fill="hold"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par>
                          <p:cTn id="61" fill="hold">
                            <p:stCondLst>
                              <p:cond delay="4000"/>
                            </p:stCondLst>
                            <p:childTnLst>
                              <p:par>
                                <p:cTn id="62" presetID="10" presetClass="entr" presetSubtype="0" fill="hold" grpId="0"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350"/>
                                        <p:tgtEl>
                                          <p:spTgt spid="44"/>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44"/>
                                        </p:tgtEl>
                                      </p:cBhvr>
                                    </p:animEffect>
                                    <p:animScale>
                                      <p:cBhvr>
                                        <p:cTn id="67" dur="200" autoRev="1" fill="hold"/>
                                        <p:tgtEl>
                                          <p:spTgt spid="44"/>
                                        </p:tgtEl>
                                      </p:cBhvr>
                                      <p:by x="105000" y="105000"/>
                                    </p:animScale>
                                  </p:childTnLst>
                                </p:cTn>
                              </p:par>
                            </p:childTnLst>
                          </p:cTn>
                        </p:par>
                        <p:par>
                          <p:cTn id="68" fill="hold">
                            <p:stCondLst>
                              <p:cond delay="4400"/>
                            </p:stCondLst>
                            <p:childTnLst>
                              <p:par>
                                <p:cTn id="69" presetID="10" presetClass="entr" presetSubtype="0"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500"/>
                                        <p:tgtEl>
                                          <p:spTgt spid="43"/>
                                        </p:tgtEl>
                                      </p:cBhvr>
                                    </p:animEffect>
                                  </p:childTnLst>
                                </p:cTn>
                              </p:par>
                            </p:childTnLst>
                          </p:cTn>
                        </p:par>
                        <p:par>
                          <p:cTn id="72" fill="hold">
                            <p:stCondLst>
                              <p:cond delay="4900"/>
                            </p:stCondLst>
                            <p:childTnLst>
                              <p:par>
                                <p:cTn id="73" presetID="10"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350"/>
                                        <p:tgtEl>
                                          <p:spTgt spid="46"/>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46"/>
                                        </p:tgtEl>
                                      </p:cBhvr>
                                    </p:animEffect>
                                    <p:animScale>
                                      <p:cBhvr>
                                        <p:cTn id="78" dur="200" autoRev="1" fill="hold"/>
                                        <p:tgtEl>
                                          <p:spTgt spid="46"/>
                                        </p:tgtEl>
                                      </p:cBhvr>
                                      <p:by x="105000" y="105000"/>
                                    </p:animScale>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childTnLst>
                          </p:cTn>
                        </p:par>
                        <p:par>
                          <p:cTn id="83" fill="hold">
                            <p:stCondLst>
                              <p:cond delay="5800"/>
                            </p:stCondLst>
                            <p:childTnLst>
                              <p:par>
                                <p:cTn id="84" presetID="10" presetClass="entr" presetSubtype="0" fill="hold" grpId="0" nodeType="after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350"/>
                                        <p:tgtEl>
                                          <p:spTgt spid="48"/>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48"/>
                                        </p:tgtEl>
                                      </p:cBhvr>
                                    </p:animEffect>
                                    <p:animScale>
                                      <p:cBhvr>
                                        <p:cTn id="89" dur="200" autoRev="1" fill="hold"/>
                                        <p:tgtEl>
                                          <p:spTgt spid="48"/>
                                        </p:tgtEl>
                                      </p:cBhvr>
                                      <p:by x="105000" y="105000"/>
                                    </p:animScale>
                                  </p:childTnLst>
                                </p:cTn>
                              </p:par>
                            </p:childTnLst>
                          </p:cTn>
                        </p:par>
                        <p:par>
                          <p:cTn id="90" fill="hold">
                            <p:stCondLst>
                              <p:cond delay="6200"/>
                            </p:stCondLst>
                            <p:childTnLst>
                              <p:par>
                                <p:cTn id="91" presetID="10" presetClass="entr" presetSubtype="0" fill="hold" grpId="0" nodeType="after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par>
                          <p:cTn id="94" fill="hold">
                            <p:stCondLst>
                              <p:cond delay="6700"/>
                            </p:stCondLst>
                            <p:childTnLst>
                              <p:par>
                                <p:cTn id="95" presetID="10" presetClass="entr" presetSubtype="0"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350"/>
                                        <p:tgtEl>
                                          <p:spTgt spid="50"/>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50"/>
                                        </p:tgtEl>
                                      </p:cBhvr>
                                    </p:animEffect>
                                    <p:animScale>
                                      <p:cBhvr>
                                        <p:cTn id="100" dur="200" autoRev="1" fill="hold"/>
                                        <p:tgtEl>
                                          <p:spTgt spid="50"/>
                                        </p:tgtEl>
                                      </p:cBhvr>
                                      <p:by x="105000" y="105000"/>
                                    </p:animScale>
                                  </p:childTnLst>
                                </p:cTn>
                              </p:par>
                            </p:childTnLst>
                          </p:cTn>
                        </p:par>
                        <p:par>
                          <p:cTn id="101" fill="hold">
                            <p:stCondLst>
                              <p:cond delay="7100"/>
                            </p:stCondLst>
                            <p:childTnLst>
                              <p:par>
                                <p:cTn id="102" presetID="10" presetClass="entr" presetSubtype="0" fill="hold" grpId="0" nodeType="after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childTnLst>
                          </p:cTn>
                        </p:par>
                        <p:par>
                          <p:cTn id="105" fill="hold">
                            <p:stCondLst>
                              <p:cond delay="7600"/>
                            </p:stCondLst>
                            <p:childTnLst>
                              <p:par>
                                <p:cTn id="106" presetID="10" presetClass="entr" presetSubtype="0" fill="hold" grpId="0" nodeType="after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350"/>
                                        <p:tgtEl>
                                          <p:spTgt spid="52"/>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52"/>
                                        </p:tgtEl>
                                      </p:cBhvr>
                                    </p:animEffect>
                                    <p:animScale>
                                      <p:cBhvr>
                                        <p:cTn id="111" dur="200" autoRev="1" fill="hold"/>
                                        <p:tgtEl>
                                          <p:spTgt spid="52"/>
                                        </p:tgtEl>
                                      </p:cBhvr>
                                      <p:by x="105000" y="105000"/>
                                    </p:animScale>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fade">
                                      <p:cBhvr>
                                        <p:cTn id="115" dur="500"/>
                                        <p:tgtEl>
                                          <p:spTgt spid="51"/>
                                        </p:tgtEl>
                                      </p:cBhvr>
                                    </p:animEffect>
                                  </p:childTnLst>
                                </p:cTn>
                              </p:par>
                            </p:childTnLst>
                          </p:cTn>
                        </p:par>
                        <p:par>
                          <p:cTn id="116" fill="hold">
                            <p:stCondLst>
                              <p:cond delay="8500"/>
                            </p:stCondLst>
                            <p:childTnLst>
                              <p:par>
                                <p:cTn id="117" presetID="10" presetClass="entr" presetSubtype="0" fill="hold" grpId="0" nodeType="afterEffect">
                                  <p:stCondLst>
                                    <p:cond delay="0"/>
                                  </p:stCondLst>
                                  <p:childTnLst>
                                    <p:set>
                                      <p:cBhvr>
                                        <p:cTn id="118" dur="1" fill="hold">
                                          <p:stCondLst>
                                            <p:cond delay="0"/>
                                          </p:stCondLst>
                                        </p:cTn>
                                        <p:tgtEl>
                                          <p:spTgt spid="54"/>
                                        </p:tgtEl>
                                        <p:attrNameLst>
                                          <p:attrName>style.visibility</p:attrName>
                                        </p:attrNameLst>
                                      </p:cBhvr>
                                      <p:to>
                                        <p:strVal val="visible"/>
                                      </p:to>
                                    </p:set>
                                    <p:animEffect transition="in" filter="fade">
                                      <p:cBhvr>
                                        <p:cTn id="119" dur="350"/>
                                        <p:tgtEl>
                                          <p:spTgt spid="54"/>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54"/>
                                        </p:tgtEl>
                                      </p:cBhvr>
                                    </p:animEffect>
                                    <p:animScale>
                                      <p:cBhvr>
                                        <p:cTn id="122" dur="200" autoRev="1" fill="hold"/>
                                        <p:tgtEl>
                                          <p:spTgt spid="54"/>
                                        </p:tgtEl>
                                      </p:cBhvr>
                                      <p:by x="105000" y="105000"/>
                                    </p:animScale>
                                  </p:childTnLst>
                                </p:cTn>
                              </p:par>
                            </p:childTnLst>
                          </p:cTn>
                        </p:par>
                        <p:par>
                          <p:cTn id="123" fill="hold">
                            <p:stCondLst>
                              <p:cond delay="8900"/>
                            </p:stCondLst>
                            <p:childTnLst>
                              <p:par>
                                <p:cTn id="124" presetID="10" presetClass="entr" presetSubtype="0" fill="hold" grpId="0" nodeType="afterEffect">
                                  <p:stCondLst>
                                    <p:cond delay="0"/>
                                  </p:stCondLst>
                                  <p:childTnLst>
                                    <p:set>
                                      <p:cBhvr>
                                        <p:cTn id="125" dur="1" fill="hold">
                                          <p:stCondLst>
                                            <p:cond delay="0"/>
                                          </p:stCondLst>
                                        </p:cTn>
                                        <p:tgtEl>
                                          <p:spTgt spid="53"/>
                                        </p:tgtEl>
                                        <p:attrNameLst>
                                          <p:attrName>style.visibility</p:attrName>
                                        </p:attrNameLst>
                                      </p:cBhvr>
                                      <p:to>
                                        <p:strVal val="visible"/>
                                      </p:to>
                                    </p:set>
                                    <p:animEffect transition="in" filter="fade">
                                      <p:cBhvr>
                                        <p:cTn id="126" dur="500"/>
                                        <p:tgtEl>
                                          <p:spTgt spid="53"/>
                                        </p:tgtEl>
                                      </p:cBhvr>
                                    </p:animEffect>
                                  </p:childTnLst>
                                </p:cTn>
                              </p:par>
                            </p:childTnLst>
                          </p:cTn>
                        </p:par>
                        <p:par>
                          <p:cTn id="127" fill="hold">
                            <p:stCondLst>
                              <p:cond delay="9400"/>
                            </p:stCondLst>
                            <p:childTnLst>
                              <p:par>
                                <p:cTn id="128" presetID="22" presetClass="entr" presetSubtype="8" fill="hold" grpId="0" nodeType="afterEffect">
                                  <p:stCondLst>
                                    <p:cond delay="0"/>
                                  </p:stCondLst>
                                  <p:childTnLst>
                                    <p:set>
                                      <p:cBhvr>
                                        <p:cTn id="129" dur="1" fill="hold">
                                          <p:stCondLst>
                                            <p:cond delay="0"/>
                                          </p:stCondLst>
                                        </p:cTn>
                                        <p:tgtEl>
                                          <p:spTgt spid="31"/>
                                        </p:tgtEl>
                                        <p:attrNameLst>
                                          <p:attrName>style.visibility</p:attrName>
                                        </p:attrNameLst>
                                      </p:cBhvr>
                                      <p:to>
                                        <p:strVal val="visible"/>
                                      </p:to>
                                    </p:set>
                                    <p:animEffect transition="in" filter="wipe(left)">
                                      <p:cBhvr>
                                        <p:cTn id="13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35" grpId="0" animBg="1"/>
      <p:bldP spid="37" grpId="0" animBg="1"/>
      <p:bldP spid="39" grpId="0" animBg="1"/>
      <p:bldP spid="41" grpId="0" animBg="1"/>
      <p:bldP spid="43" grpId="0"/>
      <p:bldP spid="44" grpId="0"/>
      <p:bldP spid="44" grpId="1"/>
      <p:bldP spid="45" grpId="0"/>
      <p:bldP spid="46" grpId="0"/>
      <p:bldP spid="46" grpId="1"/>
      <p:bldP spid="47" grpId="0"/>
      <p:bldP spid="48" grpId="0"/>
      <p:bldP spid="48" grpId="1"/>
      <p:bldP spid="49" grpId="0"/>
      <p:bldP spid="50" grpId="0"/>
      <p:bldP spid="50" grpId="1"/>
      <p:bldP spid="51" grpId="0"/>
      <p:bldP spid="52" grpId="0"/>
      <p:bldP spid="52" grpId="1"/>
      <p:bldP spid="53" grpId="0"/>
      <p:bldP spid="54" grpId="0"/>
      <p:bldP spid="54" grpId="1"/>
      <p:bldP spid="56"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72040" y="1167595"/>
            <a:ext cx="1870036" cy="1869791"/>
            <a:chOff x="3386125" y="1728033"/>
            <a:chExt cx="2493057" cy="2493055"/>
          </a:xfrm>
        </p:grpSpPr>
        <p:grpSp>
          <p:nvGrpSpPr>
            <p:cNvPr id="68" name="组合 67"/>
            <p:cNvGrpSpPr/>
            <p:nvPr/>
          </p:nvGrpSpPr>
          <p:grpSpPr>
            <a:xfrm>
              <a:off x="3386125" y="1728033"/>
              <a:ext cx="2493057" cy="249305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0" name="椭圆 69"/>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3" name="组合 42"/>
            <p:cNvGrpSpPr/>
            <p:nvPr/>
          </p:nvGrpSpPr>
          <p:grpSpPr>
            <a:xfrm>
              <a:off x="3390972" y="1772816"/>
              <a:ext cx="2439450" cy="2444927"/>
              <a:chOff x="800752" y="1176303"/>
              <a:chExt cx="2227424" cy="2232424"/>
            </a:xfrm>
          </p:grpSpPr>
          <p:sp>
            <p:nvSpPr>
              <p:cNvPr id="47" name="椭圆 1"/>
              <p:cNvSpPr/>
              <p:nvPr/>
            </p:nvSpPr>
            <p:spPr>
              <a:xfrm>
                <a:off x="800752" y="1176303"/>
                <a:ext cx="2227424" cy="2232424"/>
              </a:xfrm>
              <a:custGeom>
                <a:avLst/>
                <a:gdLst/>
                <a:ahLst/>
                <a:cxnLst/>
                <a:rect l="l" t="t" r="r" b="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45" name="TextBox 50"/>
              <p:cNvSpPr txBox="1"/>
              <p:nvPr/>
            </p:nvSpPr>
            <p:spPr>
              <a:xfrm>
                <a:off x="1584481" y="1844451"/>
                <a:ext cx="802381" cy="449642"/>
              </a:xfrm>
              <a:prstGeom prst="rect">
                <a:avLst/>
              </a:prstGeom>
              <a:noFill/>
            </p:spPr>
            <p:txBody>
              <a:bodyPr wrap="none" rtlCol="0">
                <a:spAutoFit/>
              </a:bodyPr>
              <a:lstStyle/>
              <a:p>
                <a:r>
                  <a:rPr lang="en-US" altLang="zh-CN" sz="1800" dirty="0">
                    <a:latin typeface="+mj-ea"/>
                    <a:ea typeface="+mj-ea"/>
                  </a:rPr>
                  <a:t>76%</a:t>
                </a:r>
                <a:endParaRPr lang="zh-CN" altLang="en-US" sz="1800" dirty="0">
                  <a:latin typeface="+mj-ea"/>
                  <a:ea typeface="+mj-ea"/>
                </a:endParaRPr>
              </a:p>
            </p:txBody>
          </p:sp>
          <p:sp>
            <p:nvSpPr>
              <p:cNvPr id="46" name="TextBox 51"/>
              <p:cNvSpPr txBox="1"/>
              <p:nvPr/>
            </p:nvSpPr>
            <p:spPr>
              <a:xfrm>
                <a:off x="1382103" y="2288609"/>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50" name="矩形 49"/>
          <p:cNvSpPr/>
          <p:nvPr/>
        </p:nvSpPr>
        <p:spPr>
          <a:xfrm>
            <a:off x="1058482" y="3128515"/>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mj-ea"/>
              <a:ea typeface="+mj-ea"/>
            </a:endParaRPr>
          </a:p>
        </p:txBody>
      </p:sp>
      <p:sp>
        <p:nvSpPr>
          <p:cNvPr id="51" name="矩形 50"/>
          <p:cNvSpPr/>
          <p:nvPr/>
        </p:nvSpPr>
        <p:spPr>
          <a:xfrm>
            <a:off x="978895" y="3251325"/>
            <a:ext cx="1805830"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grpSp>
        <p:nvGrpSpPr>
          <p:cNvPr id="5" name="组合 4"/>
          <p:cNvGrpSpPr/>
          <p:nvPr/>
        </p:nvGrpSpPr>
        <p:grpSpPr>
          <a:xfrm>
            <a:off x="3339041" y="1065836"/>
            <a:ext cx="1870036" cy="1869791"/>
            <a:chOff x="6266445" y="1611556"/>
            <a:chExt cx="2493057" cy="2493055"/>
          </a:xfrm>
        </p:grpSpPr>
        <p:grpSp>
          <p:nvGrpSpPr>
            <p:cNvPr id="77" name="组合 76"/>
            <p:cNvGrpSpPr/>
            <p:nvPr/>
          </p:nvGrpSpPr>
          <p:grpSpPr>
            <a:xfrm>
              <a:off x="6266445" y="1611556"/>
              <a:ext cx="2493057" cy="2493055"/>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9" name="椭圆 78"/>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2" name="组合 51"/>
            <p:cNvGrpSpPr/>
            <p:nvPr/>
          </p:nvGrpSpPr>
          <p:grpSpPr>
            <a:xfrm>
              <a:off x="6432542" y="2391431"/>
              <a:ext cx="2287665" cy="1713180"/>
              <a:chOff x="3577963" y="1741150"/>
              <a:chExt cx="2088831" cy="1564277"/>
            </a:xfrm>
          </p:grpSpPr>
          <p:sp>
            <p:nvSpPr>
              <p:cNvPr id="54" name="椭圆 1"/>
              <p:cNvSpPr/>
              <p:nvPr/>
            </p:nvSpPr>
            <p:spPr>
              <a:xfrm>
                <a:off x="3577963" y="2288243"/>
                <a:ext cx="2088831" cy="1017184"/>
              </a:xfrm>
              <a:custGeom>
                <a:avLst/>
                <a:gdLst/>
                <a:ahLst/>
                <a:cxnLst/>
                <a:rect l="l" t="t" r="r" b="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5" name="TextBox 60"/>
              <p:cNvSpPr txBox="1"/>
              <p:nvPr/>
            </p:nvSpPr>
            <p:spPr>
              <a:xfrm>
                <a:off x="4223097" y="1741150"/>
                <a:ext cx="802381" cy="449641"/>
              </a:xfrm>
              <a:prstGeom prst="rect">
                <a:avLst/>
              </a:prstGeom>
              <a:noFill/>
            </p:spPr>
            <p:txBody>
              <a:bodyPr wrap="none" rtlCol="0">
                <a:spAutoFit/>
              </a:bodyPr>
              <a:lstStyle/>
              <a:p>
                <a:r>
                  <a:rPr lang="en-US" altLang="zh-CN" sz="1800" dirty="0">
                    <a:latin typeface="+mj-ea"/>
                    <a:ea typeface="+mj-ea"/>
                  </a:rPr>
                  <a:t>48%</a:t>
                </a:r>
                <a:endParaRPr lang="zh-CN" altLang="en-US" sz="1800" dirty="0">
                  <a:latin typeface="+mj-ea"/>
                  <a:ea typeface="+mj-ea"/>
                </a:endParaRPr>
              </a:p>
            </p:txBody>
          </p:sp>
          <p:sp>
            <p:nvSpPr>
              <p:cNvPr id="56" name="TextBox 61"/>
              <p:cNvSpPr txBox="1"/>
              <p:nvPr/>
            </p:nvSpPr>
            <p:spPr>
              <a:xfrm>
                <a:off x="3996970" y="2209059"/>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58" name="矩形 57"/>
          <p:cNvSpPr/>
          <p:nvPr/>
        </p:nvSpPr>
        <p:spPr>
          <a:xfrm>
            <a:off x="3432584" y="3113450"/>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59" name="矩形 58"/>
          <p:cNvSpPr/>
          <p:nvPr/>
        </p:nvSpPr>
        <p:spPr>
          <a:xfrm>
            <a:off x="3352998" y="3236260"/>
            <a:ext cx="1886079" cy="114954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grpSp>
        <p:nvGrpSpPr>
          <p:cNvPr id="4" name="组合 3"/>
          <p:cNvGrpSpPr/>
          <p:nvPr/>
        </p:nvGrpSpPr>
        <p:grpSpPr>
          <a:xfrm>
            <a:off x="5922326" y="1065836"/>
            <a:ext cx="1870036" cy="1869791"/>
            <a:chOff x="9250277" y="1611556"/>
            <a:chExt cx="2493057" cy="2493055"/>
          </a:xfrm>
        </p:grpSpPr>
        <p:grpSp>
          <p:nvGrpSpPr>
            <p:cNvPr id="80" name="组合 79"/>
            <p:cNvGrpSpPr/>
            <p:nvPr/>
          </p:nvGrpSpPr>
          <p:grpSpPr>
            <a:xfrm>
              <a:off x="9250277" y="1611556"/>
              <a:ext cx="2493057" cy="2493055"/>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2" name="椭圆 81"/>
              <p:cNvSpPr/>
              <p:nvPr/>
            </p:nvSpPr>
            <p:spPr>
              <a:xfrm>
                <a:off x="392112" y="760413"/>
                <a:ext cx="3825874"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60" name="组合 59"/>
            <p:cNvGrpSpPr/>
            <p:nvPr/>
          </p:nvGrpSpPr>
          <p:grpSpPr>
            <a:xfrm>
              <a:off x="9280938" y="2391431"/>
              <a:ext cx="1822439" cy="1713180"/>
              <a:chOff x="6178788" y="1741150"/>
              <a:chExt cx="1664040" cy="1564277"/>
            </a:xfrm>
          </p:grpSpPr>
          <p:sp>
            <p:nvSpPr>
              <p:cNvPr id="61" name="椭圆 1"/>
              <p:cNvSpPr/>
              <p:nvPr/>
            </p:nvSpPr>
            <p:spPr>
              <a:xfrm>
                <a:off x="6178788" y="2276645"/>
                <a:ext cx="1173991" cy="1028782"/>
              </a:xfrm>
              <a:custGeom>
                <a:avLst/>
                <a:gdLst/>
                <a:ahLst/>
                <a:cxnLst/>
                <a:rect l="l" t="t" r="r" b="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rgbClr val="0070C0"/>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latin typeface="+mj-ea"/>
                  <a:ea typeface="+mj-ea"/>
                </a:endParaRPr>
              </a:p>
            </p:txBody>
          </p:sp>
          <p:sp>
            <p:nvSpPr>
              <p:cNvPr id="63" name="TextBox 68"/>
              <p:cNvSpPr txBox="1"/>
              <p:nvPr/>
            </p:nvSpPr>
            <p:spPr>
              <a:xfrm>
                <a:off x="6958100" y="1741150"/>
                <a:ext cx="802381" cy="449641"/>
              </a:xfrm>
              <a:prstGeom prst="rect">
                <a:avLst/>
              </a:prstGeom>
              <a:noFill/>
            </p:spPr>
            <p:txBody>
              <a:bodyPr wrap="none" rtlCol="0">
                <a:spAutoFit/>
              </a:bodyPr>
              <a:lstStyle/>
              <a:p>
                <a:r>
                  <a:rPr lang="en-US" altLang="zh-CN" sz="1800" dirty="0">
                    <a:latin typeface="+mj-ea"/>
                    <a:ea typeface="+mj-ea"/>
                  </a:rPr>
                  <a:t>22%</a:t>
                </a:r>
                <a:endParaRPr lang="zh-CN" altLang="en-US" sz="1800" dirty="0">
                  <a:latin typeface="+mj-ea"/>
                  <a:ea typeface="+mj-ea"/>
                </a:endParaRPr>
              </a:p>
            </p:txBody>
          </p:sp>
          <p:sp>
            <p:nvSpPr>
              <p:cNvPr id="64" name="TextBox 69"/>
              <p:cNvSpPr txBox="1"/>
              <p:nvPr/>
            </p:nvSpPr>
            <p:spPr>
              <a:xfrm>
                <a:off x="6743848" y="2244684"/>
                <a:ext cx="1098980" cy="374702"/>
              </a:xfrm>
              <a:prstGeom prst="rect">
                <a:avLst/>
              </a:prstGeom>
              <a:noFill/>
            </p:spPr>
            <p:txBody>
              <a:bodyPr wrap="none" rtlCol="0">
                <a:spAutoFit/>
              </a:bodyPr>
              <a:lstStyle/>
              <a:p>
                <a:r>
                  <a:rPr lang="zh-CN" altLang="en-US" dirty="0" smtClean="0">
                    <a:solidFill>
                      <a:schemeClr val="tx1">
                        <a:lumMod val="75000"/>
                        <a:lumOff val="25000"/>
                      </a:schemeClr>
                    </a:solidFill>
                    <a:latin typeface="+mj-ea"/>
                    <a:ea typeface="+mj-ea"/>
                  </a:rPr>
                  <a:t>添加标题</a:t>
                </a:r>
                <a:endParaRPr lang="zh-CN" altLang="en-US" dirty="0">
                  <a:solidFill>
                    <a:schemeClr val="tx1">
                      <a:lumMod val="75000"/>
                      <a:lumOff val="25000"/>
                    </a:schemeClr>
                  </a:solidFill>
                  <a:latin typeface="+mj-ea"/>
                  <a:ea typeface="+mj-ea"/>
                </a:endParaRPr>
              </a:p>
            </p:txBody>
          </p:sp>
        </p:grpSp>
      </p:grpSp>
      <p:sp>
        <p:nvSpPr>
          <p:cNvPr id="66" name="矩形 65"/>
          <p:cNvSpPr/>
          <p:nvPr/>
        </p:nvSpPr>
        <p:spPr>
          <a:xfrm>
            <a:off x="6024505" y="3115327"/>
            <a:ext cx="1747019" cy="5808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a:solidFill>
                <a:schemeClr val="tx1">
                  <a:lumMod val="75000"/>
                  <a:lumOff val="25000"/>
                </a:schemeClr>
              </a:solidFill>
              <a:latin typeface="+mj-ea"/>
              <a:ea typeface="+mj-ea"/>
            </a:endParaRPr>
          </a:p>
        </p:txBody>
      </p:sp>
      <p:sp>
        <p:nvSpPr>
          <p:cNvPr id="67" name="矩形 66"/>
          <p:cNvSpPr/>
          <p:nvPr/>
        </p:nvSpPr>
        <p:spPr>
          <a:xfrm>
            <a:off x="5964180" y="3238137"/>
            <a:ext cx="1827995" cy="1329595"/>
          </a:xfrm>
          <a:prstGeom prst="rect">
            <a:avLst/>
          </a:prstGeom>
        </p:spPr>
        <p:txBody>
          <a:bodyPr wrap="square" lIns="68580" tIns="34290" rIns="68580" bIns="34290">
            <a:spAutoFit/>
          </a:bodyPr>
          <a:lstStyle/>
          <a:p>
            <a:pPr>
              <a:lnSpc>
                <a:spcPct val="130000"/>
              </a:lnSpc>
            </a:pPr>
            <a:r>
              <a:rPr lang="zh-CN" altLang="en-US" sz="900" dirty="0">
                <a:solidFill>
                  <a:schemeClr val="tx1">
                    <a:lumMod val="75000"/>
                    <a:lumOff val="25000"/>
                  </a:schemeClr>
                </a:solidFill>
                <a:latin typeface="+mj-ea"/>
                <a:ea typeface="+mj-ea"/>
              </a:rPr>
              <a:t>您的内容打在这里，或者通过复制您的文本后，在此框中选择粘贴，并选择只保留您的内容打在这里，或者通过复制您的文本后，在此框中选择粘贴，并选择只保留</a:t>
            </a:r>
          </a:p>
          <a:p>
            <a:pPr>
              <a:lnSpc>
                <a:spcPct val="130000"/>
              </a:lnSpc>
            </a:pPr>
            <a:endParaRPr lang="zh-CN" altLang="en-US" sz="900" dirty="0">
              <a:solidFill>
                <a:schemeClr val="tx1">
                  <a:lumMod val="75000"/>
                  <a:lumOff val="25000"/>
                </a:schemeClr>
              </a:solidFill>
              <a:latin typeface="+mj-ea"/>
              <a:ea typeface="+mj-ea"/>
            </a:endParaRPr>
          </a:p>
        </p:txBody>
      </p:sp>
      <p:sp>
        <p:nvSpPr>
          <p:cNvPr id="33"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35" name="文本框 34"/>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nodeType="withEffect">
                                  <p:stCondLst>
                                    <p:cond delay="25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500" fill="hold"/>
                                        <p:tgtEl>
                                          <p:spTgt spid="50"/>
                                        </p:tgtEl>
                                        <p:attrNameLst>
                                          <p:attrName>ppt_x</p:attrName>
                                        </p:attrNameLst>
                                      </p:cBhvr>
                                      <p:tavLst>
                                        <p:tav tm="0">
                                          <p:val>
                                            <p:strVal val="1+#ppt_w/2"/>
                                          </p:val>
                                        </p:tav>
                                        <p:tav tm="100000">
                                          <p:val>
                                            <p:strVal val="#ppt_x"/>
                                          </p:val>
                                        </p:tav>
                                      </p:tavLst>
                                    </p:anim>
                                    <p:anim calcmode="lin" valueType="num">
                                      <p:cBhvr additive="base">
                                        <p:cTn id="27" dur="500" fill="hold"/>
                                        <p:tgtEl>
                                          <p:spTgt spid="50"/>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500" fill="hold"/>
                                        <p:tgtEl>
                                          <p:spTgt spid="58"/>
                                        </p:tgtEl>
                                        <p:attrNameLst>
                                          <p:attrName>ppt_x</p:attrName>
                                        </p:attrNameLst>
                                      </p:cBhvr>
                                      <p:tavLst>
                                        <p:tav tm="0">
                                          <p:val>
                                            <p:strVal val="1+#ppt_w/2"/>
                                          </p:val>
                                        </p:tav>
                                        <p:tav tm="100000">
                                          <p:val>
                                            <p:strVal val="#ppt_x"/>
                                          </p:val>
                                        </p:tav>
                                      </p:tavLst>
                                    </p:anim>
                                    <p:anim calcmode="lin" valueType="num">
                                      <p:cBhvr additive="base">
                                        <p:cTn id="31" dur="500" fill="hold"/>
                                        <p:tgtEl>
                                          <p:spTgt spid="58"/>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66"/>
                                        </p:tgtEl>
                                        <p:attrNameLst>
                                          <p:attrName>style.visibility</p:attrName>
                                        </p:attrNameLst>
                                      </p:cBhvr>
                                      <p:to>
                                        <p:strVal val="visible"/>
                                      </p:to>
                                    </p:set>
                                    <p:anim calcmode="lin" valueType="num">
                                      <p:cBhvr additive="base">
                                        <p:cTn id="34" dur="500" fill="hold"/>
                                        <p:tgtEl>
                                          <p:spTgt spid="66"/>
                                        </p:tgtEl>
                                        <p:attrNameLst>
                                          <p:attrName>ppt_x</p:attrName>
                                        </p:attrNameLst>
                                      </p:cBhvr>
                                      <p:tavLst>
                                        <p:tav tm="0">
                                          <p:val>
                                            <p:strVal val="1+#ppt_w/2"/>
                                          </p:val>
                                        </p:tav>
                                        <p:tav tm="100000">
                                          <p:val>
                                            <p:strVal val="#ppt_x"/>
                                          </p:val>
                                        </p:tav>
                                      </p:tavLst>
                                    </p:anim>
                                    <p:anim calcmode="lin" valueType="num">
                                      <p:cBhvr additive="base">
                                        <p:cTn id="35" dur="500" fill="hold"/>
                                        <p:tgtEl>
                                          <p:spTgt spid="66"/>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42" presetClass="entr" presetSubtype="0"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1000"/>
                                        <p:tgtEl>
                                          <p:spTgt spid="51"/>
                                        </p:tgtEl>
                                      </p:cBhvr>
                                    </p:animEffect>
                                    <p:anim calcmode="lin" valueType="num">
                                      <p:cBhvr>
                                        <p:cTn id="40" dur="1000" fill="hold"/>
                                        <p:tgtEl>
                                          <p:spTgt spid="51"/>
                                        </p:tgtEl>
                                        <p:attrNameLst>
                                          <p:attrName>ppt_x</p:attrName>
                                        </p:attrNameLst>
                                      </p:cBhvr>
                                      <p:tavLst>
                                        <p:tav tm="0">
                                          <p:val>
                                            <p:strVal val="#ppt_x"/>
                                          </p:val>
                                        </p:tav>
                                        <p:tav tm="100000">
                                          <p:val>
                                            <p:strVal val="#ppt_x"/>
                                          </p:val>
                                        </p:tav>
                                      </p:tavLst>
                                    </p:anim>
                                    <p:anim calcmode="lin" valueType="num">
                                      <p:cBhvr>
                                        <p:cTn id="41" dur="1000" fill="hold"/>
                                        <p:tgtEl>
                                          <p:spTgt spid="5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5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1000"/>
                                        <p:tgtEl>
                                          <p:spTgt spid="59"/>
                                        </p:tgtEl>
                                      </p:cBhvr>
                                    </p:animEffect>
                                    <p:anim calcmode="lin" valueType="num">
                                      <p:cBhvr>
                                        <p:cTn id="45" dur="1000" fill="hold"/>
                                        <p:tgtEl>
                                          <p:spTgt spid="59"/>
                                        </p:tgtEl>
                                        <p:attrNameLst>
                                          <p:attrName>ppt_x</p:attrName>
                                        </p:attrNameLst>
                                      </p:cBhvr>
                                      <p:tavLst>
                                        <p:tav tm="0">
                                          <p:val>
                                            <p:strVal val="#ppt_x"/>
                                          </p:val>
                                        </p:tav>
                                        <p:tav tm="100000">
                                          <p:val>
                                            <p:strVal val="#ppt_x"/>
                                          </p:val>
                                        </p:tav>
                                      </p:tavLst>
                                    </p:anim>
                                    <p:anim calcmode="lin" valueType="num">
                                      <p:cBhvr>
                                        <p:cTn id="46" dur="1000" fill="hold"/>
                                        <p:tgtEl>
                                          <p:spTgt spid="5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50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1000"/>
                                        <p:tgtEl>
                                          <p:spTgt spid="67"/>
                                        </p:tgtEl>
                                      </p:cBhvr>
                                    </p:animEffect>
                                    <p:anim calcmode="lin" valueType="num">
                                      <p:cBhvr>
                                        <p:cTn id="50" dur="1000" fill="hold"/>
                                        <p:tgtEl>
                                          <p:spTgt spid="67"/>
                                        </p:tgtEl>
                                        <p:attrNameLst>
                                          <p:attrName>ppt_x</p:attrName>
                                        </p:attrNameLst>
                                      </p:cBhvr>
                                      <p:tavLst>
                                        <p:tav tm="0">
                                          <p:val>
                                            <p:strVal val="#ppt_x"/>
                                          </p:val>
                                        </p:tav>
                                        <p:tav tm="100000">
                                          <p:val>
                                            <p:strVal val="#ppt_x"/>
                                          </p:val>
                                        </p:tav>
                                      </p:tavLst>
                                    </p:anim>
                                    <p:anim calcmode="lin" valueType="num">
                                      <p:cBhvr>
                                        <p:cTn id="51" dur="1000" fill="hold"/>
                                        <p:tgtEl>
                                          <p:spTgt spid="67"/>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2" presetClass="entr" presetSubtype="8"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left)">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p:bldP spid="58" grpId="0" animBg="1"/>
      <p:bldP spid="59" grpId="0"/>
      <p:bldP spid="66" grpId="0" animBg="1"/>
      <p:bldP spid="67"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空心弧 64"/>
          <p:cNvSpPr/>
          <p:nvPr/>
        </p:nvSpPr>
        <p:spPr>
          <a:xfrm rot="17483404">
            <a:off x="592136" y="1425554"/>
            <a:ext cx="1329116" cy="1329116"/>
          </a:xfrm>
          <a:prstGeom prst="blockArc">
            <a:avLst>
              <a:gd name="adj1" fmla="val 20230576"/>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66" name="组合 65"/>
          <p:cNvGrpSpPr/>
          <p:nvPr/>
        </p:nvGrpSpPr>
        <p:grpSpPr>
          <a:xfrm>
            <a:off x="586205" y="1419623"/>
            <a:ext cx="1340979" cy="1340979"/>
            <a:chOff x="900439" y="3690248"/>
            <a:chExt cx="1787972" cy="1787972"/>
          </a:xfrm>
        </p:grpSpPr>
        <p:grpSp>
          <p:nvGrpSpPr>
            <p:cNvPr id="68" name="组合 67"/>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72" name="椭圆 71"/>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3" name="椭圆 72"/>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69" name="组合 68"/>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71" name="椭圆 70"/>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grpSp>
      </p:grpSp>
      <p:sp>
        <p:nvSpPr>
          <p:cNvPr id="74" name="空心弧 73"/>
          <p:cNvSpPr/>
          <p:nvPr/>
        </p:nvSpPr>
        <p:spPr>
          <a:xfrm rot="13534012">
            <a:off x="2279456" y="1425554"/>
            <a:ext cx="1329116" cy="1329116"/>
          </a:xfrm>
          <a:prstGeom prst="blockArc">
            <a:avLst>
              <a:gd name="adj1" fmla="val 2638808"/>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75" name="组合 74"/>
          <p:cNvGrpSpPr/>
          <p:nvPr/>
        </p:nvGrpSpPr>
        <p:grpSpPr>
          <a:xfrm>
            <a:off x="2273525" y="1419623"/>
            <a:ext cx="1340979" cy="1340979"/>
            <a:chOff x="900439" y="3690248"/>
            <a:chExt cx="1787972" cy="1787972"/>
          </a:xfrm>
        </p:grpSpPr>
        <p:grpSp>
          <p:nvGrpSpPr>
            <p:cNvPr id="76" name="组合 75"/>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80" name="椭圆 79"/>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1" name="椭圆 80"/>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77" name="组合 76"/>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79" name="椭圆 78"/>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grpSp>
      </p:grpSp>
      <p:sp>
        <p:nvSpPr>
          <p:cNvPr id="82" name="空心弧 81"/>
          <p:cNvSpPr/>
          <p:nvPr/>
        </p:nvSpPr>
        <p:spPr>
          <a:xfrm rot="11481786">
            <a:off x="3966776" y="1425554"/>
            <a:ext cx="1329116" cy="1329116"/>
          </a:xfrm>
          <a:prstGeom prst="blockArc">
            <a:avLst>
              <a:gd name="adj1" fmla="val 4641368"/>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83" name="组合 82"/>
          <p:cNvGrpSpPr/>
          <p:nvPr/>
        </p:nvGrpSpPr>
        <p:grpSpPr>
          <a:xfrm>
            <a:off x="3960845" y="1419623"/>
            <a:ext cx="1340979" cy="1340979"/>
            <a:chOff x="900439" y="3690248"/>
            <a:chExt cx="1787972" cy="1787972"/>
          </a:xfrm>
        </p:grpSpPr>
        <p:grpSp>
          <p:nvGrpSpPr>
            <p:cNvPr id="84" name="组合 83"/>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88" name="椭圆 87"/>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9" name="椭圆 88"/>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85" name="组合 84"/>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87" name="椭圆 86"/>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grpSp>
      </p:grpSp>
      <p:sp>
        <p:nvSpPr>
          <p:cNvPr id="90" name="空心弧 89"/>
          <p:cNvSpPr/>
          <p:nvPr/>
        </p:nvSpPr>
        <p:spPr>
          <a:xfrm rot="10015644">
            <a:off x="5654096" y="1425554"/>
            <a:ext cx="1329116" cy="1329116"/>
          </a:xfrm>
          <a:prstGeom prst="blockArc">
            <a:avLst>
              <a:gd name="adj1" fmla="val 6466999"/>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91" name="组合 90"/>
          <p:cNvGrpSpPr/>
          <p:nvPr/>
        </p:nvGrpSpPr>
        <p:grpSpPr>
          <a:xfrm>
            <a:off x="5648165" y="1419623"/>
            <a:ext cx="1340979" cy="1340979"/>
            <a:chOff x="900439" y="3690248"/>
            <a:chExt cx="1787972" cy="1787972"/>
          </a:xfrm>
        </p:grpSpPr>
        <p:grpSp>
          <p:nvGrpSpPr>
            <p:cNvPr id="92" name="组合 91"/>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96" name="椭圆 95"/>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7" name="椭圆 96"/>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93" name="组合 92"/>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95" name="椭圆 94"/>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grpSp>
      </p:grpSp>
      <p:sp>
        <p:nvSpPr>
          <p:cNvPr id="98" name="空心弧 97"/>
          <p:cNvSpPr/>
          <p:nvPr/>
        </p:nvSpPr>
        <p:spPr>
          <a:xfrm rot="16416342">
            <a:off x="7341418" y="1425554"/>
            <a:ext cx="1329116" cy="1329116"/>
          </a:xfrm>
          <a:prstGeom prst="blockArc">
            <a:avLst>
              <a:gd name="adj1" fmla="val 21266633"/>
              <a:gd name="adj2" fmla="val 20200934"/>
              <a:gd name="adj3" fmla="val 12406"/>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F0000"/>
              </a:solidFill>
            </a:endParaRPr>
          </a:p>
        </p:txBody>
      </p:sp>
      <p:grpSp>
        <p:nvGrpSpPr>
          <p:cNvPr id="99" name="组合 98"/>
          <p:cNvGrpSpPr/>
          <p:nvPr/>
        </p:nvGrpSpPr>
        <p:grpSpPr>
          <a:xfrm>
            <a:off x="7335486" y="1419623"/>
            <a:ext cx="1340979" cy="1340979"/>
            <a:chOff x="900439" y="3690248"/>
            <a:chExt cx="1787972" cy="1787972"/>
          </a:xfrm>
        </p:grpSpPr>
        <p:grpSp>
          <p:nvGrpSpPr>
            <p:cNvPr id="100" name="组合 99"/>
            <p:cNvGrpSpPr/>
            <p:nvPr/>
          </p:nvGrpSpPr>
          <p:grpSpPr>
            <a:xfrm>
              <a:off x="900439" y="3690248"/>
              <a:ext cx="1787972" cy="1787972"/>
              <a:chOff x="996450" y="4231619"/>
              <a:chExt cx="2181086" cy="2181086"/>
            </a:xfrm>
            <a:effectLst>
              <a:outerShdw blurRad="215900" sx="103000" sy="103000" algn="ctr" rotWithShape="0">
                <a:prstClr val="black">
                  <a:alpha val="40000"/>
                </a:prstClr>
              </a:outerShdw>
            </a:effectLst>
          </p:grpSpPr>
          <p:sp>
            <p:nvSpPr>
              <p:cNvPr id="104" name="椭圆 103"/>
              <p:cNvSpPr/>
              <p:nvPr/>
            </p:nvSpPr>
            <p:spPr>
              <a:xfrm>
                <a:off x="1301652" y="4536821"/>
                <a:ext cx="1570682" cy="1570682"/>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5" name="椭圆 104"/>
              <p:cNvSpPr/>
              <p:nvPr/>
            </p:nvSpPr>
            <p:spPr>
              <a:xfrm>
                <a:off x="996450" y="4231619"/>
                <a:ext cx="2181086" cy="2181086"/>
              </a:xfrm>
              <a:prstGeom prst="ellipse">
                <a:avLst/>
              </a:pr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grpSp>
          <p:nvGrpSpPr>
            <p:cNvPr id="101" name="组合 100"/>
            <p:cNvGrpSpPr/>
            <p:nvPr/>
          </p:nvGrpSpPr>
          <p:grpSpPr>
            <a:xfrm>
              <a:off x="1174850" y="3964659"/>
              <a:ext cx="1239151" cy="1239151"/>
              <a:chOff x="304800" y="673100"/>
              <a:chExt cx="4000500" cy="4000500"/>
            </a:xfrm>
            <a:effectLst>
              <a:outerShdw blurRad="444500" dist="254000" dir="8100000" algn="tr" rotWithShape="0">
                <a:prstClr val="black">
                  <a:alpha val="50000"/>
                </a:prstClr>
              </a:outerShdw>
            </a:effectLst>
          </p:grpSpPr>
          <p:sp>
            <p:nvSpPr>
              <p:cNvPr id="102" name="同心圆 10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103" name="椭圆 102"/>
              <p:cNvSpPr/>
              <p:nvPr/>
            </p:nvSpPr>
            <p:spPr>
              <a:xfrm>
                <a:off x="393966" y="766742"/>
                <a:ext cx="3774377" cy="37743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grpSp>
      </p:grpSp>
      <p:sp>
        <p:nvSpPr>
          <p:cNvPr id="106" name="TextBox 105"/>
          <p:cNvSpPr txBox="1"/>
          <p:nvPr/>
        </p:nvSpPr>
        <p:spPr>
          <a:xfrm>
            <a:off x="908081" y="1847738"/>
            <a:ext cx="715580"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anose="03000509000000000000" pitchFamily="2" charset="-122"/>
              </a:rPr>
              <a:t>100%</a:t>
            </a:r>
            <a:endParaRPr lang="zh-CN" altLang="en-US" sz="2100" dirty="0">
              <a:solidFill>
                <a:srgbClr val="0070C0"/>
              </a:solidFill>
              <a:latin typeface="Impact" panose="020B0806030902050204" pitchFamily="34" charset="0"/>
              <a:ea typeface="方正大黑简体" panose="03000509000000000000" pitchFamily="2" charset="-122"/>
            </a:endParaRPr>
          </a:p>
        </p:txBody>
      </p:sp>
      <p:sp>
        <p:nvSpPr>
          <p:cNvPr id="107" name="TextBox 106"/>
          <p:cNvSpPr txBox="1"/>
          <p:nvPr/>
        </p:nvSpPr>
        <p:spPr>
          <a:xfrm>
            <a:off x="2650404" y="1847738"/>
            <a:ext cx="613390"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anose="03000509000000000000" pitchFamily="2" charset="-122"/>
              </a:rPr>
              <a:t>80%</a:t>
            </a:r>
            <a:endParaRPr lang="zh-CN" altLang="en-US" sz="2100" dirty="0">
              <a:solidFill>
                <a:srgbClr val="0070C0"/>
              </a:solidFill>
              <a:latin typeface="Impact" panose="020B0806030902050204" pitchFamily="34" charset="0"/>
              <a:ea typeface="方正大黑简体" panose="03000509000000000000" pitchFamily="2" charset="-122"/>
            </a:endParaRPr>
          </a:p>
        </p:txBody>
      </p:sp>
      <p:sp>
        <p:nvSpPr>
          <p:cNvPr id="108" name="TextBox 107"/>
          <p:cNvSpPr txBox="1"/>
          <p:nvPr/>
        </p:nvSpPr>
        <p:spPr>
          <a:xfrm>
            <a:off x="4343275" y="1847738"/>
            <a:ext cx="574918"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anose="03000509000000000000" pitchFamily="2" charset="-122"/>
              </a:rPr>
              <a:t>75%</a:t>
            </a:r>
            <a:endParaRPr lang="zh-CN" altLang="en-US" sz="2100" dirty="0">
              <a:solidFill>
                <a:srgbClr val="0070C0"/>
              </a:solidFill>
              <a:latin typeface="Impact" panose="020B0806030902050204" pitchFamily="34" charset="0"/>
              <a:ea typeface="方正大黑简体" panose="03000509000000000000" pitchFamily="2" charset="-122"/>
            </a:endParaRPr>
          </a:p>
        </p:txBody>
      </p:sp>
      <p:sp>
        <p:nvSpPr>
          <p:cNvPr id="109" name="TextBox 108"/>
          <p:cNvSpPr txBox="1"/>
          <p:nvPr/>
        </p:nvSpPr>
        <p:spPr>
          <a:xfrm>
            <a:off x="6030595" y="1847738"/>
            <a:ext cx="615794"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anose="03000509000000000000" pitchFamily="2" charset="-122"/>
              </a:rPr>
              <a:t>66%</a:t>
            </a:r>
            <a:endParaRPr lang="zh-CN" altLang="en-US" sz="2100" dirty="0">
              <a:solidFill>
                <a:srgbClr val="0070C0"/>
              </a:solidFill>
              <a:latin typeface="Impact" panose="020B0806030902050204" pitchFamily="34" charset="0"/>
              <a:ea typeface="方正大黑简体" panose="03000509000000000000" pitchFamily="2" charset="-122"/>
            </a:endParaRPr>
          </a:p>
        </p:txBody>
      </p:sp>
      <p:sp>
        <p:nvSpPr>
          <p:cNvPr id="110" name="TextBox 109"/>
          <p:cNvSpPr txBox="1"/>
          <p:nvPr/>
        </p:nvSpPr>
        <p:spPr>
          <a:xfrm>
            <a:off x="7717916" y="1847738"/>
            <a:ext cx="614591" cy="392415"/>
          </a:xfrm>
          <a:prstGeom prst="rect">
            <a:avLst/>
          </a:prstGeom>
          <a:noFill/>
        </p:spPr>
        <p:txBody>
          <a:bodyPr wrap="none" lIns="68580" tIns="34290" rIns="68580" bIns="34290" rtlCol="0">
            <a:spAutoFit/>
          </a:bodyPr>
          <a:lstStyle/>
          <a:p>
            <a:r>
              <a:rPr lang="en-US" altLang="zh-CN" sz="2100" dirty="0">
                <a:solidFill>
                  <a:srgbClr val="0070C0"/>
                </a:solidFill>
                <a:latin typeface="Impact" panose="020B0806030902050204" pitchFamily="34" charset="0"/>
                <a:ea typeface="方正大黑简体" panose="03000509000000000000" pitchFamily="2" charset="-122"/>
              </a:rPr>
              <a:t>90%</a:t>
            </a:r>
            <a:endParaRPr lang="zh-CN" altLang="en-US" sz="2100" dirty="0">
              <a:solidFill>
                <a:srgbClr val="0070C0"/>
              </a:solidFill>
              <a:latin typeface="Impact" panose="020B0806030902050204" pitchFamily="34" charset="0"/>
              <a:ea typeface="方正大黑简体" panose="03000509000000000000" pitchFamily="2" charset="-122"/>
            </a:endParaRPr>
          </a:p>
        </p:txBody>
      </p:sp>
      <p:grpSp>
        <p:nvGrpSpPr>
          <p:cNvPr id="111" name="组合 110"/>
          <p:cNvGrpSpPr/>
          <p:nvPr/>
        </p:nvGrpSpPr>
        <p:grpSpPr>
          <a:xfrm>
            <a:off x="620659" y="951317"/>
            <a:ext cx="618652" cy="726075"/>
            <a:chOff x="3534996" y="1547078"/>
            <a:chExt cx="878774" cy="1031362"/>
          </a:xfrm>
        </p:grpSpPr>
        <p:grpSp>
          <p:nvGrpSpPr>
            <p:cNvPr id="112" name="组合 111"/>
            <p:cNvGrpSpPr/>
            <p:nvPr/>
          </p:nvGrpSpPr>
          <p:grpSpPr>
            <a:xfrm>
              <a:off x="3534996" y="1547078"/>
              <a:ext cx="878774" cy="1031362"/>
              <a:chOff x="1008115" y="2542722"/>
              <a:chExt cx="1360493" cy="1596732"/>
            </a:xfrm>
          </p:grpSpPr>
          <p:grpSp>
            <p:nvGrpSpPr>
              <p:cNvPr id="114" name="组合 113"/>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117" name="椭圆 1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anose="020B0503020204020204" pitchFamily="34" charset="-122"/>
                  </a:endParaRPr>
                </a:p>
              </p:txBody>
            </p:sp>
          </p:grpSp>
          <p:sp>
            <p:nvSpPr>
              <p:cNvPr id="115" name="TextBox 114"/>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FF0000"/>
                  </a:solidFill>
                  <a:latin typeface="微软雅黑" panose="020B0503020204020204" pitchFamily="34" charset="-122"/>
                  <a:ea typeface="造字工房劲黑（非商用）常规体" pitchFamily="50" charset="-122"/>
                </a:endParaRPr>
              </a:p>
            </p:txBody>
          </p:sp>
        </p:grpSp>
        <p:sp>
          <p:nvSpPr>
            <p:cNvPr id="113" name="TextBox 19"/>
            <p:cNvSpPr>
              <a:spLocks noChangeArrowheads="1"/>
            </p:cNvSpPr>
            <p:nvPr/>
          </p:nvSpPr>
          <p:spPr bwMode="auto">
            <a:xfrm>
              <a:off x="3802804" y="1687012"/>
              <a:ext cx="382995"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1</a:t>
              </a:r>
              <a:endParaRPr lang="zh-CN" altLang="en-US" sz="2100" dirty="0">
                <a:solidFill>
                  <a:srgbClr val="0070C0"/>
                </a:solidFill>
                <a:latin typeface="+mj-lt"/>
                <a:ea typeface="微软雅黑" panose="020B0503020204020204" pitchFamily="34" charset="-122"/>
              </a:endParaRPr>
            </a:p>
          </p:txBody>
        </p:sp>
      </p:grpSp>
      <p:grpSp>
        <p:nvGrpSpPr>
          <p:cNvPr id="118" name="组合 117"/>
          <p:cNvGrpSpPr/>
          <p:nvPr/>
        </p:nvGrpSpPr>
        <p:grpSpPr>
          <a:xfrm>
            <a:off x="2309210" y="951317"/>
            <a:ext cx="618652" cy="726075"/>
            <a:chOff x="3534996" y="1547078"/>
            <a:chExt cx="878774" cy="1031362"/>
          </a:xfrm>
        </p:grpSpPr>
        <p:grpSp>
          <p:nvGrpSpPr>
            <p:cNvPr id="119" name="组合 118"/>
            <p:cNvGrpSpPr/>
            <p:nvPr/>
          </p:nvGrpSpPr>
          <p:grpSpPr>
            <a:xfrm>
              <a:off x="3534996" y="1547078"/>
              <a:ext cx="878774" cy="1031362"/>
              <a:chOff x="1008115" y="2542722"/>
              <a:chExt cx="1360493" cy="1596732"/>
            </a:xfrm>
          </p:grpSpPr>
          <p:grpSp>
            <p:nvGrpSpPr>
              <p:cNvPr id="121" name="组合 120"/>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124" name="椭圆 12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anose="020B0503020204020204" pitchFamily="34" charset="-122"/>
                  </a:endParaRPr>
                </a:p>
              </p:txBody>
            </p:sp>
          </p:grpSp>
          <p:sp>
            <p:nvSpPr>
              <p:cNvPr id="122" name="TextBox 121"/>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FF0000"/>
                  </a:solidFill>
                  <a:latin typeface="微软雅黑" panose="020B0503020204020204" pitchFamily="34" charset="-122"/>
                  <a:ea typeface="造字工房劲黑（非商用）常规体" pitchFamily="50" charset="-122"/>
                </a:endParaRPr>
              </a:p>
            </p:txBody>
          </p:sp>
        </p:grpSp>
        <p:sp>
          <p:nvSpPr>
            <p:cNvPr id="120" name="TextBox 19"/>
            <p:cNvSpPr>
              <a:spLocks noChangeArrowheads="1"/>
            </p:cNvSpPr>
            <p:nvPr/>
          </p:nvSpPr>
          <p:spPr bwMode="auto">
            <a:xfrm>
              <a:off x="3802804" y="1687012"/>
              <a:ext cx="453580"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2</a:t>
              </a:r>
              <a:endParaRPr lang="zh-CN" altLang="en-US" sz="2100" dirty="0">
                <a:solidFill>
                  <a:srgbClr val="0070C0"/>
                </a:solidFill>
                <a:latin typeface="+mj-lt"/>
                <a:ea typeface="微软雅黑" panose="020B0503020204020204" pitchFamily="34" charset="-122"/>
              </a:endParaRPr>
            </a:p>
          </p:txBody>
        </p:sp>
      </p:grpSp>
      <p:grpSp>
        <p:nvGrpSpPr>
          <p:cNvPr id="125" name="组合 124"/>
          <p:cNvGrpSpPr/>
          <p:nvPr/>
        </p:nvGrpSpPr>
        <p:grpSpPr>
          <a:xfrm>
            <a:off x="3997761" y="951317"/>
            <a:ext cx="618652" cy="726075"/>
            <a:chOff x="3534996" y="1547078"/>
            <a:chExt cx="878774" cy="1031362"/>
          </a:xfrm>
        </p:grpSpPr>
        <p:grpSp>
          <p:nvGrpSpPr>
            <p:cNvPr id="126" name="组合 125"/>
            <p:cNvGrpSpPr/>
            <p:nvPr/>
          </p:nvGrpSpPr>
          <p:grpSpPr>
            <a:xfrm>
              <a:off x="3534996" y="1547078"/>
              <a:ext cx="878774" cy="1031362"/>
              <a:chOff x="1008115" y="2542722"/>
              <a:chExt cx="1360493" cy="1596732"/>
            </a:xfrm>
          </p:grpSpPr>
          <p:grpSp>
            <p:nvGrpSpPr>
              <p:cNvPr id="128" name="组合 127"/>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30" name="同心圆 1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131" name="椭圆 1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anose="020B0503020204020204" pitchFamily="34" charset="-122"/>
                  </a:endParaRPr>
                </a:p>
              </p:txBody>
            </p:sp>
          </p:grpSp>
          <p:sp>
            <p:nvSpPr>
              <p:cNvPr id="129" name="TextBox 128"/>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FF0000"/>
                  </a:solidFill>
                  <a:latin typeface="微软雅黑" panose="020B0503020204020204" pitchFamily="34" charset="-122"/>
                  <a:ea typeface="造字工房劲黑（非商用）常规体" pitchFamily="50" charset="-122"/>
                </a:endParaRPr>
              </a:p>
            </p:txBody>
          </p:sp>
        </p:grpSp>
        <p:sp>
          <p:nvSpPr>
            <p:cNvPr id="127" name="TextBox 19"/>
            <p:cNvSpPr>
              <a:spLocks noChangeArrowheads="1"/>
            </p:cNvSpPr>
            <p:nvPr/>
          </p:nvSpPr>
          <p:spPr bwMode="auto">
            <a:xfrm>
              <a:off x="3802804" y="1687012"/>
              <a:ext cx="437643"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3</a:t>
              </a:r>
              <a:endParaRPr lang="zh-CN" altLang="en-US" sz="2100" dirty="0">
                <a:solidFill>
                  <a:srgbClr val="0070C0"/>
                </a:solidFill>
                <a:latin typeface="+mj-lt"/>
                <a:ea typeface="微软雅黑" panose="020B0503020204020204" pitchFamily="34" charset="-122"/>
              </a:endParaRPr>
            </a:p>
          </p:txBody>
        </p:sp>
      </p:grpSp>
      <p:grpSp>
        <p:nvGrpSpPr>
          <p:cNvPr id="132" name="组合 131"/>
          <p:cNvGrpSpPr/>
          <p:nvPr/>
        </p:nvGrpSpPr>
        <p:grpSpPr>
          <a:xfrm>
            <a:off x="5686312" y="951317"/>
            <a:ext cx="618652" cy="726075"/>
            <a:chOff x="3534996" y="1547078"/>
            <a:chExt cx="878774" cy="1031362"/>
          </a:xfrm>
        </p:grpSpPr>
        <p:grpSp>
          <p:nvGrpSpPr>
            <p:cNvPr id="133" name="组合 132"/>
            <p:cNvGrpSpPr/>
            <p:nvPr/>
          </p:nvGrpSpPr>
          <p:grpSpPr>
            <a:xfrm>
              <a:off x="3534996" y="1547078"/>
              <a:ext cx="878774" cy="1031362"/>
              <a:chOff x="1008115" y="2542722"/>
              <a:chExt cx="1360493" cy="1596732"/>
            </a:xfrm>
          </p:grpSpPr>
          <p:grpSp>
            <p:nvGrpSpPr>
              <p:cNvPr id="135" name="组合 134"/>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37" name="同心圆 1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138" name="椭圆 1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anose="020B0503020204020204" pitchFamily="34" charset="-122"/>
                  </a:endParaRPr>
                </a:p>
              </p:txBody>
            </p:sp>
          </p:grpSp>
          <p:sp>
            <p:nvSpPr>
              <p:cNvPr id="136" name="TextBox 135"/>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FF0000"/>
                  </a:solidFill>
                  <a:latin typeface="微软雅黑" panose="020B0503020204020204" pitchFamily="34" charset="-122"/>
                  <a:ea typeface="造字工房劲黑（非商用）常规体" pitchFamily="50" charset="-122"/>
                </a:endParaRPr>
              </a:p>
            </p:txBody>
          </p:sp>
        </p:grpSp>
        <p:sp>
          <p:nvSpPr>
            <p:cNvPr id="134" name="TextBox 19"/>
            <p:cNvSpPr>
              <a:spLocks noChangeArrowheads="1"/>
            </p:cNvSpPr>
            <p:nvPr/>
          </p:nvSpPr>
          <p:spPr bwMode="auto">
            <a:xfrm>
              <a:off x="3802804" y="1687012"/>
              <a:ext cx="464967"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4</a:t>
              </a:r>
              <a:endParaRPr lang="zh-CN" altLang="en-US" sz="2100" dirty="0">
                <a:solidFill>
                  <a:srgbClr val="0070C0"/>
                </a:solidFill>
                <a:latin typeface="+mj-lt"/>
                <a:ea typeface="微软雅黑" panose="020B0503020204020204" pitchFamily="34" charset="-122"/>
              </a:endParaRPr>
            </a:p>
          </p:txBody>
        </p:sp>
      </p:grpSp>
      <p:grpSp>
        <p:nvGrpSpPr>
          <p:cNvPr id="139" name="组合 138"/>
          <p:cNvGrpSpPr/>
          <p:nvPr/>
        </p:nvGrpSpPr>
        <p:grpSpPr>
          <a:xfrm>
            <a:off x="7374864" y="951317"/>
            <a:ext cx="618652" cy="726075"/>
            <a:chOff x="3534996" y="1547078"/>
            <a:chExt cx="878774" cy="1031362"/>
          </a:xfrm>
        </p:grpSpPr>
        <p:grpSp>
          <p:nvGrpSpPr>
            <p:cNvPr id="140" name="组合 139"/>
            <p:cNvGrpSpPr/>
            <p:nvPr/>
          </p:nvGrpSpPr>
          <p:grpSpPr>
            <a:xfrm>
              <a:off x="3534996" y="1547078"/>
              <a:ext cx="878774" cy="1031362"/>
              <a:chOff x="1008115" y="2542722"/>
              <a:chExt cx="1360493" cy="1596732"/>
            </a:xfrm>
          </p:grpSpPr>
          <p:grpSp>
            <p:nvGrpSpPr>
              <p:cNvPr id="142" name="组合 141"/>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44" name="同心圆 1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a typeface="微软雅黑" panose="020B0503020204020204" pitchFamily="34" charset="-122"/>
                  </a:endParaRPr>
                </a:p>
              </p:txBody>
            </p:sp>
            <p:sp>
              <p:nvSpPr>
                <p:cNvPr id="145" name="椭圆 14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smtClean="0">
                    <a:solidFill>
                      <a:srgbClr val="FF0000"/>
                    </a:solidFill>
                    <a:ea typeface="微软雅黑" panose="020B0503020204020204" pitchFamily="34" charset="-122"/>
                  </a:endParaRPr>
                </a:p>
              </p:txBody>
            </p:sp>
          </p:grpSp>
          <p:sp>
            <p:nvSpPr>
              <p:cNvPr id="143" name="TextBox 142"/>
              <p:cNvSpPr txBox="1"/>
              <p:nvPr/>
            </p:nvSpPr>
            <p:spPr>
              <a:xfrm>
                <a:off x="1259743" y="2718089"/>
                <a:ext cx="406247" cy="1421365"/>
              </a:xfrm>
              <a:prstGeom prst="rect">
                <a:avLst/>
              </a:prstGeom>
              <a:noFill/>
            </p:spPr>
            <p:txBody>
              <a:bodyPr wrap="none" rtlCol="0">
                <a:spAutoFit/>
              </a:bodyPr>
              <a:lstStyle/>
              <a:p>
                <a:endParaRPr lang="zh-CN" altLang="en-US" sz="3600" dirty="0">
                  <a:solidFill>
                    <a:srgbClr val="FF0000"/>
                  </a:solidFill>
                  <a:latin typeface="微软雅黑" panose="020B0503020204020204" pitchFamily="34" charset="-122"/>
                  <a:ea typeface="造字工房劲黑（非商用）常规体" pitchFamily="50" charset="-122"/>
                </a:endParaRPr>
              </a:p>
            </p:txBody>
          </p:sp>
        </p:grpSp>
        <p:sp>
          <p:nvSpPr>
            <p:cNvPr id="141" name="TextBox 19"/>
            <p:cNvSpPr>
              <a:spLocks noChangeArrowheads="1"/>
            </p:cNvSpPr>
            <p:nvPr/>
          </p:nvSpPr>
          <p:spPr bwMode="auto">
            <a:xfrm>
              <a:off x="3802804" y="1687012"/>
              <a:ext cx="444472" cy="590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dirty="0">
                  <a:solidFill>
                    <a:srgbClr val="0070C0"/>
                  </a:solidFill>
                  <a:latin typeface="+mj-lt"/>
                  <a:ea typeface="微软雅黑" panose="020B0503020204020204" pitchFamily="34" charset="-122"/>
                </a:rPr>
                <a:t>5</a:t>
              </a:r>
              <a:endParaRPr lang="zh-CN" altLang="en-US" sz="2100" dirty="0">
                <a:solidFill>
                  <a:srgbClr val="0070C0"/>
                </a:solidFill>
                <a:latin typeface="+mj-lt"/>
                <a:ea typeface="微软雅黑" panose="020B0503020204020204" pitchFamily="34" charset="-122"/>
              </a:endParaRPr>
            </a:p>
          </p:txBody>
        </p:sp>
      </p:grpSp>
      <p:sp>
        <p:nvSpPr>
          <p:cNvPr id="147" name="Rectangle 59"/>
          <p:cNvSpPr>
            <a:spLocks noChangeArrowheads="1"/>
          </p:cNvSpPr>
          <p:nvPr/>
        </p:nvSpPr>
        <p:spPr bwMode="auto">
          <a:xfrm>
            <a:off x="637151" y="3001999"/>
            <a:ext cx="1257439" cy="30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方正兰亭黑_GBK" pitchFamily="2" charset="-122"/>
              </a:rPr>
              <a:t>项目一名称</a:t>
            </a:r>
            <a:endParaRPr lang="en-US" sz="1500" b="1" dirty="0">
              <a:solidFill>
                <a:srgbClr val="0070C0"/>
              </a:solidFill>
              <a:latin typeface="微软雅黑" panose="020B0503020204020204" pitchFamily="34" charset="-122"/>
              <a:ea typeface="微软雅黑" panose="020B0503020204020204" pitchFamily="34" charset="-122"/>
              <a:sym typeface="方正兰亭黑_GBK" pitchFamily="2" charset="-122"/>
            </a:endParaRPr>
          </a:p>
        </p:txBody>
      </p:sp>
      <p:sp>
        <p:nvSpPr>
          <p:cNvPr id="148" name="矩形 47"/>
          <p:cNvSpPr>
            <a:spLocks noChangeArrowheads="1"/>
          </p:cNvSpPr>
          <p:nvPr/>
        </p:nvSpPr>
        <p:spPr bwMode="auto">
          <a:xfrm>
            <a:off x="490716" y="3355703"/>
            <a:ext cx="1550309" cy="113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05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p:txBody>
      </p:sp>
      <p:sp>
        <p:nvSpPr>
          <p:cNvPr id="150" name="Rectangle 59"/>
          <p:cNvSpPr>
            <a:spLocks noChangeArrowheads="1"/>
          </p:cNvSpPr>
          <p:nvPr/>
        </p:nvSpPr>
        <p:spPr bwMode="auto">
          <a:xfrm>
            <a:off x="2333002" y="3001999"/>
            <a:ext cx="1257439" cy="30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方正兰亭黑_GBK" pitchFamily="2" charset="-122"/>
              </a:rPr>
              <a:t>项目二名称</a:t>
            </a:r>
            <a:endParaRPr lang="en-US" sz="1500" b="1" dirty="0">
              <a:solidFill>
                <a:srgbClr val="0070C0"/>
              </a:solidFill>
              <a:latin typeface="微软雅黑" panose="020B0503020204020204" pitchFamily="34" charset="-122"/>
              <a:ea typeface="微软雅黑" panose="020B0503020204020204" pitchFamily="34" charset="-122"/>
              <a:sym typeface="方正兰亭黑_GBK" pitchFamily="2" charset="-122"/>
            </a:endParaRPr>
          </a:p>
        </p:txBody>
      </p:sp>
      <p:sp>
        <p:nvSpPr>
          <p:cNvPr id="151" name="矩形 47"/>
          <p:cNvSpPr>
            <a:spLocks noChangeArrowheads="1"/>
          </p:cNvSpPr>
          <p:nvPr/>
        </p:nvSpPr>
        <p:spPr bwMode="auto">
          <a:xfrm>
            <a:off x="2186567" y="3355703"/>
            <a:ext cx="1550309" cy="113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05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p:txBody>
      </p:sp>
      <p:sp>
        <p:nvSpPr>
          <p:cNvPr id="153" name="Rectangle 59"/>
          <p:cNvSpPr>
            <a:spLocks noChangeArrowheads="1"/>
          </p:cNvSpPr>
          <p:nvPr/>
        </p:nvSpPr>
        <p:spPr bwMode="auto">
          <a:xfrm>
            <a:off x="4043011" y="3001999"/>
            <a:ext cx="1257439" cy="30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方正兰亭黑_GBK" pitchFamily="2" charset="-122"/>
              </a:rPr>
              <a:t>项目三名称</a:t>
            </a:r>
            <a:endParaRPr lang="en-US" sz="1500" b="1" dirty="0">
              <a:solidFill>
                <a:srgbClr val="0070C0"/>
              </a:solidFill>
              <a:latin typeface="微软雅黑" panose="020B0503020204020204" pitchFamily="34" charset="-122"/>
              <a:ea typeface="微软雅黑" panose="020B0503020204020204" pitchFamily="34" charset="-122"/>
              <a:sym typeface="方正兰亭黑_GBK" pitchFamily="2" charset="-122"/>
            </a:endParaRPr>
          </a:p>
        </p:txBody>
      </p:sp>
      <p:sp>
        <p:nvSpPr>
          <p:cNvPr id="154" name="矩形 47"/>
          <p:cNvSpPr>
            <a:spLocks noChangeArrowheads="1"/>
          </p:cNvSpPr>
          <p:nvPr/>
        </p:nvSpPr>
        <p:spPr bwMode="auto">
          <a:xfrm>
            <a:off x="3896576" y="3355703"/>
            <a:ext cx="1550309" cy="113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05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p:txBody>
      </p:sp>
      <p:sp>
        <p:nvSpPr>
          <p:cNvPr id="156" name="Rectangle 59"/>
          <p:cNvSpPr>
            <a:spLocks noChangeArrowheads="1"/>
          </p:cNvSpPr>
          <p:nvPr/>
        </p:nvSpPr>
        <p:spPr bwMode="auto">
          <a:xfrm>
            <a:off x="5771183" y="3001999"/>
            <a:ext cx="1257439" cy="30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方正兰亭黑_GBK" pitchFamily="2" charset="-122"/>
              </a:rPr>
              <a:t>项目四名称</a:t>
            </a:r>
            <a:endParaRPr lang="en-US" sz="1500" b="1" dirty="0">
              <a:solidFill>
                <a:srgbClr val="0070C0"/>
              </a:solidFill>
              <a:latin typeface="微软雅黑" panose="020B0503020204020204" pitchFamily="34" charset="-122"/>
              <a:ea typeface="微软雅黑" panose="020B0503020204020204" pitchFamily="34" charset="-122"/>
              <a:sym typeface="方正兰亭黑_GBK" pitchFamily="2" charset="-122"/>
            </a:endParaRPr>
          </a:p>
        </p:txBody>
      </p:sp>
      <p:sp>
        <p:nvSpPr>
          <p:cNvPr id="157" name="矩形 47"/>
          <p:cNvSpPr>
            <a:spLocks noChangeArrowheads="1"/>
          </p:cNvSpPr>
          <p:nvPr/>
        </p:nvSpPr>
        <p:spPr bwMode="auto">
          <a:xfrm>
            <a:off x="5624748" y="3355703"/>
            <a:ext cx="1550309" cy="113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05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p:txBody>
      </p:sp>
      <p:sp>
        <p:nvSpPr>
          <p:cNvPr id="159" name="Rectangle 59"/>
          <p:cNvSpPr>
            <a:spLocks noChangeArrowheads="1"/>
          </p:cNvSpPr>
          <p:nvPr/>
        </p:nvSpPr>
        <p:spPr bwMode="auto">
          <a:xfrm>
            <a:off x="7396492" y="3001999"/>
            <a:ext cx="1257439" cy="30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9" tIns="34289" rIns="68579" bIns="34289">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方正兰亭黑_GBK" pitchFamily="2" charset="-122"/>
              </a:rPr>
              <a:t>项目五名称</a:t>
            </a:r>
            <a:endParaRPr lang="en-US" sz="1500" b="1" dirty="0">
              <a:solidFill>
                <a:srgbClr val="0070C0"/>
              </a:solidFill>
              <a:latin typeface="微软雅黑" panose="020B0503020204020204" pitchFamily="34" charset="-122"/>
              <a:ea typeface="微软雅黑" panose="020B0503020204020204" pitchFamily="34" charset="-122"/>
              <a:sym typeface="方正兰亭黑_GBK" pitchFamily="2" charset="-122"/>
            </a:endParaRPr>
          </a:p>
        </p:txBody>
      </p:sp>
      <p:sp>
        <p:nvSpPr>
          <p:cNvPr id="160" name="矩形 47"/>
          <p:cNvSpPr>
            <a:spLocks noChangeArrowheads="1"/>
          </p:cNvSpPr>
          <p:nvPr/>
        </p:nvSpPr>
        <p:spPr bwMode="auto">
          <a:xfrm>
            <a:off x="7250057" y="3355703"/>
            <a:ext cx="1550309" cy="113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1" tIns="34286" rIns="68571" bIns="34286">
            <a:spAutoFit/>
          </a:bodyPr>
          <a:lstStyle/>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en-US" altLang="zh-CN" sz="1050" dirty="0">
              <a:latin typeface="微软雅黑" panose="020B0503020204020204" pitchFamily="34" charset="-122"/>
              <a:ea typeface="微软雅黑" panose="020B0503020204020204" pitchFamily="34" charset="-122"/>
              <a:sym typeface="方正兰亭黑_GBK" pitchFamily="2"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a:p>
            <a:pPr algn="ctr">
              <a:lnSpc>
                <a:spcPct val="110000"/>
              </a:lnSpc>
            </a:pPr>
            <a:r>
              <a:rPr lang="zh-CN" altLang="en-US" sz="1050" dirty="0">
                <a:latin typeface="微软雅黑" panose="020B0503020204020204" pitchFamily="34" charset="-122"/>
                <a:ea typeface="微软雅黑" panose="020B0503020204020204" pitchFamily="34" charset="-122"/>
                <a:sym typeface="方正兰亭黑_GBK" pitchFamily="2" charset="-122"/>
              </a:rPr>
              <a:t>点击添加文字说明</a:t>
            </a:r>
            <a:endParaRPr lang="zh-CN" altLang="en-US" sz="1050" dirty="0">
              <a:latin typeface="微软雅黑" panose="020B0503020204020204" pitchFamily="34" charset="-122"/>
              <a:ea typeface="微软雅黑" panose="020B0503020204020204" pitchFamily="34" charset="-122"/>
            </a:endParaRPr>
          </a:p>
        </p:txBody>
      </p:sp>
      <p:sp>
        <p:nvSpPr>
          <p:cNvPr id="161"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162" name="文本框 161"/>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100" fill="hold"/>
                                        <p:tgtEl>
                                          <p:spTgt spid="66"/>
                                        </p:tgtEl>
                                        <p:attrNameLst>
                                          <p:attrName>ppt_w</p:attrName>
                                        </p:attrNameLst>
                                      </p:cBhvr>
                                      <p:tavLst>
                                        <p:tav tm="0">
                                          <p:val>
                                            <p:fltVal val="0"/>
                                          </p:val>
                                        </p:tav>
                                        <p:tav tm="100000">
                                          <p:val>
                                            <p:strVal val="#ppt_w"/>
                                          </p:val>
                                        </p:tav>
                                      </p:tavLst>
                                    </p:anim>
                                    <p:anim calcmode="lin" valueType="num">
                                      <p:cBhvr>
                                        <p:cTn id="8" dur="100" fill="hold"/>
                                        <p:tgtEl>
                                          <p:spTgt spid="66"/>
                                        </p:tgtEl>
                                        <p:attrNameLst>
                                          <p:attrName>ppt_h</p:attrName>
                                        </p:attrNameLst>
                                      </p:cBhvr>
                                      <p:tavLst>
                                        <p:tav tm="0">
                                          <p:val>
                                            <p:fltVal val="0"/>
                                          </p:val>
                                        </p:tav>
                                        <p:tav tm="100000">
                                          <p:val>
                                            <p:strVal val="#ppt_h"/>
                                          </p:val>
                                        </p:tav>
                                      </p:tavLst>
                                    </p:anim>
                                    <p:animEffect transition="in" filter="fade">
                                      <p:cBhvr>
                                        <p:cTn id="9" dur="100"/>
                                        <p:tgtEl>
                                          <p:spTgt spid="66"/>
                                        </p:tgtEl>
                                      </p:cBhvr>
                                    </p:animEffect>
                                  </p:childTnLst>
                                </p:cTn>
                              </p:par>
                              <p:par>
                                <p:cTn id="10" presetID="6" presetClass="emph" presetSubtype="0" fill="hold" nodeType="withEffect">
                                  <p:stCondLst>
                                    <p:cond delay="100"/>
                                  </p:stCondLst>
                                  <p:childTnLst>
                                    <p:animScale>
                                      <p:cBhvr>
                                        <p:cTn id="11" dur="100" fill="hold"/>
                                        <p:tgtEl>
                                          <p:spTgt spid="66"/>
                                        </p:tgtEl>
                                      </p:cBhvr>
                                      <p:by x="110000" y="110000"/>
                                    </p:animScale>
                                  </p:childTnLst>
                                </p:cTn>
                              </p:par>
                              <p:par>
                                <p:cTn id="12" presetID="6" presetClass="emph" presetSubtype="0" fill="hold" nodeType="withEffect">
                                  <p:stCondLst>
                                    <p:cond delay="200"/>
                                  </p:stCondLst>
                                  <p:childTnLst>
                                    <p:animScale>
                                      <p:cBhvr>
                                        <p:cTn id="13" dur="200" fill="hold"/>
                                        <p:tgtEl>
                                          <p:spTgt spid="66"/>
                                        </p:tgtEl>
                                      </p:cBhvr>
                                      <p:by x="90000" y="90000"/>
                                    </p:animScale>
                                  </p:childTnLst>
                                </p:cTn>
                              </p:par>
                              <p:par>
                                <p:cTn id="14" presetID="6" presetClass="emph" presetSubtype="0" fill="hold" nodeType="withEffect">
                                  <p:stCondLst>
                                    <p:cond delay="400"/>
                                  </p:stCondLst>
                                  <p:childTnLst>
                                    <p:animScale>
                                      <p:cBhvr>
                                        <p:cTn id="15" dur="100" fill="hold"/>
                                        <p:tgtEl>
                                          <p:spTgt spid="66"/>
                                        </p:tgtEl>
                                      </p:cBhvr>
                                      <p:by x="105000" y="105000"/>
                                    </p:animScale>
                                  </p:childTnLst>
                                </p:cTn>
                              </p:par>
                              <p:par>
                                <p:cTn id="16" presetID="6" presetClass="emph" presetSubtype="0" fill="hold" nodeType="withEffect">
                                  <p:stCondLst>
                                    <p:cond delay="500"/>
                                  </p:stCondLst>
                                  <p:childTnLst>
                                    <p:animScale>
                                      <p:cBhvr>
                                        <p:cTn id="17" dur="200" fill="hold"/>
                                        <p:tgtEl>
                                          <p:spTgt spid="66"/>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p:cTn id="21" dur="100" fill="hold"/>
                                        <p:tgtEl>
                                          <p:spTgt spid="75"/>
                                        </p:tgtEl>
                                        <p:attrNameLst>
                                          <p:attrName>ppt_w</p:attrName>
                                        </p:attrNameLst>
                                      </p:cBhvr>
                                      <p:tavLst>
                                        <p:tav tm="0">
                                          <p:val>
                                            <p:fltVal val="0"/>
                                          </p:val>
                                        </p:tav>
                                        <p:tav tm="100000">
                                          <p:val>
                                            <p:strVal val="#ppt_w"/>
                                          </p:val>
                                        </p:tav>
                                      </p:tavLst>
                                    </p:anim>
                                    <p:anim calcmode="lin" valueType="num">
                                      <p:cBhvr>
                                        <p:cTn id="22" dur="100" fill="hold"/>
                                        <p:tgtEl>
                                          <p:spTgt spid="75"/>
                                        </p:tgtEl>
                                        <p:attrNameLst>
                                          <p:attrName>ppt_h</p:attrName>
                                        </p:attrNameLst>
                                      </p:cBhvr>
                                      <p:tavLst>
                                        <p:tav tm="0">
                                          <p:val>
                                            <p:fltVal val="0"/>
                                          </p:val>
                                        </p:tav>
                                        <p:tav tm="100000">
                                          <p:val>
                                            <p:strVal val="#ppt_h"/>
                                          </p:val>
                                        </p:tav>
                                      </p:tavLst>
                                    </p:anim>
                                    <p:animEffect transition="in" filter="fade">
                                      <p:cBhvr>
                                        <p:cTn id="23" dur="100"/>
                                        <p:tgtEl>
                                          <p:spTgt spid="75"/>
                                        </p:tgtEl>
                                      </p:cBhvr>
                                    </p:animEffect>
                                  </p:childTnLst>
                                </p:cTn>
                              </p:par>
                              <p:par>
                                <p:cTn id="24" presetID="6" presetClass="emph" presetSubtype="0" fill="hold" nodeType="withEffect">
                                  <p:stCondLst>
                                    <p:cond delay="100"/>
                                  </p:stCondLst>
                                  <p:childTnLst>
                                    <p:animScale>
                                      <p:cBhvr>
                                        <p:cTn id="25" dur="100" fill="hold"/>
                                        <p:tgtEl>
                                          <p:spTgt spid="75"/>
                                        </p:tgtEl>
                                      </p:cBhvr>
                                      <p:by x="110000" y="110000"/>
                                    </p:animScale>
                                  </p:childTnLst>
                                </p:cTn>
                              </p:par>
                              <p:par>
                                <p:cTn id="26" presetID="6" presetClass="emph" presetSubtype="0" fill="hold" nodeType="withEffect">
                                  <p:stCondLst>
                                    <p:cond delay="200"/>
                                  </p:stCondLst>
                                  <p:childTnLst>
                                    <p:animScale>
                                      <p:cBhvr>
                                        <p:cTn id="27" dur="200" fill="hold"/>
                                        <p:tgtEl>
                                          <p:spTgt spid="75"/>
                                        </p:tgtEl>
                                      </p:cBhvr>
                                      <p:by x="90000" y="90000"/>
                                    </p:animScale>
                                  </p:childTnLst>
                                </p:cTn>
                              </p:par>
                              <p:par>
                                <p:cTn id="28" presetID="6" presetClass="emph" presetSubtype="0" fill="hold" nodeType="withEffect">
                                  <p:stCondLst>
                                    <p:cond delay="400"/>
                                  </p:stCondLst>
                                  <p:childTnLst>
                                    <p:animScale>
                                      <p:cBhvr>
                                        <p:cTn id="29" dur="100" fill="hold"/>
                                        <p:tgtEl>
                                          <p:spTgt spid="75"/>
                                        </p:tgtEl>
                                      </p:cBhvr>
                                      <p:by x="105000" y="105000"/>
                                    </p:animScale>
                                  </p:childTnLst>
                                </p:cTn>
                              </p:par>
                              <p:par>
                                <p:cTn id="30" presetID="6" presetClass="emph" presetSubtype="0" fill="hold" nodeType="withEffect">
                                  <p:stCondLst>
                                    <p:cond delay="500"/>
                                  </p:stCondLst>
                                  <p:childTnLst>
                                    <p:animScale>
                                      <p:cBhvr>
                                        <p:cTn id="31" dur="200" fill="hold"/>
                                        <p:tgtEl>
                                          <p:spTgt spid="75"/>
                                        </p:tgtEl>
                                      </p:cBhvr>
                                      <p:by x="95000" y="95000"/>
                                    </p:animScale>
                                  </p:childTnLst>
                                </p:cTn>
                              </p:par>
                            </p:childTnLst>
                          </p:cTn>
                        </p:par>
                        <p:par>
                          <p:cTn id="32" fill="hold">
                            <p:stCondLst>
                              <p:cond delay="1400"/>
                            </p:stCondLst>
                            <p:childTnLst>
                              <p:par>
                                <p:cTn id="33" presetID="53" presetClass="entr" presetSubtype="16" fill="hold" nodeType="afterEffect">
                                  <p:stCondLst>
                                    <p:cond delay="0"/>
                                  </p:stCondLst>
                                  <p:childTnLst>
                                    <p:set>
                                      <p:cBhvr>
                                        <p:cTn id="34" dur="1" fill="hold">
                                          <p:stCondLst>
                                            <p:cond delay="0"/>
                                          </p:stCondLst>
                                        </p:cTn>
                                        <p:tgtEl>
                                          <p:spTgt spid="83"/>
                                        </p:tgtEl>
                                        <p:attrNameLst>
                                          <p:attrName>style.visibility</p:attrName>
                                        </p:attrNameLst>
                                      </p:cBhvr>
                                      <p:to>
                                        <p:strVal val="visible"/>
                                      </p:to>
                                    </p:set>
                                    <p:anim calcmode="lin" valueType="num">
                                      <p:cBhvr>
                                        <p:cTn id="35" dur="100" fill="hold"/>
                                        <p:tgtEl>
                                          <p:spTgt spid="83"/>
                                        </p:tgtEl>
                                        <p:attrNameLst>
                                          <p:attrName>ppt_w</p:attrName>
                                        </p:attrNameLst>
                                      </p:cBhvr>
                                      <p:tavLst>
                                        <p:tav tm="0">
                                          <p:val>
                                            <p:fltVal val="0"/>
                                          </p:val>
                                        </p:tav>
                                        <p:tav tm="100000">
                                          <p:val>
                                            <p:strVal val="#ppt_w"/>
                                          </p:val>
                                        </p:tav>
                                      </p:tavLst>
                                    </p:anim>
                                    <p:anim calcmode="lin" valueType="num">
                                      <p:cBhvr>
                                        <p:cTn id="36" dur="100" fill="hold"/>
                                        <p:tgtEl>
                                          <p:spTgt spid="83"/>
                                        </p:tgtEl>
                                        <p:attrNameLst>
                                          <p:attrName>ppt_h</p:attrName>
                                        </p:attrNameLst>
                                      </p:cBhvr>
                                      <p:tavLst>
                                        <p:tav tm="0">
                                          <p:val>
                                            <p:fltVal val="0"/>
                                          </p:val>
                                        </p:tav>
                                        <p:tav tm="100000">
                                          <p:val>
                                            <p:strVal val="#ppt_h"/>
                                          </p:val>
                                        </p:tav>
                                      </p:tavLst>
                                    </p:anim>
                                    <p:animEffect transition="in" filter="fade">
                                      <p:cBhvr>
                                        <p:cTn id="37" dur="100"/>
                                        <p:tgtEl>
                                          <p:spTgt spid="83"/>
                                        </p:tgtEl>
                                      </p:cBhvr>
                                    </p:animEffect>
                                  </p:childTnLst>
                                </p:cTn>
                              </p:par>
                              <p:par>
                                <p:cTn id="38" presetID="6" presetClass="emph" presetSubtype="0" fill="hold" nodeType="withEffect">
                                  <p:stCondLst>
                                    <p:cond delay="100"/>
                                  </p:stCondLst>
                                  <p:childTnLst>
                                    <p:animScale>
                                      <p:cBhvr>
                                        <p:cTn id="39" dur="100" fill="hold"/>
                                        <p:tgtEl>
                                          <p:spTgt spid="83"/>
                                        </p:tgtEl>
                                      </p:cBhvr>
                                      <p:by x="110000" y="110000"/>
                                    </p:animScale>
                                  </p:childTnLst>
                                </p:cTn>
                              </p:par>
                              <p:par>
                                <p:cTn id="40" presetID="6" presetClass="emph" presetSubtype="0" fill="hold" nodeType="withEffect">
                                  <p:stCondLst>
                                    <p:cond delay="200"/>
                                  </p:stCondLst>
                                  <p:childTnLst>
                                    <p:animScale>
                                      <p:cBhvr>
                                        <p:cTn id="41" dur="200" fill="hold"/>
                                        <p:tgtEl>
                                          <p:spTgt spid="83"/>
                                        </p:tgtEl>
                                      </p:cBhvr>
                                      <p:by x="90000" y="90000"/>
                                    </p:animScale>
                                  </p:childTnLst>
                                </p:cTn>
                              </p:par>
                              <p:par>
                                <p:cTn id="42" presetID="6" presetClass="emph" presetSubtype="0" fill="hold" nodeType="withEffect">
                                  <p:stCondLst>
                                    <p:cond delay="400"/>
                                  </p:stCondLst>
                                  <p:childTnLst>
                                    <p:animScale>
                                      <p:cBhvr>
                                        <p:cTn id="43" dur="100" fill="hold"/>
                                        <p:tgtEl>
                                          <p:spTgt spid="83"/>
                                        </p:tgtEl>
                                      </p:cBhvr>
                                      <p:by x="105000" y="105000"/>
                                    </p:animScale>
                                  </p:childTnLst>
                                </p:cTn>
                              </p:par>
                              <p:par>
                                <p:cTn id="44" presetID="6" presetClass="emph" presetSubtype="0" fill="hold" nodeType="withEffect">
                                  <p:stCondLst>
                                    <p:cond delay="500"/>
                                  </p:stCondLst>
                                  <p:childTnLst>
                                    <p:animScale>
                                      <p:cBhvr>
                                        <p:cTn id="45" dur="200" fill="hold"/>
                                        <p:tgtEl>
                                          <p:spTgt spid="83"/>
                                        </p:tgtEl>
                                      </p:cBhvr>
                                      <p:by x="95000" y="95000"/>
                                    </p:animScale>
                                  </p:childTnLst>
                                </p:cTn>
                              </p:par>
                            </p:childTnLst>
                          </p:cTn>
                        </p:par>
                        <p:par>
                          <p:cTn id="46" fill="hold">
                            <p:stCondLst>
                              <p:cond delay="2100"/>
                            </p:stCondLst>
                            <p:childTnLst>
                              <p:par>
                                <p:cTn id="47" presetID="53" presetClass="entr" presetSubtype="16" fill="hold" nodeType="afterEffect">
                                  <p:stCondLst>
                                    <p:cond delay="0"/>
                                  </p:stCondLst>
                                  <p:childTnLst>
                                    <p:set>
                                      <p:cBhvr>
                                        <p:cTn id="48" dur="1" fill="hold">
                                          <p:stCondLst>
                                            <p:cond delay="0"/>
                                          </p:stCondLst>
                                        </p:cTn>
                                        <p:tgtEl>
                                          <p:spTgt spid="91"/>
                                        </p:tgtEl>
                                        <p:attrNameLst>
                                          <p:attrName>style.visibility</p:attrName>
                                        </p:attrNameLst>
                                      </p:cBhvr>
                                      <p:to>
                                        <p:strVal val="visible"/>
                                      </p:to>
                                    </p:set>
                                    <p:anim calcmode="lin" valueType="num">
                                      <p:cBhvr>
                                        <p:cTn id="49" dur="100" fill="hold"/>
                                        <p:tgtEl>
                                          <p:spTgt spid="91"/>
                                        </p:tgtEl>
                                        <p:attrNameLst>
                                          <p:attrName>ppt_w</p:attrName>
                                        </p:attrNameLst>
                                      </p:cBhvr>
                                      <p:tavLst>
                                        <p:tav tm="0">
                                          <p:val>
                                            <p:fltVal val="0"/>
                                          </p:val>
                                        </p:tav>
                                        <p:tav tm="100000">
                                          <p:val>
                                            <p:strVal val="#ppt_w"/>
                                          </p:val>
                                        </p:tav>
                                      </p:tavLst>
                                    </p:anim>
                                    <p:anim calcmode="lin" valueType="num">
                                      <p:cBhvr>
                                        <p:cTn id="50" dur="100" fill="hold"/>
                                        <p:tgtEl>
                                          <p:spTgt spid="91"/>
                                        </p:tgtEl>
                                        <p:attrNameLst>
                                          <p:attrName>ppt_h</p:attrName>
                                        </p:attrNameLst>
                                      </p:cBhvr>
                                      <p:tavLst>
                                        <p:tav tm="0">
                                          <p:val>
                                            <p:fltVal val="0"/>
                                          </p:val>
                                        </p:tav>
                                        <p:tav tm="100000">
                                          <p:val>
                                            <p:strVal val="#ppt_h"/>
                                          </p:val>
                                        </p:tav>
                                      </p:tavLst>
                                    </p:anim>
                                    <p:animEffect transition="in" filter="fade">
                                      <p:cBhvr>
                                        <p:cTn id="51" dur="100"/>
                                        <p:tgtEl>
                                          <p:spTgt spid="91"/>
                                        </p:tgtEl>
                                      </p:cBhvr>
                                    </p:animEffect>
                                  </p:childTnLst>
                                </p:cTn>
                              </p:par>
                              <p:par>
                                <p:cTn id="52" presetID="6" presetClass="emph" presetSubtype="0" fill="hold" nodeType="withEffect">
                                  <p:stCondLst>
                                    <p:cond delay="100"/>
                                  </p:stCondLst>
                                  <p:childTnLst>
                                    <p:animScale>
                                      <p:cBhvr>
                                        <p:cTn id="53" dur="100" fill="hold"/>
                                        <p:tgtEl>
                                          <p:spTgt spid="91"/>
                                        </p:tgtEl>
                                      </p:cBhvr>
                                      <p:by x="110000" y="110000"/>
                                    </p:animScale>
                                  </p:childTnLst>
                                </p:cTn>
                              </p:par>
                              <p:par>
                                <p:cTn id="54" presetID="6" presetClass="emph" presetSubtype="0" fill="hold" nodeType="withEffect">
                                  <p:stCondLst>
                                    <p:cond delay="200"/>
                                  </p:stCondLst>
                                  <p:childTnLst>
                                    <p:animScale>
                                      <p:cBhvr>
                                        <p:cTn id="55" dur="200" fill="hold"/>
                                        <p:tgtEl>
                                          <p:spTgt spid="91"/>
                                        </p:tgtEl>
                                      </p:cBhvr>
                                      <p:by x="90000" y="90000"/>
                                    </p:animScale>
                                  </p:childTnLst>
                                </p:cTn>
                              </p:par>
                              <p:par>
                                <p:cTn id="56" presetID="6" presetClass="emph" presetSubtype="0" fill="hold" nodeType="withEffect">
                                  <p:stCondLst>
                                    <p:cond delay="400"/>
                                  </p:stCondLst>
                                  <p:childTnLst>
                                    <p:animScale>
                                      <p:cBhvr>
                                        <p:cTn id="57" dur="100" fill="hold"/>
                                        <p:tgtEl>
                                          <p:spTgt spid="91"/>
                                        </p:tgtEl>
                                      </p:cBhvr>
                                      <p:by x="105000" y="105000"/>
                                    </p:animScale>
                                  </p:childTnLst>
                                </p:cTn>
                              </p:par>
                              <p:par>
                                <p:cTn id="58" presetID="6" presetClass="emph" presetSubtype="0" fill="hold" nodeType="withEffect">
                                  <p:stCondLst>
                                    <p:cond delay="500"/>
                                  </p:stCondLst>
                                  <p:childTnLst>
                                    <p:animScale>
                                      <p:cBhvr>
                                        <p:cTn id="59" dur="200" fill="hold"/>
                                        <p:tgtEl>
                                          <p:spTgt spid="91"/>
                                        </p:tgtEl>
                                      </p:cBhvr>
                                      <p:by x="95000" y="95000"/>
                                    </p:animScale>
                                  </p:childTnLst>
                                </p:cTn>
                              </p:par>
                            </p:childTnLst>
                          </p:cTn>
                        </p:par>
                        <p:par>
                          <p:cTn id="60" fill="hold">
                            <p:stCondLst>
                              <p:cond delay="2800"/>
                            </p:stCondLst>
                            <p:childTnLst>
                              <p:par>
                                <p:cTn id="61" presetID="53" presetClass="entr" presetSubtype="16" fill="hold" nodeType="afterEffect">
                                  <p:stCondLst>
                                    <p:cond delay="0"/>
                                  </p:stCondLst>
                                  <p:childTnLst>
                                    <p:set>
                                      <p:cBhvr>
                                        <p:cTn id="62" dur="1" fill="hold">
                                          <p:stCondLst>
                                            <p:cond delay="0"/>
                                          </p:stCondLst>
                                        </p:cTn>
                                        <p:tgtEl>
                                          <p:spTgt spid="99"/>
                                        </p:tgtEl>
                                        <p:attrNameLst>
                                          <p:attrName>style.visibility</p:attrName>
                                        </p:attrNameLst>
                                      </p:cBhvr>
                                      <p:to>
                                        <p:strVal val="visible"/>
                                      </p:to>
                                    </p:set>
                                    <p:anim calcmode="lin" valueType="num">
                                      <p:cBhvr>
                                        <p:cTn id="63" dur="100" fill="hold"/>
                                        <p:tgtEl>
                                          <p:spTgt spid="99"/>
                                        </p:tgtEl>
                                        <p:attrNameLst>
                                          <p:attrName>ppt_w</p:attrName>
                                        </p:attrNameLst>
                                      </p:cBhvr>
                                      <p:tavLst>
                                        <p:tav tm="0">
                                          <p:val>
                                            <p:fltVal val="0"/>
                                          </p:val>
                                        </p:tav>
                                        <p:tav tm="100000">
                                          <p:val>
                                            <p:strVal val="#ppt_w"/>
                                          </p:val>
                                        </p:tav>
                                      </p:tavLst>
                                    </p:anim>
                                    <p:anim calcmode="lin" valueType="num">
                                      <p:cBhvr>
                                        <p:cTn id="64" dur="100" fill="hold"/>
                                        <p:tgtEl>
                                          <p:spTgt spid="99"/>
                                        </p:tgtEl>
                                        <p:attrNameLst>
                                          <p:attrName>ppt_h</p:attrName>
                                        </p:attrNameLst>
                                      </p:cBhvr>
                                      <p:tavLst>
                                        <p:tav tm="0">
                                          <p:val>
                                            <p:fltVal val="0"/>
                                          </p:val>
                                        </p:tav>
                                        <p:tav tm="100000">
                                          <p:val>
                                            <p:strVal val="#ppt_h"/>
                                          </p:val>
                                        </p:tav>
                                      </p:tavLst>
                                    </p:anim>
                                    <p:animEffect transition="in" filter="fade">
                                      <p:cBhvr>
                                        <p:cTn id="65" dur="100"/>
                                        <p:tgtEl>
                                          <p:spTgt spid="99"/>
                                        </p:tgtEl>
                                      </p:cBhvr>
                                    </p:animEffect>
                                  </p:childTnLst>
                                </p:cTn>
                              </p:par>
                              <p:par>
                                <p:cTn id="66" presetID="6" presetClass="emph" presetSubtype="0" fill="hold" nodeType="withEffect">
                                  <p:stCondLst>
                                    <p:cond delay="100"/>
                                  </p:stCondLst>
                                  <p:childTnLst>
                                    <p:animScale>
                                      <p:cBhvr>
                                        <p:cTn id="67" dur="100" fill="hold"/>
                                        <p:tgtEl>
                                          <p:spTgt spid="99"/>
                                        </p:tgtEl>
                                      </p:cBhvr>
                                      <p:by x="110000" y="110000"/>
                                    </p:animScale>
                                  </p:childTnLst>
                                </p:cTn>
                              </p:par>
                              <p:par>
                                <p:cTn id="68" presetID="6" presetClass="emph" presetSubtype="0" fill="hold" nodeType="withEffect">
                                  <p:stCondLst>
                                    <p:cond delay="200"/>
                                  </p:stCondLst>
                                  <p:childTnLst>
                                    <p:animScale>
                                      <p:cBhvr>
                                        <p:cTn id="69" dur="200" fill="hold"/>
                                        <p:tgtEl>
                                          <p:spTgt spid="99"/>
                                        </p:tgtEl>
                                      </p:cBhvr>
                                      <p:by x="90000" y="90000"/>
                                    </p:animScale>
                                  </p:childTnLst>
                                </p:cTn>
                              </p:par>
                              <p:par>
                                <p:cTn id="70" presetID="6" presetClass="emph" presetSubtype="0" fill="hold" nodeType="withEffect">
                                  <p:stCondLst>
                                    <p:cond delay="400"/>
                                  </p:stCondLst>
                                  <p:childTnLst>
                                    <p:animScale>
                                      <p:cBhvr>
                                        <p:cTn id="71" dur="100" fill="hold"/>
                                        <p:tgtEl>
                                          <p:spTgt spid="99"/>
                                        </p:tgtEl>
                                      </p:cBhvr>
                                      <p:by x="105000" y="105000"/>
                                    </p:animScale>
                                  </p:childTnLst>
                                </p:cTn>
                              </p:par>
                              <p:par>
                                <p:cTn id="72" presetID="6" presetClass="emph" presetSubtype="0" fill="hold" nodeType="withEffect">
                                  <p:stCondLst>
                                    <p:cond delay="500"/>
                                  </p:stCondLst>
                                  <p:childTnLst>
                                    <p:animScale>
                                      <p:cBhvr>
                                        <p:cTn id="73" dur="200" fill="hold"/>
                                        <p:tgtEl>
                                          <p:spTgt spid="99"/>
                                        </p:tgtEl>
                                      </p:cBhvr>
                                      <p:by x="95000" y="95000"/>
                                    </p:animScale>
                                  </p:childTnLst>
                                </p:cTn>
                              </p:par>
                            </p:childTnLst>
                          </p:cTn>
                        </p:par>
                        <p:par>
                          <p:cTn id="74" fill="hold">
                            <p:stCondLst>
                              <p:cond delay="3500"/>
                            </p:stCondLst>
                            <p:childTnLst>
                              <p:par>
                                <p:cTn id="75" presetID="23" presetClass="entr" presetSubtype="36" fill="hold" nodeType="afterEffect">
                                  <p:stCondLst>
                                    <p:cond delay="0"/>
                                  </p:stCondLst>
                                  <p:childTnLst>
                                    <p:set>
                                      <p:cBhvr>
                                        <p:cTn id="76" dur="1" fill="hold">
                                          <p:stCondLst>
                                            <p:cond delay="0"/>
                                          </p:stCondLst>
                                        </p:cTn>
                                        <p:tgtEl>
                                          <p:spTgt spid="111"/>
                                        </p:tgtEl>
                                        <p:attrNameLst>
                                          <p:attrName>style.visibility</p:attrName>
                                        </p:attrNameLst>
                                      </p:cBhvr>
                                      <p:to>
                                        <p:strVal val="visible"/>
                                      </p:to>
                                    </p:set>
                                    <p:anim calcmode="lin" valueType="num">
                                      <p:cBhvr>
                                        <p:cTn id="77" dur="500" fill="hold"/>
                                        <p:tgtEl>
                                          <p:spTgt spid="111"/>
                                        </p:tgtEl>
                                        <p:attrNameLst>
                                          <p:attrName>ppt_w</p:attrName>
                                        </p:attrNameLst>
                                      </p:cBhvr>
                                      <p:tavLst>
                                        <p:tav tm="0">
                                          <p:val>
                                            <p:strVal val="(6*min(max(#ppt_w*#ppt_h,.3),1)-7.4)/-.7*#ppt_w"/>
                                          </p:val>
                                        </p:tav>
                                        <p:tav tm="100000">
                                          <p:val>
                                            <p:strVal val="#ppt_w"/>
                                          </p:val>
                                        </p:tav>
                                      </p:tavLst>
                                    </p:anim>
                                    <p:anim calcmode="lin" valueType="num">
                                      <p:cBhvr>
                                        <p:cTn id="78" dur="500" fill="hold"/>
                                        <p:tgtEl>
                                          <p:spTgt spid="111"/>
                                        </p:tgtEl>
                                        <p:attrNameLst>
                                          <p:attrName>ppt_h</p:attrName>
                                        </p:attrNameLst>
                                      </p:cBhvr>
                                      <p:tavLst>
                                        <p:tav tm="0">
                                          <p:val>
                                            <p:strVal val="(6*min(max(#ppt_w*#ppt_h,.3),1)-7.4)/-.7*#ppt_h"/>
                                          </p:val>
                                        </p:tav>
                                        <p:tav tm="100000">
                                          <p:val>
                                            <p:strVal val="#ppt_h"/>
                                          </p:val>
                                        </p:tav>
                                      </p:tavLst>
                                    </p:anim>
                                    <p:anim calcmode="lin" valueType="num">
                                      <p:cBhvr>
                                        <p:cTn id="79" dur="500" fill="hold"/>
                                        <p:tgtEl>
                                          <p:spTgt spid="111"/>
                                        </p:tgtEl>
                                        <p:attrNameLst>
                                          <p:attrName>ppt_x</p:attrName>
                                        </p:attrNameLst>
                                      </p:cBhvr>
                                      <p:tavLst>
                                        <p:tav tm="0">
                                          <p:val>
                                            <p:fltVal val="0.5"/>
                                          </p:val>
                                        </p:tav>
                                        <p:tav tm="100000">
                                          <p:val>
                                            <p:strVal val="#ppt_x"/>
                                          </p:val>
                                        </p:tav>
                                      </p:tavLst>
                                    </p:anim>
                                    <p:anim calcmode="lin" valueType="num">
                                      <p:cBhvr>
                                        <p:cTn id="80" dur="500" fill="hold"/>
                                        <p:tgtEl>
                                          <p:spTgt spid="111"/>
                                        </p:tgtEl>
                                        <p:attrNameLst>
                                          <p:attrName>ppt_y</p:attrName>
                                        </p:attrNameLst>
                                      </p:cBhvr>
                                      <p:tavLst>
                                        <p:tav tm="0">
                                          <p:val>
                                            <p:strVal val="1+(6*min(max(#ppt_w*#ppt_h,.3),1)-7.4)/-.7*#ppt_h/2"/>
                                          </p:val>
                                        </p:tav>
                                        <p:tav tm="100000">
                                          <p:val>
                                            <p:strVal val="#ppt_y"/>
                                          </p:val>
                                        </p:tav>
                                      </p:tavLst>
                                    </p:anim>
                                  </p:childTnLst>
                                </p:cTn>
                              </p:par>
                            </p:childTnLst>
                          </p:cTn>
                        </p:par>
                        <p:par>
                          <p:cTn id="81" fill="hold">
                            <p:stCondLst>
                              <p:cond delay="4000"/>
                            </p:stCondLst>
                            <p:childTnLst>
                              <p:par>
                                <p:cTn id="82" presetID="23" presetClass="entr" presetSubtype="36" fill="hold" nodeType="afterEffect">
                                  <p:stCondLst>
                                    <p:cond delay="0"/>
                                  </p:stCondLst>
                                  <p:childTnLst>
                                    <p:set>
                                      <p:cBhvr>
                                        <p:cTn id="83" dur="1" fill="hold">
                                          <p:stCondLst>
                                            <p:cond delay="0"/>
                                          </p:stCondLst>
                                        </p:cTn>
                                        <p:tgtEl>
                                          <p:spTgt spid="118"/>
                                        </p:tgtEl>
                                        <p:attrNameLst>
                                          <p:attrName>style.visibility</p:attrName>
                                        </p:attrNameLst>
                                      </p:cBhvr>
                                      <p:to>
                                        <p:strVal val="visible"/>
                                      </p:to>
                                    </p:set>
                                    <p:anim calcmode="lin" valueType="num">
                                      <p:cBhvr>
                                        <p:cTn id="84" dur="500" fill="hold"/>
                                        <p:tgtEl>
                                          <p:spTgt spid="118"/>
                                        </p:tgtEl>
                                        <p:attrNameLst>
                                          <p:attrName>ppt_w</p:attrName>
                                        </p:attrNameLst>
                                      </p:cBhvr>
                                      <p:tavLst>
                                        <p:tav tm="0">
                                          <p:val>
                                            <p:strVal val="(6*min(max(#ppt_w*#ppt_h,.3),1)-7.4)/-.7*#ppt_w"/>
                                          </p:val>
                                        </p:tav>
                                        <p:tav tm="100000">
                                          <p:val>
                                            <p:strVal val="#ppt_w"/>
                                          </p:val>
                                        </p:tav>
                                      </p:tavLst>
                                    </p:anim>
                                    <p:anim calcmode="lin" valueType="num">
                                      <p:cBhvr>
                                        <p:cTn id="85" dur="500" fill="hold"/>
                                        <p:tgtEl>
                                          <p:spTgt spid="118"/>
                                        </p:tgtEl>
                                        <p:attrNameLst>
                                          <p:attrName>ppt_h</p:attrName>
                                        </p:attrNameLst>
                                      </p:cBhvr>
                                      <p:tavLst>
                                        <p:tav tm="0">
                                          <p:val>
                                            <p:strVal val="(6*min(max(#ppt_w*#ppt_h,.3),1)-7.4)/-.7*#ppt_h"/>
                                          </p:val>
                                        </p:tav>
                                        <p:tav tm="100000">
                                          <p:val>
                                            <p:strVal val="#ppt_h"/>
                                          </p:val>
                                        </p:tav>
                                      </p:tavLst>
                                    </p:anim>
                                    <p:anim calcmode="lin" valueType="num">
                                      <p:cBhvr>
                                        <p:cTn id="86" dur="500" fill="hold"/>
                                        <p:tgtEl>
                                          <p:spTgt spid="118"/>
                                        </p:tgtEl>
                                        <p:attrNameLst>
                                          <p:attrName>ppt_x</p:attrName>
                                        </p:attrNameLst>
                                      </p:cBhvr>
                                      <p:tavLst>
                                        <p:tav tm="0">
                                          <p:val>
                                            <p:fltVal val="0.5"/>
                                          </p:val>
                                        </p:tav>
                                        <p:tav tm="100000">
                                          <p:val>
                                            <p:strVal val="#ppt_x"/>
                                          </p:val>
                                        </p:tav>
                                      </p:tavLst>
                                    </p:anim>
                                    <p:anim calcmode="lin" valueType="num">
                                      <p:cBhvr>
                                        <p:cTn id="87" dur="500" fill="hold"/>
                                        <p:tgtEl>
                                          <p:spTgt spid="118"/>
                                        </p:tgtEl>
                                        <p:attrNameLst>
                                          <p:attrName>ppt_y</p:attrName>
                                        </p:attrNameLst>
                                      </p:cBhvr>
                                      <p:tavLst>
                                        <p:tav tm="0">
                                          <p:val>
                                            <p:strVal val="1+(6*min(max(#ppt_w*#ppt_h,.3),1)-7.4)/-.7*#ppt_h/2"/>
                                          </p:val>
                                        </p:tav>
                                        <p:tav tm="100000">
                                          <p:val>
                                            <p:strVal val="#ppt_y"/>
                                          </p:val>
                                        </p:tav>
                                      </p:tavLst>
                                    </p:anim>
                                  </p:childTnLst>
                                </p:cTn>
                              </p:par>
                            </p:childTnLst>
                          </p:cTn>
                        </p:par>
                        <p:par>
                          <p:cTn id="88" fill="hold">
                            <p:stCondLst>
                              <p:cond delay="4500"/>
                            </p:stCondLst>
                            <p:childTnLst>
                              <p:par>
                                <p:cTn id="89" presetID="23" presetClass="entr" presetSubtype="36" fill="hold" nodeType="afterEffect">
                                  <p:stCondLst>
                                    <p:cond delay="0"/>
                                  </p:stCondLst>
                                  <p:childTnLst>
                                    <p:set>
                                      <p:cBhvr>
                                        <p:cTn id="90" dur="1" fill="hold">
                                          <p:stCondLst>
                                            <p:cond delay="0"/>
                                          </p:stCondLst>
                                        </p:cTn>
                                        <p:tgtEl>
                                          <p:spTgt spid="125"/>
                                        </p:tgtEl>
                                        <p:attrNameLst>
                                          <p:attrName>style.visibility</p:attrName>
                                        </p:attrNameLst>
                                      </p:cBhvr>
                                      <p:to>
                                        <p:strVal val="visible"/>
                                      </p:to>
                                    </p:set>
                                    <p:anim calcmode="lin" valueType="num">
                                      <p:cBhvr>
                                        <p:cTn id="91" dur="500" fill="hold"/>
                                        <p:tgtEl>
                                          <p:spTgt spid="125"/>
                                        </p:tgtEl>
                                        <p:attrNameLst>
                                          <p:attrName>ppt_w</p:attrName>
                                        </p:attrNameLst>
                                      </p:cBhvr>
                                      <p:tavLst>
                                        <p:tav tm="0">
                                          <p:val>
                                            <p:strVal val="(6*min(max(#ppt_w*#ppt_h,.3),1)-7.4)/-.7*#ppt_w"/>
                                          </p:val>
                                        </p:tav>
                                        <p:tav tm="100000">
                                          <p:val>
                                            <p:strVal val="#ppt_w"/>
                                          </p:val>
                                        </p:tav>
                                      </p:tavLst>
                                    </p:anim>
                                    <p:anim calcmode="lin" valueType="num">
                                      <p:cBhvr>
                                        <p:cTn id="92" dur="500" fill="hold"/>
                                        <p:tgtEl>
                                          <p:spTgt spid="125"/>
                                        </p:tgtEl>
                                        <p:attrNameLst>
                                          <p:attrName>ppt_h</p:attrName>
                                        </p:attrNameLst>
                                      </p:cBhvr>
                                      <p:tavLst>
                                        <p:tav tm="0">
                                          <p:val>
                                            <p:strVal val="(6*min(max(#ppt_w*#ppt_h,.3),1)-7.4)/-.7*#ppt_h"/>
                                          </p:val>
                                        </p:tav>
                                        <p:tav tm="100000">
                                          <p:val>
                                            <p:strVal val="#ppt_h"/>
                                          </p:val>
                                        </p:tav>
                                      </p:tavLst>
                                    </p:anim>
                                    <p:anim calcmode="lin" valueType="num">
                                      <p:cBhvr>
                                        <p:cTn id="93" dur="500" fill="hold"/>
                                        <p:tgtEl>
                                          <p:spTgt spid="125"/>
                                        </p:tgtEl>
                                        <p:attrNameLst>
                                          <p:attrName>ppt_x</p:attrName>
                                        </p:attrNameLst>
                                      </p:cBhvr>
                                      <p:tavLst>
                                        <p:tav tm="0">
                                          <p:val>
                                            <p:fltVal val="0.5"/>
                                          </p:val>
                                        </p:tav>
                                        <p:tav tm="100000">
                                          <p:val>
                                            <p:strVal val="#ppt_x"/>
                                          </p:val>
                                        </p:tav>
                                      </p:tavLst>
                                    </p:anim>
                                    <p:anim calcmode="lin" valueType="num">
                                      <p:cBhvr>
                                        <p:cTn id="94" dur="500" fill="hold"/>
                                        <p:tgtEl>
                                          <p:spTgt spid="125"/>
                                        </p:tgtEl>
                                        <p:attrNameLst>
                                          <p:attrName>ppt_y</p:attrName>
                                        </p:attrNameLst>
                                      </p:cBhvr>
                                      <p:tavLst>
                                        <p:tav tm="0">
                                          <p:val>
                                            <p:strVal val="1+(6*min(max(#ppt_w*#ppt_h,.3),1)-7.4)/-.7*#ppt_h/2"/>
                                          </p:val>
                                        </p:tav>
                                        <p:tav tm="100000">
                                          <p:val>
                                            <p:strVal val="#ppt_y"/>
                                          </p:val>
                                        </p:tav>
                                      </p:tavLst>
                                    </p:anim>
                                  </p:childTnLst>
                                </p:cTn>
                              </p:par>
                            </p:childTnLst>
                          </p:cTn>
                        </p:par>
                        <p:par>
                          <p:cTn id="95" fill="hold">
                            <p:stCondLst>
                              <p:cond delay="5000"/>
                            </p:stCondLst>
                            <p:childTnLst>
                              <p:par>
                                <p:cTn id="96" presetID="23" presetClass="entr" presetSubtype="36" fill="hold" nodeType="afterEffect">
                                  <p:stCondLst>
                                    <p:cond delay="0"/>
                                  </p:stCondLst>
                                  <p:childTnLst>
                                    <p:set>
                                      <p:cBhvr>
                                        <p:cTn id="97" dur="1" fill="hold">
                                          <p:stCondLst>
                                            <p:cond delay="0"/>
                                          </p:stCondLst>
                                        </p:cTn>
                                        <p:tgtEl>
                                          <p:spTgt spid="132"/>
                                        </p:tgtEl>
                                        <p:attrNameLst>
                                          <p:attrName>style.visibility</p:attrName>
                                        </p:attrNameLst>
                                      </p:cBhvr>
                                      <p:to>
                                        <p:strVal val="visible"/>
                                      </p:to>
                                    </p:set>
                                    <p:anim calcmode="lin" valueType="num">
                                      <p:cBhvr>
                                        <p:cTn id="98" dur="500" fill="hold"/>
                                        <p:tgtEl>
                                          <p:spTgt spid="132"/>
                                        </p:tgtEl>
                                        <p:attrNameLst>
                                          <p:attrName>ppt_w</p:attrName>
                                        </p:attrNameLst>
                                      </p:cBhvr>
                                      <p:tavLst>
                                        <p:tav tm="0">
                                          <p:val>
                                            <p:strVal val="(6*min(max(#ppt_w*#ppt_h,.3),1)-7.4)/-.7*#ppt_w"/>
                                          </p:val>
                                        </p:tav>
                                        <p:tav tm="100000">
                                          <p:val>
                                            <p:strVal val="#ppt_w"/>
                                          </p:val>
                                        </p:tav>
                                      </p:tavLst>
                                    </p:anim>
                                    <p:anim calcmode="lin" valueType="num">
                                      <p:cBhvr>
                                        <p:cTn id="99" dur="500" fill="hold"/>
                                        <p:tgtEl>
                                          <p:spTgt spid="132"/>
                                        </p:tgtEl>
                                        <p:attrNameLst>
                                          <p:attrName>ppt_h</p:attrName>
                                        </p:attrNameLst>
                                      </p:cBhvr>
                                      <p:tavLst>
                                        <p:tav tm="0">
                                          <p:val>
                                            <p:strVal val="(6*min(max(#ppt_w*#ppt_h,.3),1)-7.4)/-.7*#ppt_h"/>
                                          </p:val>
                                        </p:tav>
                                        <p:tav tm="100000">
                                          <p:val>
                                            <p:strVal val="#ppt_h"/>
                                          </p:val>
                                        </p:tav>
                                      </p:tavLst>
                                    </p:anim>
                                    <p:anim calcmode="lin" valueType="num">
                                      <p:cBhvr>
                                        <p:cTn id="100" dur="500" fill="hold"/>
                                        <p:tgtEl>
                                          <p:spTgt spid="132"/>
                                        </p:tgtEl>
                                        <p:attrNameLst>
                                          <p:attrName>ppt_x</p:attrName>
                                        </p:attrNameLst>
                                      </p:cBhvr>
                                      <p:tavLst>
                                        <p:tav tm="0">
                                          <p:val>
                                            <p:fltVal val="0.5"/>
                                          </p:val>
                                        </p:tav>
                                        <p:tav tm="100000">
                                          <p:val>
                                            <p:strVal val="#ppt_x"/>
                                          </p:val>
                                        </p:tav>
                                      </p:tavLst>
                                    </p:anim>
                                    <p:anim calcmode="lin" valueType="num">
                                      <p:cBhvr>
                                        <p:cTn id="101" dur="500" fill="hold"/>
                                        <p:tgtEl>
                                          <p:spTgt spid="132"/>
                                        </p:tgtEl>
                                        <p:attrNameLst>
                                          <p:attrName>ppt_y</p:attrName>
                                        </p:attrNameLst>
                                      </p:cBhvr>
                                      <p:tavLst>
                                        <p:tav tm="0">
                                          <p:val>
                                            <p:strVal val="1+(6*min(max(#ppt_w*#ppt_h,.3),1)-7.4)/-.7*#ppt_h/2"/>
                                          </p:val>
                                        </p:tav>
                                        <p:tav tm="100000">
                                          <p:val>
                                            <p:strVal val="#ppt_y"/>
                                          </p:val>
                                        </p:tav>
                                      </p:tavLst>
                                    </p:anim>
                                  </p:childTnLst>
                                </p:cTn>
                              </p:par>
                            </p:childTnLst>
                          </p:cTn>
                        </p:par>
                        <p:par>
                          <p:cTn id="102" fill="hold">
                            <p:stCondLst>
                              <p:cond delay="5500"/>
                            </p:stCondLst>
                            <p:childTnLst>
                              <p:par>
                                <p:cTn id="103" presetID="23" presetClass="entr" presetSubtype="36" fill="hold" nodeType="afterEffect">
                                  <p:stCondLst>
                                    <p:cond delay="0"/>
                                  </p:stCondLst>
                                  <p:childTnLst>
                                    <p:set>
                                      <p:cBhvr>
                                        <p:cTn id="104" dur="1" fill="hold">
                                          <p:stCondLst>
                                            <p:cond delay="0"/>
                                          </p:stCondLst>
                                        </p:cTn>
                                        <p:tgtEl>
                                          <p:spTgt spid="139"/>
                                        </p:tgtEl>
                                        <p:attrNameLst>
                                          <p:attrName>style.visibility</p:attrName>
                                        </p:attrNameLst>
                                      </p:cBhvr>
                                      <p:to>
                                        <p:strVal val="visible"/>
                                      </p:to>
                                    </p:set>
                                    <p:anim calcmode="lin" valueType="num">
                                      <p:cBhvr>
                                        <p:cTn id="105" dur="500" fill="hold"/>
                                        <p:tgtEl>
                                          <p:spTgt spid="139"/>
                                        </p:tgtEl>
                                        <p:attrNameLst>
                                          <p:attrName>ppt_w</p:attrName>
                                        </p:attrNameLst>
                                      </p:cBhvr>
                                      <p:tavLst>
                                        <p:tav tm="0">
                                          <p:val>
                                            <p:strVal val="(6*min(max(#ppt_w*#ppt_h,.3),1)-7.4)/-.7*#ppt_w"/>
                                          </p:val>
                                        </p:tav>
                                        <p:tav tm="100000">
                                          <p:val>
                                            <p:strVal val="#ppt_w"/>
                                          </p:val>
                                        </p:tav>
                                      </p:tavLst>
                                    </p:anim>
                                    <p:anim calcmode="lin" valueType="num">
                                      <p:cBhvr>
                                        <p:cTn id="106" dur="500" fill="hold"/>
                                        <p:tgtEl>
                                          <p:spTgt spid="139"/>
                                        </p:tgtEl>
                                        <p:attrNameLst>
                                          <p:attrName>ppt_h</p:attrName>
                                        </p:attrNameLst>
                                      </p:cBhvr>
                                      <p:tavLst>
                                        <p:tav tm="0">
                                          <p:val>
                                            <p:strVal val="(6*min(max(#ppt_w*#ppt_h,.3),1)-7.4)/-.7*#ppt_h"/>
                                          </p:val>
                                        </p:tav>
                                        <p:tav tm="100000">
                                          <p:val>
                                            <p:strVal val="#ppt_h"/>
                                          </p:val>
                                        </p:tav>
                                      </p:tavLst>
                                    </p:anim>
                                    <p:anim calcmode="lin" valueType="num">
                                      <p:cBhvr>
                                        <p:cTn id="107" dur="500" fill="hold"/>
                                        <p:tgtEl>
                                          <p:spTgt spid="139"/>
                                        </p:tgtEl>
                                        <p:attrNameLst>
                                          <p:attrName>ppt_x</p:attrName>
                                        </p:attrNameLst>
                                      </p:cBhvr>
                                      <p:tavLst>
                                        <p:tav tm="0">
                                          <p:val>
                                            <p:fltVal val="0.5"/>
                                          </p:val>
                                        </p:tav>
                                        <p:tav tm="100000">
                                          <p:val>
                                            <p:strVal val="#ppt_x"/>
                                          </p:val>
                                        </p:tav>
                                      </p:tavLst>
                                    </p:anim>
                                    <p:anim calcmode="lin" valueType="num">
                                      <p:cBhvr>
                                        <p:cTn id="108" dur="500" fill="hold"/>
                                        <p:tgtEl>
                                          <p:spTgt spid="139"/>
                                        </p:tgtEl>
                                        <p:attrNameLst>
                                          <p:attrName>ppt_y</p:attrName>
                                        </p:attrNameLst>
                                      </p:cBhvr>
                                      <p:tavLst>
                                        <p:tav tm="0">
                                          <p:val>
                                            <p:strVal val="1+(6*min(max(#ppt_w*#ppt_h,.3),1)-7.4)/-.7*#ppt_h/2"/>
                                          </p:val>
                                        </p:tav>
                                        <p:tav tm="100000">
                                          <p:val>
                                            <p:strVal val="#ppt_y"/>
                                          </p:val>
                                        </p:tav>
                                      </p:tavLst>
                                    </p:anim>
                                  </p:childTnLst>
                                </p:cTn>
                              </p:par>
                            </p:childTnLst>
                          </p:cTn>
                        </p:par>
                        <p:par>
                          <p:cTn id="109" fill="hold">
                            <p:stCondLst>
                              <p:cond delay="6000"/>
                            </p:stCondLst>
                            <p:childTnLst>
                              <p:par>
                                <p:cTn id="110" presetID="21" presetClass="entr" presetSubtype="1" fill="hold" grpId="0" nodeType="afterEffect">
                                  <p:stCondLst>
                                    <p:cond delay="0"/>
                                  </p:stCondLst>
                                  <p:childTnLst>
                                    <p:set>
                                      <p:cBhvr>
                                        <p:cTn id="111" dur="1" fill="hold">
                                          <p:stCondLst>
                                            <p:cond delay="0"/>
                                          </p:stCondLst>
                                        </p:cTn>
                                        <p:tgtEl>
                                          <p:spTgt spid="65"/>
                                        </p:tgtEl>
                                        <p:attrNameLst>
                                          <p:attrName>style.visibility</p:attrName>
                                        </p:attrNameLst>
                                      </p:cBhvr>
                                      <p:to>
                                        <p:strVal val="visible"/>
                                      </p:to>
                                    </p:set>
                                    <p:animEffect transition="in" filter="wheel(1)">
                                      <p:cBhvr>
                                        <p:cTn id="112" dur="750"/>
                                        <p:tgtEl>
                                          <p:spTgt spid="65"/>
                                        </p:tgtEl>
                                      </p:cBhvr>
                                    </p:animEffect>
                                  </p:childTnLst>
                                </p:cTn>
                              </p:par>
                            </p:childTnLst>
                          </p:cTn>
                        </p:par>
                        <p:par>
                          <p:cTn id="113" fill="hold">
                            <p:stCondLst>
                              <p:cond delay="6750"/>
                            </p:stCondLst>
                            <p:childTnLst>
                              <p:par>
                                <p:cTn id="114" presetID="14" presetClass="entr" presetSubtype="10" fill="hold" grpId="0" nodeType="afterEffect">
                                  <p:stCondLst>
                                    <p:cond delay="0"/>
                                  </p:stCondLst>
                                  <p:childTnLst>
                                    <p:set>
                                      <p:cBhvr>
                                        <p:cTn id="115" dur="1" fill="hold">
                                          <p:stCondLst>
                                            <p:cond delay="0"/>
                                          </p:stCondLst>
                                        </p:cTn>
                                        <p:tgtEl>
                                          <p:spTgt spid="106"/>
                                        </p:tgtEl>
                                        <p:attrNameLst>
                                          <p:attrName>style.visibility</p:attrName>
                                        </p:attrNameLst>
                                      </p:cBhvr>
                                      <p:to>
                                        <p:strVal val="visible"/>
                                      </p:to>
                                    </p:set>
                                    <p:animEffect transition="in" filter="randombar(horizontal)">
                                      <p:cBhvr>
                                        <p:cTn id="116" dur="500"/>
                                        <p:tgtEl>
                                          <p:spTgt spid="106"/>
                                        </p:tgtEl>
                                      </p:cBhvr>
                                    </p:animEffect>
                                  </p:childTnLst>
                                </p:cTn>
                              </p:par>
                            </p:childTnLst>
                          </p:cTn>
                        </p:par>
                        <p:par>
                          <p:cTn id="117" fill="hold">
                            <p:stCondLst>
                              <p:cond delay="7250"/>
                            </p:stCondLst>
                            <p:childTnLst>
                              <p:par>
                                <p:cTn id="118" presetID="21" presetClass="entr" presetSubtype="1" fill="hold" grpId="0" nodeType="afterEffect">
                                  <p:stCondLst>
                                    <p:cond delay="0"/>
                                  </p:stCondLst>
                                  <p:childTnLst>
                                    <p:set>
                                      <p:cBhvr>
                                        <p:cTn id="119" dur="1" fill="hold">
                                          <p:stCondLst>
                                            <p:cond delay="0"/>
                                          </p:stCondLst>
                                        </p:cTn>
                                        <p:tgtEl>
                                          <p:spTgt spid="74"/>
                                        </p:tgtEl>
                                        <p:attrNameLst>
                                          <p:attrName>style.visibility</p:attrName>
                                        </p:attrNameLst>
                                      </p:cBhvr>
                                      <p:to>
                                        <p:strVal val="visible"/>
                                      </p:to>
                                    </p:set>
                                    <p:animEffect transition="in" filter="wheel(1)">
                                      <p:cBhvr>
                                        <p:cTn id="120" dur="750"/>
                                        <p:tgtEl>
                                          <p:spTgt spid="74"/>
                                        </p:tgtEl>
                                      </p:cBhvr>
                                    </p:animEffect>
                                  </p:childTnLst>
                                </p:cTn>
                              </p:par>
                            </p:childTnLst>
                          </p:cTn>
                        </p:par>
                        <p:par>
                          <p:cTn id="121" fill="hold">
                            <p:stCondLst>
                              <p:cond delay="8000"/>
                            </p:stCondLst>
                            <p:childTnLst>
                              <p:par>
                                <p:cTn id="122" presetID="14" presetClass="entr" presetSubtype="10" fill="hold" grpId="0" nodeType="afterEffect">
                                  <p:stCondLst>
                                    <p:cond delay="0"/>
                                  </p:stCondLst>
                                  <p:childTnLst>
                                    <p:set>
                                      <p:cBhvr>
                                        <p:cTn id="123" dur="1" fill="hold">
                                          <p:stCondLst>
                                            <p:cond delay="0"/>
                                          </p:stCondLst>
                                        </p:cTn>
                                        <p:tgtEl>
                                          <p:spTgt spid="107"/>
                                        </p:tgtEl>
                                        <p:attrNameLst>
                                          <p:attrName>style.visibility</p:attrName>
                                        </p:attrNameLst>
                                      </p:cBhvr>
                                      <p:to>
                                        <p:strVal val="visible"/>
                                      </p:to>
                                    </p:set>
                                    <p:animEffect transition="in" filter="randombar(horizontal)">
                                      <p:cBhvr>
                                        <p:cTn id="124" dur="500"/>
                                        <p:tgtEl>
                                          <p:spTgt spid="107"/>
                                        </p:tgtEl>
                                      </p:cBhvr>
                                    </p:animEffect>
                                  </p:childTnLst>
                                </p:cTn>
                              </p:par>
                            </p:childTnLst>
                          </p:cTn>
                        </p:par>
                        <p:par>
                          <p:cTn id="125" fill="hold">
                            <p:stCondLst>
                              <p:cond delay="8500"/>
                            </p:stCondLst>
                            <p:childTnLst>
                              <p:par>
                                <p:cTn id="126" presetID="21" presetClass="entr" presetSubtype="1" fill="hold" grpId="0" nodeType="afterEffect">
                                  <p:stCondLst>
                                    <p:cond delay="0"/>
                                  </p:stCondLst>
                                  <p:childTnLst>
                                    <p:set>
                                      <p:cBhvr>
                                        <p:cTn id="127" dur="1" fill="hold">
                                          <p:stCondLst>
                                            <p:cond delay="0"/>
                                          </p:stCondLst>
                                        </p:cTn>
                                        <p:tgtEl>
                                          <p:spTgt spid="82"/>
                                        </p:tgtEl>
                                        <p:attrNameLst>
                                          <p:attrName>style.visibility</p:attrName>
                                        </p:attrNameLst>
                                      </p:cBhvr>
                                      <p:to>
                                        <p:strVal val="visible"/>
                                      </p:to>
                                    </p:set>
                                    <p:animEffect transition="in" filter="wheel(1)">
                                      <p:cBhvr>
                                        <p:cTn id="128" dur="750"/>
                                        <p:tgtEl>
                                          <p:spTgt spid="82"/>
                                        </p:tgtEl>
                                      </p:cBhvr>
                                    </p:animEffect>
                                  </p:childTnLst>
                                </p:cTn>
                              </p:par>
                            </p:childTnLst>
                          </p:cTn>
                        </p:par>
                        <p:par>
                          <p:cTn id="129" fill="hold">
                            <p:stCondLst>
                              <p:cond delay="9250"/>
                            </p:stCondLst>
                            <p:childTnLst>
                              <p:par>
                                <p:cTn id="130" presetID="14" presetClass="entr" presetSubtype="10" fill="hold" grpId="0" nodeType="afterEffect">
                                  <p:stCondLst>
                                    <p:cond delay="0"/>
                                  </p:stCondLst>
                                  <p:childTnLst>
                                    <p:set>
                                      <p:cBhvr>
                                        <p:cTn id="131" dur="1" fill="hold">
                                          <p:stCondLst>
                                            <p:cond delay="0"/>
                                          </p:stCondLst>
                                        </p:cTn>
                                        <p:tgtEl>
                                          <p:spTgt spid="108"/>
                                        </p:tgtEl>
                                        <p:attrNameLst>
                                          <p:attrName>style.visibility</p:attrName>
                                        </p:attrNameLst>
                                      </p:cBhvr>
                                      <p:to>
                                        <p:strVal val="visible"/>
                                      </p:to>
                                    </p:set>
                                    <p:animEffect transition="in" filter="randombar(horizontal)">
                                      <p:cBhvr>
                                        <p:cTn id="132" dur="500"/>
                                        <p:tgtEl>
                                          <p:spTgt spid="108"/>
                                        </p:tgtEl>
                                      </p:cBhvr>
                                    </p:animEffect>
                                  </p:childTnLst>
                                </p:cTn>
                              </p:par>
                            </p:childTnLst>
                          </p:cTn>
                        </p:par>
                        <p:par>
                          <p:cTn id="133" fill="hold">
                            <p:stCondLst>
                              <p:cond delay="9750"/>
                            </p:stCondLst>
                            <p:childTnLst>
                              <p:par>
                                <p:cTn id="134" presetID="21" presetClass="entr" presetSubtype="1" fill="hold" grpId="0" nodeType="afterEffect">
                                  <p:stCondLst>
                                    <p:cond delay="0"/>
                                  </p:stCondLst>
                                  <p:childTnLst>
                                    <p:set>
                                      <p:cBhvr>
                                        <p:cTn id="135" dur="1" fill="hold">
                                          <p:stCondLst>
                                            <p:cond delay="0"/>
                                          </p:stCondLst>
                                        </p:cTn>
                                        <p:tgtEl>
                                          <p:spTgt spid="90"/>
                                        </p:tgtEl>
                                        <p:attrNameLst>
                                          <p:attrName>style.visibility</p:attrName>
                                        </p:attrNameLst>
                                      </p:cBhvr>
                                      <p:to>
                                        <p:strVal val="visible"/>
                                      </p:to>
                                    </p:set>
                                    <p:animEffect transition="in" filter="wheel(1)">
                                      <p:cBhvr>
                                        <p:cTn id="136" dur="750"/>
                                        <p:tgtEl>
                                          <p:spTgt spid="90"/>
                                        </p:tgtEl>
                                      </p:cBhvr>
                                    </p:animEffect>
                                  </p:childTnLst>
                                </p:cTn>
                              </p:par>
                            </p:childTnLst>
                          </p:cTn>
                        </p:par>
                        <p:par>
                          <p:cTn id="137" fill="hold">
                            <p:stCondLst>
                              <p:cond delay="10500"/>
                            </p:stCondLst>
                            <p:childTnLst>
                              <p:par>
                                <p:cTn id="138" presetID="14" presetClass="entr" presetSubtype="10" fill="hold" grpId="0" nodeType="afterEffect">
                                  <p:stCondLst>
                                    <p:cond delay="0"/>
                                  </p:stCondLst>
                                  <p:childTnLst>
                                    <p:set>
                                      <p:cBhvr>
                                        <p:cTn id="139" dur="1" fill="hold">
                                          <p:stCondLst>
                                            <p:cond delay="0"/>
                                          </p:stCondLst>
                                        </p:cTn>
                                        <p:tgtEl>
                                          <p:spTgt spid="109"/>
                                        </p:tgtEl>
                                        <p:attrNameLst>
                                          <p:attrName>style.visibility</p:attrName>
                                        </p:attrNameLst>
                                      </p:cBhvr>
                                      <p:to>
                                        <p:strVal val="visible"/>
                                      </p:to>
                                    </p:set>
                                    <p:animEffect transition="in" filter="randombar(horizontal)">
                                      <p:cBhvr>
                                        <p:cTn id="140" dur="500"/>
                                        <p:tgtEl>
                                          <p:spTgt spid="109"/>
                                        </p:tgtEl>
                                      </p:cBhvr>
                                    </p:animEffect>
                                  </p:childTnLst>
                                </p:cTn>
                              </p:par>
                            </p:childTnLst>
                          </p:cTn>
                        </p:par>
                        <p:par>
                          <p:cTn id="141" fill="hold">
                            <p:stCondLst>
                              <p:cond delay="11000"/>
                            </p:stCondLst>
                            <p:childTnLst>
                              <p:par>
                                <p:cTn id="142" presetID="21" presetClass="entr" presetSubtype="1" fill="hold" grpId="0" nodeType="afterEffect">
                                  <p:stCondLst>
                                    <p:cond delay="0"/>
                                  </p:stCondLst>
                                  <p:childTnLst>
                                    <p:set>
                                      <p:cBhvr>
                                        <p:cTn id="143" dur="1" fill="hold">
                                          <p:stCondLst>
                                            <p:cond delay="0"/>
                                          </p:stCondLst>
                                        </p:cTn>
                                        <p:tgtEl>
                                          <p:spTgt spid="98"/>
                                        </p:tgtEl>
                                        <p:attrNameLst>
                                          <p:attrName>style.visibility</p:attrName>
                                        </p:attrNameLst>
                                      </p:cBhvr>
                                      <p:to>
                                        <p:strVal val="visible"/>
                                      </p:to>
                                    </p:set>
                                    <p:animEffect transition="in" filter="wheel(1)">
                                      <p:cBhvr>
                                        <p:cTn id="144" dur="750"/>
                                        <p:tgtEl>
                                          <p:spTgt spid="98"/>
                                        </p:tgtEl>
                                      </p:cBhvr>
                                    </p:animEffect>
                                  </p:childTnLst>
                                </p:cTn>
                              </p:par>
                            </p:childTnLst>
                          </p:cTn>
                        </p:par>
                        <p:par>
                          <p:cTn id="145" fill="hold">
                            <p:stCondLst>
                              <p:cond delay="11750"/>
                            </p:stCondLst>
                            <p:childTnLst>
                              <p:par>
                                <p:cTn id="146" presetID="14" presetClass="entr" presetSubtype="10" fill="hold" grpId="0" nodeType="afterEffect">
                                  <p:stCondLst>
                                    <p:cond delay="0"/>
                                  </p:stCondLst>
                                  <p:childTnLst>
                                    <p:set>
                                      <p:cBhvr>
                                        <p:cTn id="147" dur="1" fill="hold">
                                          <p:stCondLst>
                                            <p:cond delay="0"/>
                                          </p:stCondLst>
                                        </p:cTn>
                                        <p:tgtEl>
                                          <p:spTgt spid="110"/>
                                        </p:tgtEl>
                                        <p:attrNameLst>
                                          <p:attrName>style.visibility</p:attrName>
                                        </p:attrNameLst>
                                      </p:cBhvr>
                                      <p:to>
                                        <p:strVal val="visible"/>
                                      </p:to>
                                    </p:set>
                                    <p:animEffect transition="in" filter="randombar(horizontal)">
                                      <p:cBhvr>
                                        <p:cTn id="148" dur="500"/>
                                        <p:tgtEl>
                                          <p:spTgt spid="110"/>
                                        </p:tgtEl>
                                      </p:cBhvr>
                                    </p:animEffect>
                                  </p:childTnLst>
                                </p:cTn>
                              </p:par>
                            </p:childTnLst>
                          </p:cTn>
                        </p:par>
                        <p:par>
                          <p:cTn id="149" fill="hold">
                            <p:stCondLst>
                              <p:cond delay="12250"/>
                            </p:stCondLst>
                            <p:childTnLst>
                              <p:par>
                                <p:cTn id="150" presetID="22" presetClass="entr" presetSubtype="8" fill="hold" grpId="0" nodeType="afterEffect">
                                  <p:stCondLst>
                                    <p:cond delay="0"/>
                                  </p:stCondLst>
                                  <p:childTnLst>
                                    <p:set>
                                      <p:cBhvr>
                                        <p:cTn id="151" dur="1" fill="hold">
                                          <p:stCondLst>
                                            <p:cond delay="0"/>
                                          </p:stCondLst>
                                        </p:cTn>
                                        <p:tgtEl>
                                          <p:spTgt spid="161"/>
                                        </p:tgtEl>
                                        <p:attrNameLst>
                                          <p:attrName>style.visibility</p:attrName>
                                        </p:attrNameLst>
                                      </p:cBhvr>
                                      <p:to>
                                        <p:strVal val="visible"/>
                                      </p:to>
                                    </p:set>
                                    <p:animEffect transition="in" filter="wipe(left)">
                                      <p:cBhvr>
                                        <p:cTn id="152"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74" grpId="0" animBg="1"/>
      <p:bldP spid="82" grpId="0" animBg="1"/>
      <p:bldP spid="90" grpId="0" animBg="1"/>
      <p:bldP spid="98" grpId="0" animBg="1"/>
      <p:bldP spid="106" grpId="0"/>
      <p:bldP spid="107" grpId="0"/>
      <p:bldP spid="108" grpId="0"/>
      <p:bldP spid="109" grpId="0"/>
      <p:bldP spid="110" grpId="0"/>
      <p:bldP spid="16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14"/>
          <p:cNvGrpSpPr/>
          <p:nvPr/>
        </p:nvGrpSpPr>
        <p:grpSpPr bwMode="auto">
          <a:xfrm>
            <a:off x="2973388" y="1131590"/>
            <a:ext cx="4884737" cy="1512887"/>
            <a:chOff x="0" y="0"/>
            <a:chExt cx="5117724" cy="1584176"/>
          </a:xfrm>
        </p:grpSpPr>
        <p:sp>
          <p:nvSpPr>
            <p:cNvPr id="93" name="矩形 33"/>
            <p:cNvSpPr>
              <a:spLocks noChangeArrowheads="1"/>
            </p:cNvSpPr>
            <p:nvPr/>
          </p:nvSpPr>
          <p:spPr bwMode="auto">
            <a:xfrm>
              <a:off x="0" y="0"/>
              <a:ext cx="5117724" cy="1584176"/>
            </a:xfrm>
            <a:prstGeom prst="rect">
              <a:avLst/>
            </a:prstGeom>
            <a:solidFill>
              <a:srgbClr val="0070C0"/>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94" name="矩形 37"/>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95" name="组合 17"/>
          <p:cNvGrpSpPr/>
          <p:nvPr/>
        </p:nvGrpSpPr>
        <p:grpSpPr bwMode="auto">
          <a:xfrm>
            <a:off x="1258888" y="1131590"/>
            <a:ext cx="1660525" cy="1512887"/>
            <a:chOff x="0" y="0"/>
            <a:chExt cx="1739117" cy="1584176"/>
          </a:xfrm>
        </p:grpSpPr>
        <p:sp>
          <p:nvSpPr>
            <p:cNvPr id="96" name="矩形 1"/>
            <p:cNvSpPr>
              <a:spLocks noChangeArrowheads="1"/>
            </p:cNvSpPr>
            <p:nvPr/>
          </p:nvSpPr>
          <p:spPr bwMode="auto">
            <a:xfrm>
              <a:off x="0" y="0"/>
              <a:ext cx="1739117" cy="1584176"/>
            </a:xfrm>
            <a:prstGeom prst="rect">
              <a:avLst/>
            </a:prstGeom>
            <a:solidFill>
              <a:schemeClr val="bg2"/>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97" name="矩形 4"/>
            <p:cNvSpPr>
              <a:spLocks noChangeArrowheads="1"/>
            </p:cNvSpPr>
            <p:nvPr/>
          </p:nvSpPr>
          <p:spPr bwMode="auto">
            <a:xfrm>
              <a:off x="134323" y="132015"/>
              <a:ext cx="1320148" cy="1320147"/>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98" name="矩形 8"/>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99" name="그룹 119"/>
          <p:cNvGrpSpPr/>
          <p:nvPr/>
        </p:nvGrpSpPr>
        <p:grpSpPr bwMode="auto">
          <a:xfrm>
            <a:off x="2776538" y="1564977"/>
            <a:ext cx="342900" cy="654050"/>
            <a:chOff x="0" y="0"/>
            <a:chExt cx="419802" cy="800732"/>
          </a:xfrm>
        </p:grpSpPr>
        <p:grpSp>
          <p:nvGrpSpPr>
            <p:cNvPr id="100" name="그룹 17"/>
            <p:cNvGrpSpPr/>
            <p:nvPr/>
          </p:nvGrpSpPr>
          <p:grpSpPr bwMode="auto">
            <a:xfrm>
              <a:off x="0" y="0"/>
              <a:ext cx="419802" cy="125248"/>
              <a:chOff x="0" y="0"/>
              <a:chExt cx="550862" cy="165204"/>
            </a:xfrm>
          </p:grpSpPr>
          <p:sp>
            <p:nvSpPr>
              <p:cNvPr id="107"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08"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09" name="모서리가 둥근 직사각형 25"/>
              <p:cNvGrpSpPr/>
              <p:nvPr/>
            </p:nvGrpSpPr>
            <p:grpSpPr bwMode="auto">
              <a:xfrm>
                <a:off x="-13252" y="-19558"/>
                <a:ext cx="597034" cy="314910"/>
                <a:chOff x="0" y="0"/>
                <a:chExt cx="371856" cy="195072"/>
              </a:xfrm>
            </p:grpSpPr>
            <p:pic>
              <p:nvPicPr>
                <p:cNvPr id="110" name="모서리가 둥근 직사각형 25"/>
                <p:cNvPicPr>
                  <a:picLocks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0" y="0"/>
                  <a:ext cx="371856"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Text Box 18"/>
                <p:cNvSpPr txBox="1">
                  <a:spLocks noChangeArrowheads="1"/>
                </p:cNvSpPr>
                <p:nvPr/>
              </p:nvSpPr>
              <p:spPr bwMode="auto">
                <a:xfrm>
                  <a:off x="76377" y="52549"/>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nvGrpSpPr>
            <p:cNvPr id="101" name="그룹 17"/>
            <p:cNvGrpSpPr/>
            <p:nvPr/>
          </p:nvGrpSpPr>
          <p:grpSpPr bwMode="auto">
            <a:xfrm>
              <a:off x="0" y="675484"/>
              <a:ext cx="419802" cy="125248"/>
              <a:chOff x="0" y="0"/>
              <a:chExt cx="550862" cy="165204"/>
            </a:xfrm>
          </p:grpSpPr>
          <p:sp>
            <p:nvSpPr>
              <p:cNvPr id="102"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03"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04" name="모서리가 둥근 직사각형 25"/>
              <p:cNvGrpSpPr/>
              <p:nvPr/>
            </p:nvGrpSpPr>
            <p:grpSpPr bwMode="auto">
              <a:xfrm>
                <a:off x="-13252" y="-15000"/>
                <a:ext cx="597034" cy="305069"/>
                <a:chOff x="0" y="0"/>
                <a:chExt cx="371856" cy="188976"/>
              </a:xfrm>
            </p:grpSpPr>
            <p:pic>
              <p:nvPicPr>
                <p:cNvPr id="105" name="모서리가 둥근 직사각형 25"/>
                <p:cNvPicPr>
                  <a:picLocks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0" y="0"/>
                  <a:ext cx="371856" cy="188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 Box 24"/>
                <p:cNvSpPr txBox="1">
                  <a:spLocks noChangeArrowheads="1"/>
                </p:cNvSpPr>
                <p:nvPr/>
              </p:nvSpPr>
              <p:spPr bwMode="auto">
                <a:xfrm>
                  <a:off x="76377" y="49726"/>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sp>
        <p:nvSpPr>
          <p:cNvPr id="112" name="Text Box 11"/>
          <p:cNvSpPr txBox="1">
            <a:spLocks noChangeArrowheads="1"/>
          </p:cNvSpPr>
          <p:nvPr/>
        </p:nvSpPr>
        <p:spPr bwMode="auto">
          <a:xfrm>
            <a:off x="3252788" y="1288752"/>
            <a:ext cx="4462462"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13" name="组合 45"/>
          <p:cNvGrpSpPr/>
          <p:nvPr/>
        </p:nvGrpSpPr>
        <p:grpSpPr bwMode="auto">
          <a:xfrm>
            <a:off x="1258888" y="2892127"/>
            <a:ext cx="4886325" cy="1512888"/>
            <a:chOff x="0" y="0"/>
            <a:chExt cx="5117724" cy="1584176"/>
          </a:xfrm>
        </p:grpSpPr>
        <p:sp>
          <p:nvSpPr>
            <p:cNvPr id="114" name="矩形 46"/>
            <p:cNvSpPr>
              <a:spLocks noChangeArrowheads="1"/>
            </p:cNvSpPr>
            <p:nvPr/>
          </p:nvSpPr>
          <p:spPr bwMode="auto">
            <a:xfrm>
              <a:off x="0" y="0"/>
              <a:ext cx="5117724" cy="1584176"/>
            </a:xfrm>
            <a:prstGeom prst="rect">
              <a:avLst/>
            </a:prstGeom>
            <a:solidFill>
              <a:schemeClr val="bg1">
                <a:lumMod val="50000"/>
              </a:schemeClr>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15" name="矩形 37"/>
            <p:cNvSpPr/>
            <p:nvPr/>
          </p:nvSpPr>
          <p:spPr bwMode="auto">
            <a:xfrm>
              <a:off x="4813" y="0"/>
              <a:ext cx="4963465" cy="1584176"/>
            </a:xfrm>
            <a:custGeom>
              <a:avLst/>
              <a:gdLst>
                <a:gd name="T0" fmla="*/ 0 w 4963465"/>
                <a:gd name="T1" fmla="*/ 0 h 1584176"/>
                <a:gd name="T2" fmla="*/ 4963465 w 4963465"/>
                <a:gd name="T3" fmla="*/ 0 h 1584176"/>
                <a:gd name="T4" fmla="*/ 1377067 w 4963465"/>
                <a:gd name="T5" fmla="*/ 1584176 h 1584176"/>
                <a:gd name="T6" fmla="*/ 0 w 4963465"/>
                <a:gd name="T7" fmla="*/ 1584176 h 1584176"/>
                <a:gd name="T8" fmla="*/ 0 w 4963465"/>
                <a:gd name="T9" fmla="*/ 0 h 1584176"/>
              </a:gdLst>
              <a:ahLst/>
              <a:cxnLst>
                <a:cxn ang="0">
                  <a:pos x="T0" y="T1"/>
                </a:cxn>
                <a:cxn ang="0">
                  <a:pos x="T2" y="T3"/>
                </a:cxn>
                <a:cxn ang="0">
                  <a:pos x="T4" y="T5"/>
                </a:cxn>
                <a:cxn ang="0">
                  <a:pos x="T6" y="T7"/>
                </a:cxn>
                <a:cxn ang="0">
                  <a:pos x="T8" y="T9"/>
                </a:cxn>
              </a:cxnLst>
              <a:rect l="0" t="0" r="r" b="b"/>
              <a:pathLst>
                <a:path w="4963465" h="1584176">
                  <a:moveTo>
                    <a:pt x="0" y="0"/>
                  </a:moveTo>
                  <a:lnTo>
                    <a:pt x="4963465" y="0"/>
                  </a:lnTo>
                  <a:lnTo>
                    <a:pt x="1377067" y="1584176"/>
                  </a:lnTo>
                  <a:lnTo>
                    <a:pt x="0" y="1584176"/>
                  </a:lnTo>
                  <a:lnTo>
                    <a:pt x="0" y="0"/>
                  </a:lnTo>
                  <a:close/>
                </a:path>
              </a:pathLst>
            </a:custGeom>
            <a:solidFill>
              <a:schemeClr val="bg1">
                <a:alpha val="14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116" name="组合 48"/>
          <p:cNvGrpSpPr/>
          <p:nvPr/>
        </p:nvGrpSpPr>
        <p:grpSpPr bwMode="auto">
          <a:xfrm>
            <a:off x="6224588" y="2892127"/>
            <a:ext cx="1658937" cy="1512888"/>
            <a:chOff x="0" y="0"/>
            <a:chExt cx="1739117" cy="1584176"/>
          </a:xfrm>
        </p:grpSpPr>
        <p:sp>
          <p:nvSpPr>
            <p:cNvPr id="117" name="矩形 49"/>
            <p:cNvSpPr>
              <a:spLocks noChangeArrowheads="1"/>
            </p:cNvSpPr>
            <p:nvPr/>
          </p:nvSpPr>
          <p:spPr bwMode="auto">
            <a:xfrm>
              <a:off x="0" y="0"/>
              <a:ext cx="1739117" cy="1584176"/>
            </a:xfrm>
            <a:prstGeom prst="rect">
              <a:avLst/>
            </a:prstGeom>
            <a:solidFill>
              <a:schemeClr val="bg1">
                <a:lumMod val="85000"/>
              </a:schemeClr>
            </a:solidFill>
            <a:ln w="10795" cmpd="sng">
              <a:solidFill>
                <a:schemeClr val="bg1"/>
              </a:solidFill>
              <a:miter lim="800000"/>
            </a:ln>
            <a:effectLst>
              <a:outerShdw dist="38100" dir="2700000" algn="ctr" rotWithShape="0">
                <a:srgbClr val="000000">
                  <a:alpha val="39000"/>
                </a:srgbClr>
              </a:outerShdw>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18" name="矩形 50"/>
            <p:cNvSpPr>
              <a:spLocks noChangeArrowheads="1"/>
            </p:cNvSpPr>
            <p:nvPr/>
          </p:nvSpPr>
          <p:spPr bwMode="auto">
            <a:xfrm>
              <a:off x="206262" y="132015"/>
              <a:ext cx="1320147" cy="1320147"/>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zh-CN" altLang="en-US">
                <a:solidFill>
                  <a:srgbClr val="FFFFFF"/>
                </a:solidFill>
              </a:endParaRPr>
            </a:p>
          </p:txBody>
        </p:sp>
        <p:sp>
          <p:nvSpPr>
            <p:cNvPr id="119" name="矩形 8"/>
            <p:cNvSpPr/>
            <p:nvPr/>
          </p:nvSpPr>
          <p:spPr bwMode="auto">
            <a:xfrm>
              <a:off x="0" y="0"/>
              <a:ext cx="1671268" cy="1584176"/>
            </a:xfrm>
            <a:custGeom>
              <a:avLst/>
              <a:gdLst>
                <a:gd name="T0" fmla="*/ 0 w 1671268"/>
                <a:gd name="T1" fmla="*/ 0 h 1584176"/>
                <a:gd name="T2" fmla="*/ 1671268 w 1671268"/>
                <a:gd name="T3" fmla="*/ 0 h 1584176"/>
                <a:gd name="T4" fmla="*/ 197248 w 1671268"/>
                <a:gd name="T5" fmla="*/ 1584176 h 1584176"/>
                <a:gd name="T6" fmla="*/ 0 w 1671268"/>
                <a:gd name="T7" fmla="*/ 1584176 h 1584176"/>
                <a:gd name="T8" fmla="*/ 0 w 1671268"/>
                <a:gd name="T9" fmla="*/ 0 h 1584176"/>
              </a:gdLst>
              <a:ahLst/>
              <a:cxnLst>
                <a:cxn ang="0">
                  <a:pos x="T0" y="T1"/>
                </a:cxn>
                <a:cxn ang="0">
                  <a:pos x="T2" y="T3"/>
                </a:cxn>
                <a:cxn ang="0">
                  <a:pos x="T4" y="T5"/>
                </a:cxn>
                <a:cxn ang="0">
                  <a:pos x="T6" y="T7"/>
                </a:cxn>
                <a:cxn ang="0">
                  <a:pos x="T8" y="T9"/>
                </a:cxn>
              </a:cxnLst>
              <a:rect l="0" t="0" r="r" b="b"/>
              <a:pathLst>
                <a:path w="1671268" h="1584176">
                  <a:moveTo>
                    <a:pt x="0" y="0"/>
                  </a:moveTo>
                  <a:lnTo>
                    <a:pt x="1671268" y="0"/>
                  </a:lnTo>
                  <a:lnTo>
                    <a:pt x="197248" y="1584176"/>
                  </a:lnTo>
                  <a:lnTo>
                    <a:pt x="0" y="1584176"/>
                  </a:lnTo>
                  <a:lnTo>
                    <a:pt x="0" y="0"/>
                  </a:lnTo>
                  <a:close/>
                </a:path>
              </a:pathLst>
            </a:custGeom>
            <a:solidFill>
              <a:schemeClr val="bg1">
                <a:alpha val="20999"/>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grpSp>
      <p:grpSp>
        <p:nvGrpSpPr>
          <p:cNvPr id="120" name="그룹 119"/>
          <p:cNvGrpSpPr/>
          <p:nvPr/>
        </p:nvGrpSpPr>
        <p:grpSpPr bwMode="auto">
          <a:xfrm>
            <a:off x="6008688" y="3358852"/>
            <a:ext cx="344487" cy="654050"/>
            <a:chOff x="0" y="0"/>
            <a:chExt cx="419802" cy="800732"/>
          </a:xfrm>
        </p:grpSpPr>
        <p:grpSp>
          <p:nvGrpSpPr>
            <p:cNvPr id="121" name="그룹 17"/>
            <p:cNvGrpSpPr/>
            <p:nvPr/>
          </p:nvGrpSpPr>
          <p:grpSpPr bwMode="auto">
            <a:xfrm>
              <a:off x="0" y="0"/>
              <a:ext cx="419802" cy="125248"/>
              <a:chOff x="0" y="0"/>
              <a:chExt cx="550862" cy="165204"/>
            </a:xfrm>
          </p:grpSpPr>
          <p:sp>
            <p:nvSpPr>
              <p:cNvPr id="128" name="타원 131"/>
              <p:cNvSpPr>
                <a:spLocks noChangeArrowheads="1"/>
              </p:cNvSpPr>
              <p:nvPr/>
            </p:nvSpPr>
            <p:spPr bwMode="auto">
              <a:xfrm>
                <a:off x="0"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29" name="타원 132"/>
              <p:cNvSpPr>
                <a:spLocks noChangeArrowheads="1"/>
              </p:cNvSpPr>
              <p:nvPr/>
            </p:nvSpPr>
            <p:spPr bwMode="auto">
              <a:xfrm>
                <a:off x="370215" y="0"/>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30" name="모서리가 둥근 직사각형 25"/>
              <p:cNvGrpSpPr/>
              <p:nvPr/>
            </p:nvGrpSpPr>
            <p:grpSpPr bwMode="auto">
              <a:xfrm>
                <a:off x="-7599" y="-21385"/>
                <a:ext cx="587247" cy="314910"/>
                <a:chOff x="0" y="0"/>
                <a:chExt cx="365760" cy="195072"/>
              </a:xfrm>
            </p:grpSpPr>
            <p:pic>
              <p:nvPicPr>
                <p:cNvPr id="131" name="모서리가 둥근 직사각형 25"/>
                <p:cNvPicPr>
                  <a:picLocks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Text Box 39"/>
                <p:cNvSpPr txBox="1">
                  <a:spLocks noChangeArrowheads="1"/>
                </p:cNvSpPr>
                <p:nvPr/>
              </p:nvSpPr>
              <p:spPr bwMode="auto">
                <a:xfrm>
                  <a:off x="72856" y="53681"/>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nvGrpSpPr>
            <p:cNvPr id="122" name="그룹 17"/>
            <p:cNvGrpSpPr/>
            <p:nvPr/>
          </p:nvGrpSpPr>
          <p:grpSpPr bwMode="auto">
            <a:xfrm>
              <a:off x="0" y="675484"/>
              <a:ext cx="419802" cy="125248"/>
              <a:chOff x="0" y="0"/>
              <a:chExt cx="550862" cy="165204"/>
            </a:xfrm>
          </p:grpSpPr>
          <p:sp>
            <p:nvSpPr>
              <p:cNvPr id="123" name="타원 128"/>
              <p:cNvSpPr>
                <a:spLocks noChangeArrowheads="1"/>
              </p:cNvSpPr>
              <p:nvPr/>
            </p:nvSpPr>
            <p:spPr bwMode="auto">
              <a:xfrm>
                <a:off x="0"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sp>
            <p:nvSpPr>
              <p:cNvPr id="124" name="타원 129"/>
              <p:cNvSpPr>
                <a:spLocks noChangeArrowheads="1"/>
              </p:cNvSpPr>
              <p:nvPr/>
            </p:nvSpPr>
            <p:spPr bwMode="auto">
              <a:xfrm>
                <a:off x="370215" y="-735"/>
                <a:ext cx="180647" cy="165939"/>
              </a:xfrm>
              <a:prstGeom prst="ellipse">
                <a:avLst/>
              </a:prstGeom>
              <a:solidFill>
                <a:srgbClr val="0D0D0D">
                  <a:alpha val="50999"/>
                </a:srgbClr>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solidFill>
                    <a:srgbClr val="FFFFFF"/>
                  </a:solidFill>
                  <a:ea typeface="Malgun Gothic" panose="020B0503020000020004" pitchFamily="34" charset="-127"/>
                </a:endParaRPr>
              </a:p>
            </p:txBody>
          </p:sp>
          <p:grpSp>
            <p:nvGrpSpPr>
              <p:cNvPr id="125" name="모서리가 둥근 직사각형 25"/>
              <p:cNvGrpSpPr/>
              <p:nvPr/>
            </p:nvGrpSpPr>
            <p:grpSpPr bwMode="auto">
              <a:xfrm>
                <a:off x="-7599" y="-16828"/>
                <a:ext cx="587247" cy="314910"/>
                <a:chOff x="0" y="0"/>
                <a:chExt cx="365760" cy="195072"/>
              </a:xfrm>
            </p:grpSpPr>
            <p:pic>
              <p:nvPicPr>
                <p:cNvPr id="126" name="모서리가 둥근 직사각형 25"/>
                <p:cNvPicPr>
                  <a:picLocks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0" y="0"/>
                  <a:ext cx="365760" cy="195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7" name="Text Box 45"/>
                <p:cNvSpPr txBox="1">
                  <a:spLocks noChangeArrowheads="1"/>
                </p:cNvSpPr>
                <p:nvPr/>
              </p:nvSpPr>
              <p:spPr bwMode="auto">
                <a:xfrm>
                  <a:off x="72856" y="50858"/>
                  <a:ext cx="218148" cy="4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endParaRPr lang="ko-KR" altLang="en-US">
                    <a:ea typeface="Malgun Gothic" panose="020B0503020000020004" pitchFamily="34" charset="-127"/>
                  </a:endParaRPr>
                </a:p>
              </p:txBody>
            </p:sp>
          </p:grpSp>
        </p:grpSp>
      </p:grpSp>
      <p:sp>
        <p:nvSpPr>
          <p:cNvPr id="133" name="Text Box 11"/>
          <p:cNvSpPr txBox="1">
            <a:spLocks noChangeArrowheads="1"/>
          </p:cNvSpPr>
          <p:nvPr/>
        </p:nvSpPr>
        <p:spPr bwMode="auto">
          <a:xfrm>
            <a:off x="1517650" y="3047702"/>
            <a:ext cx="4462463" cy="157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r>
              <a:rPr lang="zh-CN" altLang="en-US" sz="1200" dirty="0" smtClean="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p>
          <a:p>
            <a:pPr algn="just">
              <a:lnSpc>
                <a:spcPct val="130000"/>
              </a:lnSpc>
              <a:defRPr/>
            </a:pPr>
            <a:r>
              <a:rPr lang="zh-CN" altLang="en-US" sz="1200" dirty="0">
                <a:solidFill>
                  <a:schemeClr val="bg1"/>
                </a:solidFill>
                <a:latin typeface="微软雅黑" panose="020B0503020204020204" pitchFamily="34" charset="-122"/>
                <a:ea typeface="微软雅黑" panose="020B0503020204020204" pitchFamily="34" charset="-122"/>
              </a:rPr>
              <a:t>请在此处输入您的文字，或者复制您的文字粘贴到此处，并且在粘贴后选择“仅文字”。</a:t>
            </a:r>
          </a:p>
          <a:p>
            <a:pPr algn="just">
              <a:lnSpc>
                <a:spcPct val="130000"/>
              </a:lnSpc>
              <a:defRPr/>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5"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46" name="文本框 45"/>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300" fill="hold"/>
                                        <p:tgtEl>
                                          <p:spTgt spid="95"/>
                                        </p:tgtEl>
                                        <p:attrNameLst>
                                          <p:attrName>ppt_x</p:attrName>
                                        </p:attrNameLst>
                                      </p:cBhvr>
                                      <p:tavLst>
                                        <p:tav tm="0">
                                          <p:val>
                                            <p:strVal val="0-#ppt_w/2"/>
                                          </p:val>
                                        </p:tav>
                                        <p:tav tm="100000">
                                          <p:val>
                                            <p:strVal val="#ppt_x"/>
                                          </p:val>
                                        </p:tav>
                                      </p:tavLst>
                                    </p:anim>
                                    <p:anim calcmode="lin" valueType="num">
                                      <p:cBhvr additive="base">
                                        <p:cTn id="8" dur="300" fill="hold"/>
                                        <p:tgtEl>
                                          <p:spTgt spid="95"/>
                                        </p:tgtEl>
                                        <p:attrNameLst>
                                          <p:attrName>ppt_y</p:attrName>
                                        </p:attrNameLst>
                                      </p:cBhvr>
                                      <p:tavLst>
                                        <p:tav tm="0">
                                          <p:val>
                                            <p:strVal val="#ppt_y"/>
                                          </p:val>
                                        </p:tav>
                                        <p:tav tm="100000">
                                          <p:val>
                                            <p:strVal val="#ppt_y"/>
                                          </p:val>
                                        </p:tav>
                                      </p:tavLst>
                                    </p:anim>
                                  </p:childTnLst>
                                </p:cTn>
                              </p:par>
                              <p:par>
                                <p:cTn id="9" presetID="2" presetClass="entr" presetSubtype="2" decel="50000" fill="hold" nodeType="withEffect">
                                  <p:stCondLst>
                                    <p:cond delay="0"/>
                                  </p:stCondLst>
                                  <p:childTnLst>
                                    <p:set>
                                      <p:cBhvr>
                                        <p:cTn id="10" dur="1" fill="hold">
                                          <p:stCondLst>
                                            <p:cond delay="0"/>
                                          </p:stCondLst>
                                        </p:cTn>
                                        <p:tgtEl>
                                          <p:spTgt spid="92"/>
                                        </p:tgtEl>
                                        <p:attrNameLst>
                                          <p:attrName>style.visibility</p:attrName>
                                        </p:attrNameLst>
                                      </p:cBhvr>
                                      <p:to>
                                        <p:strVal val="visible"/>
                                      </p:to>
                                    </p:set>
                                    <p:anim calcmode="lin" valueType="num">
                                      <p:cBhvr additive="base">
                                        <p:cTn id="11" dur="300" fill="hold"/>
                                        <p:tgtEl>
                                          <p:spTgt spid="92"/>
                                        </p:tgtEl>
                                        <p:attrNameLst>
                                          <p:attrName>ppt_x</p:attrName>
                                        </p:attrNameLst>
                                      </p:cBhvr>
                                      <p:tavLst>
                                        <p:tav tm="0">
                                          <p:val>
                                            <p:strVal val="1+#ppt_w/2"/>
                                          </p:val>
                                        </p:tav>
                                        <p:tav tm="100000">
                                          <p:val>
                                            <p:strVal val="#ppt_x"/>
                                          </p:val>
                                        </p:tav>
                                      </p:tavLst>
                                    </p:anim>
                                    <p:anim calcmode="lin" valueType="num">
                                      <p:cBhvr additive="base">
                                        <p:cTn id="12" dur="300" fill="hold"/>
                                        <p:tgtEl>
                                          <p:spTgt spid="92"/>
                                        </p:tgtEl>
                                        <p:attrNameLst>
                                          <p:attrName>ppt_y</p:attrName>
                                        </p:attrNameLst>
                                      </p:cBhvr>
                                      <p:tavLst>
                                        <p:tav tm="0">
                                          <p:val>
                                            <p:strVal val="#ppt_y"/>
                                          </p:val>
                                        </p:tav>
                                        <p:tav tm="100000">
                                          <p:val>
                                            <p:strVal val="#ppt_y"/>
                                          </p:val>
                                        </p:tav>
                                      </p:tavLst>
                                    </p:anim>
                                  </p:childTnLst>
                                </p:cTn>
                              </p:par>
                            </p:childTnLst>
                          </p:cTn>
                        </p:par>
                        <p:par>
                          <p:cTn id="13" fill="hold">
                            <p:stCondLst>
                              <p:cond delay="300"/>
                            </p:stCondLst>
                            <p:childTnLst>
                              <p:par>
                                <p:cTn id="14" presetID="16" presetClass="entr" presetSubtype="21" fill="hold" nodeType="after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barn(inVertical)">
                                      <p:cBhvr>
                                        <p:cTn id="16" dur="400"/>
                                        <p:tgtEl>
                                          <p:spTgt spid="99"/>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fade">
                                      <p:cBhvr>
                                        <p:cTn id="19" dur="500"/>
                                        <p:tgtEl>
                                          <p:spTgt spid="112"/>
                                        </p:tgtEl>
                                      </p:cBhvr>
                                    </p:animEffect>
                                    <p:anim calcmode="lin" valueType="num">
                                      <p:cBhvr>
                                        <p:cTn id="20" dur="500" fill="hold"/>
                                        <p:tgtEl>
                                          <p:spTgt spid="112"/>
                                        </p:tgtEl>
                                        <p:attrNameLst>
                                          <p:attrName>ppt_x</p:attrName>
                                        </p:attrNameLst>
                                      </p:cBhvr>
                                      <p:tavLst>
                                        <p:tav tm="0">
                                          <p:val>
                                            <p:strVal val="#ppt_x"/>
                                          </p:val>
                                        </p:tav>
                                        <p:tav tm="100000">
                                          <p:val>
                                            <p:strVal val="#ppt_x"/>
                                          </p:val>
                                        </p:tav>
                                      </p:tavLst>
                                    </p:anim>
                                    <p:anim calcmode="lin" valueType="num">
                                      <p:cBhvr>
                                        <p:cTn id="21" dur="500" fill="hold"/>
                                        <p:tgtEl>
                                          <p:spTgt spid="112"/>
                                        </p:tgtEl>
                                        <p:attrNameLst>
                                          <p:attrName>ppt_y</p:attrName>
                                        </p:attrNameLst>
                                      </p:cBhvr>
                                      <p:tavLst>
                                        <p:tav tm="0">
                                          <p:val>
                                            <p:strVal val="#ppt_y+.1"/>
                                          </p:val>
                                        </p:tav>
                                        <p:tav tm="100000">
                                          <p:val>
                                            <p:strVal val="#ppt_y"/>
                                          </p:val>
                                        </p:tav>
                                      </p:tavLst>
                                    </p:anim>
                                  </p:childTnLst>
                                </p:cTn>
                              </p:par>
                            </p:childTnLst>
                          </p:cTn>
                        </p:par>
                        <p:par>
                          <p:cTn id="22" fill="hold">
                            <p:stCondLst>
                              <p:cond delay="800"/>
                            </p:stCondLst>
                            <p:childTnLst>
                              <p:par>
                                <p:cTn id="23" presetID="2" presetClass="entr" presetSubtype="8" decel="50000"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 calcmode="lin" valueType="num">
                                      <p:cBhvr additive="base">
                                        <p:cTn id="25" dur="300" fill="hold"/>
                                        <p:tgtEl>
                                          <p:spTgt spid="113"/>
                                        </p:tgtEl>
                                        <p:attrNameLst>
                                          <p:attrName>ppt_x</p:attrName>
                                        </p:attrNameLst>
                                      </p:cBhvr>
                                      <p:tavLst>
                                        <p:tav tm="0">
                                          <p:val>
                                            <p:strVal val="0-#ppt_w/2"/>
                                          </p:val>
                                        </p:tav>
                                        <p:tav tm="100000">
                                          <p:val>
                                            <p:strVal val="#ppt_x"/>
                                          </p:val>
                                        </p:tav>
                                      </p:tavLst>
                                    </p:anim>
                                    <p:anim calcmode="lin" valueType="num">
                                      <p:cBhvr additive="base">
                                        <p:cTn id="26" dur="300" fill="hold"/>
                                        <p:tgtEl>
                                          <p:spTgt spid="113"/>
                                        </p:tgtEl>
                                        <p:attrNameLst>
                                          <p:attrName>ppt_y</p:attrName>
                                        </p:attrNameLst>
                                      </p:cBhvr>
                                      <p:tavLst>
                                        <p:tav tm="0">
                                          <p:val>
                                            <p:strVal val="#ppt_y"/>
                                          </p:val>
                                        </p:tav>
                                        <p:tav tm="100000">
                                          <p:val>
                                            <p:strVal val="#ppt_y"/>
                                          </p:val>
                                        </p:tav>
                                      </p:tavLst>
                                    </p:anim>
                                  </p:childTnLst>
                                </p:cTn>
                              </p:par>
                              <p:par>
                                <p:cTn id="27" presetID="2" presetClass="entr" presetSubtype="2" decel="50000" fill="hold" nodeType="withEffect">
                                  <p:stCondLst>
                                    <p:cond delay="0"/>
                                  </p:stCondLst>
                                  <p:childTnLst>
                                    <p:set>
                                      <p:cBhvr>
                                        <p:cTn id="28" dur="1" fill="hold">
                                          <p:stCondLst>
                                            <p:cond delay="0"/>
                                          </p:stCondLst>
                                        </p:cTn>
                                        <p:tgtEl>
                                          <p:spTgt spid="116"/>
                                        </p:tgtEl>
                                        <p:attrNameLst>
                                          <p:attrName>style.visibility</p:attrName>
                                        </p:attrNameLst>
                                      </p:cBhvr>
                                      <p:to>
                                        <p:strVal val="visible"/>
                                      </p:to>
                                    </p:set>
                                    <p:anim calcmode="lin" valueType="num">
                                      <p:cBhvr additive="base">
                                        <p:cTn id="29" dur="300" fill="hold"/>
                                        <p:tgtEl>
                                          <p:spTgt spid="116"/>
                                        </p:tgtEl>
                                        <p:attrNameLst>
                                          <p:attrName>ppt_x</p:attrName>
                                        </p:attrNameLst>
                                      </p:cBhvr>
                                      <p:tavLst>
                                        <p:tav tm="0">
                                          <p:val>
                                            <p:strVal val="1+#ppt_w/2"/>
                                          </p:val>
                                        </p:tav>
                                        <p:tav tm="100000">
                                          <p:val>
                                            <p:strVal val="#ppt_x"/>
                                          </p:val>
                                        </p:tav>
                                      </p:tavLst>
                                    </p:anim>
                                    <p:anim calcmode="lin" valueType="num">
                                      <p:cBhvr additive="base">
                                        <p:cTn id="30" dur="300" fill="hold"/>
                                        <p:tgtEl>
                                          <p:spTgt spid="116"/>
                                        </p:tgtEl>
                                        <p:attrNameLst>
                                          <p:attrName>ppt_y</p:attrName>
                                        </p:attrNameLst>
                                      </p:cBhvr>
                                      <p:tavLst>
                                        <p:tav tm="0">
                                          <p:val>
                                            <p:strVal val="#ppt_y"/>
                                          </p:val>
                                        </p:tav>
                                        <p:tav tm="100000">
                                          <p:val>
                                            <p:strVal val="#ppt_y"/>
                                          </p:val>
                                        </p:tav>
                                      </p:tavLst>
                                    </p:anim>
                                  </p:childTnLst>
                                </p:cTn>
                              </p:par>
                            </p:childTnLst>
                          </p:cTn>
                        </p:par>
                        <p:par>
                          <p:cTn id="31" fill="hold">
                            <p:stCondLst>
                              <p:cond delay="1100"/>
                            </p:stCondLst>
                            <p:childTnLst>
                              <p:par>
                                <p:cTn id="32" presetID="16" presetClass="entr" presetSubtype="21" fill="hold" nodeType="afterEffect">
                                  <p:stCondLst>
                                    <p:cond delay="0"/>
                                  </p:stCondLst>
                                  <p:childTnLst>
                                    <p:set>
                                      <p:cBhvr>
                                        <p:cTn id="33" dur="1" fill="hold">
                                          <p:stCondLst>
                                            <p:cond delay="0"/>
                                          </p:stCondLst>
                                        </p:cTn>
                                        <p:tgtEl>
                                          <p:spTgt spid="120"/>
                                        </p:tgtEl>
                                        <p:attrNameLst>
                                          <p:attrName>style.visibility</p:attrName>
                                        </p:attrNameLst>
                                      </p:cBhvr>
                                      <p:to>
                                        <p:strVal val="visible"/>
                                      </p:to>
                                    </p:set>
                                    <p:animEffect transition="in" filter="barn(inVertical)">
                                      <p:cBhvr>
                                        <p:cTn id="34" dur="400"/>
                                        <p:tgtEl>
                                          <p:spTgt spid="120"/>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133"/>
                                        </p:tgtEl>
                                        <p:attrNameLst>
                                          <p:attrName>style.visibility</p:attrName>
                                        </p:attrNameLst>
                                      </p:cBhvr>
                                      <p:to>
                                        <p:strVal val="visible"/>
                                      </p:to>
                                    </p:set>
                                    <p:animEffect transition="in" filter="fade">
                                      <p:cBhvr>
                                        <p:cTn id="37" dur="500"/>
                                        <p:tgtEl>
                                          <p:spTgt spid="133"/>
                                        </p:tgtEl>
                                      </p:cBhvr>
                                    </p:animEffect>
                                    <p:anim calcmode="lin" valueType="num">
                                      <p:cBhvr>
                                        <p:cTn id="38" dur="500" fill="hold"/>
                                        <p:tgtEl>
                                          <p:spTgt spid="133"/>
                                        </p:tgtEl>
                                        <p:attrNameLst>
                                          <p:attrName>ppt_x</p:attrName>
                                        </p:attrNameLst>
                                      </p:cBhvr>
                                      <p:tavLst>
                                        <p:tav tm="0">
                                          <p:val>
                                            <p:strVal val="#ppt_x"/>
                                          </p:val>
                                        </p:tav>
                                        <p:tav tm="100000">
                                          <p:val>
                                            <p:strVal val="#ppt_x"/>
                                          </p:val>
                                        </p:tav>
                                      </p:tavLst>
                                    </p:anim>
                                    <p:anim calcmode="lin" valueType="num">
                                      <p:cBhvr>
                                        <p:cTn id="39" dur="500" fill="hold"/>
                                        <p:tgtEl>
                                          <p:spTgt spid="133"/>
                                        </p:tgtEl>
                                        <p:attrNameLst>
                                          <p:attrName>ppt_y</p:attrName>
                                        </p:attrNameLst>
                                      </p:cBhvr>
                                      <p:tavLst>
                                        <p:tav tm="0">
                                          <p:val>
                                            <p:strVal val="#ppt_y+.1"/>
                                          </p:val>
                                        </p:tav>
                                        <p:tav tm="100000">
                                          <p:val>
                                            <p:strVal val="#ppt_y"/>
                                          </p:val>
                                        </p:tav>
                                      </p:tavLst>
                                    </p:anim>
                                  </p:childTnLst>
                                </p:cTn>
                              </p:par>
                            </p:childTnLst>
                          </p:cTn>
                        </p:par>
                        <p:par>
                          <p:cTn id="40" fill="hold">
                            <p:stCondLst>
                              <p:cond delay="1600"/>
                            </p:stCondLst>
                            <p:childTnLst>
                              <p:par>
                                <p:cTn id="41" presetID="22" presetClass="entr" presetSubtype="8"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left)">
                                      <p:cBhvr>
                                        <p:cTn id="4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utoUpdateAnimBg="0"/>
      <p:bldP spid="133" grpId="0" autoUpdateAnimBg="0"/>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0" y="3222740"/>
            <a:ext cx="9144000" cy="1922132"/>
          </a:xfrm>
          <a:prstGeom prst="rect">
            <a:avLst/>
          </a:prstGeom>
        </p:spPr>
      </p:pic>
      <p:sp>
        <p:nvSpPr>
          <p:cNvPr id="48" name="矩形 47"/>
          <p:cNvSpPr/>
          <p:nvPr/>
        </p:nvSpPr>
        <p:spPr>
          <a:xfrm>
            <a:off x="464906" y="-13391"/>
            <a:ext cx="2262116" cy="115664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mj-ea"/>
              <a:ea typeface="+mj-ea"/>
            </a:endParaRPr>
          </a:p>
        </p:txBody>
      </p:sp>
      <p:sp>
        <p:nvSpPr>
          <p:cNvPr id="49" name="TextBox 15"/>
          <p:cNvSpPr>
            <a:spLocks noChangeArrowheads="1"/>
          </p:cNvSpPr>
          <p:nvPr/>
        </p:nvSpPr>
        <p:spPr bwMode="auto">
          <a:xfrm>
            <a:off x="346201" y="612565"/>
            <a:ext cx="249952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zh-CN" sz="1800" dirty="0">
                <a:solidFill>
                  <a:srgbClr val="F8F8F8"/>
                </a:solidFill>
                <a:latin typeface="+mj-ea"/>
                <a:ea typeface="+mj-ea"/>
                <a:sym typeface="浪漫雅圆" charset="-122"/>
              </a:rPr>
              <a:t>Contents Page</a:t>
            </a:r>
          </a:p>
        </p:txBody>
      </p:sp>
      <p:sp>
        <p:nvSpPr>
          <p:cNvPr id="50" name="文本框 63"/>
          <p:cNvSpPr>
            <a:spLocks noChangeArrowheads="1"/>
          </p:cNvSpPr>
          <p:nvPr/>
        </p:nvSpPr>
        <p:spPr bwMode="auto">
          <a:xfrm>
            <a:off x="442969" y="123478"/>
            <a:ext cx="2208823"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2800" b="1" dirty="0">
                <a:solidFill>
                  <a:srgbClr val="F8F8F8"/>
                </a:solidFill>
                <a:latin typeface="+mj-ea"/>
                <a:ea typeface="+mj-ea"/>
              </a:rPr>
              <a:t>目录页</a:t>
            </a:r>
          </a:p>
        </p:txBody>
      </p:sp>
      <p:sp>
        <p:nvSpPr>
          <p:cNvPr id="51" name="任意多边形 50"/>
          <p:cNvSpPr/>
          <p:nvPr/>
        </p:nvSpPr>
        <p:spPr>
          <a:xfrm>
            <a:off x="1510853" y="2171737"/>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2" name="TextBox 6"/>
          <p:cNvSpPr txBox="1">
            <a:spLocks noChangeArrowheads="1"/>
          </p:cNvSpPr>
          <p:nvPr/>
        </p:nvSpPr>
        <p:spPr bwMode="auto">
          <a:xfrm>
            <a:off x="467544" y="1985303"/>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年度工作概述</a:t>
            </a:r>
            <a:endParaRPr lang="zh-CN" altLang="en-US" sz="2000" b="1" dirty="0">
              <a:latin typeface="微软雅黑" panose="020B0503020204020204" pitchFamily="34" charset="-122"/>
              <a:ea typeface="微软雅黑" panose="020B0503020204020204" pitchFamily="34" charset="-122"/>
            </a:endParaRPr>
          </a:p>
        </p:txBody>
      </p:sp>
      <p:sp>
        <p:nvSpPr>
          <p:cNvPr id="53" name="TextBox 6"/>
          <p:cNvSpPr txBox="1">
            <a:spLocks noChangeArrowheads="1"/>
          </p:cNvSpPr>
          <p:nvPr/>
        </p:nvSpPr>
        <p:spPr bwMode="auto">
          <a:xfrm>
            <a:off x="2034159" y="2937902"/>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anose="020B0503020204020204" pitchFamily="34" charset="-122"/>
                <a:ea typeface="微软雅黑" panose="020B0503020204020204" pitchFamily="34" charset="-122"/>
              </a:rPr>
              <a:t>2.</a:t>
            </a:r>
            <a:r>
              <a:rPr lang="zh-CN" altLang="en-US" sz="2000" b="1" dirty="0" smtClean="0">
                <a:latin typeface="微软雅黑" panose="020B0503020204020204" pitchFamily="34" charset="-122"/>
                <a:ea typeface="微软雅黑" panose="020B0503020204020204" pitchFamily="34" charset="-122"/>
              </a:rPr>
              <a:t>工作完成情况</a:t>
            </a:r>
            <a:endParaRPr lang="zh-CN" altLang="en-US" sz="2000" b="1" dirty="0">
              <a:latin typeface="微软雅黑" panose="020B0503020204020204" pitchFamily="34" charset="-122"/>
              <a:ea typeface="微软雅黑" panose="020B0503020204020204" pitchFamily="34" charset="-122"/>
            </a:endParaRPr>
          </a:p>
        </p:txBody>
      </p:sp>
      <p:sp>
        <p:nvSpPr>
          <p:cNvPr id="54" name="TextBox 6"/>
          <p:cNvSpPr txBox="1">
            <a:spLocks noChangeArrowheads="1"/>
          </p:cNvSpPr>
          <p:nvPr/>
        </p:nvSpPr>
        <p:spPr bwMode="auto">
          <a:xfrm>
            <a:off x="3572631" y="1982449"/>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anose="020B0503020204020204" pitchFamily="34" charset="-122"/>
                <a:ea typeface="微软雅黑" panose="020B0503020204020204" pitchFamily="34" charset="-122"/>
              </a:rPr>
              <a:t>3.</a:t>
            </a:r>
            <a:r>
              <a:rPr lang="zh-CN" altLang="en-US" sz="2000" b="1" dirty="0" smtClean="0">
                <a:latin typeface="微软雅黑" panose="020B0503020204020204" pitchFamily="34" charset="-122"/>
                <a:ea typeface="微软雅黑" panose="020B0503020204020204" pitchFamily="34" charset="-122"/>
              </a:rPr>
              <a:t>成功项目展示</a:t>
            </a:r>
            <a:endParaRPr lang="zh-CN" altLang="en-US" sz="2000" b="1" dirty="0">
              <a:latin typeface="微软雅黑" panose="020B0503020204020204" pitchFamily="34" charset="-122"/>
              <a:ea typeface="微软雅黑" panose="020B0503020204020204" pitchFamily="34" charset="-122"/>
            </a:endParaRPr>
          </a:p>
        </p:txBody>
      </p:sp>
      <p:sp>
        <p:nvSpPr>
          <p:cNvPr id="55" name="TextBox 54"/>
          <p:cNvSpPr txBox="1">
            <a:spLocks noChangeArrowheads="1"/>
          </p:cNvSpPr>
          <p:nvPr/>
        </p:nvSpPr>
        <p:spPr bwMode="auto">
          <a:xfrm>
            <a:off x="5202511" y="2960168"/>
            <a:ext cx="1970520" cy="439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en-US" altLang="zh-CN" sz="2000" b="1" dirty="0" smtClean="0">
                <a:latin typeface="微软雅黑" panose="020B0503020204020204" pitchFamily="34" charset="-122"/>
                <a:ea typeface="微软雅黑" panose="020B0503020204020204" pitchFamily="34" charset="-122"/>
              </a:rPr>
              <a:t>4.</a:t>
            </a:r>
            <a:r>
              <a:rPr lang="zh-CN" altLang="en-US" sz="2000" b="1" dirty="0" smtClean="0">
                <a:latin typeface="微软雅黑" panose="020B0503020204020204" pitchFamily="34" charset="-122"/>
                <a:ea typeface="微软雅黑" panose="020B0503020204020204" pitchFamily="34" charset="-122"/>
              </a:rPr>
              <a:t>工作存在不足</a:t>
            </a:r>
            <a:endParaRPr lang="zh-CN" sz="2000" b="1" dirty="0">
              <a:latin typeface="微软雅黑" panose="020B0503020204020204" pitchFamily="34" charset="-122"/>
              <a:ea typeface="微软雅黑" panose="020B0503020204020204" pitchFamily="34" charset="-122"/>
            </a:endParaRPr>
          </a:p>
        </p:txBody>
      </p:sp>
      <p:sp>
        <p:nvSpPr>
          <p:cNvPr id="56" name="TextBox 55"/>
          <p:cNvSpPr txBox="1"/>
          <p:nvPr/>
        </p:nvSpPr>
        <p:spPr>
          <a:xfrm>
            <a:off x="923807" y="2327804"/>
            <a:ext cx="1031051" cy="261610"/>
          </a:xfrm>
          <a:prstGeom prst="rect">
            <a:avLst/>
          </a:prstGeom>
          <a:noFill/>
        </p:spPr>
        <p:txBody>
          <a:bodyPr wrap="none" rtlCol="0">
            <a:spAutoFit/>
          </a:bodyPr>
          <a:lstStyle/>
          <a:p>
            <a:pPr marL="0" lvl="1" algn="ctr"/>
            <a:r>
              <a:rPr lang="zh-CN" altLang="en-US" sz="1100" b="0" dirty="0" smtClean="0">
                <a:latin typeface="微软雅黑" panose="020B0503020204020204" pitchFamily="34" charset="-122"/>
                <a:ea typeface="微软雅黑" panose="020B0503020204020204" pitchFamily="34" charset="-122"/>
              </a:rPr>
              <a:t>添加文字内容</a:t>
            </a:r>
            <a:endParaRPr lang="zh-CN" altLang="en-US" sz="1100" b="0" dirty="0">
              <a:latin typeface="微软雅黑" panose="020B0503020204020204" pitchFamily="34" charset="-122"/>
              <a:ea typeface="微软雅黑" panose="020B0503020204020204" pitchFamily="34" charset="-122"/>
            </a:endParaRPr>
          </a:p>
        </p:txBody>
      </p:sp>
      <p:sp>
        <p:nvSpPr>
          <p:cNvPr id="57" name="TextBox 56"/>
          <p:cNvSpPr txBox="1"/>
          <p:nvPr/>
        </p:nvSpPr>
        <p:spPr>
          <a:xfrm>
            <a:off x="2466532" y="3299382"/>
            <a:ext cx="1031051" cy="261610"/>
          </a:xfrm>
          <a:prstGeom prst="rect">
            <a:avLst/>
          </a:prstGeom>
          <a:noFill/>
        </p:spPr>
        <p:txBody>
          <a:bodyPr wrap="none" rtlCol="0">
            <a:spAutoFit/>
          </a:bodyPr>
          <a:lstStyle/>
          <a:p>
            <a:pPr marL="0" lvl="1" algn="ctr"/>
            <a:r>
              <a:rPr lang="zh-CN" altLang="en-US" sz="1100" b="0" dirty="0">
                <a:latin typeface="微软雅黑" panose="020B0503020204020204" pitchFamily="34" charset="-122"/>
                <a:ea typeface="微软雅黑" panose="020B0503020204020204" pitchFamily="34" charset="-122"/>
              </a:rPr>
              <a:t>添加文字内容</a:t>
            </a:r>
          </a:p>
        </p:txBody>
      </p:sp>
      <p:sp>
        <p:nvSpPr>
          <p:cNvPr id="58" name="TextBox 57"/>
          <p:cNvSpPr txBox="1"/>
          <p:nvPr/>
        </p:nvSpPr>
        <p:spPr>
          <a:xfrm>
            <a:off x="4074823" y="2314354"/>
            <a:ext cx="1031052" cy="261610"/>
          </a:xfrm>
          <a:prstGeom prst="rect">
            <a:avLst/>
          </a:prstGeom>
          <a:noFill/>
        </p:spPr>
        <p:txBody>
          <a:bodyPr wrap="none" rtlCol="0">
            <a:spAutoFit/>
          </a:bodyPr>
          <a:lstStyle/>
          <a:p>
            <a:pPr marL="0" lvl="1" algn="ctr"/>
            <a:r>
              <a:rPr lang="zh-CN" altLang="en-US" sz="1100" b="0" dirty="0">
                <a:latin typeface="微软雅黑" panose="020B0503020204020204" pitchFamily="34" charset="-122"/>
                <a:ea typeface="微软雅黑" panose="020B0503020204020204" pitchFamily="34" charset="-122"/>
              </a:rPr>
              <a:t>添加文字内容</a:t>
            </a:r>
          </a:p>
        </p:txBody>
      </p:sp>
      <p:sp>
        <p:nvSpPr>
          <p:cNvPr id="59" name="TextBox 58"/>
          <p:cNvSpPr txBox="1"/>
          <p:nvPr/>
        </p:nvSpPr>
        <p:spPr>
          <a:xfrm>
            <a:off x="5680716" y="3336147"/>
            <a:ext cx="1031051" cy="261610"/>
          </a:xfrm>
          <a:prstGeom prst="rect">
            <a:avLst/>
          </a:prstGeom>
          <a:noFill/>
        </p:spPr>
        <p:txBody>
          <a:bodyPr wrap="none" rtlCol="0">
            <a:spAutoFit/>
          </a:bodyPr>
          <a:lstStyle/>
          <a:p>
            <a:pPr marL="0" lvl="1" algn="ctr"/>
            <a:r>
              <a:rPr lang="zh-CN" altLang="en-US" sz="1100" b="0" dirty="0">
                <a:latin typeface="微软雅黑" panose="020B0503020204020204" pitchFamily="34" charset="-122"/>
                <a:ea typeface="微软雅黑" panose="020B0503020204020204" pitchFamily="34" charset="-122"/>
              </a:rPr>
              <a:t>添加文字内容</a:t>
            </a:r>
          </a:p>
        </p:txBody>
      </p:sp>
      <p:sp>
        <p:nvSpPr>
          <p:cNvPr id="60" name="TextBox 59"/>
          <p:cNvSpPr txBox="1">
            <a:spLocks noChangeArrowheads="1"/>
          </p:cNvSpPr>
          <p:nvPr/>
        </p:nvSpPr>
        <p:spPr bwMode="auto">
          <a:xfrm>
            <a:off x="6740983" y="1964944"/>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anose="020B0503020204020204" pitchFamily="34" charset="-122"/>
                <a:ea typeface="微软雅黑" panose="020B0503020204020204" pitchFamily="34" charset="-122"/>
              </a:rPr>
              <a:t>5.</a:t>
            </a:r>
            <a:r>
              <a:rPr lang="zh-CN" altLang="en-US" sz="2000" b="1" dirty="0" smtClean="0">
                <a:latin typeface="微软雅黑" panose="020B0503020204020204" pitchFamily="34" charset="-122"/>
                <a:ea typeface="微软雅黑" panose="020B0503020204020204" pitchFamily="34" charset="-122"/>
              </a:rPr>
              <a:t>明年工作计划</a:t>
            </a:r>
            <a:endParaRPr lang="zh-CN" altLang="en-US" sz="2000" b="1" dirty="0">
              <a:latin typeface="微软雅黑" panose="020B0503020204020204" pitchFamily="34" charset="-122"/>
              <a:ea typeface="微软雅黑" panose="020B0503020204020204" pitchFamily="34" charset="-122"/>
            </a:endParaRPr>
          </a:p>
        </p:txBody>
      </p:sp>
      <p:sp>
        <p:nvSpPr>
          <p:cNvPr id="61" name="TextBox 60"/>
          <p:cNvSpPr txBox="1"/>
          <p:nvPr/>
        </p:nvSpPr>
        <p:spPr>
          <a:xfrm>
            <a:off x="7198681" y="2293046"/>
            <a:ext cx="1031052" cy="261610"/>
          </a:xfrm>
          <a:prstGeom prst="rect">
            <a:avLst/>
          </a:prstGeom>
          <a:noFill/>
        </p:spPr>
        <p:txBody>
          <a:bodyPr wrap="none" rtlCol="0">
            <a:spAutoFit/>
          </a:bodyPr>
          <a:lstStyle/>
          <a:p>
            <a:pPr marL="0" lvl="1" algn="ctr"/>
            <a:r>
              <a:rPr lang="zh-CN" altLang="en-US" sz="1100" b="0" dirty="0">
                <a:latin typeface="微软雅黑" panose="020B0503020204020204" pitchFamily="34" charset="-122"/>
                <a:ea typeface="微软雅黑" panose="020B0503020204020204" pitchFamily="34" charset="-122"/>
              </a:rPr>
              <a:t>添加文字内容</a:t>
            </a:r>
          </a:p>
        </p:txBody>
      </p:sp>
      <p:grpSp>
        <p:nvGrpSpPr>
          <p:cNvPr id="3" name="组合 2"/>
          <p:cNvGrpSpPr/>
          <p:nvPr/>
        </p:nvGrpSpPr>
        <p:grpSpPr>
          <a:xfrm>
            <a:off x="926982" y="2800071"/>
            <a:ext cx="845449" cy="845339"/>
            <a:chOff x="5774420" y="5856752"/>
            <a:chExt cx="845449" cy="845339"/>
          </a:xfrm>
        </p:grpSpPr>
        <p:grpSp>
          <p:nvGrpSpPr>
            <p:cNvPr id="96" name="组合 95"/>
            <p:cNvGrpSpPr/>
            <p:nvPr/>
          </p:nvGrpSpPr>
          <p:grpSpPr>
            <a:xfrm>
              <a:off x="5774420" y="5856752"/>
              <a:ext cx="845449" cy="845339"/>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74" name="组合 73"/>
            <p:cNvGrpSpPr>
              <a:grpSpLocks noChangeAspect="1"/>
            </p:cNvGrpSpPr>
            <p:nvPr/>
          </p:nvGrpSpPr>
          <p:grpSpPr>
            <a:xfrm>
              <a:off x="5956524" y="6055840"/>
              <a:ext cx="486878" cy="469517"/>
              <a:chOff x="7019925" y="5499100"/>
              <a:chExt cx="312738" cy="301626"/>
            </a:xfrm>
            <a:solidFill>
              <a:srgbClr val="C00000"/>
            </a:solidFill>
          </p:grpSpPr>
          <p:sp>
            <p:nvSpPr>
              <p:cNvPr id="75"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76"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grpSp>
        <p:nvGrpSpPr>
          <p:cNvPr id="4" name="组合 3"/>
          <p:cNvGrpSpPr/>
          <p:nvPr/>
        </p:nvGrpSpPr>
        <p:grpSpPr>
          <a:xfrm>
            <a:off x="2564519" y="1719951"/>
            <a:ext cx="845449" cy="845339"/>
            <a:chOff x="7346565" y="5856752"/>
            <a:chExt cx="845449" cy="845339"/>
          </a:xfrm>
        </p:grpSpPr>
        <p:grpSp>
          <p:nvGrpSpPr>
            <p:cNvPr id="99" name="组合 98"/>
            <p:cNvGrpSpPr/>
            <p:nvPr/>
          </p:nvGrpSpPr>
          <p:grpSpPr>
            <a:xfrm>
              <a:off x="7346565" y="5856752"/>
              <a:ext cx="845449" cy="845339"/>
              <a:chOff x="304800" y="673100"/>
              <a:chExt cx="4000500" cy="4000500"/>
            </a:xfrm>
            <a:effectLst>
              <a:outerShdw blurRad="444500" dist="254000" dir="8100000" algn="tr" rotWithShape="0">
                <a:prstClr val="black">
                  <a:alpha val="50000"/>
                </a:prstClr>
              </a:outerShdw>
            </a:effectLst>
          </p:grpSpPr>
          <p:sp>
            <p:nvSpPr>
              <p:cNvPr id="100" name="同心圆 9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1" name="椭圆 10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79" name="组合 78"/>
            <p:cNvGrpSpPr>
              <a:grpSpLocks noChangeAspect="1"/>
            </p:cNvGrpSpPr>
            <p:nvPr/>
          </p:nvGrpSpPr>
          <p:grpSpPr>
            <a:xfrm>
              <a:off x="7539599" y="6086912"/>
              <a:ext cx="474941" cy="407373"/>
              <a:chOff x="5084763" y="971550"/>
              <a:chExt cx="323850" cy="277813"/>
            </a:xfrm>
            <a:solidFill>
              <a:srgbClr val="C00000"/>
            </a:solidFill>
          </p:grpSpPr>
          <p:sp>
            <p:nvSpPr>
              <p:cNvPr id="80"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81"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sp>
            <p:nvSpPr>
              <p:cNvPr id="82"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100"/>
              </a:p>
            </p:txBody>
          </p:sp>
        </p:grpSp>
      </p:grpSp>
      <p:grpSp>
        <p:nvGrpSpPr>
          <p:cNvPr id="5" name="组合 4"/>
          <p:cNvGrpSpPr/>
          <p:nvPr/>
        </p:nvGrpSpPr>
        <p:grpSpPr>
          <a:xfrm>
            <a:off x="4167342" y="2944087"/>
            <a:ext cx="845449" cy="845339"/>
            <a:chOff x="8911938" y="5856752"/>
            <a:chExt cx="845449" cy="845339"/>
          </a:xfrm>
        </p:grpSpPr>
        <p:grpSp>
          <p:nvGrpSpPr>
            <p:cNvPr id="102" name="组合 101"/>
            <p:cNvGrpSpPr/>
            <p:nvPr/>
          </p:nvGrpSpPr>
          <p:grpSpPr>
            <a:xfrm>
              <a:off x="8911938" y="5856752"/>
              <a:ext cx="845449" cy="845339"/>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4" name="椭圆 10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86" name="任意多边形 85"/>
            <p:cNvSpPr/>
            <p:nvPr/>
          </p:nvSpPr>
          <p:spPr bwMode="auto">
            <a:xfrm>
              <a:off x="9110737" y="6095151"/>
              <a:ext cx="509927" cy="390894"/>
            </a:xfrm>
            <a:custGeom>
              <a:avLst/>
              <a:gdLst>
                <a:gd name="connsiteX0" fmla="*/ 14829 w 563476"/>
                <a:gd name="connsiteY0" fmla="*/ 416347 h 432000"/>
                <a:gd name="connsiteX1" fmla="*/ 556062 w 563476"/>
                <a:gd name="connsiteY1" fmla="*/ 416347 h 432000"/>
                <a:gd name="connsiteX2" fmla="*/ 563476 w 563476"/>
                <a:gd name="connsiteY2" fmla="*/ 424174 h 432000"/>
                <a:gd name="connsiteX3" fmla="*/ 556062 w 563476"/>
                <a:gd name="connsiteY3" fmla="*/ 432000 h 432000"/>
                <a:gd name="connsiteX4" fmla="*/ 14829 w 563476"/>
                <a:gd name="connsiteY4" fmla="*/ 432000 h 432000"/>
                <a:gd name="connsiteX5" fmla="*/ 0 w 563476"/>
                <a:gd name="connsiteY5" fmla="*/ 424174 h 432000"/>
                <a:gd name="connsiteX6" fmla="*/ 14829 w 563476"/>
                <a:gd name="connsiteY6" fmla="*/ 416347 h 432000"/>
                <a:gd name="connsiteX7" fmla="*/ 428869 w 563476"/>
                <a:gd name="connsiteY7" fmla="*/ 200347 h 432000"/>
                <a:gd name="connsiteX8" fmla="*/ 510260 w 563476"/>
                <a:gd name="connsiteY8" fmla="*/ 200347 h 432000"/>
                <a:gd name="connsiteX9" fmla="*/ 510260 w 563476"/>
                <a:gd name="connsiteY9" fmla="*/ 372521 h 432000"/>
                <a:gd name="connsiteX10" fmla="*/ 428869 w 563476"/>
                <a:gd name="connsiteY10" fmla="*/ 372521 h 432000"/>
                <a:gd name="connsiteX11" fmla="*/ 303652 w 563476"/>
                <a:gd name="connsiteY11" fmla="*/ 118956 h 432000"/>
                <a:gd name="connsiteX12" fmla="*/ 385043 w 563476"/>
                <a:gd name="connsiteY12" fmla="*/ 118956 h 432000"/>
                <a:gd name="connsiteX13" fmla="*/ 385043 w 563476"/>
                <a:gd name="connsiteY13" fmla="*/ 372521 h 432000"/>
                <a:gd name="connsiteX14" fmla="*/ 303652 w 563476"/>
                <a:gd name="connsiteY14" fmla="*/ 372521 h 432000"/>
                <a:gd name="connsiteX15" fmla="*/ 72001 w 563476"/>
                <a:gd name="connsiteY15" fmla="*/ 97044 h 432000"/>
                <a:gd name="connsiteX16" fmla="*/ 153392 w 563476"/>
                <a:gd name="connsiteY16" fmla="*/ 97044 h 432000"/>
                <a:gd name="connsiteX17" fmla="*/ 153392 w 563476"/>
                <a:gd name="connsiteY17" fmla="*/ 372521 h 432000"/>
                <a:gd name="connsiteX18" fmla="*/ 72001 w 563476"/>
                <a:gd name="connsiteY18" fmla="*/ 372521 h 432000"/>
                <a:gd name="connsiteX19" fmla="*/ 190957 w 563476"/>
                <a:gd name="connsiteY19" fmla="*/ 0 h 432000"/>
                <a:gd name="connsiteX20" fmla="*/ 272348 w 563476"/>
                <a:gd name="connsiteY20" fmla="*/ 0 h 432000"/>
                <a:gd name="connsiteX21" fmla="*/ 272348 w 563476"/>
                <a:gd name="connsiteY21" fmla="*/ 372521 h 432000"/>
                <a:gd name="connsiteX22" fmla="*/ 190957 w 563476"/>
                <a:gd name="connsiteY22" fmla="*/ 372521 h 4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3476" h="432000">
                  <a:moveTo>
                    <a:pt x="14829" y="416347"/>
                  </a:moveTo>
                  <a:cubicBezTo>
                    <a:pt x="556062" y="416347"/>
                    <a:pt x="556062" y="416347"/>
                    <a:pt x="556062" y="416347"/>
                  </a:cubicBezTo>
                  <a:cubicBezTo>
                    <a:pt x="556062" y="416347"/>
                    <a:pt x="563476" y="416347"/>
                    <a:pt x="563476" y="424174"/>
                  </a:cubicBezTo>
                  <a:cubicBezTo>
                    <a:pt x="563476" y="432000"/>
                    <a:pt x="556062" y="432000"/>
                    <a:pt x="556062" y="432000"/>
                  </a:cubicBezTo>
                  <a:lnTo>
                    <a:pt x="14829" y="432000"/>
                  </a:lnTo>
                  <a:cubicBezTo>
                    <a:pt x="7414" y="432000"/>
                    <a:pt x="0" y="432000"/>
                    <a:pt x="0" y="424174"/>
                  </a:cubicBezTo>
                  <a:cubicBezTo>
                    <a:pt x="0" y="416347"/>
                    <a:pt x="7414" y="416347"/>
                    <a:pt x="14829" y="416347"/>
                  </a:cubicBezTo>
                  <a:close/>
                  <a:moveTo>
                    <a:pt x="428869" y="200347"/>
                  </a:moveTo>
                  <a:lnTo>
                    <a:pt x="510260" y="200347"/>
                  </a:lnTo>
                  <a:lnTo>
                    <a:pt x="510260" y="372521"/>
                  </a:lnTo>
                  <a:lnTo>
                    <a:pt x="428869" y="372521"/>
                  </a:lnTo>
                  <a:close/>
                  <a:moveTo>
                    <a:pt x="303652" y="118956"/>
                  </a:moveTo>
                  <a:lnTo>
                    <a:pt x="385043" y="118956"/>
                  </a:lnTo>
                  <a:lnTo>
                    <a:pt x="385043" y="372521"/>
                  </a:lnTo>
                  <a:lnTo>
                    <a:pt x="303652" y="372521"/>
                  </a:lnTo>
                  <a:close/>
                  <a:moveTo>
                    <a:pt x="72001" y="97044"/>
                  </a:moveTo>
                  <a:lnTo>
                    <a:pt x="153392" y="97044"/>
                  </a:lnTo>
                  <a:lnTo>
                    <a:pt x="153392" y="372521"/>
                  </a:lnTo>
                  <a:lnTo>
                    <a:pt x="72001" y="372521"/>
                  </a:lnTo>
                  <a:close/>
                  <a:moveTo>
                    <a:pt x="190957" y="0"/>
                  </a:moveTo>
                  <a:lnTo>
                    <a:pt x="272348" y="0"/>
                  </a:lnTo>
                  <a:lnTo>
                    <a:pt x="272348" y="372521"/>
                  </a:lnTo>
                  <a:lnTo>
                    <a:pt x="190957" y="372521"/>
                  </a:lnTo>
                  <a:close/>
                </a:path>
              </a:pathLst>
            </a:custGeom>
            <a:solidFill>
              <a:srgbClr val="0070C0"/>
            </a:solidFill>
            <a:ln>
              <a:noFill/>
            </a:ln>
          </p:spPr>
          <p:txBody>
            <a:bodyPr vert="horz" wrap="square" lIns="68580" tIns="34290" rIns="68580" bIns="34290" numCol="1" anchor="t" anchorCtr="0" compatLnSpc="1">
              <a:noAutofit/>
            </a:bodyPr>
            <a:lstStyle/>
            <a:p>
              <a:endParaRPr lang="zh-CN" altLang="en-US"/>
            </a:p>
          </p:txBody>
        </p:sp>
      </p:grpSp>
      <p:grpSp>
        <p:nvGrpSpPr>
          <p:cNvPr id="7" name="组合 6"/>
          <p:cNvGrpSpPr/>
          <p:nvPr/>
        </p:nvGrpSpPr>
        <p:grpSpPr>
          <a:xfrm>
            <a:off x="7384284" y="2840901"/>
            <a:ext cx="845449" cy="845339"/>
            <a:chOff x="11994892" y="5856752"/>
            <a:chExt cx="845449" cy="845339"/>
          </a:xfrm>
        </p:grpSpPr>
        <p:grpSp>
          <p:nvGrpSpPr>
            <p:cNvPr id="108" name="组合 107"/>
            <p:cNvGrpSpPr/>
            <p:nvPr/>
          </p:nvGrpSpPr>
          <p:grpSpPr>
            <a:xfrm>
              <a:off x="11994892" y="5856752"/>
              <a:ext cx="845449" cy="845339"/>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10" name="椭圆 10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89" name="组合 88"/>
            <p:cNvGrpSpPr/>
            <p:nvPr/>
          </p:nvGrpSpPr>
          <p:grpSpPr>
            <a:xfrm>
              <a:off x="12260587" y="6076184"/>
              <a:ext cx="333646" cy="428828"/>
              <a:chOff x="9222222" y="4228885"/>
              <a:chExt cx="360197" cy="463013"/>
            </a:xfrm>
            <a:solidFill>
              <a:srgbClr val="C00000"/>
            </a:solidFill>
          </p:grpSpPr>
          <p:sp>
            <p:nvSpPr>
              <p:cNvPr id="90" name="Freeform 109"/>
              <p:cNvSpPr>
                <a:spLocks noEditPoints="1"/>
              </p:cNvSpPr>
              <p:nvPr/>
            </p:nvSpPr>
            <p:spPr bwMode="auto">
              <a:xfrm flipH="1">
                <a:off x="9222222" y="4228885"/>
                <a:ext cx="360197" cy="463013"/>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a:solidFill>
                    <a:sysClr val="windowText" lastClr="000000"/>
                  </a:solidFill>
                  <a:latin typeface="Calibri" panose="020F0502020204030204"/>
                  <a:ea typeface="宋体" panose="02010600030101010101" pitchFamily="2" charset="-122"/>
                </a:endParaRPr>
              </a:p>
            </p:txBody>
          </p:sp>
          <p:sp>
            <p:nvSpPr>
              <p:cNvPr id="91" name="任意多边形 90"/>
              <p:cNvSpPr>
                <a:spLocks noChangeArrowheads="1"/>
              </p:cNvSpPr>
              <p:nvPr/>
            </p:nvSpPr>
            <p:spPr bwMode="auto">
              <a:xfrm flipH="1">
                <a:off x="9222222" y="4490367"/>
                <a:ext cx="51067" cy="201531"/>
              </a:xfrm>
              <a:custGeom>
                <a:avLst/>
                <a:gdLst>
                  <a:gd name="connsiteX0" fmla="*/ 51067 w 51067"/>
                  <a:gd name="connsiteY0" fmla="*/ 149783 h 201531"/>
                  <a:gd name="connsiteX1" fmla="*/ 0 w 51067"/>
                  <a:gd name="connsiteY1" fmla="*/ 149783 h 201531"/>
                  <a:gd name="connsiteX2" fmla="*/ 0 w 51067"/>
                  <a:gd name="connsiteY2" fmla="*/ 201531 h 201531"/>
                  <a:gd name="connsiteX3" fmla="*/ 25533 w 51067"/>
                  <a:gd name="connsiteY3" fmla="*/ 201531 h 201531"/>
                  <a:gd name="connsiteX4" fmla="*/ 51067 w 51067"/>
                  <a:gd name="connsiteY4" fmla="*/ 175657 h 201531"/>
                  <a:gd name="connsiteX5" fmla="*/ 51067 w 51067"/>
                  <a:gd name="connsiteY5" fmla="*/ 149783 h 201531"/>
                  <a:gd name="connsiteX6" fmla="*/ 51067 w 51067"/>
                  <a:gd name="connsiteY6" fmla="*/ 74552 h 201531"/>
                  <a:gd name="connsiteX7" fmla="*/ 0 w 51067"/>
                  <a:gd name="connsiteY7" fmla="*/ 74552 h 201531"/>
                  <a:gd name="connsiteX8" fmla="*/ 0 w 51067"/>
                  <a:gd name="connsiteY8" fmla="*/ 126300 h 201531"/>
                  <a:gd name="connsiteX9" fmla="*/ 51067 w 51067"/>
                  <a:gd name="connsiteY9" fmla="*/ 126300 h 201531"/>
                  <a:gd name="connsiteX10" fmla="*/ 51067 w 51067"/>
                  <a:gd name="connsiteY10" fmla="*/ 0 h 201531"/>
                  <a:gd name="connsiteX11" fmla="*/ 0 w 51067"/>
                  <a:gd name="connsiteY11" fmla="*/ 0 h 201531"/>
                  <a:gd name="connsiteX12" fmla="*/ 0 w 51067"/>
                  <a:gd name="connsiteY12" fmla="*/ 51069 h 201531"/>
                  <a:gd name="connsiteX13" fmla="*/ 51067 w 51067"/>
                  <a:gd name="connsiteY13" fmla="*/ 51069 h 201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67" h="201531">
                    <a:moveTo>
                      <a:pt x="51067" y="149783"/>
                    </a:moveTo>
                    <a:cubicBezTo>
                      <a:pt x="0" y="149783"/>
                      <a:pt x="0" y="149783"/>
                      <a:pt x="0" y="149783"/>
                    </a:cubicBezTo>
                    <a:lnTo>
                      <a:pt x="0" y="201531"/>
                    </a:lnTo>
                    <a:cubicBezTo>
                      <a:pt x="25533" y="201531"/>
                      <a:pt x="25533" y="201531"/>
                      <a:pt x="25533" y="201531"/>
                    </a:cubicBezTo>
                    <a:cubicBezTo>
                      <a:pt x="39896" y="201531"/>
                      <a:pt x="51067" y="190211"/>
                      <a:pt x="51067" y="175657"/>
                    </a:cubicBezTo>
                    <a:cubicBezTo>
                      <a:pt x="51067" y="149783"/>
                      <a:pt x="51067" y="149783"/>
                      <a:pt x="51067" y="149783"/>
                    </a:cubicBezTo>
                    <a:close/>
                    <a:moveTo>
                      <a:pt x="51067" y="74552"/>
                    </a:moveTo>
                    <a:lnTo>
                      <a:pt x="0" y="74552"/>
                    </a:lnTo>
                    <a:lnTo>
                      <a:pt x="0" y="126300"/>
                    </a:lnTo>
                    <a:lnTo>
                      <a:pt x="51067" y="126300"/>
                    </a:lnTo>
                    <a:close/>
                    <a:moveTo>
                      <a:pt x="51067" y="0"/>
                    </a:moveTo>
                    <a:lnTo>
                      <a:pt x="0" y="0"/>
                    </a:lnTo>
                    <a:lnTo>
                      <a:pt x="0" y="51069"/>
                    </a:lnTo>
                    <a:lnTo>
                      <a:pt x="51067" y="51069"/>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a:solidFill>
                    <a:sysClr val="windowText" lastClr="000000"/>
                  </a:solidFill>
                  <a:latin typeface="Calibri" panose="020F0502020204030204"/>
                  <a:ea typeface="宋体" panose="02010600030101010101" pitchFamily="2" charset="-122"/>
                </a:endParaRPr>
              </a:p>
            </p:txBody>
          </p:sp>
        </p:grpSp>
      </p:grpSp>
      <p:grpSp>
        <p:nvGrpSpPr>
          <p:cNvPr id="6" name="组合 5"/>
          <p:cNvGrpSpPr/>
          <p:nvPr/>
        </p:nvGrpSpPr>
        <p:grpSpPr>
          <a:xfrm>
            <a:off x="5804879" y="1594692"/>
            <a:ext cx="845449" cy="845339"/>
            <a:chOff x="10467608" y="5856752"/>
            <a:chExt cx="845449" cy="845339"/>
          </a:xfrm>
        </p:grpSpPr>
        <p:grpSp>
          <p:nvGrpSpPr>
            <p:cNvPr id="105" name="组合 104"/>
            <p:cNvGrpSpPr/>
            <p:nvPr/>
          </p:nvGrpSpPr>
          <p:grpSpPr>
            <a:xfrm>
              <a:off x="10467608" y="5856752"/>
              <a:ext cx="845449" cy="845339"/>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7" name="椭圆 10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95" name="Freeform 177"/>
            <p:cNvSpPr>
              <a:spLocks noEditPoints="1"/>
            </p:cNvSpPr>
            <p:nvPr/>
          </p:nvSpPr>
          <p:spPr bwMode="auto">
            <a:xfrm>
              <a:off x="10683632" y="6064118"/>
              <a:ext cx="447528" cy="452961"/>
            </a:xfrm>
            <a:custGeom>
              <a:avLst/>
              <a:gdLst>
                <a:gd name="T0" fmla="*/ 46 w 69"/>
                <a:gd name="T1" fmla="*/ 16 h 70"/>
                <a:gd name="T2" fmla="*/ 46 w 69"/>
                <a:gd name="T3" fmla="*/ 34 h 70"/>
                <a:gd name="T4" fmla="*/ 55 w 69"/>
                <a:gd name="T5" fmla="*/ 25 h 70"/>
                <a:gd name="T6" fmla="*/ 46 w 69"/>
                <a:gd name="T7" fmla="*/ 16 h 70"/>
                <a:gd name="T8" fmla="*/ 61 w 69"/>
                <a:gd name="T9" fmla="*/ 9 h 70"/>
                <a:gd name="T10" fmla="*/ 29 w 69"/>
                <a:gd name="T11" fmla="*/ 9 h 70"/>
                <a:gd name="T12" fmla="*/ 26 w 69"/>
                <a:gd name="T13" fmla="*/ 37 h 70"/>
                <a:gd name="T14" fmla="*/ 20 w 69"/>
                <a:gd name="T15" fmla="*/ 43 h 70"/>
                <a:gd name="T16" fmla="*/ 27 w 69"/>
                <a:gd name="T17" fmla="*/ 50 h 70"/>
                <a:gd name="T18" fmla="*/ 33 w 69"/>
                <a:gd name="T19" fmla="*/ 44 h 70"/>
                <a:gd name="T20" fmla="*/ 61 w 69"/>
                <a:gd name="T21" fmla="*/ 41 h 70"/>
                <a:gd name="T22" fmla="*/ 61 w 69"/>
                <a:gd name="T23" fmla="*/ 9 h 70"/>
                <a:gd name="T24" fmla="*/ 34 w 69"/>
                <a:gd name="T25" fmla="*/ 36 h 70"/>
                <a:gd name="T26" fmla="*/ 34 w 69"/>
                <a:gd name="T27" fmla="*/ 14 h 70"/>
                <a:gd name="T28" fmla="*/ 56 w 69"/>
                <a:gd name="T29" fmla="*/ 14 h 70"/>
                <a:gd name="T30" fmla="*/ 56 w 69"/>
                <a:gd name="T31" fmla="*/ 36 h 70"/>
                <a:gd name="T32" fmla="*/ 34 w 69"/>
                <a:gd name="T33" fmla="*/ 36 h 70"/>
                <a:gd name="T34" fmla="*/ 17 w 69"/>
                <a:gd name="T35" fmla="*/ 43 h 70"/>
                <a:gd name="T36" fmla="*/ 0 w 69"/>
                <a:gd name="T37" fmla="*/ 58 h 70"/>
                <a:gd name="T38" fmla="*/ 11 w 69"/>
                <a:gd name="T39" fmla="*/ 70 h 70"/>
                <a:gd name="T40" fmla="*/ 27 w 69"/>
                <a:gd name="T41" fmla="*/ 52 h 70"/>
                <a:gd name="T42" fmla="*/ 17 w 69"/>
                <a:gd name="T43" fmla="*/ 4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70">
                  <a:moveTo>
                    <a:pt x="46" y="16"/>
                  </a:moveTo>
                  <a:cubicBezTo>
                    <a:pt x="50" y="21"/>
                    <a:pt x="52" y="26"/>
                    <a:pt x="46" y="34"/>
                  </a:cubicBezTo>
                  <a:cubicBezTo>
                    <a:pt x="51" y="34"/>
                    <a:pt x="55" y="30"/>
                    <a:pt x="55" y="25"/>
                  </a:cubicBezTo>
                  <a:cubicBezTo>
                    <a:pt x="55" y="20"/>
                    <a:pt x="51" y="16"/>
                    <a:pt x="46" y="16"/>
                  </a:cubicBezTo>
                  <a:close/>
                  <a:moveTo>
                    <a:pt x="61" y="9"/>
                  </a:moveTo>
                  <a:cubicBezTo>
                    <a:pt x="52" y="0"/>
                    <a:pt x="38" y="0"/>
                    <a:pt x="29" y="9"/>
                  </a:cubicBezTo>
                  <a:cubicBezTo>
                    <a:pt x="22" y="16"/>
                    <a:pt x="21" y="28"/>
                    <a:pt x="26" y="37"/>
                  </a:cubicBezTo>
                  <a:cubicBezTo>
                    <a:pt x="20" y="43"/>
                    <a:pt x="20" y="43"/>
                    <a:pt x="20" y="43"/>
                  </a:cubicBezTo>
                  <a:cubicBezTo>
                    <a:pt x="27" y="50"/>
                    <a:pt x="27" y="50"/>
                    <a:pt x="27" y="50"/>
                  </a:cubicBezTo>
                  <a:cubicBezTo>
                    <a:pt x="33" y="44"/>
                    <a:pt x="33" y="44"/>
                    <a:pt x="33" y="44"/>
                  </a:cubicBezTo>
                  <a:cubicBezTo>
                    <a:pt x="42" y="49"/>
                    <a:pt x="53" y="48"/>
                    <a:pt x="61" y="41"/>
                  </a:cubicBezTo>
                  <a:cubicBezTo>
                    <a:pt x="69" y="32"/>
                    <a:pt x="69" y="18"/>
                    <a:pt x="61" y="9"/>
                  </a:cubicBezTo>
                  <a:close/>
                  <a:moveTo>
                    <a:pt x="34" y="36"/>
                  </a:moveTo>
                  <a:cubicBezTo>
                    <a:pt x="28" y="30"/>
                    <a:pt x="28" y="20"/>
                    <a:pt x="34" y="14"/>
                  </a:cubicBezTo>
                  <a:cubicBezTo>
                    <a:pt x="40" y="8"/>
                    <a:pt x="50" y="8"/>
                    <a:pt x="56" y="14"/>
                  </a:cubicBezTo>
                  <a:cubicBezTo>
                    <a:pt x="62" y="20"/>
                    <a:pt x="62" y="30"/>
                    <a:pt x="56" y="36"/>
                  </a:cubicBezTo>
                  <a:cubicBezTo>
                    <a:pt x="50" y="42"/>
                    <a:pt x="40" y="42"/>
                    <a:pt x="34" y="36"/>
                  </a:cubicBezTo>
                  <a:close/>
                  <a:moveTo>
                    <a:pt x="17" y="43"/>
                  </a:moveTo>
                  <a:cubicBezTo>
                    <a:pt x="0" y="58"/>
                    <a:pt x="0" y="58"/>
                    <a:pt x="0" y="58"/>
                  </a:cubicBezTo>
                  <a:cubicBezTo>
                    <a:pt x="11" y="70"/>
                    <a:pt x="11" y="70"/>
                    <a:pt x="11" y="70"/>
                  </a:cubicBezTo>
                  <a:cubicBezTo>
                    <a:pt x="27" y="52"/>
                    <a:pt x="27" y="52"/>
                    <a:pt x="27" y="52"/>
                  </a:cubicBezTo>
                  <a:lnTo>
                    <a:pt x="17" y="43"/>
                  </a:lnTo>
                  <a:close/>
                </a:path>
              </a:pathLst>
            </a:custGeom>
            <a:solidFill>
              <a:srgbClr val="0070C0"/>
            </a:solidFill>
            <a:ln>
              <a:noFill/>
            </a:ln>
          </p:spPr>
          <p:txBody>
            <a:bodyPr vert="horz" wrap="square" lIns="68580" tIns="34290" rIns="68580" bIns="3429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1000" fill="hold"/>
                                        <p:tgtEl>
                                          <p:spTgt spid="48"/>
                                        </p:tgtEl>
                                        <p:attrNameLst>
                                          <p:attrName>ppt_x</p:attrName>
                                        </p:attrNameLst>
                                      </p:cBhvr>
                                      <p:tavLst>
                                        <p:tav tm="0">
                                          <p:val>
                                            <p:strVal val="1+#ppt_w/2"/>
                                          </p:val>
                                        </p:tav>
                                        <p:tav tm="100000">
                                          <p:val>
                                            <p:strVal val="#ppt_x"/>
                                          </p:val>
                                        </p:tav>
                                      </p:tavLst>
                                    </p:anim>
                                    <p:anim calcmode="lin" valueType="num">
                                      <p:cBhvr additive="base">
                                        <p:cTn id="8" dur="10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ppt_x"/>
                                          </p:val>
                                        </p:tav>
                                        <p:tav tm="100000">
                                          <p:val>
                                            <p:strVal val="#ppt_x"/>
                                          </p:val>
                                        </p:tav>
                                      </p:tavLst>
                                    </p:anim>
                                    <p:anim calcmode="lin" valueType="num">
                                      <p:cBhvr additive="base">
                                        <p:cTn id="13" dur="500" fill="hold"/>
                                        <p:tgtEl>
                                          <p:spTgt spid="49"/>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ppt_x"/>
                                          </p:val>
                                        </p:tav>
                                        <p:tav tm="100000">
                                          <p:val>
                                            <p:strVal val="#ppt_x"/>
                                          </p:val>
                                        </p:tav>
                                      </p:tavLst>
                                    </p:anim>
                                    <p:anim calcmode="lin" valueType="num">
                                      <p:cBhvr additive="base">
                                        <p:cTn id="18" dur="500" fill="hold"/>
                                        <p:tgtEl>
                                          <p:spTgt spid="50"/>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2000"/>
                                        <p:tgtEl>
                                          <p:spTgt spid="51"/>
                                        </p:tgtEl>
                                      </p:cBhvr>
                                    </p:animEffect>
                                  </p:childTnLst>
                                </p:cTn>
                              </p:par>
                              <p:par>
                                <p:cTn id="29" presetID="53" presetClass="entr" presetSubtype="16" fill="hold" nodeType="withEffect">
                                  <p:stCondLst>
                                    <p:cond delay="3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nodeType="withEffect">
                                  <p:stCondLst>
                                    <p:cond delay="90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nodeType="withEffect">
                                  <p:stCondLst>
                                    <p:cond delay="140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Effect transition="in" filter="fade">
                                      <p:cBhvr>
                                        <p:cTn id="46" dur="1000"/>
                                        <p:tgtEl>
                                          <p:spTgt spid="52"/>
                                        </p:tgtEl>
                                      </p:cBhvr>
                                    </p:animEffect>
                                    <p:anim calcmode="lin" valueType="num">
                                      <p:cBhvr>
                                        <p:cTn id="47" dur="1000" fill="hold"/>
                                        <p:tgtEl>
                                          <p:spTgt spid="52"/>
                                        </p:tgtEl>
                                        <p:attrNameLst>
                                          <p:attrName>ppt_x</p:attrName>
                                        </p:attrNameLst>
                                      </p:cBhvr>
                                      <p:tavLst>
                                        <p:tav tm="0">
                                          <p:val>
                                            <p:strVal val="#ppt_x"/>
                                          </p:val>
                                        </p:tav>
                                        <p:tav tm="100000">
                                          <p:val>
                                            <p:strVal val="#ppt_x"/>
                                          </p:val>
                                        </p:tav>
                                      </p:tavLst>
                                    </p:anim>
                                    <p:anim calcmode="lin" valueType="num">
                                      <p:cBhvr>
                                        <p:cTn id="48" dur="1000" fill="hold"/>
                                        <p:tgtEl>
                                          <p:spTgt spid="5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0"/>
                                        <p:tgtEl>
                                          <p:spTgt spid="56"/>
                                        </p:tgtEl>
                                      </p:cBhvr>
                                    </p:animEffect>
                                    <p:anim calcmode="lin" valueType="num">
                                      <p:cBhvr>
                                        <p:cTn id="52" dur="1000" fill="hold"/>
                                        <p:tgtEl>
                                          <p:spTgt spid="56"/>
                                        </p:tgtEl>
                                        <p:attrNameLst>
                                          <p:attrName>ppt_x</p:attrName>
                                        </p:attrNameLst>
                                      </p:cBhvr>
                                      <p:tavLst>
                                        <p:tav tm="0">
                                          <p:val>
                                            <p:strVal val="#ppt_x"/>
                                          </p:val>
                                        </p:tav>
                                        <p:tav tm="100000">
                                          <p:val>
                                            <p:strVal val="#ppt_x"/>
                                          </p:val>
                                        </p:tav>
                                      </p:tavLst>
                                    </p:anim>
                                    <p:anim calcmode="lin" valueType="num">
                                      <p:cBhvr>
                                        <p:cTn id="53" dur="1000" fill="hold"/>
                                        <p:tgtEl>
                                          <p:spTgt spid="56"/>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80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1000"/>
                                        <p:tgtEl>
                                          <p:spTgt spid="53"/>
                                        </p:tgtEl>
                                      </p:cBhvr>
                                    </p:animEffect>
                                    <p:anim calcmode="lin" valueType="num">
                                      <p:cBhvr>
                                        <p:cTn id="57" dur="1000" fill="hold"/>
                                        <p:tgtEl>
                                          <p:spTgt spid="53"/>
                                        </p:tgtEl>
                                        <p:attrNameLst>
                                          <p:attrName>ppt_x</p:attrName>
                                        </p:attrNameLst>
                                      </p:cBhvr>
                                      <p:tavLst>
                                        <p:tav tm="0">
                                          <p:val>
                                            <p:strVal val="#ppt_x"/>
                                          </p:val>
                                        </p:tav>
                                        <p:tav tm="100000">
                                          <p:val>
                                            <p:strVal val="#ppt_x"/>
                                          </p:val>
                                        </p:tav>
                                      </p:tavLst>
                                    </p:anim>
                                    <p:anim calcmode="lin" valueType="num">
                                      <p:cBhvr>
                                        <p:cTn id="58" dur="1000" fill="hold"/>
                                        <p:tgtEl>
                                          <p:spTgt spid="53"/>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800"/>
                                  </p:stCondLst>
                                  <p:childTnLst>
                                    <p:set>
                                      <p:cBhvr>
                                        <p:cTn id="60" dur="1" fill="hold">
                                          <p:stCondLst>
                                            <p:cond delay="0"/>
                                          </p:stCondLst>
                                        </p:cTn>
                                        <p:tgtEl>
                                          <p:spTgt spid="57"/>
                                        </p:tgtEl>
                                        <p:attrNameLst>
                                          <p:attrName>style.visibility</p:attrName>
                                        </p:attrNameLst>
                                      </p:cBhvr>
                                      <p:to>
                                        <p:strVal val="visible"/>
                                      </p:to>
                                    </p:set>
                                    <p:animEffect transition="in" filter="fade">
                                      <p:cBhvr>
                                        <p:cTn id="61" dur="1000"/>
                                        <p:tgtEl>
                                          <p:spTgt spid="57"/>
                                        </p:tgtEl>
                                      </p:cBhvr>
                                    </p:animEffect>
                                    <p:anim calcmode="lin" valueType="num">
                                      <p:cBhvr>
                                        <p:cTn id="62" dur="1000" fill="hold"/>
                                        <p:tgtEl>
                                          <p:spTgt spid="57"/>
                                        </p:tgtEl>
                                        <p:attrNameLst>
                                          <p:attrName>ppt_x</p:attrName>
                                        </p:attrNameLst>
                                      </p:cBhvr>
                                      <p:tavLst>
                                        <p:tav tm="0">
                                          <p:val>
                                            <p:strVal val="#ppt_x"/>
                                          </p:val>
                                        </p:tav>
                                        <p:tav tm="100000">
                                          <p:val>
                                            <p:strVal val="#ppt_x"/>
                                          </p:val>
                                        </p:tav>
                                      </p:tavLst>
                                    </p:anim>
                                    <p:anim calcmode="lin" valueType="num">
                                      <p:cBhvr>
                                        <p:cTn id="63" dur="1000" fill="hold"/>
                                        <p:tgtEl>
                                          <p:spTgt spid="5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40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1000"/>
                                        <p:tgtEl>
                                          <p:spTgt spid="54"/>
                                        </p:tgtEl>
                                      </p:cBhvr>
                                    </p:animEffect>
                                    <p:anim calcmode="lin" valueType="num">
                                      <p:cBhvr>
                                        <p:cTn id="67" dur="1000" fill="hold"/>
                                        <p:tgtEl>
                                          <p:spTgt spid="54"/>
                                        </p:tgtEl>
                                        <p:attrNameLst>
                                          <p:attrName>ppt_x</p:attrName>
                                        </p:attrNameLst>
                                      </p:cBhvr>
                                      <p:tavLst>
                                        <p:tav tm="0">
                                          <p:val>
                                            <p:strVal val="#ppt_x"/>
                                          </p:val>
                                        </p:tav>
                                        <p:tav tm="100000">
                                          <p:val>
                                            <p:strVal val="#ppt_x"/>
                                          </p:val>
                                        </p:tav>
                                      </p:tavLst>
                                    </p:anim>
                                    <p:anim calcmode="lin" valueType="num">
                                      <p:cBhvr>
                                        <p:cTn id="68" dur="1000" fill="hold"/>
                                        <p:tgtEl>
                                          <p:spTgt spid="5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400"/>
                                  </p:stCondLst>
                                  <p:childTnLst>
                                    <p:set>
                                      <p:cBhvr>
                                        <p:cTn id="70" dur="1" fill="hold">
                                          <p:stCondLst>
                                            <p:cond delay="0"/>
                                          </p:stCondLst>
                                        </p:cTn>
                                        <p:tgtEl>
                                          <p:spTgt spid="58"/>
                                        </p:tgtEl>
                                        <p:attrNameLst>
                                          <p:attrName>style.visibility</p:attrName>
                                        </p:attrNameLst>
                                      </p:cBhvr>
                                      <p:to>
                                        <p:strVal val="visible"/>
                                      </p:to>
                                    </p:set>
                                    <p:animEffect transition="in" filter="fade">
                                      <p:cBhvr>
                                        <p:cTn id="71" dur="1000"/>
                                        <p:tgtEl>
                                          <p:spTgt spid="58"/>
                                        </p:tgtEl>
                                      </p:cBhvr>
                                    </p:animEffect>
                                    <p:anim calcmode="lin" valueType="num">
                                      <p:cBhvr>
                                        <p:cTn id="72" dur="1000" fill="hold"/>
                                        <p:tgtEl>
                                          <p:spTgt spid="58"/>
                                        </p:tgtEl>
                                        <p:attrNameLst>
                                          <p:attrName>ppt_x</p:attrName>
                                        </p:attrNameLst>
                                      </p:cBhvr>
                                      <p:tavLst>
                                        <p:tav tm="0">
                                          <p:val>
                                            <p:strVal val="#ppt_x"/>
                                          </p:val>
                                        </p:tav>
                                        <p:tav tm="100000">
                                          <p:val>
                                            <p:strVal val="#ppt_x"/>
                                          </p:val>
                                        </p:tav>
                                      </p:tavLst>
                                    </p:anim>
                                    <p:anim calcmode="lin" valueType="num">
                                      <p:cBhvr>
                                        <p:cTn id="73" dur="1000" fill="hold"/>
                                        <p:tgtEl>
                                          <p:spTgt spid="58"/>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190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1000"/>
                                        <p:tgtEl>
                                          <p:spTgt spid="55"/>
                                        </p:tgtEl>
                                      </p:cBhvr>
                                    </p:animEffect>
                                    <p:anim calcmode="lin" valueType="num">
                                      <p:cBhvr>
                                        <p:cTn id="77" dur="1000" fill="hold"/>
                                        <p:tgtEl>
                                          <p:spTgt spid="55"/>
                                        </p:tgtEl>
                                        <p:attrNameLst>
                                          <p:attrName>ppt_x</p:attrName>
                                        </p:attrNameLst>
                                      </p:cBhvr>
                                      <p:tavLst>
                                        <p:tav tm="0">
                                          <p:val>
                                            <p:strVal val="#ppt_x"/>
                                          </p:val>
                                        </p:tav>
                                        <p:tav tm="100000">
                                          <p:val>
                                            <p:strVal val="#ppt_x"/>
                                          </p:val>
                                        </p:tav>
                                      </p:tavLst>
                                    </p:anim>
                                    <p:anim calcmode="lin" valueType="num">
                                      <p:cBhvr>
                                        <p:cTn id="78" dur="1000" fill="hold"/>
                                        <p:tgtEl>
                                          <p:spTgt spid="55"/>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1000"/>
                                        <p:tgtEl>
                                          <p:spTgt spid="59"/>
                                        </p:tgtEl>
                                      </p:cBhvr>
                                    </p:animEffect>
                                    <p:anim calcmode="lin" valueType="num">
                                      <p:cBhvr>
                                        <p:cTn id="82" dur="1000" fill="hold"/>
                                        <p:tgtEl>
                                          <p:spTgt spid="59"/>
                                        </p:tgtEl>
                                        <p:attrNameLst>
                                          <p:attrName>ppt_x</p:attrName>
                                        </p:attrNameLst>
                                      </p:cBhvr>
                                      <p:tavLst>
                                        <p:tav tm="0">
                                          <p:val>
                                            <p:strVal val="#ppt_x"/>
                                          </p:val>
                                        </p:tav>
                                        <p:tav tm="100000">
                                          <p:val>
                                            <p:strVal val="#ppt_x"/>
                                          </p:val>
                                        </p:tav>
                                      </p:tavLst>
                                    </p:anim>
                                    <p:anim calcmode="lin" valueType="num">
                                      <p:cBhvr>
                                        <p:cTn id="83" dur="1000" fill="hold"/>
                                        <p:tgtEl>
                                          <p:spTgt spid="59"/>
                                        </p:tgtEl>
                                        <p:attrNameLst>
                                          <p:attrName>ppt_y</p:attrName>
                                        </p:attrNameLst>
                                      </p:cBhvr>
                                      <p:tavLst>
                                        <p:tav tm="0">
                                          <p:val>
                                            <p:strVal val="#ppt_y-.1"/>
                                          </p:val>
                                        </p:tav>
                                        <p:tav tm="100000">
                                          <p:val>
                                            <p:strVal val="#ppt_y"/>
                                          </p:val>
                                        </p:tav>
                                      </p:tavLst>
                                    </p:anim>
                                  </p:childTnLst>
                                </p:cTn>
                              </p:par>
                              <p:par>
                                <p:cTn id="84" presetID="53" presetClass="entr" presetSubtype="16" fill="hold" nodeType="withEffect">
                                  <p:stCondLst>
                                    <p:cond delay="1400"/>
                                  </p:stCondLst>
                                  <p:childTnLst>
                                    <p:set>
                                      <p:cBhvr>
                                        <p:cTn id="85" dur="1" fill="hold">
                                          <p:stCondLst>
                                            <p:cond delay="0"/>
                                          </p:stCondLst>
                                        </p:cTn>
                                        <p:tgtEl>
                                          <p:spTgt spid="7"/>
                                        </p:tgtEl>
                                        <p:attrNameLst>
                                          <p:attrName>style.visibility</p:attrName>
                                        </p:attrNameLst>
                                      </p:cBhvr>
                                      <p:to>
                                        <p:strVal val="visible"/>
                                      </p:to>
                                    </p:set>
                                    <p:anim calcmode="lin" valueType="num">
                                      <p:cBhvr>
                                        <p:cTn id="86" dur="500" fill="hold"/>
                                        <p:tgtEl>
                                          <p:spTgt spid="7"/>
                                        </p:tgtEl>
                                        <p:attrNameLst>
                                          <p:attrName>ppt_w</p:attrName>
                                        </p:attrNameLst>
                                      </p:cBhvr>
                                      <p:tavLst>
                                        <p:tav tm="0">
                                          <p:val>
                                            <p:fltVal val="0"/>
                                          </p:val>
                                        </p:tav>
                                        <p:tav tm="100000">
                                          <p:val>
                                            <p:strVal val="#ppt_w"/>
                                          </p:val>
                                        </p:tav>
                                      </p:tavLst>
                                    </p:anim>
                                    <p:anim calcmode="lin" valueType="num">
                                      <p:cBhvr>
                                        <p:cTn id="87" dur="500" fill="hold"/>
                                        <p:tgtEl>
                                          <p:spTgt spid="7"/>
                                        </p:tgtEl>
                                        <p:attrNameLst>
                                          <p:attrName>ppt_h</p:attrName>
                                        </p:attrNameLst>
                                      </p:cBhvr>
                                      <p:tavLst>
                                        <p:tav tm="0">
                                          <p:val>
                                            <p:fltVal val="0"/>
                                          </p:val>
                                        </p:tav>
                                        <p:tav tm="100000">
                                          <p:val>
                                            <p:strVal val="#ppt_h"/>
                                          </p:val>
                                        </p:tav>
                                      </p:tavLst>
                                    </p:anim>
                                    <p:animEffect transition="in" filter="fade">
                                      <p:cBhvr>
                                        <p:cTn id="88" dur="500"/>
                                        <p:tgtEl>
                                          <p:spTgt spid="7"/>
                                        </p:tgtEl>
                                      </p:cBhvr>
                                    </p:animEffect>
                                  </p:childTnLst>
                                </p:cTn>
                              </p:par>
                              <p:par>
                                <p:cTn id="89" presetID="47" presetClass="entr" presetSubtype="0" fill="hold" grpId="0" nodeType="withEffect">
                                  <p:stCondLst>
                                    <p:cond delay="1900"/>
                                  </p:stCondLst>
                                  <p:childTnLst>
                                    <p:set>
                                      <p:cBhvr>
                                        <p:cTn id="90" dur="1" fill="hold">
                                          <p:stCondLst>
                                            <p:cond delay="0"/>
                                          </p:stCondLst>
                                        </p:cTn>
                                        <p:tgtEl>
                                          <p:spTgt spid="60"/>
                                        </p:tgtEl>
                                        <p:attrNameLst>
                                          <p:attrName>style.visibility</p:attrName>
                                        </p:attrNameLst>
                                      </p:cBhvr>
                                      <p:to>
                                        <p:strVal val="visible"/>
                                      </p:to>
                                    </p:set>
                                    <p:animEffect transition="in" filter="fade">
                                      <p:cBhvr>
                                        <p:cTn id="91" dur="1000"/>
                                        <p:tgtEl>
                                          <p:spTgt spid="60"/>
                                        </p:tgtEl>
                                      </p:cBhvr>
                                    </p:animEffect>
                                    <p:anim calcmode="lin" valueType="num">
                                      <p:cBhvr>
                                        <p:cTn id="92" dur="1000" fill="hold"/>
                                        <p:tgtEl>
                                          <p:spTgt spid="60"/>
                                        </p:tgtEl>
                                        <p:attrNameLst>
                                          <p:attrName>ppt_x</p:attrName>
                                        </p:attrNameLst>
                                      </p:cBhvr>
                                      <p:tavLst>
                                        <p:tav tm="0">
                                          <p:val>
                                            <p:strVal val="#ppt_x"/>
                                          </p:val>
                                        </p:tav>
                                        <p:tav tm="100000">
                                          <p:val>
                                            <p:strVal val="#ppt_x"/>
                                          </p:val>
                                        </p:tav>
                                      </p:tavLst>
                                    </p:anim>
                                    <p:anim calcmode="lin" valueType="num">
                                      <p:cBhvr>
                                        <p:cTn id="93" dur="1000" fill="hold"/>
                                        <p:tgtEl>
                                          <p:spTgt spid="60"/>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190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1000"/>
                                        <p:tgtEl>
                                          <p:spTgt spid="61"/>
                                        </p:tgtEl>
                                      </p:cBhvr>
                                    </p:animEffect>
                                    <p:anim calcmode="lin" valueType="num">
                                      <p:cBhvr>
                                        <p:cTn id="97" dur="1000" fill="hold"/>
                                        <p:tgtEl>
                                          <p:spTgt spid="61"/>
                                        </p:tgtEl>
                                        <p:attrNameLst>
                                          <p:attrName>ppt_x</p:attrName>
                                        </p:attrNameLst>
                                      </p:cBhvr>
                                      <p:tavLst>
                                        <p:tav tm="0">
                                          <p:val>
                                            <p:strVal val="#ppt_x"/>
                                          </p:val>
                                        </p:tav>
                                        <p:tav tm="100000">
                                          <p:val>
                                            <p:strVal val="#ppt_x"/>
                                          </p:val>
                                        </p:tav>
                                      </p:tavLst>
                                    </p:anim>
                                    <p:anim calcmode="lin" valueType="num">
                                      <p:cBhvr>
                                        <p:cTn id="98"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p:bldP spid="50" grpId="0"/>
      <p:bldP spid="51" grpId="0" animBg="1"/>
      <p:bldP spid="52" grpId="0"/>
      <p:bldP spid="53" grpId="0"/>
      <p:bldP spid="54" grpId="0"/>
      <p:bldP spid="55" grpId="0"/>
      <p:bldP spid="56" grpId="0"/>
      <p:bldP spid="57" grpId="0"/>
      <p:bldP spid="58" grpId="0"/>
      <p:bldP spid="59" grpId="0"/>
      <p:bldP spid="60" grpId="0"/>
      <p:bldP spid="6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382196" y="2139702"/>
            <a:ext cx="3078742" cy="142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defPPr>
              <a:defRPr lang="zh-CN"/>
            </a:defPPr>
            <a:lvl1pPr>
              <a:lnSpc>
                <a:spcPct val="130000"/>
              </a:lnSpc>
              <a:spcAft>
                <a:spcPts val="500"/>
              </a:spcAft>
              <a:defRPr sz="1400">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latin typeface="+mj-ea"/>
                <a:ea typeface="+mj-ea"/>
                <a:sym typeface="微软雅黑" panose="020B0503020204020204" pitchFamily="34" charset="-122"/>
              </a:rPr>
              <a:t>根据自己的需要添加适当的文字，据研究，在幻灯片中，一页的文字最好不要超</a:t>
            </a:r>
            <a:r>
              <a:rPr lang="en-US" altLang="zh-CN" dirty="0">
                <a:solidFill>
                  <a:schemeClr val="tx1">
                    <a:lumMod val="50000"/>
                    <a:lumOff val="50000"/>
                  </a:schemeClr>
                </a:solidFill>
                <a:latin typeface="+mj-ea"/>
                <a:ea typeface="+mj-ea"/>
                <a:sym typeface="微软雅黑" panose="020B0503020204020204" pitchFamily="34" charset="-122"/>
              </a:rPr>
              <a:t>200</a:t>
            </a:r>
            <a:r>
              <a:rPr lang="zh-CN" altLang="en-US" dirty="0">
                <a:solidFill>
                  <a:schemeClr val="tx1">
                    <a:lumMod val="50000"/>
                    <a:lumOff val="50000"/>
                  </a:schemeClr>
                </a:solidFill>
                <a:latin typeface="+mj-ea"/>
                <a:ea typeface="+mj-ea"/>
                <a:sym typeface="微软雅黑" panose="020B0503020204020204" pitchFamily="34" charset="-122"/>
              </a:rPr>
              <a:t>字根据自己的需要添加适当的文字一页的文字最好不要超过</a:t>
            </a:r>
            <a:r>
              <a:rPr lang="en-US" altLang="zh-CN" dirty="0">
                <a:solidFill>
                  <a:schemeClr val="tx1">
                    <a:lumMod val="50000"/>
                    <a:lumOff val="50000"/>
                  </a:schemeClr>
                </a:solidFill>
                <a:latin typeface="+mj-ea"/>
                <a:ea typeface="+mj-ea"/>
                <a:sym typeface="微软雅黑" panose="020B0503020204020204" pitchFamily="34" charset="-122"/>
              </a:rPr>
              <a:t>200</a:t>
            </a:r>
            <a:r>
              <a:rPr lang="zh-CN" altLang="en-US" dirty="0">
                <a:solidFill>
                  <a:schemeClr val="tx1">
                    <a:lumMod val="50000"/>
                    <a:lumOff val="50000"/>
                  </a:schemeClr>
                </a:solidFill>
                <a:latin typeface="+mj-ea"/>
                <a:ea typeface="+mj-ea"/>
                <a:sym typeface="微软雅黑" panose="020B0503020204020204" pitchFamily="34" charset="-122"/>
              </a:rPr>
              <a:t>字。</a:t>
            </a:r>
          </a:p>
        </p:txBody>
      </p:sp>
      <p:grpSp>
        <p:nvGrpSpPr>
          <p:cNvPr id="15" name="组合 14"/>
          <p:cNvGrpSpPr/>
          <p:nvPr/>
        </p:nvGrpSpPr>
        <p:grpSpPr>
          <a:xfrm>
            <a:off x="692464" y="1364127"/>
            <a:ext cx="4470997" cy="2570665"/>
            <a:chOff x="3011397" y="1999434"/>
            <a:chExt cx="5027858" cy="2891216"/>
          </a:xfrm>
        </p:grpSpPr>
        <p:pic>
          <p:nvPicPr>
            <p:cNvPr id="11" name="Picture 5" descr="C:\Users\Administrator\Desktop\2.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011397" y="1999434"/>
              <a:ext cx="5027858" cy="289121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矩形 13"/>
            <p:cNvSpPr/>
            <p:nvPr/>
          </p:nvSpPr>
          <p:spPr>
            <a:xfrm>
              <a:off x="3502918" y="2204864"/>
              <a:ext cx="4104456" cy="2232248"/>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4" name="组合 23"/>
          <p:cNvGrpSpPr/>
          <p:nvPr/>
        </p:nvGrpSpPr>
        <p:grpSpPr>
          <a:xfrm>
            <a:off x="5600544" y="1656852"/>
            <a:ext cx="1721360" cy="366194"/>
            <a:chOff x="4304043" y="1286668"/>
            <a:chExt cx="3837944" cy="2757793"/>
          </a:xfrm>
          <a:effectLst>
            <a:outerShdw blurRad="381000" dist="254000" dir="8100000" algn="tr" rotWithShape="0">
              <a:prstClr val="black">
                <a:alpha val="40000"/>
              </a:prstClr>
            </a:outerShdw>
          </a:effectLst>
        </p:grpSpPr>
        <p:sp>
          <p:nvSpPr>
            <p:cNvPr id="25" name="圆角矩形 2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a:solidFill>
                  <a:schemeClr val="tx1"/>
                </a:solidFill>
                <a:latin typeface="+mj-ea"/>
                <a:ea typeface="+mj-ea"/>
              </a:endParaRPr>
            </a:p>
          </p:txBody>
        </p:sp>
        <p:sp>
          <p:nvSpPr>
            <p:cNvPr id="26" name="圆角矩形 25"/>
            <p:cNvSpPr/>
            <p:nvPr/>
          </p:nvSpPr>
          <p:spPr>
            <a:xfrm>
              <a:off x="4351929" y="1373340"/>
              <a:ext cx="374217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b="1" dirty="0">
                <a:solidFill>
                  <a:schemeClr val="tx1"/>
                </a:solidFill>
                <a:latin typeface="+mj-ea"/>
                <a:ea typeface="+mj-ea"/>
              </a:endParaRPr>
            </a:p>
          </p:txBody>
        </p:sp>
      </p:grpSp>
      <p:sp>
        <p:nvSpPr>
          <p:cNvPr id="27" name="TextBox 22"/>
          <p:cNvSpPr txBox="1"/>
          <p:nvPr/>
        </p:nvSpPr>
        <p:spPr>
          <a:xfrm>
            <a:off x="5628737" y="1706560"/>
            <a:ext cx="1292830" cy="300083"/>
          </a:xfrm>
          <a:prstGeom prst="rect">
            <a:avLst/>
          </a:prstGeom>
          <a:noFill/>
        </p:spPr>
        <p:txBody>
          <a:bodyPr wrap="none" lIns="68580" tIns="34290" rIns="68580" bIns="34290" rtlCol="0">
            <a:spAutoFit/>
          </a:bodyPr>
          <a:lstStyle>
            <a:defPPr>
              <a:defRPr lang="zh-CN"/>
            </a:defPPr>
            <a:lvl1pPr>
              <a:defRPr sz="2400" b="1">
                <a:solidFill>
                  <a:schemeClr val="tx1">
                    <a:lumMod val="75000"/>
                    <a:lumOff val="25000"/>
                  </a:schemeClr>
                </a:solidFill>
                <a:effectLst>
                  <a:outerShdw blurRad="381000" dist="38100" dir="2700000" algn="tl">
                    <a:srgbClr val="000000">
                      <a:alpha val="20000"/>
                    </a:srgbClr>
                  </a:outerShdw>
                </a:effectLst>
                <a:latin typeface="微软雅黑" panose="020B0503020204020204" pitchFamily="34" charset="-122"/>
                <a:ea typeface="微软雅黑" panose="020B0503020204020204" pitchFamily="34" charset="-122"/>
              </a:defRPr>
            </a:lvl1pPr>
          </a:lstStyle>
          <a:p>
            <a:r>
              <a:rPr lang="zh-CN" altLang="en-US" sz="1500" dirty="0">
                <a:solidFill>
                  <a:srgbClr val="0070C0"/>
                </a:solidFill>
              </a:rPr>
              <a:t>理念、口号等</a:t>
            </a:r>
          </a:p>
        </p:txBody>
      </p:sp>
      <p:sp>
        <p:nvSpPr>
          <p:cNvPr id="12"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16" name="文本框 15"/>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1+#ppt_w/2"/>
                                          </p:val>
                                        </p:tav>
                                        <p:tav tm="100000">
                                          <p:val>
                                            <p:strVal val="#ppt_x"/>
                                          </p:val>
                                        </p:tav>
                                      </p:tavLst>
                                    </p:anim>
                                    <p:anim calcmode="lin" valueType="num">
                                      <p:cBhvr additive="base">
                                        <p:cTn id="14" dur="500" fill="hold"/>
                                        <p:tgtEl>
                                          <p:spTgt spid="2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randombar(horizontal)">
                                      <p:cBhvr>
                                        <p:cTn id="18" dur="500"/>
                                        <p:tgtEl>
                                          <p:spTgt spid="27"/>
                                        </p:tgtEl>
                                      </p:cBhvr>
                                    </p:animEffect>
                                  </p:childTnLst>
                                </p:cTn>
                              </p:par>
                            </p:childTnLst>
                          </p:cTn>
                        </p:par>
                        <p:par>
                          <p:cTn id="19" fill="hold">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764793" y="1499343"/>
            <a:ext cx="2501453" cy="1132494"/>
            <a:chOff x="4304043" y="1286668"/>
            <a:chExt cx="3837944" cy="2757793"/>
          </a:xfrm>
          <a:effectLst>
            <a:outerShdw blurRad="381000" dist="254000" dir="8100000" algn="tr" rotWithShape="0">
              <a:prstClr val="black">
                <a:alpha val="40000"/>
              </a:prstClr>
            </a:outerShdw>
          </a:effectLst>
        </p:grpSpPr>
        <p:sp>
          <p:nvSpPr>
            <p:cNvPr id="43" name="圆角矩形 4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Round Diagonal Corner Rectangle 3"/>
          <p:cNvSpPr/>
          <p:nvPr/>
        </p:nvSpPr>
        <p:spPr bwMode="auto">
          <a:xfrm rot="5400000">
            <a:off x="6785471" y="1089433"/>
            <a:ext cx="1187734" cy="2020357"/>
          </a:xfrm>
          <a:prstGeom prst="round2DiagRect">
            <a:avLst/>
          </a:prstGeom>
          <a:blipFill dpi="0" rotWithShape="0">
            <a:blip r:embed="rId3" cstate="screen">
              <a:extLst>
                <a:ext uri="{28A0092B-C50C-407E-A947-70E740481C1C}">
                  <a14:useLocalDpi xmlns:a14="http://schemas.microsoft.com/office/drawing/2010/main"/>
                </a:ext>
              </a:extLst>
            </a:blip>
            <a:srcRect/>
            <a:stretch>
              <a:fillRect/>
            </a:stretch>
          </a:blipFill>
          <a:ln w="12700" cap="flat" cmpd="sng" algn="ctr">
            <a:solidFill>
              <a:srgbClr val="000000"/>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a:endParaRPr lang="en-US" sz="600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46" name="Round Diagonal Corner Rectangle 180"/>
          <p:cNvSpPr/>
          <p:nvPr/>
        </p:nvSpPr>
        <p:spPr bwMode="auto">
          <a:xfrm rot="5400000">
            <a:off x="6785471" y="2568702"/>
            <a:ext cx="1187732" cy="2020353"/>
          </a:xfrm>
          <a:prstGeom prst="round2DiagRect">
            <a:avLst/>
          </a:prstGeom>
          <a:blipFill dpi="0" rotWithShape="0">
            <a:blip r:embed="rId4" cstate="screen">
              <a:extLst>
                <a:ext uri="{28A0092B-C50C-407E-A947-70E740481C1C}">
                  <a14:useLocalDpi xmlns:a14="http://schemas.microsoft.com/office/drawing/2010/main"/>
                </a:ext>
              </a:extLst>
            </a:blip>
            <a:srcRect/>
            <a:stretch>
              <a:fillRect/>
            </a:stretch>
          </a:blipFill>
          <a:ln w="12700" cap="flat" cmpd="sng" algn="ctr">
            <a:solidFill>
              <a:schemeClr val="tx1"/>
            </a:solidFill>
            <a:prstDash val="solid"/>
            <a:round/>
            <a:headEnd type="none" w="med" len="med"/>
            <a:tailEnd type="none" w="med" len="med"/>
          </a:ln>
          <a:effectLst/>
        </p:spPr>
        <p:txBody>
          <a:bodyPr vert="horz" wrap="square" lIns="98207" tIns="49104" rIns="98207" bIns="49104" numCol="1" rtlCol="0" anchor="t" anchorCtr="0" compatLnSpc="1"/>
          <a:lstStyle/>
          <a:p>
            <a:pPr algn="ctr" defTabSz="981710"/>
            <a:endParaRPr lang="en-US" sz="600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47" name="组合 46"/>
          <p:cNvGrpSpPr/>
          <p:nvPr/>
        </p:nvGrpSpPr>
        <p:grpSpPr>
          <a:xfrm>
            <a:off x="915880" y="1718296"/>
            <a:ext cx="621127" cy="62104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54" name="椭圆 5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55" name="Group 41"/>
          <p:cNvGrpSpPr/>
          <p:nvPr/>
        </p:nvGrpSpPr>
        <p:grpSpPr bwMode="auto">
          <a:xfrm>
            <a:off x="1629160" y="1718294"/>
            <a:ext cx="1458361" cy="799752"/>
            <a:chOff x="0" y="0"/>
            <a:chExt cx="2419" cy="1343"/>
          </a:xfrm>
        </p:grpSpPr>
        <p:sp>
          <p:nvSpPr>
            <p:cNvPr id="56"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57"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58" name="Freeform 9"/>
          <p:cNvSpPr>
            <a:spLocks noEditPoints="1"/>
          </p:cNvSpPr>
          <p:nvPr/>
        </p:nvSpPr>
        <p:spPr bwMode="auto">
          <a:xfrm>
            <a:off x="1059393" y="1909038"/>
            <a:ext cx="281997"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0070C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59" name="组合 58"/>
          <p:cNvGrpSpPr/>
          <p:nvPr/>
        </p:nvGrpSpPr>
        <p:grpSpPr>
          <a:xfrm>
            <a:off x="3597262" y="1499343"/>
            <a:ext cx="2501453" cy="1132494"/>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3748348" y="1718296"/>
            <a:ext cx="621127" cy="62104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70" name="椭圆 6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72" name="Group 41"/>
          <p:cNvGrpSpPr/>
          <p:nvPr/>
        </p:nvGrpSpPr>
        <p:grpSpPr bwMode="auto">
          <a:xfrm>
            <a:off x="4461629" y="1718294"/>
            <a:ext cx="1458361" cy="799752"/>
            <a:chOff x="0" y="0"/>
            <a:chExt cx="2419" cy="1343"/>
          </a:xfrm>
        </p:grpSpPr>
        <p:sp>
          <p:nvSpPr>
            <p:cNvPr id="73"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74"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75" name="Freeform 8"/>
          <p:cNvSpPr>
            <a:spLocks noEditPoints="1"/>
          </p:cNvSpPr>
          <p:nvPr/>
        </p:nvSpPr>
        <p:spPr bwMode="auto">
          <a:xfrm>
            <a:off x="3936663" y="1949300"/>
            <a:ext cx="244498"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0070C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02" name="组合 101"/>
          <p:cNvGrpSpPr/>
          <p:nvPr/>
        </p:nvGrpSpPr>
        <p:grpSpPr>
          <a:xfrm>
            <a:off x="764793" y="2959843"/>
            <a:ext cx="2501453" cy="1132494"/>
            <a:chOff x="4304043" y="1286668"/>
            <a:chExt cx="3837944" cy="2757793"/>
          </a:xfrm>
          <a:effectLst>
            <a:outerShdw blurRad="381000" dist="254000" dir="8100000" algn="tr" rotWithShape="0">
              <a:prstClr val="black">
                <a:alpha val="40000"/>
              </a:prstClr>
            </a:outerShdw>
          </a:effectLst>
        </p:grpSpPr>
        <p:sp>
          <p:nvSpPr>
            <p:cNvPr id="103" name="圆角矩形 10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圆角矩形 10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915880" y="3178796"/>
            <a:ext cx="621127" cy="621045"/>
            <a:chOff x="304800" y="673100"/>
            <a:chExt cx="4000500" cy="4000500"/>
          </a:xfrm>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107" name="椭圆 10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108" name="Group 41"/>
          <p:cNvGrpSpPr/>
          <p:nvPr/>
        </p:nvGrpSpPr>
        <p:grpSpPr bwMode="auto">
          <a:xfrm>
            <a:off x="1629160" y="3178794"/>
            <a:ext cx="1458361" cy="799752"/>
            <a:chOff x="0" y="0"/>
            <a:chExt cx="2419" cy="1343"/>
          </a:xfrm>
        </p:grpSpPr>
        <p:sp>
          <p:nvSpPr>
            <p:cNvPr id="109"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110"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11" name="Freeform 7"/>
          <p:cNvSpPr/>
          <p:nvPr/>
        </p:nvSpPr>
        <p:spPr bwMode="auto">
          <a:xfrm>
            <a:off x="1051392" y="3340414"/>
            <a:ext cx="296247"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0070C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112" name="组合 111"/>
          <p:cNvGrpSpPr/>
          <p:nvPr/>
        </p:nvGrpSpPr>
        <p:grpSpPr>
          <a:xfrm>
            <a:off x="3598514" y="2959843"/>
            <a:ext cx="2501453" cy="1132494"/>
            <a:chOff x="4304043" y="1286668"/>
            <a:chExt cx="3837944" cy="2757793"/>
          </a:xfrm>
          <a:effectLst>
            <a:outerShdw blurRad="381000" dist="254000" dir="8100000" algn="tr" rotWithShape="0">
              <a:prstClr val="black">
                <a:alpha val="40000"/>
              </a:prstClr>
            </a:outerShdw>
          </a:effectLst>
        </p:grpSpPr>
        <p:sp>
          <p:nvSpPr>
            <p:cNvPr id="113" name="圆角矩形 11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圆角矩形 113"/>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3749600" y="3178796"/>
            <a:ext cx="621127" cy="621045"/>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117" name="椭圆 1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118" name="Group 41"/>
          <p:cNvGrpSpPr/>
          <p:nvPr/>
        </p:nvGrpSpPr>
        <p:grpSpPr bwMode="auto">
          <a:xfrm>
            <a:off x="4462881" y="3178794"/>
            <a:ext cx="1458361" cy="799752"/>
            <a:chOff x="0" y="0"/>
            <a:chExt cx="2419" cy="1343"/>
          </a:xfrm>
        </p:grpSpPr>
        <p:sp>
          <p:nvSpPr>
            <p:cNvPr id="119" name="Rectangle 42"/>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单击此处添加标题</a:t>
              </a:r>
              <a:endParaRPr lang="en-US" sz="1200" dirty="0">
                <a:solidFill>
                  <a:srgbClr val="000000"/>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
          <p:nvSpPr>
            <p:cNvPr id="120" name="Rectangle 43"/>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a:t>
              </a:r>
              <a:endParaRPr lang="en-US" sz="900"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grpSp>
      <p:sp>
        <p:nvSpPr>
          <p:cNvPr id="121" name="Freeform 6"/>
          <p:cNvSpPr>
            <a:spLocks noEditPoints="1"/>
          </p:cNvSpPr>
          <p:nvPr/>
        </p:nvSpPr>
        <p:spPr bwMode="auto">
          <a:xfrm>
            <a:off x="3939978" y="3361899"/>
            <a:ext cx="272247"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0070C0"/>
          </a:solidFill>
          <a:ln>
            <a:noFill/>
          </a:ln>
        </p:spPr>
        <p:txBody>
          <a:bodyPr vert="horz" wrap="square" lIns="91440" tIns="45720" rIns="91440" bIns="4572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49"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50" name="文本框 49"/>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p:transition spd="slow">
    <p:comb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14:presetBounceEnd="52000">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14:bounceEnd="52000">
                                          <p:cBhvr additive="base">
                                            <p:cTn id="7" dur="2000" fill="hold"/>
                                            <p:tgtEl>
                                              <p:spTgt spid="45"/>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14:presetBounceEnd="52000">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14:bounceEnd="52000">
                                          <p:cBhvr additive="base">
                                            <p:cTn id="11" dur="2000" fill="hold"/>
                                            <p:tgtEl>
                                              <p:spTgt spid="46"/>
                                            </p:tgtEl>
                                            <p:attrNameLst>
                                              <p:attrName>ppt_x</p:attrName>
                                            </p:attrNameLst>
                                          </p:cBhvr>
                                          <p:tavLst>
                                            <p:tav tm="0">
                                              <p:val>
                                                <p:strVal val="#ppt_x"/>
                                              </p:val>
                                            </p:tav>
                                            <p:tav tm="100000">
                                              <p:val>
                                                <p:strVal val="#ppt_x"/>
                                              </p:val>
                                            </p:tav>
                                          </p:tavLst>
                                        </p:anim>
                                        <p:anim calcmode="lin" valueType="num" p14:bounceEnd="52000">
                                          <p:cBhvr additive="base">
                                            <p:cTn id="12" dur="2000" fill="hold"/>
                                            <p:tgtEl>
                                              <p:spTgt spid="46"/>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500"/>
                                            <p:tgtEl>
                                              <p:spTgt spid="55"/>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anim calcmode="lin" valueType="num">
                                          <p:cBhvr>
                                            <p:cTn id="43" dur="500" fill="hold"/>
                                            <p:tgtEl>
                                              <p:spTgt spid="75"/>
                                            </p:tgtEl>
                                            <p:attrNameLst>
                                              <p:attrName>ppt_x</p:attrName>
                                            </p:attrNameLst>
                                          </p:cBhvr>
                                          <p:tavLst>
                                            <p:tav tm="0">
                                              <p:val>
                                                <p:strVal val="#ppt_x"/>
                                              </p:val>
                                            </p:tav>
                                            <p:tav tm="100000">
                                              <p:val>
                                                <p:strVal val="#ppt_x"/>
                                              </p:val>
                                            </p:tav>
                                          </p:tavLst>
                                        </p:anim>
                                        <p:anim calcmode="lin" valueType="num">
                                          <p:cBhvr>
                                            <p:cTn id="44" dur="500" fill="hold"/>
                                            <p:tgtEl>
                                              <p:spTgt spid="75"/>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right)">
                                          <p:cBhvr>
                                            <p:cTn id="48" dur="500"/>
                                            <p:tgtEl>
                                              <p:spTgt spid="59"/>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wipe(left)">
                                          <p:cBhvr>
                                            <p:cTn id="52" dur="500"/>
                                            <p:tgtEl>
                                              <p:spTgt spid="72"/>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105"/>
                                            </p:tgtEl>
                                            <p:attrNameLst>
                                              <p:attrName>style.visibility</p:attrName>
                                            </p:attrNameLst>
                                          </p:cBhvr>
                                          <p:to>
                                            <p:strVal val="visible"/>
                                          </p:to>
                                        </p:set>
                                        <p:anim calcmode="lin" valueType="num">
                                          <p:cBhvr>
                                            <p:cTn id="56" dur="500" fill="hold"/>
                                            <p:tgtEl>
                                              <p:spTgt spid="105"/>
                                            </p:tgtEl>
                                            <p:attrNameLst>
                                              <p:attrName>ppt_w</p:attrName>
                                            </p:attrNameLst>
                                          </p:cBhvr>
                                          <p:tavLst>
                                            <p:tav tm="0">
                                              <p:val>
                                                <p:fltVal val="0"/>
                                              </p:val>
                                            </p:tav>
                                            <p:tav tm="100000">
                                              <p:val>
                                                <p:strVal val="#ppt_w"/>
                                              </p:val>
                                            </p:tav>
                                          </p:tavLst>
                                        </p:anim>
                                        <p:anim calcmode="lin" valueType="num">
                                          <p:cBhvr>
                                            <p:cTn id="57" dur="500" fill="hold"/>
                                            <p:tgtEl>
                                              <p:spTgt spid="105"/>
                                            </p:tgtEl>
                                            <p:attrNameLst>
                                              <p:attrName>ppt_h</p:attrName>
                                            </p:attrNameLst>
                                          </p:cBhvr>
                                          <p:tavLst>
                                            <p:tav tm="0">
                                              <p:val>
                                                <p:fltVal val="0"/>
                                              </p:val>
                                            </p:tav>
                                            <p:tav tm="100000">
                                              <p:val>
                                                <p:strVal val="#ppt_h"/>
                                              </p:val>
                                            </p:tav>
                                          </p:tavLst>
                                        </p:anim>
                                        <p:animEffect transition="in" filter="fade">
                                          <p:cBhvr>
                                            <p:cTn id="58" dur="500"/>
                                            <p:tgtEl>
                                              <p:spTgt spid="105"/>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111"/>
                                            </p:tgtEl>
                                            <p:attrNameLst>
                                              <p:attrName>style.visibility</p:attrName>
                                            </p:attrNameLst>
                                          </p:cBhvr>
                                          <p:to>
                                            <p:strVal val="visible"/>
                                          </p:to>
                                        </p:set>
                                        <p:animEffect transition="in" filter="fade">
                                          <p:cBhvr>
                                            <p:cTn id="62" dur="500"/>
                                            <p:tgtEl>
                                              <p:spTgt spid="111"/>
                                            </p:tgtEl>
                                          </p:cBhvr>
                                        </p:animEffect>
                                        <p:anim calcmode="lin" valueType="num">
                                          <p:cBhvr>
                                            <p:cTn id="63" dur="500" fill="hold"/>
                                            <p:tgtEl>
                                              <p:spTgt spid="111"/>
                                            </p:tgtEl>
                                            <p:attrNameLst>
                                              <p:attrName>ppt_x</p:attrName>
                                            </p:attrNameLst>
                                          </p:cBhvr>
                                          <p:tavLst>
                                            <p:tav tm="0">
                                              <p:val>
                                                <p:strVal val="#ppt_x"/>
                                              </p:val>
                                            </p:tav>
                                            <p:tav tm="100000">
                                              <p:val>
                                                <p:strVal val="#ppt_x"/>
                                              </p:val>
                                            </p:tav>
                                          </p:tavLst>
                                        </p:anim>
                                        <p:anim calcmode="lin" valueType="num">
                                          <p:cBhvr>
                                            <p:cTn id="64" dur="500" fill="hold"/>
                                            <p:tgtEl>
                                              <p:spTgt spid="111"/>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right)">
                                          <p:cBhvr>
                                            <p:cTn id="68" dur="500"/>
                                            <p:tgtEl>
                                              <p:spTgt spid="102"/>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108"/>
                                            </p:tgtEl>
                                            <p:attrNameLst>
                                              <p:attrName>style.visibility</p:attrName>
                                            </p:attrNameLst>
                                          </p:cBhvr>
                                          <p:to>
                                            <p:strVal val="visible"/>
                                          </p:to>
                                        </p:set>
                                        <p:animEffect transition="in" filter="wipe(left)">
                                          <p:cBhvr>
                                            <p:cTn id="72" dur="500"/>
                                            <p:tgtEl>
                                              <p:spTgt spid="108"/>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115"/>
                                            </p:tgtEl>
                                            <p:attrNameLst>
                                              <p:attrName>style.visibility</p:attrName>
                                            </p:attrNameLst>
                                          </p:cBhvr>
                                          <p:to>
                                            <p:strVal val="visible"/>
                                          </p:to>
                                        </p:set>
                                        <p:anim calcmode="lin" valueType="num">
                                          <p:cBhvr>
                                            <p:cTn id="76" dur="500" fill="hold"/>
                                            <p:tgtEl>
                                              <p:spTgt spid="115"/>
                                            </p:tgtEl>
                                            <p:attrNameLst>
                                              <p:attrName>ppt_w</p:attrName>
                                            </p:attrNameLst>
                                          </p:cBhvr>
                                          <p:tavLst>
                                            <p:tav tm="0">
                                              <p:val>
                                                <p:fltVal val="0"/>
                                              </p:val>
                                            </p:tav>
                                            <p:tav tm="100000">
                                              <p:val>
                                                <p:strVal val="#ppt_w"/>
                                              </p:val>
                                            </p:tav>
                                          </p:tavLst>
                                        </p:anim>
                                        <p:anim calcmode="lin" valueType="num">
                                          <p:cBhvr>
                                            <p:cTn id="77" dur="500" fill="hold"/>
                                            <p:tgtEl>
                                              <p:spTgt spid="115"/>
                                            </p:tgtEl>
                                            <p:attrNameLst>
                                              <p:attrName>ppt_h</p:attrName>
                                            </p:attrNameLst>
                                          </p:cBhvr>
                                          <p:tavLst>
                                            <p:tav tm="0">
                                              <p:val>
                                                <p:fltVal val="0"/>
                                              </p:val>
                                            </p:tav>
                                            <p:tav tm="100000">
                                              <p:val>
                                                <p:strVal val="#ppt_h"/>
                                              </p:val>
                                            </p:tav>
                                          </p:tavLst>
                                        </p:anim>
                                        <p:animEffect transition="in" filter="fade">
                                          <p:cBhvr>
                                            <p:cTn id="78" dur="500"/>
                                            <p:tgtEl>
                                              <p:spTgt spid="115"/>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500"/>
                                            <p:tgtEl>
                                              <p:spTgt spid="121"/>
                                            </p:tgtEl>
                                          </p:cBhvr>
                                        </p:animEffect>
                                        <p:anim calcmode="lin" valueType="num">
                                          <p:cBhvr>
                                            <p:cTn id="83" dur="500" fill="hold"/>
                                            <p:tgtEl>
                                              <p:spTgt spid="121"/>
                                            </p:tgtEl>
                                            <p:attrNameLst>
                                              <p:attrName>ppt_x</p:attrName>
                                            </p:attrNameLst>
                                          </p:cBhvr>
                                          <p:tavLst>
                                            <p:tav tm="0">
                                              <p:val>
                                                <p:strVal val="#ppt_x"/>
                                              </p:val>
                                            </p:tav>
                                            <p:tav tm="100000">
                                              <p:val>
                                                <p:strVal val="#ppt_x"/>
                                              </p:val>
                                            </p:tav>
                                          </p:tavLst>
                                        </p:anim>
                                        <p:anim calcmode="lin" valueType="num">
                                          <p:cBhvr>
                                            <p:cTn id="84" dur="500" fill="hold"/>
                                            <p:tgtEl>
                                              <p:spTgt spid="121"/>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112"/>
                                            </p:tgtEl>
                                            <p:attrNameLst>
                                              <p:attrName>style.visibility</p:attrName>
                                            </p:attrNameLst>
                                          </p:cBhvr>
                                          <p:to>
                                            <p:strVal val="visible"/>
                                          </p:to>
                                        </p:set>
                                        <p:animEffect transition="in" filter="wipe(right)">
                                          <p:cBhvr>
                                            <p:cTn id="88" dur="500"/>
                                            <p:tgtEl>
                                              <p:spTgt spid="11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118"/>
                                            </p:tgtEl>
                                            <p:attrNameLst>
                                              <p:attrName>style.visibility</p:attrName>
                                            </p:attrNameLst>
                                          </p:cBhvr>
                                          <p:to>
                                            <p:strVal val="visible"/>
                                          </p:to>
                                        </p:set>
                                        <p:animEffect transition="in" filter="wipe(left)">
                                          <p:cBhvr>
                                            <p:cTn id="92" dur="500"/>
                                            <p:tgtEl>
                                              <p:spTgt spid="118"/>
                                            </p:tgtEl>
                                          </p:cBhvr>
                                        </p:animEffect>
                                      </p:childTnLst>
                                    </p:cTn>
                                  </p:par>
                                </p:childTnLst>
                              </p:cTn>
                            </p:par>
                            <p:par>
                              <p:cTn id="93" fill="hold">
                                <p:stCondLst>
                                  <p:cond delay="10000"/>
                                </p:stCondLst>
                                <p:childTnLst>
                                  <p:par>
                                    <p:cTn id="94" presetID="22" presetClass="entr" presetSubtype="8" fill="hold" grpId="0" nodeType="after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wipe(left)">
                                          <p:cBhvr>
                                            <p:cTn id="9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500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2000" fill="hold"/>
                                            <p:tgtEl>
                                              <p:spTgt spid="45"/>
                                            </p:tgtEl>
                                            <p:attrNameLst>
                                              <p:attrName>ppt_x</p:attrName>
                                            </p:attrNameLst>
                                          </p:cBhvr>
                                          <p:tavLst>
                                            <p:tav tm="0">
                                              <p:val>
                                                <p:strVal val="#ppt_x"/>
                                              </p:val>
                                            </p:tav>
                                            <p:tav tm="100000">
                                              <p:val>
                                                <p:strVal val="#ppt_x"/>
                                              </p:val>
                                            </p:tav>
                                          </p:tavLst>
                                        </p:anim>
                                        <p:anim calcmode="lin" valueType="num">
                                          <p:cBhvr additive="base">
                                            <p:cTn id="8" dur="2000" fill="hold"/>
                                            <p:tgtEl>
                                              <p:spTgt spid="45"/>
                                            </p:tgtEl>
                                            <p:attrNameLst>
                                              <p:attrName>ppt_y</p:attrName>
                                            </p:attrNameLst>
                                          </p:cBhvr>
                                          <p:tavLst>
                                            <p:tav tm="0">
                                              <p:val>
                                                <p:strVal val="1+#ppt_h/2"/>
                                              </p:val>
                                            </p:tav>
                                            <p:tav tm="100000">
                                              <p:val>
                                                <p:strVal val="#ppt_y"/>
                                              </p:val>
                                            </p:tav>
                                          </p:tavLst>
                                        </p:anim>
                                      </p:childTnLst>
                                    </p:cTn>
                                  </p:par>
                                  <p:par>
                                    <p:cTn id="9" presetID="2" presetClass="entr" presetSubtype="1" accel="55000" fill="hold" grpId="0"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2000" fill="hold"/>
                                            <p:tgtEl>
                                              <p:spTgt spid="46"/>
                                            </p:tgtEl>
                                            <p:attrNameLst>
                                              <p:attrName>ppt_x</p:attrName>
                                            </p:attrNameLst>
                                          </p:cBhvr>
                                          <p:tavLst>
                                            <p:tav tm="0">
                                              <p:val>
                                                <p:strVal val="#ppt_x"/>
                                              </p:val>
                                            </p:tav>
                                            <p:tav tm="100000">
                                              <p:val>
                                                <p:strVal val="#ppt_x"/>
                                              </p:val>
                                            </p:tav>
                                          </p:tavLst>
                                        </p:anim>
                                        <p:anim calcmode="lin" valueType="num">
                                          <p:cBhvr additive="base">
                                            <p:cTn id="12" dur="2000" fill="hold"/>
                                            <p:tgtEl>
                                              <p:spTgt spid="46"/>
                                            </p:tgtEl>
                                            <p:attrNameLst>
                                              <p:attrName>ppt_y</p:attrName>
                                            </p:attrNameLst>
                                          </p:cBhvr>
                                          <p:tavLst>
                                            <p:tav tm="0">
                                              <p:val>
                                                <p:strVal val="0-#ppt_h/2"/>
                                              </p:val>
                                            </p:tav>
                                            <p:tav tm="100000">
                                              <p:val>
                                                <p:strVal val="#ppt_y"/>
                                              </p:val>
                                            </p:tav>
                                          </p:tavLst>
                                        </p:anim>
                                      </p:childTnLst>
                                    </p:cTn>
                                  </p:par>
                                </p:childTnLst>
                              </p:cTn>
                            </p:par>
                            <p:par>
                              <p:cTn id="13" fill="hold">
                                <p:stCondLst>
                                  <p:cond delay="2000"/>
                                </p:stCondLst>
                                <p:childTnLst>
                                  <p:par>
                                    <p:cTn id="14" presetID="53" presetClass="entr" presetSubtype="16"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ppt_w</p:attrName>
                                            </p:attrNameLst>
                                          </p:cBhvr>
                                          <p:tavLst>
                                            <p:tav tm="0">
                                              <p:val>
                                                <p:fltVal val="0"/>
                                              </p:val>
                                            </p:tav>
                                            <p:tav tm="100000">
                                              <p:val>
                                                <p:strVal val="#ppt_w"/>
                                              </p:val>
                                            </p:tav>
                                          </p:tavLst>
                                        </p:anim>
                                        <p:anim calcmode="lin" valueType="num">
                                          <p:cBhvr>
                                            <p:cTn id="17" dur="500" fill="hold"/>
                                            <p:tgtEl>
                                              <p:spTgt spid="47"/>
                                            </p:tgtEl>
                                            <p:attrNameLst>
                                              <p:attrName>ppt_h</p:attrName>
                                            </p:attrNameLst>
                                          </p:cBhvr>
                                          <p:tavLst>
                                            <p:tav tm="0">
                                              <p:val>
                                                <p:fltVal val="0"/>
                                              </p:val>
                                            </p:tav>
                                            <p:tav tm="100000">
                                              <p:val>
                                                <p:strVal val="#ppt_h"/>
                                              </p:val>
                                            </p:tav>
                                          </p:tavLst>
                                        </p:anim>
                                        <p:animEffect transition="in" filter="fade">
                                          <p:cBhvr>
                                            <p:cTn id="18" dur="500"/>
                                            <p:tgtEl>
                                              <p:spTgt spid="47"/>
                                            </p:tgtEl>
                                          </p:cBhvr>
                                        </p:animEffect>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500"/>
                                            <p:tgtEl>
                                              <p:spTgt spid="58"/>
                                            </p:tgtEl>
                                          </p:cBhvr>
                                        </p:animEffect>
                                        <p:anim calcmode="lin" valueType="num">
                                          <p:cBhvr>
                                            <p:cTn id="23" dur="500" fill="hold"/>
                                            <p:tgtEl>
                                              <p:spTgt spid="58"/>
                                            </p:tgtEl>
                                            <p:attrNameLst>
                                              <p:attrName>ppt_x</p:attrName>
                                            </p:attrNameLst>
                                          </p:cBhvr>
                                          <p:tavLst>
                                            <p:tav tm="0">
                                              <p:val>
                                                <p:strVal val="#ppt_x"/>
                                              </p:val>
                                            </p:tav>
                                            <p:tav tm="100000">
                                              <p:val>
                                                <p:strVal val="#ppt_x"/>
                                              </p:val>
                                            </p:tav>
                                          </p:tavLst>
                                        </p:anim>
                                        <p:anim calcmode="lin" valueType="num">
                                          <p:cBhvr>
                                            <p:cTn id="24" dur="500" fill="hold"/>
                                            <p:tgtEl>
                                              <p:spTgt spid="5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right)">
                                          <p:cBhvr>
                                            <p:cTn id="28" dur="500"/>
                                            <p:tgtEl>
                                              <p:spTgt spid="42"/>
                                            </p:tgtEl>
                                          </p:cBhvr>
                                        </p:animEffect>
                                      </p:childTnLst>
                                    </p:cTn>
                                  </p:par>
                                </p:childTnLst>
                              </p:cTn>
                            </p:par>
                            <p:par>
                              <p:cTn id="29" fill="hold">
                                <p:stCondLst>
                                  <p:cond delay="3500"/>
                                </p:stCondLst>
                                <p:childTnLst>
                                  <p:par>
                                    <p:cTn id="30" presetID="22" presetClass="entr" presetSubtype="8" fill="hold"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left)">
                                          <p:cBhvr>
                                            <p:cTn id="32" dur="500"/>
                                            <p:tgtEl>
                                              <p:spTgt spid="55"/>
                                            </p:tgtEl>
                                          </p:cBhvr>
                                        </p:animEffect>
                                      </p:childTnLst>
                                    </p:cTn>
                                  </p:par>
                                </p:childTnLst>
                              </p:cTn>
                            </p:par>
                            <p:par>
                              <p:cTn id="33" fill="hold">
                                <p:stCondLst>
                                  <p:cond delay="4000"/>
                                </p:stCondLst>
                                <p:childTnLst>
                                  <p:par>
                                    <p:cTn id="34" presetID="53" presetClass="entr" presetSubtype="16"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500" fill="hold"/>
                                            <p:tgtEl>
                                              <p:spTgt spid="62"/>
                                            </p:tgtEl>
                                            <p:attrNameLst>
                                              <p:attrName>ppt_w</p:attrName>
                                            </p:attrNameLst>
                                          </p:cBhvr>
                                          <p:tavLst>
                                            <p:tav tm="0">
                                              <p:val>
                                                <p:fltVal val="0"/>
                                              </p:val>
                                            </p:tav>
                                            <p:tav tm="100000">
                                              <p:val>
                                                <p:strVal val="#ppt_w"/>
                                              </p:val>
                                            </p:tav>
                                          </p:tavLst>
                                        </p:anim>
                                        <p:anim calcmode="lin" valueType="num">
                                          <p:cBhvr>
                                            <p:cTn id="37" dur="500" fill="hold"/>
                                            <p:tgtEl>
                                              <p:spTgt spid="62"/>
                                            </p:tgtEl>
                                            <p:attrNameLst>
                                              <p:attrName>ppt_h</p:attrName>
                                            </p:attrNameLst>
                                          </p:cBhvr>
                                          <p:tavLst>
                                            <p:tav tm="0">
                                              <p:val>
                                                <p:fltVal val="0"/>
                                              </p:val>
                                            </p:tav>
                                            <p:tav tm="100000">
                                              <p:val>
                                                <p:strVal val="#ppt_h"/>
                                              </p:val>
                                            </p:tav>
                                          </p:tavLst>
                                        </p:anim>
                                        <p:animEffect transition="in" filter="fade">
                                          <p:cBhvr>
                                            <p:cTn id="38" dur="500"/>
                                            <p:tgtEl>
                                              <p:spTgt spid="62"/>
                                            </p:tgtEl>
                                          </p:cBhvr>
                                        </p:animEffect>
                                      </p:childTnLst>
                                    </p:cTn>
                                  </p:par>
                                </p:childTnLst>
                              </p:cTn>
                            </p:par>
                            <p:par>
                              <p:cTn id="39" fill="hold">
                                <p:stCondLst>
                                  <p:cond delay="4500"/>
                                </p:stCondLst>
                                <p:childTnLst>
                                  <p:par>
                                    <p:cTn id="40" presetID="42" presetClass="entr" presetSubtype="0" fill="hold" grpId="0" nodeType="after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anim calcmode="lin" valueType="num">
                                          <p:cBhvr>
                                            <p:cTn id="43" dur="500" fill="hold"/>
                                            <p:tgtEl>
                                              <p:spTgt spid="75"/>
                                            </p:tgtEl>
                                            <p:attrNameLst>
                                              <p:attrName>ppt_x</p:attrName>
                                            </p:attrNameLst>
                                          </p:cBhvr>
                                          <p:tavLst>
                                            <p:tav tm="0">
                                              <p:val>
                                                <p:strVal val="#ppt_x"/>
                                              </p:val>
                                            </p:tav>
                                            <p:tav tm="100000">
                                              <p:val>
                                                <p:strVal val="#ppt_x"/>
                                              </p:val>
                                            </p:tav>
                                          </p:tavLst>
                                        </p:anim>
                                        <p:anim calcmode="lin" valueType="num">
                                          <p:cBhvr>
                                            <p:cTn id="44" dur="500" fill="hold"/>
                                            <p:tgtEl>
                                              <p:spTgt spid="75"/>
                                            </p:tgtEl>
                                            <p:attrNameLst>
                                              <p:attrName>ppt_y</p:attrName>
                                            </p:attrNameLst>
                                          </p:cBhvr>
                                          <p:tavLst>
                                            <p:tav tm="0">
                                              <p:val>
                                                <p:strVal val="#ppt_y+.1"/>
                                              </p:val>
                                            </p:tav>
                                            <p:tav tm="100000">
                                              <p:val>
                                                <p:strVal val="#ppt_y"/>
                                              </p:val>
                                            </p:tav>
                                          </p:tavLst>
                                        </p:anim>
                                      </p:childTnLst>
                                    </p:cTn>
                                  </p:par>
                                </p:childTnLst>
                              </p:cTn>
                            </p:par>
                            <p:par>
                              <p:cTn id="45" fill="hold">
                                <p:stCondLst>
                                  <p:cond delay="5000"/>
                                </p:stCondLst>
                                <p:childTnLst>
                                  <p:par>
                                    <p:cTn id="46" presetID="22" presetClass="entr" presetSubtype="2" fill="hold" nodeType="afterEffect">
                                      <p:stCondLst>
                                        <p:cond delay="0"/>
                                      </p:stCondLst>
                                      <p:childTnLst>
                                        <p:set>
                                          <p:cBhvr>
                                            <p:cTn id="47" dur="1" fill="hold">
                                              <p:stCondLst>
                                                <p:cond delay="0"/>
                                              </p:stCondLst>
                                            </p:cTn>
                                            <p:tgtEl>
                                              <p:spTgt spid="59"/>
                                            </p:tgtEl>
                                            <p:attrNameLst>
                                              <p:attrName>style.visibility</p:attrName>
                                            </p:attrNameLst>
                                          </p:cBhvr>
                                          <p:to>
                                            <p:strVal val="visible"/>
                                          </p:to>
                                        </p:set>
                                        <p:animEffect transition="in" filter="wipe(right)">
                                          <p:cBhvr>
                                            <p:cTn id="48" dur="500"/>
                                            <p:tgtEl>
                                              <p:spTgt spid="59"/>
                                            </p:tgtEl>
                                          </p:cBhvr>
                                        </p:animEffect>
                                      </p:childTnLst>
                                    </p:cTn>
                                  </p:par>
                                </p:childTnLst>
                              </p:cTn>
                            </p:par>
                            <p:par>
                              <p:cTn id="49" fill="hold">
                                <p:stCondLst>
                                  <p:cond delay="5500"/>
                                </p:stCondLst>
                                <p:childTnLst>
                                  <p:par>
                                    <p:cTn id="50" presetID="22" presetClass="entr" presetSubtype="8"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wipe(left)">
                                          <p:cBhvr>
                                            <p:cTn id="52" dur="500"/>
                                            <p:tgtEl>
                                              <p:spTgt spid="72"/>
                                            </p:tgtEl>
                                          </p:cBhvr>
                                        </p:animEffect>
                                      </p:childTnLst>
                                    </p:cTn>
                                  </p:par>
                                </p:childTnLst>
                              </p:cTn>
                            </p:par>
                            <p:par>
                              <p:cTn id="53" fill="hold">
                                <p:stCondLst>
                                  <p:cond delay="6000"/>
                                </p:stCondLst>
                                <p:childTnLst>
                                  <p:par>
                                    <p:cTn id="54" presetID="53" presetClass="entr" presetSubtype="16" fill="hold" nodeType="afterEffect">
                                      <p:stCondLst>
                                        <p:cond delay="0"/>
                                      </p:stCondLst>
                                      <p:childTnLst>
                                        <p:set>
                                          <p:cBhvr>
                                            <p:cTn id="55" dur="1" fill="hold">
                                              <p:stCondLst>
                                                <p:cond delay="0"/>
                                              </p:stCondLst>
                                            </p:cTn>
                                            <p:tgtEl>
                                              <p:spTgt spid="105"/>
                                            </p:tgtEl>
                                            <p:attrNameLst>
                                              <p:attrName>style.visibility</p:attrName>
                                            </p:attrNameLst>
                                          </p:cBhvr>
                                          <p:to>
                                            <p:strVal val="visible"/>
                                          </p:to>
                                        </p:set>
                                        <p:anim calcmode="lin" valueType="num">
                                          <p:cBhvr>
                                            <p:cTn id="56" dur="500" fill="hold"/>
                                            <p:tgtEl>
                                              <p:spTgt spid="105"/>
                                            </p:tgtEl>
                                            <p:attrNameLst>
                                              <p:attrName>ppt_w</p:attrName>
                                            </p:attrNameLst>
                                          </p:cBhvr>
                                          <p:tavLst>
                                            <p:tav tm="0">
                                              <p:val>
                                                <p:fltVal val="0"/>
                                              </p:val>
                                            </p:tav>
                                            <p:tav tm="100000">
                                              <p:val>
                                                <p:strVal val="#ppt_w"/>
                                              </p:val>
                                            </p:tav>
                                          </p:tavLst>
                                        </p:anim>
                                        <p:anim calcmode="lin" valueType="num">
                                          <p:cBhvr>
                                            <p:cTn id="57" dur="500" fill="hold"/>
                                            <p:tgtEl>
                                              <p:spTgt spid="105"/>
                                            </p:tgtEl>
                                            <p:attrNameLst>
                                              <p:attrName>ppt_h</p:attrName>
                                            </p:attrNameLst>
                                          </p:cBhvr>
                                          <p:tavLst>
                                            <p:tav tm="0">
                                              <p:val>
                                                <p:fltVal val="0"/>
                                              </p:val>
                                            </p:tav>
                                            <p:tav tm="100000">
                                              <p:val>
                                                <p:strVal val="#ppt_h"/>
                                              </p:val>
                                            </p:tav>
                                          </p:tavLst>
                                        </p:anim>
                                        <p:animEffect transition="in" filter="fade">
                                          <p:cBhvr>
                                            <p:cTn id="58" dur="500"/>
                                            <p:tgtEl>
                                              <p:spTgt spid="105"/>
                                            </p:tgtEl>
                                          </p:cBhvr>
                                        </p:animEffect>
                                      </p:childTnLst>
                                    </p:cTn>
                                  </p:par>
                                </p:childTnLst>
                              </p:cTn>
                            </p:par>
                            <p:par>
                              <p:cTn id="59" fill="hold">
                                <p:stCondLst>
                                  <p:cond delay="6500"/>
                                </p:stCondLst>
                                <p:childTnLst>
                                  <p:par>
                                    <p:cTn id="60" presetID="42" presetClass="entr" presetSubtype="0" fill="hold" grpId="0" nodeType="afterEffect">
                                      <p:stCondLst>
                                        <p:cond delay="0"/>
                                      </p:stCondLst>
                                      <p:childTnLst>
                                        <p:set>
                                          <p:cBhvr>
                                            <p:cTn id="61" dur="1" fill="hold">
                                              <p:stCondLst>
                                                <p:cond delay="0"/>
                                              </p:stCondLst>
                                            </p:cTn>
                                            <p:tgtEl>
                                              <p:spTgt spid="111"/>
                                            </p:tgtEl>
                                            <p:attrNameLst>
                                              <p:attrName>style.visibility</p:attrName>
                                            </p:attrNameLst>
                                          </p:cBhvr>
                                          <p:to>
                                            <p:strVal val="visible"/>
                                          </p:to>
                                        </p:set>
                                        <p:animEffect transition="in" filter="fade">
                                          <p:cBhvr>
                                            <p:cTn id="62" dur="500"/>
                                            <p:tgtEl>
                                              <p:spTgt spid="111"/>
                                            </p:tgtEl>
                                          </p:cBhvr>
                                        </p:animEffect>
                                        <p:anim calcmode="lin" valueType="num">
                                          <p:cBhvr>
                                            <p:cTn id="63" dur="500" fill="hold"/>
                                            <p:tgtEl>
                                              <p:spTgt spid="111"/>
                                            </p:tgtEl>
                                            <p:attrNameLst>
                                              <p:attrName>ppt_x</p:attrName>
                                            </p:attrNameLst>
                                          </p:cBhvr>
                                          <p:tavLst>
                                            <p:tav tm="0">
                                              <p:val>
                                                <p:strVal val="#ppt_x"/>
                                              </p:val>
                                            </p:tav>
                                            <p:tav tm="100000">
                                              <p:val>
                                                <p:strVal val="#ppt_x"/>
                                              </p:val>
                                            </p:tav>
                                          </p:tavLst>
                                        </p:anim>
                                        <p:anim calcmode="lin" valueType="num">
                                          <p:cBhvr>
                                            <p:cTn id="64" dur="500" fill="hold"/>
                                            <p:tgtEl>
                                              <p:spTgt spid="111"/>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2"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right)">
                                          <p:cBhvr>
                                            <p:cTn id="68" dur="500"/>
                                            <p:tgtEl>
                                              <p:spTgt spid="102"/>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108"/>
                                            </p:tgtEl>
                                            <p:attrNameLst>
                                              <p:attrName>style.visibility</p:attrName>
                                            </p:attrNameLst>
                                          </p:cBhvr>
                                          <p:to>
                                            <p:strVal val="visible"/>
                                          </p:to>
                                        </p:set>
                                        <p:animEffect transition="in" filter="wipe(left)">
                                          <p:cBhvr>
                                            <p:cTn id="72" dur="500"/>
                                            <p:tgtEl>
                                              <p:spTgt spid="108"/>
                                            </p:tgtEl>
                                          </p:cBhvr>
                                        </p:animEffect>
                                      </p:childTnLst>
                                    </p:cTn>
                                  </p:par>
                                </p:childTnLst>
                              </p:cTn>
                            </p:par>
                            <p:par>
                              <p:cTn id="73" fill="hold">
                                <p:stCondLst>
                                  <p:cond delay="8000"/>
                                </p:stCondLst>
                                <p:childTnLst>
                                  <p:par>
                                    <p:cTn id="74" presetID="53" presetClass="entr" presetSubtype="16" fill="hold" nodeType="afterEffect">
                                      <p:stCondLst>
                                        <p:cond delay="0"/>
                                      </p:stCondLst>
                                      <p:childTnLst>
                                        <p:set>
                                          <p:cBhvr>
                                            <p:cTn id="75" dur="1" fill="hold">
                                              <p:stCondLst>
                                                <p:cond delay="0"/>
                                              </p:stCondLst>
                                            </p:cTn>
                                            <p:tgtEl>
                                              <p:spTgt spid="115"/>
                                            </p:tgtEl>
                                            <p:attrNameLst>
                                              <p:attrName>style.visibility</p:attrName>
                                            </p:attrNameLst>
                                          </p:cBhvr>
                                          <p:to>
                                            <p:strVal val="visible"/>
                                          </p:to>
                                        </p:set>
                                        <p:anim calcmode="lin" valueType="num">
                                          <p:cBhvr>
                                            <p:cTn id="76" dur="500" fill="hold"/>
                                            <p:tgtEl>
                                              <p:spTgt spid="115"/>
                                            </p:tgtEl>
                                            <p:attrNameLst>
                                              <p:attrName>ppt_w</p:attrName>
                                            </p:attrNameLst>
                                          </p:cBhvr>
                                          <p:tavLst>
                                            <p:tav tm="0">
                                              <p:val>
                                                <p:fltVal val="0"/>
                                              </p:val>
                                            </p:tav>
                                            <p:tav tm="100000">
                                              <p:val>
                                                <p:strVal val="#ppt_w"/>
                                              </p:val>
                                            </p:tav>
                                          </p:tavLst>
                                        </p:anim>
                                        <p:anim calcmode="lin" valueType="num">
                                          <p:cBhvr>
                                            <p:cTn id="77" dur="500" fill="hold"/>
                                            <p:tgtEl>
                                              <p:spTgt spid="115"/>
                                            </p:tgtEl>
                                            <p:attrNameLst>
                                              <p:attrName>ppt_h</p:attrName>
                                            </p:attrNameLst>
                                          </p:cBhvr>
                                          <p:tavLst>
                                            <p:tav tm="0">
                                              <p:val>
                                                <p:fltVal val="0"/>
                                              </p:val>
                                            </p:tav>
                                            <p:tav tm="100000">
                                              <p:val>
                                                <p:strVal val="#ppt_h"/>
                                              </p:val>
                                            </p:tav>
                                          </p:tavLst>
                                        </p:anim>
                                        <p:animEffect transition="in" filter="fade">
                                          <p:cBhvr>
                                            <p:cTn id="78" dur="500"/>
                                            <p:tgtEl>
                                              <p:spTgt spid="115"/>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500"/>
                                            <p:tgtEl>
                                              <p:spTgt spid="121"/>
                                            </p:tgtEl>
                                          </p:cBhvr>
                                        </p:animEffect>
                                        <p:anim calcmode="lin" valueType="num">
                                          <p:cBhvr>
                                            <p:cTn id="83" dur="500" fill="hold"/>
                                            <p:tgtEl>
                                              <p:spTgt spid="121"/>
                                            </p:tgtEl>
                                            <p:attrNameLst>
                                              <p:attrName>ppt_x</p:attrName>
                                            </p:attrNameLst>
                                          </p:cBhvr>
                                          <p:tavLst>
                                            <p:tav tm="0">
                                              <p:val>
                                                <p:strVal val="#ppt_x"/>
                                              </p:val>
                                            </p:tav>
                                            <p:tav tm="100000">
                                              <p:val>
                                                <p:strVal val="#ppt_x"/>
                                              </p:val>
                                            </p:tav>
                                          </p:tavLst>
                                        </p:anim>
                                        <p:anim calcmode="lin" valueType="num">
                                          <p:cBhvr>
                                            <p:cTn id="84" dur="500" fill="hold"/>
                                            <p:tgtEl>
                                              <p:spTgt spid="121"/>
                                            </p:tgtEl>
                                            <p:attrNameLst>
                                              <p:attrName>ppt_y</p:attrName>
                                            </p:attrNameLst>
                                          </p:cBhvr>
                                          <p:tavLst>
                                            <p:tav tm="0">
                                              <p:val>
                                                <p:strVal val="#ppt_y+.1"/>
                                              </p:val>
                                            </p:tav>
                                            <p:tav tm="100000">
                                              <p:val>
                                                <p:strVal val="#ppt_y"/>
                                              </p:val>
                                            </p:tav>
                                          </p:tavLst>
                                        </p:anim>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112"/>
                                            </p:tgtEl>
                                            <p:attrNameLst>
                                              <p:attrName>style.visibility</p:attrName>
                                            </p:attrNameLst>
                                          </p:cBhvr>
                                          <p:to>
                                            <p:strVal val="visible"/>
                                          </p:to>
                                        </p:set>
                                        <p:animEffect transition="in" filter="wipe(right)">
                                          <p:cBhvr>
                                            <p:cTn id="88" dur="500"/>
                                            <p:tgtEl>
                                              <p:spTgt spid="112"/>
                                            </p:tgtEl>
                                          </p:cBhvr>
                                        </p:animEffect>
                                      </p:childTnLst>
                                    </p:cTn>
                                  </p:par>
                                </p:childTnLst>
                              </p:cTn>
                            </p:par>
                            <p:par>
                              <p:cTn id="89" fill="hold">
                                <p:stCondLst>
                                  <p:cond delay="9500"/>
                                </p:stCondLst>
                                <p:childTnLst>
                                  <p:par>
                                    <p:cTn id="90" presetID="22" presetClass="entr" presetSubtype="8" fill="hold" nodeType="afterEffect">
                                      <p:stCondLst>
                                        <p:cond delay="0"/>
                                      </p:stCondLst>
                                      <p:childTnLst>
                                        <p:set>
                                          <p:cBhvr>
                                            <p:cTn id="91" dur="1" fill="hold">
                                              <p:stCondLst>
                                                <p:cond delay="0"/>
                                              </p:stCondLst>
                                            </p:cTn>
                                            <p:tgtEl>
                                              <p:spTgt spid="118"/>
                                            </p:tgtEl>
                                            <p:attrNameLst>
                                              <p:attrName>style.visibility</p:attrName>
                                            </p:attrNameLst>
                                          </p:cBhvr>
                                          <p:to>
                                            <p:strVal val="visible"/>
                                          </p:to>
                                        </p:set>
                                        <p:animEffect transition="in" filter="wipe(left)">
                                          <p:cBhvr>
                                            <p:cTn id="92" dur="500"/>
                                            <p:tgtEl>
                                              <p:spTgt spid="118"/>
                                            </p:tgtEl>
                                          </p:cBhvr>
                                        </p:animEffect>
                                      </p:childTnLst>
                                    </p:cTn>
                                  </p:par>
                                </p:childTnLst>
                              </p:cTn>
                            </p:par>
                            <p:par>
                              <p:cTn id="93" fill="hold">
                                <p:stCondLst>
                                  <p:cond delay="10000"/>
                                </p:stCondLst>
                                <p:childTnLst>
                                  <p:par>
                                    <p:cTn id="94" presetID="22" presetClass="entr" presetSubtype="8" fill="hold" grpId="0" nodeType="after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wipe(left)">
                                          <p:cBhvr>
                                            <p:cTn id="9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58" grpId="0" animBg="1"/>
          <p:bldP spid="75" grpId="0" animBg="1"/>
          <p:bldP spid="111" grpId="0" animBg="1"/>
          <p:bldP spid="121" grpId="0" animBg="1"/>
          <p:bldP spid="4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4211960" y="1936004"/>
            <a:ext cx="1732496" cy="1222040"/>
            <a:chOff x="3946913" y="1827911"/>
            <a:chExt cx="1958168" cy="1283142"/>
          </a:xfrm>
        </p:grpSpPr>
        <p:sp>
          <p:nvSpPr>
            <p:cNvPr id="56" name="矩形 55"/>
            <p:cNvSpPr/>
            <p:nvPr/>
          </p:nvSpPr>
          <p:spPr>
            <a:xfrm>
              <a:off x="3946913" y="1827911"/>
              <a:ext cx="1958168" cy="1283142"/>
            </a:xfrm>
            <a:prstGeom prst="rect">
              <a:avLst/>
            </a:prstGeom>
            <a:solidFill>
              <a:srgbClr val="0070C0"/>
            </a:solidFill>
          </p:spPr>
          <p:style>
            <a:lnRef idx="3">
              <a:schemeClr val="lt1"/>
            </a:lnRef>
            <a:fillRef idx="1">
              <a:schemeClr val="accent4"/>
            </a:fillRef>
            <a:effectRef idx="1">
              <a:schemeClr val="accent4"/>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chemeClr val="bg1"/>
                </a:solidFill>
                <a:latin typeface="+mj-ea"/>
                <a:ea typeface="+mj-ea"/>
              </a:endParaRPr>
            </a:p>
          </p:txBody>
        </p:sp>
        <p:sp>
          <p:nvSpPr>
            <p:cNvPr id="57" name="TextBox 17"/>
            <p:cNvSpPr txBox="1">
              <a:spLocks noChangeArrowheads="1"/>
            </p:cNvSpPr>
            <p:nvPr/>
          </p:nvSpPr>
          <p:spPr bwMode="auto">
            <a:xfrm flipH="1">
              <a:off x="4238882" y="2259958"/>
              <a:ext cx="1661334"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00">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58" name="组合 57"/>
          <p:cNvGrpSpPr/>
          <p:nvPr/>
        </p:nvGrpSpPr>
        <p:grpSpPr>
          <a:xfrm>
            <a:off x="494076" y="1936004"/>
            <a:ext cx="1751556" cy="1222040"/>
            <a:chOff x="0" y="2095862"/>
            <a:chExt cx="1979711" cy="1283142"/>
          </a:xfrm>
        </p:grpSpPr>
        <p:sp>
          <p:nvSpPr>
            <p:cNvPr id="59" name="矩形 58"/>
            <p:cNvSpPr/>
            <p:nvPr/>
          </p:nvSpPr>
          <p:spPr>
            <a:xfrm>
              <a:off x="0" y="2095862"/>
              <a:ext cx="1979711" cy="1283142"/>
            </a:xfrm>
            <a:prstGeom prst="rect">
              <a:avLst/>
            </a:prstGeom>
            <a:solidFill>
              <a:srgbClr val="0070C0"/>
            </a:solidFill>
          </p:spPr>
          <p:style>
            <a:lnRef idx="3">
              <a:schemeClr val="lt1"/>
            </a:lnRef>
            <a:fillRef idx="1">
              <a:schemeClr val="accent6"/>
            </a:fillRef>
            <a:effectRef idx="1">
              <a:schemeClr val="accent6"/>
            </a:effectRef>
            <a:fontRef idx="minor">
              <a:schemeClr val="lt1"/>
            </a:fontRef>
          </p:style>
          <p:txBody>
            <a:bodyPr rtlCol="0" anchor="ctr"/>
            <a:lstStyle/>
            <a:p>
              <a:pPr algn="ctr"/>
              <a:endParaRPr lang="zh-CN" altLang="en-US">
                <a:latin typeface="+mj-ea"/>
                <a:ea typeface="+mj-ea"/>
              </a:endParaRPr>
            </a:p>
          </p:txBody>
        </p:sp>
        <p:sp>
          <p:nvSpPr>
            <p:cNvPr id="60" name="TextBox 18"/>
            <p:cNvSpPr txBox="1">
              <a:spLocks noChangeArrowheads="1"/>
            </p:cNvSpPr>
            <p:nvPr/>
          </p:nvSpPr>
          <p:spPr bwMode="auto">
            <a:xfrm flipH="1">
              <a:off x="295563" y="2527909"/>
              <a:ext cx="1612743" cy="420116"/>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61" name="组合 60"/>
          <p:cNvGrpSpPr/>
          <p:nvPr/>
        </p:nvGrpSpPr>
        <p:grpSpPr>
          <a:xfrm>
            <a:off x="2335448" y="3236430"/>
            <a:ext cx="1777879" cy="1207528"/>
            <a:chOff x="2072433" y="511758"/>
            <a:chExt cx="2009463" cy="1267904"/>
          </a:xfrm>
        </p:grpSpPr>
        <p:sp>
          <p:nvSpPr>
            <p:cNvPr id="62" name="矩形 61"/>
            <p:cNvSpPr/>
            <p:nvPr/>
          </p:nvSpPr>
          <p:spPr>
            <a:xfrm>
              <a:off x="2072433" y="511758"/>
              <a:ext cx="2009463" cy="1267904"/>
            </a:xfrm>
            <a:prstGeom prst="rect">
              <a:avLst/>
            </a:prstGeom>
            <a:solidFill>
              <a:schemeClr val="bg1">
                <a:lumMod val="50000"/>
              </a:schemeClr>
            </a:solidFill>
          </p:spPr>
          <p:style>
            <a:lnRef idx="3">
              <a:schemeClr val="lt1"/>
            </a:lnRef>
            <a:fillRef idx="1">
              <a:schemeClr val="accent6"/>
            </a:fillRef>
            <a:effectRef idx="1">
              <a:schemeClr val="accent6"/>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ysClr val="window" lastClr="FFFFFF"/>
                </a:solidFill>
                <a:latin typeface="+mj-ea"/>
                <a:ea typeface="+mj-ea"/>
              </a:endParaRPr>
            </a:p>
          </p:txBody>
        </p:sp>
        <p:sp>
          <p:nvSpPr>
            <p:cNvPr id="63" name="TextBox 18"/>
            <p:cNvSpPr txBox="1">
              <a:spLocks noChangeArrowheads="1"/>
            </p:cNvSpPr>
            <p:nvPr/>
          </p:nvSpPr>
          <p:spPr bwMode="auto">
            <a:xfrm flipH="1">
              <a:off x="2402848" y="941132"/>
              <a:ext cx="1464978" cy="420115"/>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64" name="TextBox 63"/>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65" name="图片 64" descr="Vista-desktop-12.png"/>
          <p:cNvPicPr>
            <a:picLocks noChangeAspect="1"/>
          </p:cNvPicPr>
          <p:nvPr/>
        </p:nvPicPr>
        <p:blipFill rotWithShape="1">
          <a:blip r:embed="rId3" cstate="screen">
            <a:extLst>
              <a:ext uri="{28A0092B-C50C-407E-A947-70E740481C1C}">
                <a14:useLocalDpi xmlns:a14="http://schemas.microsoft.com/office/drawing/2010/main"/>
              </a:ext>
            </a:extLst>
          </a:blip>
          <a:srcRect r="22062"/>
          <a:stretch>
            <a:fillRect/>
          </a:stretch>
        </p:blipFill>
        <p:spPr>
          <a:xfrm>
            <a:off x="6084168" y="1059581"/>
            <a:ext cx="3059832" cy="3925957"/>
          </a:xfrm>
          <a:prstGeom prst="rect">
            <a:avLst/>
          </a:prstGeom>
        </p:spPr>
      </p:pic>
      <p:sp>
        <p:nvSpPr>
          <p:cNvPr id="17"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18" name="文本框 17"/>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pic>
        <p:nvPicPr>
          <p:cNvPr id="2" name="图片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58221" y="1971428"/>
            <a:ext cx="1736800" cy="1157867"/>
          </a:xfrm>
          <a:prstGeom prst="rect">
            <a:avLst/>
          </a:prstGeom>
        </p:spPr>
      </p:pic>
      <p:pic>
        <p:nvPicPr>
          <p:cNvPr id="3" name="图片 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93208" y="3242479"/>
            <a:ext cx="1746944" cy="1201479"/>
          </a:xfrm>
          <a:prstGeom prst="rect">
            <a:avLst/>
          </a:prstGeom>
        </p:spPr>
      </p:pic>
      <p:pic>
        <p:nvPicPr>
          <p:cNvPr id="4" name="图片 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94076" y="3240360"/>
            <a:ext cx="1710161" cy="1203598"/>
          </a:xfrm>
          <a:prstGeom prst="rect">
            <a:avLst/>
          </a:prstGeom>
        </p:spPr>
      </p:pic>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750"/>
                                        <p:tgtEl>
                                          <p:spTgt spid="64"/>
                                        </p:tgtEl>
                                      </p:cBhvr>
                                    </p:animEffect>
                                  </p:childTnLst>
                                </p:cTn>
                              </p:par>
                            </p:childTnLst>
                          </p:cTn>
                        </p:par>
                        <p:par>
                          <p:cTn id="8" fill="hold">
                            <p:stCondLst>
                              <p:cond delay="750"/>
                            </p:stCondLst>
                            <p:childTnLst>
                              <p:par>
                                <p:cTn id="9" presetID="23" presetClass="entr" presetSubtype="52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ppt_w</p:attrName>
                                        </p:attrNameLst>
                                      </p:cBhvr>
                                      <p:tavLst>
                                        <p:tav tm="0">
                                          <p:val>
                                            <p:fltVal val="0"/>
                                          </p:val>
                                        </p:tav>
                                        <p:tav tm="100000">
                                          <p:val>
                                            <p:strVal val="#ppt_w"/>
                                          </p:val>
                                        </p:tav>
                                      </p:tavLst>
                                    </p:anim>
                                    <p:anim calcmode="lin" valueType="num">
                                      <p:cBhvr>
                                        <p:cTn id="12" dur="500" fill="hold"/>
                                        <p:tgtEl>
                                          <p:spTgt spid="58"/>
                                        </p:tgtEl>
                                        <p:attrNameLst>
                                          <p:attrName>ppt_h</p:attrName>
                                        </p:attrNameLst>
                                      </p:cBhvr>
                                      <p:tavLst>
                                        <p:tav tm="0">
                                          <p:val>
                                            <p:fltVal val="0"/>
                                          </p:val>
                                        </p:tav>
                                        <p:tav tm="100000">
                                          <p:val>
                                            <p:strVal val="#ppt_h"/>
                                          </p:val>
                                        </p:tav>
                                      </p:tavLst>
                                    </p:anim>
                                    <p:anim calcmode="lin" valueType="num">
                                      <p:cBhvr>
                                        <p:cTn id="13" dur="500" fill="hold"/>
                                        <p:tgtEl>
                                          <p:spTgt spid="58"/>
                                        </p:tgtEl>
                                        <p:attrNameLst>
                                          <p:attrName>ppt_x</p:attrName>
                                        </p:attrNameLst>
                                      </p:cBhvr>
                                      <p:tavLst>
                                        <p:tav tm="0">
                                          <p:val>
                                            <p:fltVal val="0.5"/>
                                          </p:val>
                                        </p:tav>
                                        <p:tav tm="100000">
                                          <p:val>
                                            <p:strVal val="#ppt_x"/>
                                          </p:val>
                                        </p:tav>
                                      </p:tavLst>
                                    </p:anim>
                                    <p:anim calcmode="lin" valueType="num">
                                      <p:cBhvr>
                                        <p:cTn id="14" dur="500" fill="hold"/>
                                        <p:tgtEl>
                                          <p:spTgt spid="58"/>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750"/>
                                  </p:stCondLst>
                                  <p:childTnLst>
                                    <p:set>
                                      <p:cBhvr>
                                        <p:cTn id="16" dur="1" fill="hold">
                                          <p:stCondLst>
                                            <p:cond delay="0"/>
                                          </p:stCondLst>
                                        </p:cTn>
                                        <p:tgtEl>
                                          <p:spTgt spid="61"/>
                                        </p:tgtEl>
                                        <p:attrNameLst>
                                          <p:attrName>style.visibility</p:attrName>
                                        </p:attrNameLst>
                                      </p:cBhvr>
                                      <p:to>
                                        <p:strVal val="visible"/>
                                      </p:to>
                                    </p:set>
                                    <p:anim calcmode="lin" valueType="num">
                                      <p:cBhvr>
                                        <p:cTn id="17" dur="500" fill="hold"/>
                                        <p:tgtEl>
                                          <p:spTgt spid="61"/>
                                        </p:tgtEl>
                                        <p:attrNameLst>
                                          <p:attrName>ppt_w</p:attrName>
                                        </p:attrNameLst>
                                      </p:cBhvr>
                                      <p:tavLst>
                                        <p:tav tm="0">
                                          <p:val>
                                            <p:fltVal val="0"/>
                                          </p:val>
                                        </p:tav>
                                        <p:tav tm="100000">
                                          <p:val>
                                            <p:strVal val="#ppt_w"/>
                                          </p:val>
                                        </p:tav>
                                      </p:tavLst>
                                    </p:anim>
                                    <p:anim calcmode="lin" valueType="num">
                                      <p:cBhvr>
                                        <p:cTn id="18" dur="500" fill="hold"/>
                                        <p:tgtEl>
                                          <p:spTgt spid="61"/>
                                        </p:tgtEl>
                                        <p:attrNameLst>
                                          <p:attrName>ppt_h</p:attrName>
                                        </p:attrNameLst>
                                      </p:cBhvr>
                                      <p:tavLst>
                                        <p:tav tm="0">
                                          <p:val>
                                            <p:fltVal val="0"/>
                                          </p:val>
                                        </p:tav>
                                        <p:tav tm="100000">
                                          <p:val>
                                            <p:strVal val="#ppt_h"/>
                                          </p:val>
                                        </p:tav>
                                      </p:tavLst>
                                    </p:anim>
                                    <p:anim calcmode="lin" valueType="num">
                                      <p:cBhvr>
                                        <p:cTn id="19" dur="500" fill="hold"/>
                                        <p:tgtEl>
                                          <p:spTgt spid="61"/>
                                        </p:tgtEl>
                                        <p:attrNameLst>
                                          <p:attrName>ppt_x</p:attrName>
                                        </p:attrNameLst>
                                      </p:cBhvr>
                                      <p:tavLst>
                                        <p:tav tm="0">
                                          <p:val>
                                            <p:fltVal val="0.5"/>
                                          </p:val>
                                        </p:tav>
                                        <p:tav tm="100000">
                                          <p:val>
                                            <p:strVal val="#ppt_x"/>
                                          </p:val>
                                        </p:tav>
                                      </p:tavLst>
                                    </p:anim>
                                    <p:anim calcmode="lin" valueType="num">
                                      <p:cBhvr>
                                        <p:cTn id="20" dur="500" fill="hold"/>
                                        <p:tgtEl>
                                          <p:spTgt spid="61"/>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1000"/>
                                  </p:stCondLst>
                                  <p:childTnLst>
                                    <p:set>
                                      <p:cBhvr>
                                        <p:cTn id="22" dur="1" fill="hold">
                                          <p:stCondLst>
                                            <p:cond delay="0"/>
                                          </p:stCondLst>
                                        </p:cTn>
                                        <p:tgtEl>
                                          <p:spTgt spid="55"/>
                                        </p:tgtEl>
                                        <p:attrNameLst>
                                          <p:attrName>style.visibility</p:attrName>
                                        </p:attrNameLst>
                                      </p:cBhvr>
                                      <p:to>
                                        <p:strVal val="visible"/>
                                      </p:to>
                                    </p:set>
                                    <p:anim calcmode="lin" valueType="num">
                                      <p:cBhvr>
                                        <p:cTn id="23" dur="500" fill="hold"/>
                                        <p:tgtEl>
                                          <p:spTgt spid="55"/>
                                        </p:tgtEl>
                                        <p:attrNameLst>
                                          <p:attrName>ppt_w</p:attrName>
                                        </p:attrNameLst>
                                      </p:cBhvr>
                                      <p:tavLst>
                                        <p:tav tm="0">
                                          <p:val>
                                            <p:fltVal val="0"/>
                                          </p:val>
                                        </p:tav>
                                        <p:tav tm="100000">
                                          <p:val>
                                            <p:strVal val="#ppt_w"/>
                                          </p:val>
                                        </p:tav>
                                      </p:tavLst>
                                    </p:anim>
                                    <p:anim calcmode="lin" valueType="num">
                                      <p:cBhvr>
                                        <p:cTn id="24" dur="500" fill="hold"/>
                                        <p:tgtEl>
                                          <p:spTgt spid="55"/>
                                        </p:tgtEl>
                                        <p:attrNameLst>
                                          <p:attrName>ppt_h</p:attrName>
                                        </p:attrNameLst>
                                      </p:cBhvr>
                                      <p:tavLst>
                                        <p:tav tm="0">
                                          <p:val>
                                            <p:fltVal val="0"/>
                                          </p:val>
                                        </p:tav>
                                        <p:tav tm="100000">
                                          <p:val>
                                            <p:strVal val="#ppt_h"/>
                                          </p:val>
                                        </p:tav>
                                      </p:tavLst>
                                    </p:anim>
                                    <p:anim calcmode="lin" valueType="num">
                                      <p:cBhvr>
                                        <p:cTn id="25" dur="500" fill="hold"/>
                                        <p:tgtEl>
                                          <p:spTgt spid="55"/>
                                        </p:tgtEl>
                                        <p:attrNameLst>
                                          <p:attrName>ppt_x</p:attrName>
                                        </p:attrNameLst>
                                      </p:cBhvr>
                                      <p:tavLst>
                                        <p:tav tm="0">
                                          <p:val>
                                            <p:fltVal val="0.5"/>
                                          </p:val>
                                        </p:tav>
                                        <p:tav tm="100000">
                                          <p:val>
                                            <p:strVal val="#ppt_x"/>
                                          </p:val>
                                        </p:tav>
                                      </p:tavLst>
                                    </p:anim>
                                    <p:anim calcmode="lin" valueType="num">
                                      <p:cBhvr>
                                        <p:cTn id="26" dur="500" fill="hold"/>
                                        <p:tgtEl>
                                          <p:spTgt spid="55"/>
                                        </p:tgtEl>
                                        <p:attrNameLst>
                                          <p:attrName>ppt_y</p:attrName>
                                        </p:attrNameLst>
                                      </p:cBhvr>
                                      <p:tavLst>
                                        <p:tav tm="0">
                                          <p:val>
                                            <p:fltVal val="0.5"/>
                                          </p:val>
                                        </p:tav>
                                        <p:tav tm="100000">
                                          <p:val>
                                            <p:strVal val="#ppt_y"/>
                                          </p:val>
                                        </p:tav>
                                      </p:tavLst>
                                    </p:anim>
                                  </p:childTnLst>
                                </p:cTn>
                              </p:par>
                            </p:childTnLst>
                          </p:cTn>
                        </p:par>
                        <p:par>
                          <p:cTn id="27" fill="hold">
                            <p:stCondLst>
                              <p:cond delay="2250"/>
                            </p:stCondLst>
                            <p:childTnLst>
                              <p:par>
                                <p:cTn id="28" presetID="42" presetClass="entr" presetSubtype="0"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Effect transition="in" filter="fade">
                                      <p:cBhvr>
                                        <p:cTn id="30" dur="1000"/>
                                        <p:tgtEl>
                                          <p:spTgt spid="65"/>
                                        </p:tgtEl>
                                      </p:cBhvr>
                                    </p:animEffect>
                                    <p:anim calcmode="lin" valueType="num">
                                      <p:cBhvr>
                                        <p:cTn id="31" dur="1000" fill="hold"/>
                                        <p:tgtEl>
                                          <p:spTgt spid="65"/>
                                        </p:tgtEl>
                                        <p:attrNameLst>
                                          <p:attrName>ppt_x</p:attrName>
                                        </p:attrNameLst>
                                      </p:cBhvr>
                                      <p:tavLst>
                                        <p:tav tm="0">
                                          <p:val>
                                            <p:strVal val="#ppt_x"/>
                                          </p:val>
                                        </p:tav>
                                        <p:tav tm="100000">
                                          <p:val>
                                            <p:strVal val="#ppt_x"/>
                                          </p:val>
                                        </p:tav>
                                      </p:tavLst>
                                    </p:anim>
                                    <p:anim calcmode="lin" valueType="num">
                                      <p:cBhvr>
                                        <p:cTn id="32" dur="1000" fill="hold"/>
                                        <p:tgtEl>
                                          <p:spTgt spid="65"/>
                                        </p:tgtEl>
                                        <p:attrNameLst>
                                          <p:attrName>ppt_y</p:attrName>
                                        </p:attrNameLst>
                                      </p:cBhvr>
                                      <p:tavLst>
                                        <p:tav tm="0">
                                          <p:val>
                                            <p:strVal val="#ppt_y+.1"/>
                                          </p:val>
                                        </p:tav>
                                        <p:tav tm="100000">
                                          <p:val>
                                            <p:strVal val="#ppt_y"/>
                                          </p:val>
                                        </p:tav>
                                      </p:tavLst>
                                    </p:anim>
                                  </p:childTnLst>
                                </p:cTn>
                              </p:par>
                            </p:childTnLst>
                          </p:cTn>
                        </p:par>
                        <p:par>
                          <p:cTn id="33" fill="hold">
                            <p:stCondLst>
                              <p:cond delay="3250"/>
                            </p:stCondLst>
                            <p:childTnLst>
                              <p:par>
                                <p:cTn id="34" presetID="22" presetClass="entr" presetSubtype="8"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19"/>
          <p:cNvSpPr txBox="1"/>
          <p:nvPr/>
        </p:nvSpPr>
        <p:spPr>
          <a:xfrm>
            <a:off x="2097835" y="1365710"/>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cxnSp>
        <p:nvCxnSpPr>
          <p:cNvPr id="43" name="直接连接符 42"/>
          <p:cNvCxnSpPr/>
          <p:nvPr/>
        </p:nvCxnSpPr>
        <p:spPr bwMode="auto">
          <a:xfrm>
            <a:off x="1277205" y="2347964"/>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p:spPr>
      </p:cxnSp>
      <p:sp>
        <p:nvSpPr>
          <p:cNvPr id="44" name="TextBox 21"/>
          <p:cNvSpPr txBox="1"/>
          <p:nvPr/>
        </p:nvSpPr>
        <p:spPr>
          <a:xfrm>
            <a:off x="2097834" y="2737733"/>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54" name="组合 53"/>
          <p:cNvGrpSpPr/>
          <p:nvPr/>
        </p:nvGrpSpPr>
        <p:grpSpPr>
          <a:xfrm>
            <a:off x="1277205" y="1265180"/>
            <a:ext cx="790777" cy="790674"/>
            <a:chOff x="3962648" y="2819400"/>
            <a:chExt cx="1218704" cy="1218704"/>
          </a:xfrm>
        </p:grpSpPr>
        <p:grpSp>
          <p:nvGrpSpPr>
            <p:cNvPr id="55" name="组合 54"/>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58" name="椭圆 57"/>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56"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59" name="组合 58"/>
          <p:cNvGrpSpPr/>
          <p:nvPr/>
        </p:nvGrpSpPr>
        <p:grpSpPr>
          <a:xfrm>
            <a:off x="1277205" y="2563988"/>
            <a:ext cx="790777" cy="790674"/>
            <a:chOff x="3962648" y="2819400"/>
            <a:chExt cx="1218704" cy="1218704"/>
          </a:xfrm>
        </p:grpSpPr>
        <p:grpSp>
          <p:nvGrpSpPr>
            <p:cNvPr id="60" name="组合 59"/>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63" name="椭圆 62"/>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61"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grpSp>
        <p:nvGrpSpPr>
          <p:cNvPr id="18" name="组合 79"/>
          <p:cNvGrpSpPr/>
          <p:nvPr/>
        </p:nvGrpSpPr>
        <p:grpSpPr>
          <a:xfrm>
            <a:off x="4896078" y="678880"/>
            <a:ext cx="2551964" cy="3785879"/>
            <a:chOff x="539552" y="655419"/>
            <a:chExt cx="2551632" cy="3785879"/>
          </a:xfrm>
        </p:grpSpPr>
        <p:pic>
          <p:nvPicPr>
            <p:cNvPr id="19"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671252" y="2071937"/>
              <a:ext cx="2288232" cy="1948826"/>
            </a:xfrm>
            <a:prstGeom prst="hexagon">
              <a:avLst>
                <a:gd name="adj" fmla="val 0"/>
                <a:gd name="vf" fmla="val 115470"/>
              </a:avLst>
            </a:prstGeom>
            <a:noFill/>
            <a:ln w="38100">
              <a:noFill/>
            </a:ln>
            <a:effectLst/>
            <a:extLst>
              <a:ext uri="{909E8E84-426E-40DD-AFC4-6F175D3DCCD1}">
                <a14:hiddenFill xmlns:a14="http://schemas.microsoft.com/office/drawing/2010/main">
                  <a:solidFill>
                    <a:srgbClr val="FFFFFF"/>
                  </a:solidFill>
                </a14:hiddenFill>
              </a:ext>
            </a:extLst>
          </p:spPr>
        </p:pic>
        <p:pic>
          <p:nvPicPr>
            <p:cNvPr id="20" name="Picture 3" descr="C:\Documents and Settings\Administrator\桌面\ipad.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39552" y="655419"/>
              <a:ext cx="2551632" cy="378587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cxnSp>
        <p:nvCxnSpPr>
          <p:cNvPr id="21" name="直接连接符 20"/>
          <p:cNvCxnSpPr/>
          <p:nvPr/>
        </p:nvCxnSpPr>
        <p:spPr bwMode="auto">
          <a:xfrm>
            <a:off x="1277205" y="3587750"/>
            <a:ext cx="3072494" cy="0"/>
          </a:xfrm>
          <a:prstGeom prst="line">
            <a:avLst/>
          </a:prstGeom>
          <a:noFill/>
          <a:ln w="9525" cap="flat" cmpd="sng" algn="ctr">
            <a:solidFill>
              <a:schemeClr val="bg1">
                <a:lumMod val="75000"/>
              </a:schemeClr>
            </a:solidFill>
            <a:prstDash val="dash"/>
            <a:headEnd type="oval" w="med" len="med"/>
            <a:tailEnd type="oval" w="med" len="med"/>
          </a:ln>
          <a:effectLst>
            <a:outerShdw blurRad="12700" dist="6350" dir="5400000" rotWithShape="0">
              <a:srgbClr val="000000">
                <a:alpha val="38000"/>
              </a:srgbClr>
            </a:outerShdw>
          </a:effectLst>
        </p:spPr>
      </p:cxnSp>
      <p:sp>
        <p:nvSpPr>
          <p:cNvPr id="22" name="TextBox 21"/>
          <p:cNvSpPr txBox="1"/>
          <p:nvPr/>
        </p:nvSpPr>
        <p:spPr>
          <a:xfrm>
            <a:off x="2097834" y="3977519"/>
            <a:ext cx="2336538" cy="484726"/>
          </a:xfrm>
          <a:prstGeom prst="rect">
            <a:avLst/>
          </a:prstGeom>
          <a:noFill/>
        </p:spPr>
        <p:txBody>
          <a:bodyPr wrap="square" lIns="68560" tIns="34279" rIns="68560" bIns="34279" rtlCol="0">
            <a:spAutoFit/>
          </a:bodyPr>
          <a:lstStyle/>
          <a:p>
            <a:pPr fontAlgn="base">
              <a:lnSpc>
                <a:spcPct val="150000"/>
              </a:lnSpc>
              <a:spcBef>
                <a:spcPct val="0"/>
              </a:spcBef>
              <a:spcAft>
                <a:spcPct val="0"/>
              </a:spcAft>
            </a:pPr>
            <a:r>
              <a:rPr lang="zh-CN" altLang="en-US" sz="900" dirty="0">
                <a:latin typeface="+mj-ea"/>
                <a:ea typeface="+mj-ea"/>
              </a:rPr>
              <a:t>这里输入您的文字这里输入您的文字这里输入您的文字这里输入您的文字这里输入您</a:t>
            </a:r>
          </a:p>
        </p:txBody>
      </p:sp>
      <p:grpSp>
        <p:nvGrpSpPr>
          <p:cNvPr id="23" name="组合 22"/>
          <p:cNvGrpSpPr/>
          <p:nvPr/>
        </p:nvGrpSpPr>
        <p:grpSpPr>
          <a:xfrm>
            <a:off x="1277205" y="3803774"/>
            <a:ext cx="790777" cy="790674"/>
            <a:chOff x="3962648" y="2819400"/>
            <a:chExt cx="1218704" cy="1218704"/>
          </a:xfrm>
        </p:grpSpPr>
        <p:grpSp>
          <p:nvGrpSpPr>
            <p:cNvPr id="24" name="组合 2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27" name="椭圆 2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25" name="TextBox 4"/>
            <p:cNvSpPr txBox="1"/>
            <p:nvPr/>
          </p:nvSpPr>
          <p:spPr>
            <a:xfrm>
              <a:off x="3985016" y="3221223"/>
              <a:ext cx="1173964" cy="498110"/>
            </a:xfrm>
            <a:prstGeom prst="rect">
              <a:avLst/>
            </a:prstGeom>
            <a:noFill/>
          </p:spPr>
          <p:txBody>
            <a:bodyPr wrap="none" rtlCol="0">
              <a:spAutoFit/>
            </a:bodyPr>
            <a:lstStyle/>
            <a:p>
              <a:pPr algn="ctr"/>
              <a:r>
                <a:rPr lang="zh-CN" altLang="en-US" sz="1500" b="1" dirty="0">
                  <a:solidFill>
                    <a:schemeClr val="bg1"/>
                  </a:solidFill>
                  <a:latin typeface="+mj-ea"/>
                  <a:ea typeface="+mj-ea"/>
                </a:rPr>
                <a:t>主题字</a:t>
              </a:r>
              <a:endParaRPr lang="en-US" altLang="zh-CN" sz="1500" b="1" dirty="0">
                <a:solidFill>
                  <a:schemeClr val="bg1"/>
                </a:solidFill>
                <a:latin typeface="+mj-ea"/>
                <a:ea typeface="+mj-ea"/>
              </a:endParaRPr>
            </a:p>
          </p:txBody>
        </p:sp>
      </p:grpSp>
      <p:sp>
        <p:nvSpPr>
          <p:cNvPr id="29"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30" name="文本框 29"/>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0-#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1+#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500"/>
                                        <p:tgtEl>
                                          <p:spTgt spid="43"/>
                                        </p:tgtEl>
                                      </p:cBhvr>
                                    </p:animEffect>
                                  </p:childTnLst>
                                </p:cTn>
                              </p:par>
                              <p:par>
                                <p:cTn id="18" presetID="2" presetClass="entr" presetSubtype="8" fill="hold" nodeType="withEffect">
                                  <p:stCondLst>
                                    <p:cond delay="0"/>
                                  </p:stCondLst>
                                  <p:childTnLst>
                                    <p:set>
                                      <p:cBhvr>
                                        <p:cTn id="19" dur="1" fill="hold">
                                          <p:stCondLst>
                                            <p:cond delay="0"/>
                                          </p:stCondLst>
                                        </p:cTn>
                                        <p:tgtEl>
                                          <p:spTgt spid="59"/>
                                        </p:tgtEl>
                                        <p:attrNameLst>
                                          <p:attrName>style.visibility</p:attrName>
                                        </p:attrNameLst>
                                      </p:cBhvr>
                                      <p:to>
                                        <p:strVal val="visible"/>
                                      </p:to>
                                    </p:set>
                                    <p:anim calcmode="lin" valueType="num">
                                      <p:cBhvr additive="base">
                                        <p:cTn id="20" dur="500" fill="hold"/>
                                        <p:tgtEl>
                                          <p:spTgt spid="59"/>
                                        </p:tgtEl>
                                        <p:attrNameLst>
                                          <p:attrName>ppt_x</p:attrName>
                                        </p:attrNameLst>
                                      </p:cBhvr>
                                      <p:tavLst>
                                        <p:tav tm="0">
                                          <p:val>
                                            <p:strVal val="0-#ppt_w/2"/>
                                          </p:val>
                                        </p:tav>
                                        <p:tav tm="100000">
                                          <p:val>
                                            <p:strVal val="#ppt_x"/>
                                          </p:val>
                                        </p:tav>
                                      </p:tavLst>
                                    </p:anim>
                                    <p:anim calcmode="lin" valueType="num">
                                      <p:cBhvr additive="base">
                                        <p:cTn id="21" dur="500" fill="hold"/>
                                        <p:tgtEl>
                                          <p:spTgt spid="59"/>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500" fill="hold"/>
                                        <p:tgtEl>
                                          <p:spTgt spid="44"/>
                                        </p:tgtEl>
                                        <p:attrNameLst>
                                          <p:attrName>ppt_x</p:attrName>
                                        </p:attrNameLst>
                                      </p:cBhvr>
                                      <p:tavLst>
                                        <p:tav tm="0">
                                          <p:val>
                                            <p:strVal val="1+#ppt_w/2"/>
                                          </p:val>
                                        </p:tav>
                                        <p:tav tm="100000">
                                          <p:val>
                                            <p:strVal val="#ppt_x"/>
                                          </p:val>
                                        </p:tav>
                                      </p:tavLst>
                                    </p:anim>
                                    <p:anim calcmode="lin" valueType="num">
                                      <p:cBhvr additive="base">
                                        <p:cTn id="25" dur="500" fill="hold"/>
                                        <p:tgtEl>
                                          <p:spTgt spid="44"/>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par>
                                <p:cTn id="30" presetID="2" presetClass="entr" presetSubtype="8"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0-#ppt_w/2"/>
                                          </p:val>
                                        </p:tav>
                                        <p:tav tm="100000">
                                          <p:val>
                                            <p:strVal val="#ppt_x"/>
                                          </p:val>
                                        </p:tav>
                                      </p:tavLst>
                                    </p:anim>
                                    <p:anim calcmode="lin" valueType="num">
                                      <p:cBhvr additive="base">
                                        <p:cTn id="33" dur="500" fill="hold"/>
                                        <p:tgtEl>
                                          <p:spTgt spid="2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1+#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P spid="22"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614087" y="1113588"/>
            <a:ext cx="2851591" cy="285121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22" name="组合 21"/>
          <p:cNvGrpSpPr/>
          <p:nvPr/>
        </p:nvGrpSpPr>
        <p:grpSpPr>
          <a:xfrm>
            <a:off x="2059152" y="1576448"/>
            <a:ext cx="282427" cy="282389"/>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24" name="椭圆 2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31" name="组合 30"/>
          <p:cNvGrpSpPr/>
          <p:nvPr/>
        </p:nvGrpSpPr>
        <p:grpSpPr>
          <a:xfrm>
            <a:off x="1313822" y="3012862"/>
            <a:ext cx="218443" cy="218414"/>
            <a:chOff x="304800" y="673100"/>
            <a:chExt cx="4000500" cy="4000500"/>
          </a:xfrm>
          <a:solidFill>
            <a:srgbClr val="0070C0"/>
          </a:solidFill>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p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latin typeface="Calibri" panose="020F0502020204030204"/>
                <a:ea typeface="宋体" panose="02010600030101010101" pitchFamily="2" charset="-122"/>
              </a:endParaRPr>
            </a:p>
          </p:txBody>
        </p:sp>
        <p:sp>
          <p:nvSpPr>
            <p:cNvPr id="33" name="椭圆 32"/>
            <p:cNvSpPr/>
            <p:nvPr/>
          </p:nvSpPr>
          <p:spPr>
            <a:xfrm>
              <a:off x="392112" y="760412"/>
              <a:ext cx="3825874" cy="3825874"/>
            </a:xfrm>
            <a:prstGeom prst="ellipse">
              <a:avLst/>
            </a:prstGeom>
            <a:grpFill/>
            <a:ln w="25400" cap="flat" cmpd="sng" algn="ctr">
              <a:noFill/>
              <a:prstDash val="solid"/>
            </a:ln>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grpSp>
      <p:grpSp>
        <p:nvGrpSpPr>
          <p:cNvPr id="34" name="Group 30"/>
          <p:cNvGrpSpPr/>
          <p:nvPr/>
        </p:nvGrpSpPr>
        <p:grpSpPr>
          <a:xfrm>
            <a:off x="2833445" y="1764823"/>
            <a:ext cx="576141" cy="491765"/>
            <a:chOff x="3440113" y="1050925"/>
            <a:chExt cx="390525" cy="333376"/>
          </a:xfrm>
          <a:solidFill>
            <a:srgbClr val="0070C0"/>
          </a:solidFill>
        </p:grpSpPr>
        <p:sp>
          <p:nvSpPr>
            <p:cNvPr id="35"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p>
          </p:txBody>
        </p:sp>
        <p:sp>
          <p:nvSpPr>
            <p:cNvPr id="36"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a:p>
          </p:txBody>
        </p:sp>
        <p:sp>
          <p:nvSpPr>
            <p:cNvPr id="37"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p>
          </p:txBody>
        </p:sp>
        <p:sp>
          <p:nvSpPr>
            <p:cNvPr id="38"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p>
          </p:txBody>
        </p:sp>
        <p:sp>
          <p:nvSpPr>
            <p:cNvPr id="39"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p>
          </p:txBody>
        </p:sp>
        <p:sp>
          <p:nvSpPr>
            <p:cNvPr id="40"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a:p>
          </p:txBody>
        </p:sp>
      </p:grpSp>
      <p:sp>
        <p:nvSpPr>
          <p:cNvPr id="45" name="矩形 1"/>
          <p:cNvSpPr>
            <a:spLocks noChangeArrowheads="1"/>
          </p:cNvSpPr>
          <p:nvPr/>
        </p:nvSpPr>
        <p:spPr bwMode="auto">
          <a:xfrm>
            <a:off x="2331241" y="2331030"/>
            <a:ext cx="1569144" cy="900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dirty="0">
              <a:solidFill>
                <a:srgbClr val="595959"/>
              </a:solidFill>
              <a:latin typeface="微软雅黑" panose="020B0503020204020204" pitchFamily="34" charset="-122"/>
              <a:ea typeface="微软雅黑" panose="020B0503020204020204" pitchFamily="34" charset="-122"/>
            </a:endParaRPr>
          </a:p>
        </p:txBody>
      </p:sp>
      <p:sp>
        <p:nvSpPr>
          <p:cNvPr id="46" name="TextBox 28"/>
          <p:cNvSpPr txBox="1"/>
          <p:nvPr/>
        </p:nvSpPr>
        <p:spPr>
          <a:xfrm>
            <a:off x="5796780" y="2332787"/>
            <a:ext cx="2744351" cy="377075"/>
          </a:xfrm>
          <a:prstGeom prst="rect">
            <a:avLst/>
          </a:prstGeom>
          <a:noFill/>
        </p:spPr>
        <p:txBody>
          <a:bodyPr wrap="square" lIns="68580" tIns="34290" rIns="68580" bIns="34290" rtlCol="0">
            <a:spAutoFit/>
          </a:bodyPr>
          <a:lstStyle/>
          <a:p>
            <a:r>
              <a:rPr lang="zh-CN" altLang="en-US" sz="2000" dirty="0">
                <a:solidFill>
                  <a:srgbClr val="0070C0"/>
                </a:solidFill>
                <a:latin typeface="微软雅黑" panose="020B0503020204020204" pitchFamily="34" charset="-122"/>
                <a:ea typeface="微软雅黑" panose="020B0503020204020204" pitchFamily="34" charset="-122"/>
              </a:rPr>
              <a:t>相关标题文字</a:t>
            </a:r>
          </a:p>
        </p:txBody>
      </p:sp>
      <p:sp>
        <p:nvSpPr>
          <p:cNvPr id="55" name="TextBox 22"/>
          <p:cNvSpPr txBox="1"/>
          <p:nvPr/>
        </p:nvSpPr>
        <p:spPr>
          <a:xfrm>
            <a:off x="5821712" y="2804367"/>
            <a:ext cx="2802893" cy="861817"/>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defRPr/>
            </a:pPr>
            <a:r>
              <a:rPr lang="zh-CN" altLang="en-US" sz="1100" kern="0" noProof="1">
                <a:solidFill>
                  <a:schemeClr val="tx1">
                    <a:lumMod val="65000"/>
                    <a:lumOff val="35000"/>
                  </a:schemeClr>
                </a:solidFill>
              </a:rPr>
              <a:t>根据自己的需要添加适当的文字，据研究，在幻灯片中，一页的文字最好不要超</a:t>
            </a:r>
            <a:r>
              <a:rPr lang="en-US" altLang="zh-CN" sz="1100" kern="0" noProof="1">
                <a:solidFill>
                  <a:schemeClr val="tx1">
                    <a:lumMod val="65000"/>
                    <a:lumOff val="35000"/>
                  </a:schemeClr>
                </a:solidFill>
              </a:rPr>
              <a:t>200</a:t>
            </a:r>
            <a:r>
              <a:rPr lang="zh-CN" altLang="en-US" sz="1100" kern="0" noProof="1">
                <a:solidFill>
                  <a:schemeClr val="tx1">
                    <a:lumMod val="65000"/>
                    <a:lumOff val="35000"/>
                  </a:schemeClr>
                </a:solidFill>
              </a:rPr>
              <a:t>字根据自己的需要添加适当的文字一页的文字最好不要超过</a:t>
            </a:r>
            <a:r>
              <a:rPr lang="en-US" altLang="zh-CN" sz="1100" kern="0" noProof="1">
                <a:solidFill>
                  <a:schemeClr val="tx1">
                    <a:lumMod val="65000"/>
                    <a:lumOff val="35000"/>
                  </a:schemeClr>
                </a:solidFill>
              </a:rPr>
              <a:t>200</a:t>
            </a:r>
            <a:r>
              <a:rPr lang="zh-CN" altLang="en-US" sz="1100" kern="0" noProof="1">
                <a:solidFill>
                  <a:schemeClr val="tx1">
                    <a:lumMod val="65000"/>
                    <a:lumOff val="35000"/>
                  </a:schemeClr>
                </a:solidFill>
              </a:rPr>
              <a:t>字。</a:t>
            </a:r>
            <a:endParaRPr lang="en-US" altLang="zh-CN" sz="1100" kern="0" noProof="1">
              <a:solidFill>
                <a:schemeClr val="tx1">
                  <a:lumMod val="65000"/>
                  <a:lumOff val="35000"/>
                </a:schemeClr>
              </a:solidFill>
            </a:endParaRPr>
          </a:p>
        </p:txBody>
      </p:sp>
      <p:grpSp>
        <p:nvGrpSpPr>
          <p:cNvPr id="56" name="组合 55"/>
          <p:cNvGrpSpPr/>
          <p:nvPr/>
        </p:nvGrpSpPr>
        <p:grpSpPr>
          <a:xfrm>
            <a:off x="4924446" y="1157092"/>
            <a:ext cx="998931" cy="998801"/>
            <a:chOff x="5252030" y="2008764"/>
            <a:chExt cx="809336" cy="809336"/>
          </a:xfrm>
          <a:solidFill>
            <a:schemeClr val="accent1"/>
          </a:solidFill>
        </p:grpSpPr>
        <p:sp>
          <p:nvSpPr>
            <p:cNvPr id="57" name="椭圆 56"/>
            <p:cNvSpPr/>
            <p:nvPr/>
          </p:nvSpPr>
          <p:spPr>
            <a:xfrm>
              <a:off x="5252030" y="2008764"/>
              <a:ext cx="809336" cy="809336"/>
            </a:xfrm>
            <a:prstGeom prst="ellipse">
              <a:avLst/>
            </a:prstGeom>
            <a:solidFill>
              <a:schemeClr val="bg1"/>
            </a:solid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58" name="椭圆 57"/>
            <p:cNvSpPr/>
            <p:nvPr/>
          </p:nvSpPr>
          <p:spPr>
            <a:xfrm>
              <a:off x="5269270" y="2029388"/>
              <a:ext cx="769580" cy="769580"/>
            </a:xfrm>
            <a:prstGeom prst="ellipse">
              <a:avLst/>
            </a:prstGeom>
            <a:solidFill>
              <a:srgbClr val="0070C0"/>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812138" y="1559152"/>
            <a:ext cx="1146408" cy="1146259"/>
            <a:chOff x="5252030" y="2008764"/>
            <a:chExt cx="809336" cy="809336"/>
          </a:xfrm>
          <a:solidFill>
            <a:srgbClr val="0070C0"/>
          </a:solidFill>
        </p:grpSpPr>
        <p:sp>
          <p:nvSpPr>
            <p:cNvPr id="60" name="椭圆 5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61" name="椭圆 6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1634942" y="1239036"/>
            <a:ext cx="221860" cy="221831"/>
            <a:chOff x="5252030" y="2008764"/>
            <a:chExt cx="809336" cy="809336"/>
          </a:xfrm>
          <a:solidFill>
            <a:srgbClr val="0070C0"/>
          </a:solidFill>
        </p:grpSpPr>
        <p:sp>
          <p:nvSpPr>
            <p:cNvPr id="69" name="椭圆 6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70" name="椭圆 6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4065530" y="1803462"/>
            <a:ext cx="444537" cy="444479"/>
            <a:chOff x="5252030" y="2008764"/>
            <a:chExt cx="809336" cy="809336"/>
          </a:xfrm>
          <a:solidFill>
            <a:srgbClr val="0070C0"/>
          </a:solidFill>
        </p:grpSpPr>
        <p:sp>
          <p:nvSpPr>
            <p:cNvPr id="78" name="椭圆 7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79" name="椭圆 7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4762515" y="2327226"/>
            <a:ext cx="160881" cy="160860"/>
            <a:chOff x="5252030" y="2008764"/>
            <a:chExt cx="809336" cy="809336"/>
          </a:xfrm>
          <a:solidFill>
            <a:srgbClr val="0070C0"/>
          </a:solidFill>
        </p:grpSpPr>
        <p:sp>
          <p:nvSpPr>
            <p:cNvPr id="84" name="椭圆 8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3765">
                <a:defRPr/>
              </a:pPr>
              <a:endParaRPr lang="zh-CN" altLang="en-US" sz="1800" kern="0">
                <a:solidFill>
                  <a:sysClr val="window" lastClr="FFFFFF"/>
                </a:solidFill>
                <a:latin typeface="Calibri" panose="020F0502020204030204"/>
                <a:ea typeface="宋体" panose="02010600030101010101" pitchFamily="2" charset="-122"/>
              </a:endParaRPr>
            </a:p>
          </p:txBody>
        </p:sp>
        <p:sp>
          <p:nvSpPr>
            <p:cNvPr id="85" name="椭圆 8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43" name="文本框 42"/>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p:transition spd="slow">
    <p:comb dir="vert"/>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16"/>
                                            </p:tgtEl>
                                            <p:attrNameLst>
                                              <p:attrName>style.visibility</p:attrName>
                                            </p:attrNameLst>
                                          </p:cBhvr>
                                          <p:to>
                                            <p:strVal val="visible"/>
                                          </p:to>
                                        </p:set>
                                        <p:anim calcmode="lin" valueType="num" p14:bounceEnd="52000">
                                          <p:cBhvr additive="base">
                                            <p:cTn id="7" dur="20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14:bounceEnd="55000">
                                          <p:cBhvr additive="base">
                                            <p:cTn id="11" dur="2000" fill="hold"/>
                                            <p:tgtEl>
                                              <p:spTgt spid="56"/>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56"/>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14:bounceEnd="55000">
                                          <p:cBhvr additive="base">
                                            <p:cTn id="15" dur="2000" fill="hold"/>
                                            <p:tgtEl>
                                              <p:spTgt spid="59"/>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59"/>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14:bounceEnd="55000">
                                          <p:cBhvr additive="base">
                                            <p:cTn id="19" dur="2000" fill="hold"/>
                                            <p:tgtEl>
                                              <p:spTgt spid="77"/>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77"/>
                                            </p:tgtEl>
                                            <p:attrNameLst>
                                              <p:attrName>ppt_y</p:attrName>
                                            </p:attrNameLst>
                                          </p:cBhvr>
                                          <p:tavLst>
                                            <p:tav tm="0">
                                              <p:val>
                                                <p:strVal val="1+#ppt_h/2"/>
                                              </p:val>
                                            </p:tav>
                                            <p:tav tm="100000">
                                              <p:val>
                                                <p:strVal val="#ppt_y"/>
                                              </p:val>
                                            </p:tav>
                                          </p:tavLst>
                                        </p:anim>
                                      </p:childTnLst>
                                    </p:cTn>
                                  </p:par>
                                  <p:par>
                                    <p:cTn id="21" presetID="23" presetClass="entr" presetSubtype="528" fill="hold" nodeType="withEffect">
                                      <p:stCondLst>
                                        <p:cond delay="20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ppt_x</p:attrName>
                                            </p:attrNameLst>
                                          </p:cBhvr>
                                          <p:tavLst>
                                            <p:tav tm="0">
                                              <p:val>
                                                <p:fltVal val="0.5"/>
                                              </p:val>
                                            </p:tav>
                                            <p:tav tm="100000">
                                              <p:val>
                                                <p:strVal val="#ppt_x"/>
                                              </p:val>
                                            </p:tav>
                                          </p:tavLst>
                                        </p:anim>
                                        <p:anim calcmode="lin" valueType="num">
                                          <p:cBhvr>
                                            <p:cTn id="26" dur="1000" fill="hold"/>
                                            <p:tgtEl>
                                              <p:spTgt spid="22"/>
                                            </p:tgtEl>
                                            <p:attrNameLst>
                                              <p:attrName>ppt_y</p:attrName>
                                            </p:attrNameLst>
                                          </p:cBhvr>
                                          <p:tavLst>
                                            <p:tav tm="0">
                                              <p:val>
                                                <p:fltVal val="0.5"/>
                                              </p:val>
                                            </p:tav>
                                            <p:tav tm="100000">
                                              <p:val>
                                                <p:strVal val="#ppt_y"/>
                                              </p:val>
                                            </p:tav>
                                          </p:tavLst>
                                        </p:anim>
                                      </p:childTnLst>
                                    </p:cTn>
                                  </p:par>
                                  <p:par>
                                    <p:cTn id="27" presetID="2" presetClass="entr" presetSubtype="12" accel="65000" fill="hold" nodeType="withEffect" p14:presetBounceEnd="55000">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14:bounceEnd="55000">
                                          <p:cBhvr additive="base">
                                            <p:cTn id="29" dur="2000" fill="hold"/>
                                            <p:tgtEl>
                                              <p:spTgt spid="83"/>
                                            </p:tgtEl>
                                            <p:attrNameLst>
                                              <p:attrName>ppt_x</p:attrName>
                                            </p:attrNameLst>
                                          </p:cBhvr>
                                          <p:tavLst>
                                            <p:tav tm="0">
                                              <p:val>
                                                <p:strVal val="0-#ppt_w/2"/>
                                              </p:val>
                                            </p:tav>
                                            <p:tav tm="100000">
                                              <p:val>
                                                <p:strVal val="#ppt_x"/>
                                              </p:val>
                                            </p:tav>
                                          </p:tavLst>
                                        </p:anim>
                                        <p:anim calcmode="lin" valueType="num" p14:bounceEnd="55000">
                                          <p:cBhvr additive="base">
                                            <p:cTn id="30" dur="2000" fill="hold"/>
                                            <p:tgtEl>
                                              <p:spTgt spid="83"/>
                                            </p:tgtEl>
                                            <p:attrNameLst>
                                              <p:attrName>ppt_y</p:attrName>
                                            </p:attrNameLst>
                                          </p:cBhvr>
                                          <p:tavLst>
                                            <p:tav tm="0">
                                              <p:val>
                                                <p:strVal val="1+#ppt_h/2"/>
                                              </p:val>
                                            </p:tav>
                                            <p:tav tm="100000">
                                              <p:val>
                                                <p:strVal val="#ppt_y"/>
                                              </p:val>
                                            </p:tav>
                                          </p:tavLst>
                                        </p:anim>
                                      </p:childTnLst>
                                    </p:cTn>
                                  </p:par>
                                  <p:par>
                                    <p:cTn id="31" presetID="2" presetClass="entr" presetSubtype="12" accel="65000" fill="hold" nodeType="withEffect" p14:presetBounceEnd="55000">
                                      <p:stCondLst>
                                        <p:cond delay="0"/>
                                      </p:stCondLst>
                                      <p:childTnLst>
                                        <p:set>
                                          <p:cBhvr>
                                            <p:cTn id="32" dur="1" fill="hold">
                                              <p:stCondLst>
                                                <p:cond delay="0"/>
                                              </p:stCondLst>
                                            </p:cTn>
                                            <p:tgtEl>
                                              <p:spTgt spid="68"/>
                                            </p:tgtEl>
                                            <p:attrNameLst>
                                              <p:attrName>style.visibility</p:attrName>
                                            </p:attrNameLst>
                                          </p:cBhvr>
                                          <p:to>
                                            <p:strVal val="visible"/>
                                          </p:to>
                                        </p:set>
                                        <p:anim calcmode="lin" valueType="num" p14:bounceEnd="55000">
                                          <p:cBhvr additive="base">
                                            <p:cTn id="33" dur="2000" fill="hold"/>
                                            <p:tgtEl>
                                              <p:spTgt spid="68"/>
                                            </p:tgtEl>
                                            <p:attrNameLst>
                                              <p:attrName>ppt_x</p:attrName>
                                            </p:attrNameLst>
                                          </p:cBhvr>
                                          <p:tavLst>
                                            <p:tav tm="0">
                                              <p:val>
                                                <p:strVal val="0-#ppt_w/2"/>
                                              </p:val>
                                            </p:tav>
                                            <p:tav tm="100000">
                                              <p:val>
                                                <p:strVal val="#ppt_x"/>
                                              </p:val>
                                            </p:tav>
                                          </p:tavLst>
                                        </p:anim>
                                        <p:anim calcmode="lin" valueType="num" p14:bounceEnd="55000">
                                          <p:cBhvr additive="base">
                                            <p:cTn id="34" dur="2000" fill="hold"/>
                                            <p:tgtEl>
                                              <p:spTgt spid="68"/>
                                            </p:tgtEl>
                                            <p:attrNameLst>
                                              <p:attrName>ppt_y</p:attrName>
                                            </p:attrNameLst>
                                          </p:cBhvr>
                                          <p:tavLst>
                                            <p:tav tm="0">
                                              <p:val>
                                                <p:strVal val="1+#ppt_h/2"/>
                                              </p:val>
                                            </p:tav>
                                            <p:tav tm="100000">
                                              <p:val>
                                                <p:strVal val="#ppt_y"/>
                                              </p:val>
                                            </p:tav>
                                          </p:tavLst>
                                        </p:anim>
                                      </p:childTnLst>
                                    </p:cTn>
                                  </p:par>
                                  <p:par>
                                    <p:cTn id="35" presetID="23" presetClass="entr" presetSubtype="528"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700" fill="hold"/>
                                            <p:tgtEl>
                                              <p:spTgt spid="31"/>
                                            </p:tgtEl>
                                            <p:attrNameLst>
                                              <p:attrName>ppt_w</p:attrName>
                                            </p:attrNameLst>
                                          </p:cBhvr>
                                          <p:tavLst>
                                            <p:tav tm="0">
                                              <p:val>
                                                <p:fltVal val="0"/>
                                              </p:val>
                                            </p:tav>
                                            <p:tav tm="100000">
                                              <p:val>
                                                <p:strVal val="#ppt_w"/>
                                              </p:val>
                                            </p:tav>
                                          </p:tavLst>
                                        </p:anim>
                                        <p:anim calcmode="lin" valueType="num">
                                          <p:cBhvr>
                                            <p:cTn id="38" dur="700" fill="hold"/>
                                            <p:tgtEl>
                                              <p:spTgt spid="31"/>
                                            </p:tgtEl>
                                            <p:attrNameLst>
                                              <p:attrName>ppt_h</p:attrName>
                                            </p:attrNameLst>
                                          </p:cBhvr>
                                          <p:tavLst>
                                            <p:tav tm="0">
                                              <p:val>
                                                <p:fltVal val="0"/>
                                              </p:val>
                                            </p:tav>
                                            <p:tav tm="100000">
                                              <p:val>
                                                <p:strVal val="#ppt_h"/>
                                              </p:val>
                                            </p:tav>
                                          </p:tavLst>
                                        </p:anim>
                                        <p:anim calcmode="lin" valueType="num">
                                          <p:cBhvr>
                                            <p:cTn id="39" dur="700" fill="hold"/>
                                            <p:tgtEl>
                                              <p:spTgt spid="31"/>
                                            </p:tgtEl>
                                            <p:attrNameLst>
                                              <p:attrName>ppt_x</p:attrName>
                                            </p:attrNameLst>
                                          </p:cBhvr>
                                          <p:tavLst>
                                            <p:tav tm="0">
                                              <p:val>
                                                <p:fltVal val="0.5"/>
                                              </p:val>
                                            </p:tav>
                                            <p:tav tm="100000">
                                              <p:val>
                                                <p:strVal val="#ppt_x"/>
                                              </p:val>
                                            </p:tav>
                                          </p:tavLst>
                                        </p:anim>
                                        <p:anim calcmode="lin" valueType="num">
                                          <p:cBhvr>
                                            <p:cTn id="40" dur="700" fill="hold"/>
                                            <p:tgtEl>
                                              <p:spTgt spid="31"/>
                                            </p:tgtEl>
                                            <p:attrNameLst>
                                              <p:attrName>ppt_y</p:attrName>
                                            </p:attrNameLst>
                                          </p:cBhvr>
                                          <p:tavLst>
                                            <p:tav tm="0">
                                              <p:val>
                                                <p:fltVal val="0.5"/>
                                              </p:val>
                                            </p:tav>
                                            <p:tav tm="100000">
                                              <p:val>
                                                <p:strVal val="#ppt_y"/>
                                              </p:val>
                                            </p:tav>
                                          </p:tavLst>
                                        </p:anim>
                                      </p:childTnLst>
                                    </p:cTn>
                                  </p:par>
                                </p:childTnLst>
                              </p:cTn>
                            </p:par>
                            <p:par>
                              <p:cTn id="41" fill="hold">
                                <p:stCondLst>
                                  <p:cond delay="2900"/>
                                </p:stCondLst>
                                <p:childTnLst>
                                  <p:par>
                                    <p:cTn id="42" presetID="42" presetClass="entr" presetSubtype="0"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1000"/>
                                            <p:tgtEl>
                                              <p:spTgt spid="34"/>
                                            </p:tgtEl>
                                          </p:cBhvr>
                                        </p:animEffect>
                                        <p:anim calcmode="lin" valueType="num">
                                          <p:cBhvr>
                                            <p:cTn id="45" dur="1000" fill="hold"/>
                                            <p:tgtEl>
                                              <p:spTgt spid="34"/>
                                            </p:tgtEl>
                                            <p:attrNameLst>
                                              <p:attrName>ppt_x</p:attrName>
                                            </p:attrNameLst>
                                          </p:cBhvr>
                                          <p:tavLst>
                                            <p:tav tm="0">
                                              <p:val>
                                                <p:strVal val="#ppt_x"/>
                                              </p:val>
                                            </p:tav>
                                            <p:tav tm="100000">
                                              <p:val>
                                                <p:strVal val="#ppt_x"/>
                                              </p:val>
                                            </p:tav>
                                          </p:tavLst>
                                        </p:anim>
                                        <p:anim calcmode="lin" valueType="num">
                                          <p:cBhvr>
                                            <p:cTn id="46" dur="1000" fill="hold"/>
                                            <p:tgtEl>
                                              <p:spTgt spid="34"/>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1000"/>
                                            <p:tgtEl>
                                              <p:spTgt spid="45"/>
                                            </p:tgtEl>
                                          </p:cBhvr>
                                        </p:animEffect>
                                        <p:anim calcmode="lin" valueType="num">
                                          <p:cBhvr>
                                            <p:cTn id="50" dur="1000" fill="hold"/>
                                            <p:tgtEl>
                                              <p:spTgt spid="45"/>
                                            </p:tgtEl>
                                            <p:attrNameLst>
                                              <p:attrName>ppt_x</p:attrName>
                                            </p:attrNameLst>
                                          </p:cBhvr>
                                          <p:tavLst>
                                            <p:tav tm="0">
                                              <p:val>
                                                <p:strVal val="#ppt_x"/>
                                              </p:val>
                                            </p:tav>
                                            <p:tav tm="100000">
                                              <p:val>
                                                <p:strVal val="#ppt_x"/>
                                              </p:val>
                                            </p:tav>
                                          </p:tavLst>
                                        </p:anim>
                                        <p:anim calcmode="lin" valueType="num">
                                          <p:cBhvr>
                                            <p:cTn id="51" dur="1000" fill="hold"/>
                                            <p:tgtEl>
                                              <p:spTgt spid="45"/>
                                            </p:tgtEl>
                                            <p:attrNameLst>
                                              <p:attrName>ppt_y</p:attrName>
                                            </p:attrNameLst>
                                          </p:cBhvr>
                                          <p:tavLst>
                                            <p:tav tm="0">
                                              <p:val>
                                                <p:strVal val="#ppt_y-.1"/>
                                              </p:val>
                                            </p:tav>
                                            <p:tav tm="100000">
                                              <p:val>
                                                <p:strVal val="#ppt_y"/>
                                              </p:val>
                                            </p:tav>
                                          </p:tavLst>
                                        </p:anim>
                                      </p:childTnLst>
                                    </p:cTn>
                                  </p:par>
                                </p:childTnLst>
                              </p:cTn>
                            </p:par>
                            <p:par>
                              <p:cTn id="52" fill="hold">
                                <p:stCondLst>
                                  <p:cond delay="3900"/>
                                </p:stCondLst>
                                <p:childTnLst>
                                  <p:par>
                                    <p:cTn id="53" presetID="42"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1000"/>
                                            <p:tgtEl>
                                              <p:spTgt spid="46"/>
                                            </p:tgtEl>
                                          </p:cBhvr>
                                        </p:animEffect>
                                        <p:anim calcmode="lin" valueType="num">
                                          <p:cBhvr>
                                            <p:cTn id="56" dur="1000" fill="hold"/>
                                            <p:tgtEl>
                                              <p:spTgt spid="46"/>
                                            </p:tgtEl>
                                            <p:attrNameLst>
                                              <p:attrName>ppt_x</p:attrName>
                                            </p:attrNameLst>
                                          </p:cBhvr>
                                          <p:tavLst>
                                            <p:tav tm="0">
                                              <p:val>
                                                <p:strVal val="#ppt_x"/>
                                              </p:val>
                                            </p:tav>
                                            <p:tav tm="100000">
                                              <p:val>
                                                <p:strVal val="#ppt_x"/>
                                              </p:val>
                                            </p:tav>
                                          </p:tavLst>
                                        </p:anim>
                                        <p:anim calcmode="lin" valueType="num">
                                          <p:cBhvr>
                                            <p:cTn id="57" dur="1000" fill="hold"/>
                                            <p:tgtEl>
                                              <p:spTgt spid="46"/>
                                            </p:tgtEl>
                                            <p:attrNameLst>
                                              <p:attrName>ppt_y</p:attrName>
                                            </p:attrNameLst>
                                          </p:cBhvr>
                                          <p:tavLst>
                                            <p:tav tm="0">
                                              <p:val>
                                                <p:strVal val="#ppt_y+.1"/>
                                              </p:val>
                                            </p:tav>
                                            <p:tav tm="100000">
                                              <p:val>
                                                <p:strVal val="#ppt_y"/>
                                              </p:val>
                                            </p:tav>
                                          </p:tavLst>
                                        </p:anim>
                                      </p:childTnLst>
                                    </p:cTn>
                                  </p:par>
                                </p:childTnLst>
                              </p:cTn>
                            </p:par>
                            <p:par>
                              <p:cTn id="58" fill="hold">
                                <p:stCondLst>
                                  <p:cond delay="4900"/>
                                </p:stCondLst>
                                <p:childTnLst>
                                  <p:par>
                                    <p:cTn id="59" presetID="16" presetClass="entr" presetSubtype="21"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barn(inVertical)">
                                          <p:cBhvr>
                                            <p:cTn id="61" dur="500"/>
                                            <p:tgtEl>
                                              <p:spTgt spid="55"/>
                                            </p:tgtEl>
                                          </p:cBhvr>
                                        </p:animEffect>
                                      </p:childTnLst>
                                    </p:cTn>
                                  </p:par>
                                </p:childTnLst>
                              </p:cTn>
                            </p:par>
                            <p:par>
                              <p:cTn id="62" fill="hold">
                                <p:stCondLst>
                                  <p:cond delay="5400"/>
                                </p:stCondLst>
                                <p:childTnLst>
                                  <p:par>
                                    <p:cTn id="63" presetID="22" presetClass="entr" presetSubtype="8"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left)">
                                          <p:cBhvr>
                                            <p:cTn id="6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5"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2000" fill="hold"/>
                                            <p:tgtEl>
                                              <p:spTgt spid="16"/>
                                            </p:tgtEl>
                                            <p:attrNameLst>
                                              <p:attrName>ppt_x</p:attrName>
                                            </p:attrNameLst>
                                          </p:cBhvr>
                                          <p:tavLst>
                                            <p:tav tm="0">
                                              <p:val>
                                                <p:strVal val="#ppt_x"/>
                                              </p:val>
                                            </p:tav>
                                            <p:tav tm="100000">
                                              <p:val>
                                                <p:strVal val="#ppt_x"/>
                                              </p:val>
                                            </p:tav>
                                          </p:tavLst>
                                        </p:anim>
                                        <p:anim calcmode="lin" valueType="num">
                                          <p:cBhvr additive="base">
                                            <p:cTn id="8" dur="20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2000" fill="hold"/>
                                            <p:tgtEl>
                                              <p:spTgt spid="56"/>
                                            </p:tgtEl>
                                            <p:attrNameLst>
                                              <p:attrName>ppt_x</p:attrName>
                                            </p:attrNameLst>
                                          </p:cBhvr>
                                          <p:tavLst>
                                            <p:tav tm="0">
                                              <p:val>
                                                <p:strVal val="1+#ppt_w/2"/>
                                              </p:val>
                                            </p:tav>
                                            <p:tav tm="100000">
                                              <p:val>
                                                <p:strVal val="#ppt_x"/>
                                              </p:val>
                                            </p:tav>
                                          </p:tavLst>
                                        </p:anim>
                                        <p:anim calcmode="lin" valueType="num">
                                          <p:cBhvr additive="base">
                                            <p:cTn id="12" dur="2000" fill="hold"/>
                                            <p:tgtEl>
                                              <p:spTgt spid="56"/>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2000" fill="hold"/>
                                            <p:tgtEl>
                                              <p:spTgt spid="59"/>
                                            </p:tgtEl>
                                            <p:attrNameLst>
                                              <p:attrName>ppt_x</p:attrName>
                                            </p:attrNameLst>
                                          </p:cBhvr>
                                          <p:tavLst>
                                            <p:tav tm="0">
                                              <p:val>
                                                <p:strVal val="0-#ppt_w/2"/>
                                              </p:val>
                                            </p:tav>
                                            <p:tav tm="100000">
                                              <p:val>
                                                <p:strVal val="#ppt_x"/>
                                              </p:val>
                                            </p:tav>
                                          </p:tavLst>
                                        </p:anim>
                                        <p:anim calcmode="lin" valueType="num">
                                          <p:cBhvr additive="base">
                                            <p:cTn id="16" dur="2000" fill="hold"/>
                                            <p:tgtEl>
                                              <p:spTgt spid="59"/>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2000" fill="hold"/>
                                            <p:tgtEl>
                                              <p:spTgt spid="77"/>
                                            </p:tgtEl>
                                            <p:attrNameLst>
                                              <p:attrName>ppt_x</p:attrName>
                                            </p:attrNameLst>
                                          </p:cBhvr>
                                          <p:tavLst>
                                            <p:tav tm="0">
                                              <p:val>
                                                <p:strVal val="0-#ppt_w/2"/>
                                              </p:val>
                                            </p:tav>
                                            <p:tav tm="100000">
                                              <p:val>
                                                <p:strVal val="#ppt_x"/>
                                              </p:val>
                                            </p:tav>
                                          </p:tavLst>
                                        </p:anim>
                                        <p:anim calcmode="lin" valueType="num">
                                          <p:cBhvr additive="base">
                                            <p:cTn id="20" dur="2000" fill="hold"/>
                                            <p:tgtEl>
                                              <p:spTgt spid="77"/>
                                            </p:tgtEl>
                                            <p:attrNameLst>
                                              <p:attrName>ppt_y</p:attrName>
                                            </p:attrNameLst>
                                          </p:cBhvr>
                                          <p:tavLst>
                                            <p:tav tm="0">
                                              <p:val>
                                                <p:strVal val="1+#ppt_h/2"/>
                                              </p:val>
                                            </p:tav>
                                            <p:tav tm="100000">
                                              <p:val>
                                                <p:strVal val="#ppt_y"/>
                                              </p:val>
                                            </p:tav>
                                          </p:tavLst>
                                        </p:anim>
                                      </p:childTnLst>
                                    </p:cTn>
                                  </p:par>
                                  <p:par>
                                    <p:cTn id="21" presetID="23" presetClass="entr" presetSubtype="528" fill="hold" nodeType="withEffect">
                                      <p:stCondLst>
                                        <p:cond delay="20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fltVal val="0"/>
                                              </p:val>
                                            </p:tav>
                                            <p:tav tm="100000">
                                              <p:val>
                                                <p:strVal val="#ppt_w"/>
                                              </p:val>
                                            </p:tav>
                                          </p:tavLst>
                                        </p:anim>
                                        <p:anim calcmode="lin" valueType="num">
                                          <p:cBhvr>
                                            <p:cTn id="24" dur="1000" fill="hold"/>
                                            <p:tgtEl>
                                              <p:spTgt spid="22"/>
                                            </p:tgtEl>
                                            <p:attrNameLst>
                                              <p:attrName>ppt_h</p:attrName>
                                            </p:attrNameLst>
                                          </p:cBhvr>
                                          <p:tavLst>
                                            <p:tav tm="0">
                                              <p:val>
                                                <p:fltVal val="0"/>
                                              </p:val>
                                            </p:tav>
                                            <p:tav tm="100000">
                                              <p:val>
                                                <p:strVal val="#ppt_h"/>
                                              </p:val>
                                            </p:tav>
                                          </p:tavLst>
                                        </p:anim>
                                        <p:anim calcmode="lin" valueType="num">
                                          <p:cBhvr>
                                            <p:cTn id="25" dur="1000" fill="hold"/>
                                            <p:tgtEl>
                                              <p:spTgt spid="22"/>
                                            </p:tgtEl>
                                            <p:attrNameLst>
                                              <p:attrName>ppt_x</p:attrName>
                                            </p:attrNameLst>
                                          </p:cBhvr>
                                          <p:tavLst>
                                            <p:tav tm="0">
                                              <p:val>
                                                <p:fltVal val="0.5"/>
                                              </p:val>
                                            </p:tav>
                                            <p:tav tm="100000">
                                              <p:val>
                                                <p:strVal val="#ppt_x"/>
                                              </p:val>
                                            </p:tav>
                                          </p:tavLst>
                                        </p:anim>
                                        <p:anim calcmode="lin" valueType="num">
                                          <p:cBhvr>
                                            <p:cTn id="26" dur="1000" fill="hold"/>
                                            <p:tgtEl>
                                              <p:spTgt spid="22"/>
                                            </p:tgtEl>
                                            <p:attrNameLst>
                                              <p:attrName>ppt_y</p:attrName>
                                            </p:attrNameLst>
                                          </p:cBhvr>
                                          <p:tavLst>
                                            <p:tav tm="0">
                                              <p:val>
                                                <p:fltVal val="0.5"/>
                                              </p:val>
                                            </p:tav>
                                            <p:tav tm="100000">
                                              <p:val>
                                                <p:strVal val="#ppt_y"/>
                                              </p:val>
                                            </p:tav>
                                          </p:tavLst>
                                        </p:anim>
                                      </p:childTnLst>
                                    </p:cTn>
                                  </p:par>
                                  <p:par>
                                    <p:cTn id="27" presetID="2" presetClass="entr" presetSubtype="12" accel="65000" fill="hold" nodeType="withEffect">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cBhvr additive="base">
                                            <p:cTn id="29" dur="2000" fill="hold"/>
                                            <p:tgtEl>
                                              <p:spTgt spid="83"/>
                                            </p:tgtEl>
                                            <p:attrNameLst>
                                              <p:attrName>ppt_x</p:attrName>
                                            </p:attrNameLst>
                                          </p:cBhvr>
                                          <p:tavLst>
                                            <p:tav tm="0">
                                              <p:val>
                                                <p:strVal val="0-#ppt_w/2"/>
                                              </p:val>
                                            </p:tav>
                                            <p:tav tm="100000">
                                              <p:val>
                                                <p:strVal val="#ppt_x"/>
                                              </p:val>
                                            </p:tav>
                                          </p:tavLst>
                                        </p:anim>
                                        <p:anim calcmode="lin" valueType="num">
                                          <p:cBhvr additive="base">
                                            <p:cTn id="30" dur="2000" fill="hold"/>
                                            <p:tgtEl>
                                              <p:spTgt spid="83"/>
                                            </p:tgtEl>
                                            <p:attrNameLst>
                                              <p:attrName>ppt_y</p:attrName>
                                            </p:attrNameLst>
                                          </p:cBhvr>
                                          <p:tavLst>
                                            <p:tav tm="0">
                                              <p:val>
                                                <p:strVal val="1+#ppt_h/2"/>
                                              </p:val>
                                            </p:tav>
                                            <p:tav tm="100000">
                                              <p:val>
                                                <p:strVal val="#ppt_y"/>
                                              </p:val>
                                            </p:tav>
                                          </p:tavLst>
                                        </p:anim>
                                      </p:childTnLst>
                                    </p:cTn>
                                  </p:par>
                                  <p:par>
                                    <p:cTn id="31" presetID="2" presetClass="entr" presetSubtype="12" accel="65000" fill="hold" nodeType="withEffect">
                                      <p:stCondLst>
                                        <p:cond delay="0"/>
                                      </p:stCondLst>
                                      <p:childTnLst>
                                        <p:set>
                                          <p:cBhvr>
                                            <p:cTn id="32" dur="1" fill="hold">
                                              <p:stCondLst>
                                                <p:cond delay="0"/>
                                              </p:stCondLst>
                                            </p:cTn>
                                            <p:tgtEl>
                                              <p:spTgt spid="68"/>
                                            </p:tgtEl>
                                            <p:attrNameLst>
                                              <p:attrName>style.visibility</p:attrName>
                                            </p:attrNameLst>
                                          </p:cBhvr>
                                          <p:to>
                                            <p:strVal val="visible"/>
                                          </p:to>
                                        </p:set>
                                        <p:anim calcmode="lin" valueType="num">
                                          <p:cBhvr additive="base">
                                            <p:cTn id="33" dur="2000" fill="hold"/>
                                            <p:tgtEl>
                                              <p:spTgt spid="68"/>
                                            </p:tgtEl>
                                            <p:attrNameLst>
                                              <p:attrName>ppt_x</p:attrName>
                                            </p:attrNameLst>
                                          </p:cBhvr>
                                          <p:tavLst>
                                            <p:tav tm="0">
                                              <p:val>
                                                <p:strVal val="0-#ppt_w/2"/>
                                              </p:val>
                                            </p:tav>
                                            <p:tav tm="100000">
                                              <p:val>
                                                <p:strVal val="#ppt_x"/>
                                              </p:val>
                                            </p:tav>
                                          </p:tavLst>
                                        </p:anim>
                                        <p:anim calcmode="lin" valueType="num">
                                          <p:cBhvr additive="base">
                                            <p:cTn id="34" dur="2000" fill="hold"/>
                                            <p:tgtEl>
                                              <p:spTgt spid="68"/>
                                            </p:tgtEl>
                                            <p:attrNameLst>
                                              <p:attrName>ppt_y</p:attrName>
                                            </p:attrNameLst>
                                          </p:cBhvr>
                                          <p:tavLst>
                                            <p:tav tm="0">
                                              <p:val>
                                                <p:strVal val="1+#ppt_h/2"/>
                                              </p:val>
                                            </p:tav>
                                            <p:tav tm="100000">
                                              <p:val>
                                                <p:strVal val="#ppt_y"/>
                                              </p:val>
                                            </p:tav>
                                          </p:tavLst>
                                        </p:anim>
                                      </p:childTnLst>
                                    </p:cTn>
                                  </p:par>
                                  <p:par>
                                    <p:cTn id="35" presetID="23" presetClass="entr" presetSubtype="528"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700" fill="hold"/>
                                            <p:tgtEl>
                                              <p:spTgt spid="31"/>
                                            </p:tgtEl>
                                            <p:attrNameLst>
                                              <p:attrName>ppt_w</p:attrName>
                                            </p:attrNameLst>
                                          </p:cBhvr>
                                          <p:tavLst>
                                            <p:tav tm="0">
                                              <p:val>
                                                <p:fltVal val="0"/>
                                              </p:val>
                                            </p:tav>
                                            <p:tav tm="100000">
                                              <p:val>
                                                <p:strVal val="#ppt_w"/>
                                              </p:val>
                                            </p:tav>
                                          </p:tavLst>
                                        </p:anim>
                                        <p:anim calcmode="lin" valueType="num">
                                          <p:cBhvr>
                                            <p:cTn id="38" dur="700" fill="hold"/>
                                            <p:tgtEl>
                                              <p:spTgt spid="31"/>
                                            </p:tgtEl>
                                            <p:attrNameLst>
                                              <p:attrName>ppt_h</p:attrName>
                                            </p:attrNameLst>
                                          </p:cBhvr>
                                          <p:tavLst>
                                            <p:tav tm="0">
                                              <p:val>
                                                <p:fltVal val="0"/>
                                              </p:val>
                                            </p:tav>
                                            <p:tav tm="100000">
                                              <p:val>
                                                <p:strVal val="#ppt_h"/>
                                              </p:val>
                                            </p:tav>
                                          </p:tavLst>
                                        </p:anim>
                                        <p:anim calcmode="lin" valueType="num">
                                          <p:cBhvr>
                                            <p:cTn id="39" dur="700" fill="hold"/>
                                            <p:tgtEl>
                                              <p:spTgt spid="31"/>
                                            </p:tgtEl>
                                            <p:attrNameLst>
                                              <p:attrName>ppt_x</p:attrName>
                                            </p:attrNameLst>
                                          </p:cBhvr>
                                          <p:tavLst>
                                            <p:tav tm="0">
                                              <p:val>
                                                <p:fltVal val="0.5"/>
                                              </p:val>
                                            </p:tav>
                                            <p:tav tm="100000">
                                              <p:val>
                                                <p:strVal val="#ppt_x"/>
                                              </p:val>
                                            </p:tav>
                                          </p:tavLst>
                                        </p:anim>
                                        <p:anim calcmode="lin" valueType="num">
                                          <p:cBhvr>
                                            <p:cTn id="40" dur="700" fill="hold"/>
                                            <p:tgtEl>
                                              <p:spTgt spid="31"/>
                                            </p:tgtEl>
                                            <p:attrNameLst>
                                              <p:attrName>ppt_y</p:attrName>
                                            </p:attrNameLst>
                                          </p:cBhvr>
                                          <p:tavLst>
                                            <p:tav tm="0">
                                              <p:val>
                                                <p:fltVal val="0.5"/>
                                              </p:val>
                                            </p:tav>
                                            <p:tav tm="100000">
                                              <p:val>
                                                <p:strVal val="#ppt_y"/>
                                              </p:val>
                                            </p:tav>
                                          </p:tavLst>
                                        </p:anim>
                                      </p:childTnLst>
                                    </p:cTn>
                                  </p:par>
                                </p:childTnLst>
                              </p:cTn>
                            </p:par>
                            <p:par>
                              <p:cTn id="41" fill="hold">
                                <p:stCondLst>
                                  <p:cond delay="2900"/>
                                </p:stCondLst>
                                <p:childTnLst>
                                  <p:par>
                                    <p:cTn id="42" presetID="42" presetClass="entr" presetSubtype="0" fill="hold"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1000"/>
                                            <p:tgtEl>
                                              <p:spTgt spid="34"/>
                                            </p:tgtEl>
                                          </p:cBhvr>
                                        </p:animEffect>
                                        <p:anim calcmode="lin" valueType="num">
                                          <p:cBhvr>
                                            <p:cTn id="45" dur="1000" fill="hold"/>
                                            <p:tgtEl>
                                              <p:spTgt spid="34"/>
                                            </p:tgtEl>
                                            <p:attrNameLst>
                                              <p:attrName>ppt_x</p:attrName>
                                            </p:attrNameLst>
                                          </p:cBhvr>
                                          <p:tavLst>
                                            <p:tav tm="0">
                                              <p:val>
                                                <p:strVal val="#ppt_x"/>
                                              </p:val>
                                            </p:tav>
                                            <p:tav tm="100000">
                                              <p:val>
                                                <p:strVal val="#ppt_x"/>
                                              </p:val>
                                            </p:tav>
                                          </p:tavLst>
                                        </p:anim>
                                        <p:anim calcmode="lin" valueType="num">
                                          <p:cBhvr>
                                            <p:cTn id="46" dur="1000" fill="hold"/>
                                            <p:tgtEl>
                                              <p:spTgt spid="34"/>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1000"/>
                                            <p:tgtEl>
                                              <p:spTgt spid="45"/>
                                            </p:tgtEl>
                                          </p:cBhvr>
                                        </p:animEffect>
                                        <p:anim calcmode="lin" valueType="num">
                                          <p:cBhvr>
                                            <p:cTn id="50" dur="1000" fill="hold"/>
                                            <p:tgtEl>
                                              <p:spTgt spid="45"/>
                                            </p:tgtEl>
                                            <p:attrNameLst>
                                              <p:attrName>ppt_x</p:attrName>
                                            </p:attrNameLst>
                                          </p:cBhvr>
                                          <p:tavLst>
                                            <p:tav tm="0">
                                              <p:val>
                                                <p:strVal val="#ppt_x"/>
                                              </p:val>
                                            </p:tav>
                                            <p:tav tm="100000">
                                              <p:val>
                                                <p:strVal val="#ppt_x"/>
                                              </p:val>
                                            </p:tav>
                                          </p:tavLst>
                                        </p:anim>
                                        <p:anim calcmode="lin" valueType="num">
                                          <p:cBhvr>
                                            <p:cTn id="51" dur="1000" fill="hold"/>
                                            <p:tgtEl>
                                              <p:spTgt spid="45"/>
                                            </p:tgtEl>
                                            <p:attrNameLst>
                                              <p:attrName>ppt_y</p:attrName>
                                            </p:attrNameLst>
                                          </p:cBhvr>
                                          <p:tavLst>
                                            <p:tav tm="0">
                                              <p:val>
                                                <p:strVal val="#ppt_y-.1"/>
                                              </p:val>
                                            </p:tav>
                                            <p:tav tm="100000">
                                              <p:val>
                                                <p:strVal val="#ppt_y"/>
                                              </p:val>
                                            </p:tav>
                                          </p:tavLst>
                                        </p:anim>
                                      </p:childTnLst>
                                    </p:cTn>
                                  </p:par>
                                </p:childTnLst>
                              </p:cTn>
                            </p:par>
                            <p:par>
                              <p:cTn id="52" fill="hold">
                                <p:stCondLst>
                                  <p:cond delay="3900"/>
                                </p:stCondLst>
                                <p:childTnLst>
                                  <p:par>
                                    <p:cTn id="53" presetID="42"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1000"/>
                                            <p:tgtEl>
                                              <p:spTgt spid="46"/>
                                            </p:tgtEl>
                                          </p:cBhvr>
                                        </p:animEffect>
                                        <p:anim calcmode="lin" valueType="num">
                                          <p:cBhvr>
                                            <p:cTn id="56" dur="1000" fill="hold"/>
                                            <p:tgtEl>
                                              <p:spTgt spid="46"/>
                                            </p:tgtEl>
                                            <p:attrNameLst>
                                              <p:attrName>ppt_x</p:attrName>
                                            </p:attrNameLst>
                                          </p:cBhvr>
                                          <p:tavLst>
                                            <p:tav tm="0">
                                              <p:val>
                                                <p:strVal val="#ppt_x"/>
                                              </p:val>
                                            </p:tav>
                                            <p:tav tm="100000">
                                              <p:val>
                                                <p:strVal val="#ppt_x"/>
                                              </p:val>
                                            </p:tav>
                                          </p:tavLst>
                                        </p:anim>
                                        <p:anim calcmode="lin" valueType="num">
                                          <p:cBhvr>
                                            <p:cTn id="57" dur="1000" fill="hold"/>
                                            <p:tgtEl>
                                              <p:spTgt spid="46"/>
                                            </p:tgtEl>
                                            <p:attrNameLst>
                                              <p:attrName>ppt_y</p:attrName>
                                            </p:attrNameLst>
                                          </p:cBhvr>
                                          <p:tavLst>
                                            <p:tav tm="0">
                                              <p:val>
                                                <p:strVal val="#ppt_y+.1"/>
                                              </p:val>
                                            </p:tav>
                                            <p:tav tm="100000">
                                              <p:val>
                                                <p:strVal val="#ppt_y"/>
                                              </p:val>
                                            </p:tav>
                                          </p:tavLst>
                                        </p:anim>
                                      </p:childTnLst>
                                    </p:cTn>
                                  </p:par>
                                </p:childTnLst>
                              </p:cTn>
                            </p:par>
                            <p:par>
                              <p:cTn id="58" fill="hold">
                                <p:stCondLst>
                                  <p:cond delay="4900"/>
                                </p:stCondLst>
                                <p:childTnLst>
                                  <p:par>
                                    <p:cTn id="59" presetID="16" presetClass="entr" presetSubtype="21"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barn(inVertical)">
                                          <p:cBhvr>
                                            <p:cTn id="61" dur="500"/>
                                            <p:tgtEl>
                                              <p:spTgt spid="55"/>
                                            </p:tgtEl>
                                          </p:cBhvr>
                                        </p:animEffect>
                                      </p:childTnLst>
                                    </p:cTn>
                                  </p:par>
                                </p:childTnLst>
                              </p:cTn>
                            </p:par>
                            <p:par>
                              <p:cTn id="62" fill="hold">
                                <p:stCondLst>
                                  <p:cond delay="5400"/>
                                </p:stCondLst>
                                <p:childTnLst>
                                  <p:par>
                                    <p:cTn id="63" presetID="22" presetClass="entr" presetSubtype="8"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left)">
                                          <p:cBhvr>
                                            <p:cTn id="6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5" grpId="0"/>
          <p:bldP spid="42"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87401" y="3111810"/>
            <a:ext cx="5131705" cy="596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2951" tIns="26475" rIns="52951" bIns="26475" rtlCol="0" anchor="ctr"/>
          <a:lstStyle/>
          <a:p>
            <a:pPr algn="ctr"/>
            <a:endParaRPr lang="zh-CN" altLang="en-US">
              <a:latin typeface="+mj-ea"/>
              <a:ea typeface="+mj-ea"/>
            </a:endParaRPr>
          </a:p>
        </p:txBody>
      </p:sp>
      <p:sp>
        <p:nvSpPr>
          <p:cNvPr id="4" name="矩形 3"/>
          <p:cNvSpPr/>
          <p:nvPr/>
        </p:nvSpPr>
        <p:spPr>
          <a:xfrm>
            <a:off x="2087401" y="1615301"/>
            <a:ext cx="5029305" cy="5338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2951" tIns="26475" rIns="52951" bIns="26475" rtlCol="0" anchor="ctr"/>
          <a:lstStyle/>
          <a:p>
            <a:pPr algn="ctr"/>
            <a:endParaRPr lang="zh-CN" altLang="en-US">
              <a:latin typeface="+mj-ea"/>
              <a:ea typeface="+mj-ea"/>
            </a:endParaRPr>
          </a:p>
        </p:txBody>
      </p:sp>
      <p:sp>
        <p:nvSpPr>
          <p:cNvPr id="6" name="TextBox 5"/>
          <p:cNvSpPr txBox="1"/>
          <p:nvPr/>
        </p:nvSpPr>
        <p:spPr>
          <a:xfrm>
            <a:off x="2368594" y="1718305"/>
            <a:ext cx="4429948" cy="756095"/>
          </a:xfrm>
          <a:prstGeom prst="rect">
            <a:avLst/>
          </a:prstGeom>
          <a:noFill/>
        </p:spPr>
        <p:txBody>
          <a:bodyPr wrap="square" lIns="52951" tIns="26475" rIns="52951" bIns="26475" rtlCol="0">
            <a:spAutoFit/>
          </a:bodyPr>
          <a:lstStyle/>
          <a:p>
            <a:pPr>
              <a:lnSpc>
                <a:spcPct val="130000"/>
              </a:lnSpc>
            </a:pPr>
            <a:r>
              <a:rPr lang="zh-CN" altLang="en-US" sz="900" dirty="0">
                <a:solidFill>
                  <a:schemeClr val="tx1">
                    <a:lumMod val="65000"/>
                    <a:lumOff val="35000"/>
                  </a:schemeClr>
                </a:solidFill>
                <a:latin typeface="+mj-ea"/>
                <a:ea typeface="+mj-ea"/>
              </a:rPr>
              <a:t>您的内容打在这里，或者通过复制您的文本后，在此框中选择粘贴，并选择只保留文字。您的内容打在这里，或者通过复制您的文本后，在此框中选择粘贴，并选择只保留文字</a:t>
            </a:r>
            <a:r>
              <a:rPr lang="zh-CN" altLang="en-US" sz="900" dirty="0" smtClean="0">
                <a:solidFill>
                  <a:schemeClr val="tx1">
                    <a:lumMod val="65000"/>
                    <a:lumOff val="35000"/>
                  </a:schemeClr>
                </a:solidFill>
                <a:latin typeface="+mj-ea"/>
                <a:ea typeface="+mj-ea"/>
              </a:rPr>
              <a:t>。您</a:t>
            </a:r>
            <a:r>
              <a:rPr lang="zh-CN" altLang="en-US" sz="900" dirty="0">
                <a:solidFill>
                  <a:schemeClr val="tx1">
                    <a:lumMod val="65000"/>
                    <a:lumOff val="35000"/>
                  </a:schemeClr>
                </a:solidFill>
                <a:latin typeface="+mj-ea"/>
                <a:ea typeface="+mj-ea"/>
              </a:rPr>
              <a:t>的内容打在这里，或者通过复制您的文本后，在此框中选择粘贴，并选择只保留文字。您的内容打在这里，或者通过复制您的文本后。</a:t>
            </a:r>
          </a:p>
        </p:txBody>
      </p:sp>
      <p:sp>
        <p:nvSpPr>
          <p:cNvPr id="8" name="TextBox 7"/>
          <p:cNvSpPr txBox="1"/>
          <p:nvPr/>
        </p:nvSpPr>
        <p:spPr>
          <a:xfrm>
            <a:off x="1991383" y="3236924"/>
            <a:ext cx="4954759" cy="756095"/>
          </a:xfrm>
          <a:prstGeom prst="rect">
            <a:avLst/>
          </a:prstGeom>
          <a:noFill/>
        </p:spPr>
        <p:txBody>
          <a:bodyPr wrap="square" lIns="52951" tIns="26475" rIns="52951" bIns="26475" rtlCol="0">
            <a:spAutoFit/>
          </a:bodyPr>
          <a:lstStyle/>
          <a:p>
            <a:pPr>
              <a:lnSpc>
                <a:spcPct val="130000"/>
              </a:lnSpc>
            </a:pPr>
            <a:r>
              <a:rPr lang="zh-CN" altLang="en-US" sz="900" dirty="0">
                <a:solidFill>
                  <a:schemeClr val="tx1">
                    <a:lumMod val="65000"/>
                    <a:lumOff val="35000"/>
                  </a:schemeClr>
                </a:solidFill>
                <a:latin typeface="+mj-ea"/>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a:t>
            </a:r>
          </a:p>
        </p:txBody>
      </p:sp>
      <p:grpSp>
        <p:nvGrpSpPr>
          <p:cNvPr id="9" name="组合 8"/>
          <p:cNvGrpSpPr/>
          <p:nvPr/>
        </p:nvGrpSpPr>
        <p:grpSpPr>
          <a:xfrm>
            <a:off x="1202722" y="1220950"/>
            <a:ext cx="985388" cy="985260"/>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grpSp>
      <p:sp>
        <p:nvSpPr>
          <p:cNvPr id="12" name="TextBox 36"/>
          <p:cNvSpPr txBox="1"/>
          <p:nvPr/>
        </p:nvSpPr>
        <p:spPr>
          <a:xfrm>
            <a:off x="1392771" y="1408443"/>
            <a:ext cx="598612" cy="623248"/>
          </a:xfrm>
          <a:prstGeom prst="rect">
            <a:avLst/>
          </a:prstGeom>
          <a:noFill/>
        </p:spPr>
        <p:txBody>
          <a:bodyPr wrap="square" lIns="68580" tIns="34290" rIns="68580" bIns="34290" rtlCol="0">
            <a:spAutoFit/>
          </a:bodyPr>
          <a:lstStyle/>
          <a:p>
            <a:r>
              <a:rPr lang="zh-CN" altLang="en-US" sz="1800" b="1" dirty="0">
                <a:solidFill>
                  <a:srgbClr val="0070C0"/>
                </a:solidFill>
                <a:effectLst>
                  <a:innerShdw blurRad="63500" dist="50800" dir="13500000">
                    <a:prstClr val="black">
                      <a:alpha val="50000"/>
                    </a:prstClr>
                  </a:innerShdw>
                </a:effectLst>
                <a:latin typeface="+mj-ea"/>
                <a:ea typeface="+mj-ea"/>
              </a:rPr>
              <a:t>添加</a:t>
            </a:r>
            <a:endParaRPr lang="en-US" altLang="zh-CN" sz="1800" b="1" dirty="0">
              <a:solidFill>
                <a:srgbClr val="0070C0"/>
              </a:solidFill>
              <a:effectLst>
                <a:innerShdw blurRad="63500" dist="50800" dir="13500000">
                  <a:prstClr val="black">
                    <a:alpha val="50000"/>
                  </a:prstClr>
                </a:innerShdw>
              </a:effectLst>
              <a:latin typeface="+mj-ea"/>
              <a:ea typeface="+mj-ea"/>
            </a:endParaRPr>
          </a:p>
          <a:p>
            <a:r>
              <a:rPr lang="zh-CN" altLang="en-US" sz="1800" b="1" dirty="0">
                <a:solidFill>
                  <a:srgbClr val="0070C0"/>
                </a:solidFill>
                <a:effectLst>
                  <a:innerShdw blurRad="63500" dist="50800" dir="13500000">
                    <a:prstClr val="black">
                      <a:alpha val="50000"/>
                    </a:prstClr>
                  </a:innerShdw>
                </a:effectLst>
                <a:latin typeface="+mj-ea"/>
                <a:ea typeface="+mj-ea"/>
              </a:rPr>
              <a:t>标题</a:t>
            </a:r>
          </a:p>
        </p:txBody>
      </p:sp>
      <p:grpSp>
        <p:nvGrpSpPr>
          <p:cNvPr id="13" name="组合 12"/>
          <p:cNvGrpSpPr/>
          <p:nvPr/>
        </p:nvGrpSpPr>
        <p:grpSpPr>
          <a:xfrm>
            <a:off x="7104383" y="2683852"/>
            <a:ext cx="985388" cy="985260"/>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sp>
          <p:nvSpPr>
            <p:cNvPr id="15" name="椭圆 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rgbClr val="C00000"/>
                </a:solidFill>
                <a:latin typeface="+mj-ea"/>
                <a:ea typeface="+mj-ea"/>
              </a:endParaRPr>
            </a:p>
          </p:txBody>
        </p:sp>
      </p:grpSp>
      <p:sp>
        <p:nvSpPr>
          <p:cNvPr id="16" name="TextBox 36"/>
          <p:cNvSpPr txBox="1"/>
          <p:nvPr/>
        </p:nvSpPr>
        <p:spPr>
          <a:xfrm>
            <a:off x="7284660" y="2828278"/>
            <a:ext cx="600242" cy="623248"/>
          </a:xfrm>
          <a:prstGeom prst="rect">
            <a:avLst/>
          </a:prstGeom>
          <a:noFill/>
        </p:spPr>
        <p:txBody>
          <a:bodyPr wrap="none" lIns="68580" tIns="34290" rIns="68580" bIns="34290" rtlCol="0">
            <a:spAutoFit/>
          </a:bodyPr>
          <a:lstStyle/>
          <a:p>
            <a:r>
              <a:rPr lang="zh-CN" altLang="en-US" sz="1800" b="1" dirty="0">
                <a:solidFill>
                  <a:srgbClr val="0070C0"/>
                </a:solidFill>
                <a:effectLst>
                  <a:innerShdw blurRad="63500" dist="50800" dir="13500000">
                    <a:prstClr val="black">
                      <a:alpha val="50000"/>
                    </a:prstClr>
                  </a:innerShdw>
                </a:effectLst>
                <a:latin typeface="+mj-ea"/>
                <a:ea typeface="+mj-ea"/>
              </a:rPr>
              <a:t>添加</a:t>
            </a:r>
            <a:endParaRPr lang="en-US" altLang="zh-CN" sz="1800" b="1" dirty="0">
              <a:solidFill>
                <a:srgbClr val="0070C0"/>
              </a:solidFill>
              <a:effectLst>
                <a:innerShdw blurRad="63500" dist="50800" dir="13500000">
                  <a:prstClr val="black">
                    <a:alpha val="50000"/>
                  </a:prstClr>
                </a:innerShdw>
              </a:effectLst>
              <a:latin typeface="+mj-ea"/>
              <a:ea typeface="+mj-ea"/>
            </a:endParaRPr>
          </a:p>
          <a:p>
            <a:r>
              <a:rPr lang="zh-CN" altLang="en-US" sz="1800" b="1" dirty="0">
                <a:solidFill>
                  <a:srgbClr val="0070C0"/>
                </a:solidFill>
                <a:effectLst>
                  <a:innerShdw blurRad="63500" dist="50800" dir="13500000">
                    <a:prstClr val="black">
                      <a:alpha val="50000"/>
                    </a:prstClr>
                  </a:innerShdw>
                </a:effectLst>
                <a:latin typeface="+mj-ea"/>
                <a:ea typeface="+mj-ea"/>
              </a:rPr>
              <a:t>标题</a:t>
            </a:r>
          </a:p>
        </p:txBody>
      </p:sp>
      <p:sp>
        <p:nvSpPr>
          <p:cNvPr id="17"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19" name="文本框 18"/>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6"/>
                                        </p:tgtEl>
                                        <p:attrNameLst>
                                          <p:attrName>style.visibility</p:attrName>
                                        </p:attrNameLst>
                                      </p:cBhvr>
                                      <p:to>
                                        <p:strVal val="visible"/>
                                      </p:to>
                                    </p:set>
                                    <p:animEffect transition="in" filter="wipe(left)">
                                      <p:cBhvr>
                                        <p:cTn id="22" dur="100"/>
                                        <p:tgtEl>
                                          <p:spTgt spid="6"/>
                                        </p:tgtEl>
                                      </p:cBhvr>
                                    </p:animEffect>
                                  </p:childTnLst>
                                </p:cTn>
                              </p:par>
                            </p:childTnLst>
                          </p:cTn>
                        </p:par>
                        <p:par>
                          <p:cTn id="23" fill="hold">
                            <p:stCondLst>
                              <p:cond delay="5710"/>
                            </p:stCondLst>
                            <p:childTnLst>
                              <p:par>
                                <p:cTn id="24" presetID="22" presetClass="entr" presetSubtype="2"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right)">
                                      <p:cBhvr>
                                        <p:cTn id="26" dur="500"/>
                                        <p:tgtEl>
                                          <p:spTgt spid="3"/>
                                        </p:tgtEl>
                                      </p:cBhvr>
                                    </p:animEffect>
                                  </p:childTnLst>
                                </p:cTn>
                              </p:par>
                            </p:childTnLst>
                          </p:cTn>
                        </p:par>
                        <p:par>
                          <p:cTn id="27" fill="hold">
                            <p:stCondLst>
                              <p:cond delay="6210"/>
                            </p:stCondLst>
                            <p:childTnLst>
                              <p:par>
                                <p:cTn id="28" presetID="2" presetClass="entr" presetSubtype="4"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par>
                          <p:cTn id="32" fill="hold">
                            <p:stCondLst>
                              <p:cond delay="6710"/>
                            </p:stCondLst>
                            <p:childTnLst>
                              <p:par>
                                <p:cTn id="33" presetID="53" presetClass="entr" presetSubtype="16"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par>
                          <p:cTn id="38" fill="hold">
                            <p:stCondLst>
                              <p:cond delay="7210"/>
                            </p:stCondLst>
                            <p:childTnLst>
                              <p:par>
                                <p:cTn id="39" presetID="22" presetClass="entr" presetSubtype="8" fill="hold" grpId="0" nodeType="afterEffect">
                                  <p:stCondLst>
                                    <p:cond delay="0"/>
                                  </p:stCondLst>
                                  <p:iterate type="lt">
                                    <p:tmPct val="30000"/>
                                  </p:iterate>
                                  <p:childTnLst>
                                    <p:set>
                                      <p:cBhvr>
                                        <p:cTn id="40" dur="1" fill="hold">
                                          <p:stCondLst>
                                            <p:cond delay="0"/>
                                          </p:stCondLst>
                                        </p:cTn>
                                        <p:tgtEl>
                                          <p:spTgt spid="8"/>
                                        </p:tgtEl>
                                        <p:attrNameLst>
                                          <p:attrName>style.visibility</p:attrName>
                                        </p:attrNameLst>
                                      </p:cBhvr>
                                      <p:to>
                                        <p:strVal val="visible"/>
                                      </p:to>
                                    </p:set>
                                    <p:animEffect transition="in" filter="wipe(left)">
                                      <p:cBhvr>
                                        <p:cTn id="41" dur="100"/>
                                        <p:tgtEl>
                                          <p:spTgt spid="8"/>
                                        </p:tgtEl>
                                      </p:cBhvr>
                                    </p:animEffect>
                                  </p:childTnLst>
                                </p:cTn>
                              </p:par>
                            </p:childTnLst>
                          </p:cTn>
                        </p:par>
                        <p:par>
                          <p:cTn id="42" fill="hold">
                            <p:stCondLst>
                              <p:cond delay="11420"/>
                            </p:stCondLst>
                            <p:childTnLst>
                              <p:par>
                                <p:cTn id="43" presetID="22" presetClass="entr" presetSubtype="8"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8" grpId="0"/>
      <p:bldP spid="12"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162957" y="1081465"/>
            <a:ext cx="2011893" cy="2011893"/>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2772690" y="1081465"/>
            <a:ext cx="2011893" cy="2011893"/>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382423" y="1081465"/>
            <a:ext cx="2011893" cy="20118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992157" y="1081465"/>
            <a:ext cx="2011893" cy="201189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691680" y="1728866"/>
            <a:ext cx="954107" cy="784830"/>
          </a:xfrm>
          <a:prstGeom prst="rect">
            <a:avLst/>
          </a:prstGeom>
          <a:noFill/>
        </p:spPr>
        <p:txBody>
          <a:bodyPr wrap="none" rtlCol="0">
            <a:spAutoFit/>
          </a:bodyPr>
          <a:lstStyle/>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点击输入</a:t>
            </a:r>
            <a:endParaRPr lang="en-US" altLang="zh-CN" sz="1500" b="1" dirty="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标题文本</a:t>
            </a:r>
          </a:p>
        </p:txBody>
      </p:sp>
      <p:sp>
        <p:nvSpPr>
          <p:cNvPr id="22" name="TextBox 21"/>
          <p:cNvSpPr txBox="1"/>
          <p:nvPr/>
        </p:nvSpPr>
        <p:spPr>
          <a:xfrm>
            <a:off x="3247907" y="1728866"/>
            <a:ext cx="954107" cy="784830"/>
          </a:xfrm>
          <a:prstGeom prst="rect">
            <a:avLst/>
          </a:prstGeom>
          <a:noFill/>
        </p:spPr>
        <p:txBody>
          <a:bodyPr wrap="none" rtlCol="0">
            <a:spAutoFit/>
          </a:bodyPr>
          <a:lstStyle/>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点击输入</a:t>
            </a:r>
            <a:endParaRPr lang="en-US" altLang="zh-CN" sz="1500" b="1" dirty="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标题文本</a:t>
            </a:r>
          </a:p>
        </p:txBody>
      </p:sp>
      <p:sp>
        <p:nvSpPr>
          <p:cNvPr id="23" name="TextBox 22"/>
          <p:cNvSpPr txBox="1"/>
          <p:nvPr/>
        </p:nvSpPr>
        <p:spPr>
          <a:xfrm>
            <a:off x="4893034" y="1728866"/>
            <a:ext cx="954107" cy="784830"/>
          </a:xfrm>
          <a:prstGeom prst="rect">
            <a:avLst/>
          </a:prstGeom>
          <a:noFill/>
        </p:spPr>
        <p:txBody>
          <a:bodyPr wrap="none" rtlCol="0">
            <a:spAutoFit/>
          </a:bodyPr>
          <a:lstStyle/>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点击</a:t>
            </a:r>
            <a:r>
              <a:rPr lang="zh-CN" altLang="en-US" sz="1500" b="1" dirty="0" smtClean="0">
                <a:solidFill>
                  <a:srgbClr val="0070C0"/>
                </a:solidFill>
                <a:latin typeface="微软雅黑" panose="020B0503020204020204" pitchFamily="34" charset="-122"/>
                <a:ea typeface="微软雅黑" panose="020B0503020204020204" pitchFamily="34" charset="-122"/>
              </a:rPr>
              <a:t>输入</a:t>
            </a:r>
            <a:endParaRPr lang="en-US" altLang="zh-CN" sz="1500" b="1" dirty="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标题文本</a:t>
            </a:r>
          </a:p>
        </p:txBody>
      </p:sp>
      <p:sp>
        <p:nvSpPr>
          <p:cNvPr id="24" name="TextBox 23"/>
          <p:cNvSpPr txBox="1"/>
          <p:nvPr/>
        </p:nvSpPr>
        <p:spPr>
          <a:xfrm>
            <a:off x="6500060" y="1728866"/>
            <a:ext cx="954107" cy="784830"/>
          </a:xfrm>
          <a:prstGeom prst="rect">
            <a:avLst/>
          </a:prstGeom>
          <a:noFill/>
        </p:spPr>
        <p:txBody>
          <a:bodyPr wrap="none" rtlCol="0">
            <a:spAutoFit/>
          </a:bodyPr>
          <a:lstStyle/>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点击输入</a:t>
            </a:r>
            <a:endParaRPr lang="en-US" altLang="zh-CN" sz="1500" b="1" dirty="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1500" b="1" dirty="0">
                <a:solidFill>
                  <a:srgbClr val="0070C0"/>
                </a:solidFill>
                <a:latin typeface="微软雅黑" panose="020B0503020204020204" pitchFamily="34" charset="-122"/>
                <a:ea typeface="微软雅黑" panose="020B0503020204020204" pitchFamily="34" charset="-122"/>
              </a:rPr>
              <a:t>标题文本</a:t>
            </a:r>
          </a:p>
        </p:txBody>
      </p:sp>
      <p:sp>
        <p:nvSpPr>
          <p:cNvPr id="25" name="椭圆 24"/>
          <p:cNvSpPr/>
          <p:nvPr/>
        </p:nvSpPr>
        <p:spPr>
          <a:xfrm>
            <a:off x="4575050" y="2734144"/>
            <a:ext cx="500908" cy="5009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717380" y="2958455"/>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2552263" y="29588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255929" y="3077153"/>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175518" y="296347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062244" y="2955969"/>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553278" y="308737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850333" y="2990580"/>
            <a:ext cx="250454" cy="25045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6726981" y="295717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4151556" y="2965228"/>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7359742" y="3014364"/>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5900741" y="277467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4" name="椭圆 43"/>
          <p:cNvSpPr/>
          <p:nvPr/>
        </p:nvSpPr>
        <p:spPr>
          <a:xfrm>
            <a:off x="2070359" y="3087660"/>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506355" y="281076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椭圆 45"/>
          <p:cNvSpPr/>
          <p:nvPr/>
        </p:nvSpPr>
        <p:spPr>
          <a:xfrm>
            <a:off x="3206031" y="2902614"/>
            <a:ext cx="322151" cy="322151"/>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5075958" y="2955351"/>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206867" y="295868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21657" y="308991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2772349" y="2775413"/>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1" name="椭圆 50"/>
          <p:cNvSpPr/>
          <p:nvPr/>
        </p:nvSpPr>
        <p:spPr>
          <a:xfrm>
            <a:off x="1690644" y="3011747"/>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6193490" y="2817962"/>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3" name="椭圆 52"/>
          <p:cNvSpPr/>
          <p:nvPr/>
        </p:nvSpPr>
        <p:spPr>
          <a:xfrm>
            <a:off x="7730460" y="294939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2323584" y="3781962"/>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55" name="Freeform 5"/>
          <p:cNvSpPr/>
          <p:nvPr/>
        </p:nvSpPr>
        <p:spPr bwMode="auto">
          <a:xfrm>
            <a:off x="2018016" y="3786597"/>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56" name="Freeform 5"/>
          <p:cNvSpPr/>
          <p:nvPr/>
        </p:nvSpPr>
        <p:spPr bwMode="auto">
          <a:xfrm flipH="1">
            <a:off x="6957280" y="3745090"/>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57"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58" name="文本框 57"/>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0000">
                                          <p:cBhvr additive="base">
                                            <p:cTn id="7" dur="50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14:bounceEnd="40000">
                                          <p:cBhvr additive="base">
                                            <p:cTn id="11"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ppt_x</p:attrName>
                                            </p:attrNameLst>
                                          </p:cBhvr>
                                          <p:tavLst>
                                            <p:tav tm="0">
                                              <p:val>
                                                <p:strVal val="#ppt_x-#ppt_w*1.125000"/>
                                              </p:val>
                                            </p:tav>
                                            <p:tav tm="100000">
                                              <p:val>
                                                <p:strVal val="#ppt_x"/>
                                              </p:val>
                                            </p:tav>
                                          </p:tavLst>
                                        </p:anim>
                                        <p:animEffect transition="in" filter="wipe(right)">
                                          <p:cBhvr>
                                            <p:cTn id="16" dur="500"/>
                                            <p:tgtEl>
                                              <p:spTgt spid="21"/>
                                            </p:tgtEl>
                                          </p:cBhvr>
                                        </p:animEffect>
                                      </p:childTnLst>
                                    </p:cTn>
                                  </p:par>
                                  <p:par>
                                    <p:cTn id="17" presetID="2" presetClass="entr" presetSubtype="2" fill="hold" nodeType="withEffect" p14:presetBounceEnd="40000">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14:bounceEnd="40000">
                                          <p:cBhvr additive="base">
                                            <p:cTn id="19"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ppt_x</p:attrName>
                                            </p:attrNameLst>
                                          </p:cBhvr>
                                          <p:tavLst>
                                            <p:tav tm="0">
                                              <p:val>
                                                <p:strVal val="#ppt_x-#ppt_w*1.125000"/>
                                              </p:val>
                                            </p:tav>
                                            <p:tav tm="100000">
                                              <p:val>
                                                <p:strVal val="#ppt_x"/>
                                              </p:val>
                                            </p:tav>
                                          </p:tavLst>
                                        </p:anim>
                                        <p:animEffect transition="in" filter="wipe(right)">
                                          <p:cBhvr>
                                            <p:cTn id="24" dur="500"/>
                                            <p:tgtEl>
                                              <p:spTgt spid="22"/>
                                            </p:tgtEl>
                                          </p:cBhvr>
                                        </p:animEffect>
                                      </p:childTnLst>
                                    </p:cTn>
                                  </p:par>
                                  <p:par>
                                    <p:cTn id="25" presetID="2" presetClass="entr" presetSubtype="2" fill="hold" nodeType="withEffect" p14:presetBounceEnd="40000">
                                      <p:stCondLst>
                                        <p:cond delay="900"/>
                                      </p:stCondLst>
                                      <p:childTnLst>
                                        <p:set>
                                          <p:cBhvr>
                                            <p:cTn id="26" dur="1" fill="hold">
                                              <p:stCondLst>
                                                <p:cond delay="0"/>
                                              </p:stCondLst>
                                            </p:cTn>
                                            <p:tgtEl>
                                              <p:spTgt spid="18"/>
                                            </p:tgtEl>
                                            <p:attrNameLst>
                                              <p:attrName>style.visibility</p:attrName>
                                            </p:attrNameLst>
                                          </p:cBhvr>
                                          <p:to>
                                            <p:strVal val="visible"/>
                                          </p:to>
                                        </p:set>
                                        <p:anim calcmode="lin" valueType="num" p14:bounceEnd="40000">
                                          <p:cBhvr additive="base">
                                            <p:cTn id="27"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ppt_x</p:attrName>
                                            </p:attrNameLst>
                                          </p:cBhvr>
                                          <p:tavLst>
                                            <p:tav tm="0">
                                              <p:val>
                                                <p:strVal val="#ppt_x-#ppt_w*1.125000"/>
                                              </p:val>
                                            </p:tav>
                                            <p:tav tm="100000">
                                              <p:val>
                                                <p:strVal val="#ppt_x"/>
                                              </p:val>
                                            </p:tav>
                                          </p:tavLst>
                                        </p:anim>
                                        <p:animEffect transition="in" filter="wipe(right)">
                                          <p:cBhvr>
                                            <p:cTn id="32" dur="500"/>
                                            <p:tgtEl>
                                              <p:spTgt spid="23"/>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p:tgtEl>
                                              <p:spTgt spid="24"/>
                                            </p:tgtEl>
                                            <p:attrNameLst>
                                              <p:attrName>ppt_x</p:attrName>
                                            </p:attrNameLst>
                                          </p:cBhvr>
                                          <p:tavLst>
                                            <p:tav tm="0">
                                              <p:val>
                                                <p:strVal val="#ppt_x-#ppt_w*1.125000"/>
                                              </p:val>
                                            </p:tav>
                                            <p:tav tm="100000">
                                              <p:val>
                                                <p:strVal val="#ppt_x"/>
                                              </p:val>
                                            </p:tav>
                                          </p:tavLst>
                                        </p:anim>
                                        <p:animEffect transition="in" filter="wipe(right)">
                                          <p:cBhvr>
                                            <p:cTn id="36" dur="500"/>
                                            <p:tgtEl>
                                              <p:spTgt spid="24"/>
                                            </p:tgtEl>
                                          </p:cBhvr>
                                        </p:animEffect>
                                      </p:childTnLst>
                                    </p:cTn>
                                  </p:par>
                                </p:childTnLst>
                              </p:cTn>
                            </p:par>
                            <p:par>
                              <p:cTn id="37" fill="hold">
                                <p:stCondLst>
                                  <p:cond delay="1700"/>
                                </p:stCondLst>
                                <p:childTnLst>
                                  <p:par>
                                    <p:cTn id="38" presetID="53" presetClass="entr" presetSubtype="16"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27"/>
                                            </p:tgtEl>
                                            <p:attrNameLst>
                                              <p:attrName>style.visibility</p:attrName>
                                            </p:attrNameLst>
                                          </p:cBhvr>
                                          <p:to>
                                            <p:strVal val="visible"/>
                                          </p:to>
                                        </p:set>
                                        <p:anim calcmode="lin" valueType="num">
                                          <p:cBhvr>
                                            <p:cTn id="50" dur="500" fill="hold"/>
                                            <p:tgtEl>
                                              <p:spTgt spid="27"/>
                                            </p:tgtEl>
                                            <p:attrNameLst>
                                              <p:attrName>ppt_w</p:attrName>
                                            </p:attrNameLst>
                                          </p:cBhvr>
                                          <p:tavLst>
                                            <p:tav tm="0">
                                              <p:val>
                                                <p:fltVal val="0"/>
                                              </p:val>
                                            </p:tav>
                                            <p:tav tm="100000">
                                              <p:val>
                                                <p:strVal val="#ppt_w"/>
                                              </p:val>
                                            </p:tav>
                                          </p:tavLst>
                                        </p:anim>
                                        <p:anim calcmode="lin" valueType="num">
                                          <p:cBhvr>
                                            <p:cTn id="51" dur="500" fill="hold"/>
                                            <p:tgtEl>
                                              <p:spTgt spid="27"/>
                                            </p:tgtEl>
                                            <p:attrNameLst>
                                              <p:attrName>ppt_h</p:attrName>
                                            </p:attrNameLst>
                                          </p:cBhvr>
                                          <p:tavLst>
                                            <p:tav tm="0">
                                              <p:val>
                                                <p:fltVal val="0"/>
                                              </p:val>
                                            </p:tav>
                                            <p:tav tm="100000">
                                              <p:val>
                                                <p:strVal val="#ppt_h"/>
                                              </p:val>
                                            </p:tav>
                                          </p:tavLst>
                                        </p:anim>
                                        <p:animEffect transition="in" filter="fade">
                                          <p:cBhvr>
                                            <p:cTn id="52" dur="500"/>
                                            <p:tgtEl>
                                              <p:spTgt spid="2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ppt_w</p:attrName>
                                            </p:attrNameLst>
                                          </p:cBhvr>
                                          <p:tavLst>
                                            <p:tav tm="0">
                                              <p:val>
                                                <p:fltVal val="0"/>
                                              </p:val>
                                            </p:tav>
                                            <p:tav tm="100000">
                                              <p:val>
                                                <p:strVal val="#ppt_w"/>
                                              </p:val>
                                            </p:tav>
                                          </p:tavLst>
                                        </p:anim>
                                        <p:anim calcmode="lin" valueType="num">
                                          <p:cBhvr>
                                            <p:cTn id="56" dur="500" fill="hold"/>
                                            <p:tgtEl>
                                              <p:spTgt spid="35"/>
                                            </p:tgtEl>
                                            <p:attrNameLst>
                                              <p:attrName>ppt_h</p:attrName>
                                            </p:attrNameLst>
                                          </p:cBhvr>
                                          <p:tavLst>
                                            <p:tav tm="0">
                                              <p:val>
                                                <p:fltVal val="0"/>
                                              </p:val>
                                            </p:tav>
                                            <p:tav tm="100000">
                                              <p:val>
                                                <p:strVal val="#ppt_h"/>
                                              </p:val>
                                            </p:tav>
                                          </p:tavLst>
                                        </p:anim>
                                        <p:animEffect transition="in" filter="fade">
                                          <p:cBhvr>
                                            <p:cTn id="57" dur="500"/>
                                            <p:tgtEl>
                                              <p:spTgt spid="35"/>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36"/>
                                            </p:tgtEl>
                                            <p:attrNameLst>
                                              <p:attrName>style.visibility</p:attrName>
                                            </p:attrNameLst>
                                          </p:cBhvr>
                                          <p:to>
                                            <p:strVal val="visible"/>
                                          </p:to>
                                        </p:set>
                                        <p:anim calcmode="lin" valueType="num">
                                          <p:cBhvr>
                                            <p:cTn id="60" dur="500" fill="hold"/>
                                            <p:tgtEl>
                                              <p:spTgt spid="36"/>
                                            </p:tgtEl>
                                            <p:attrNameLst>
                                              <p:attrName>ppt_w</p:attrName>
                                            </p:attrNameLst>
                                          </p:cBhvr>
                                          <p:tavLst>
                                            <p:tav tm="0">
                                              <p:val>
                                                <p:fltVal val="0"/>
                                              </p:val>
                                            </p:tav>
                                            <p:tav tm="100000">
                                              <p:val>
                                                <p:strVal val="#ppt_w"/>
                                              </p:val>
                                            </p:tav>
                                          </p:tavLst>
                                        </p:anim>
                                        <p:anim calcmode="lin" valueType="num">
                                          <p:cBhvr>
                                            <p:cTn id="61" dur="500" fill="hold"/>
                                            <p:tgtEl>
                                              <p:spTgt spid="36"/>
                                            </p:tgtEl>
                                            <p:attrNameLst>
                                              <p:attrName>ppt_h</p:attrName>
                                            </p:attrNameLst>
                                          </p:cBhvr>
                                          <p:tavLst>
                                            <p:tav tm="0">
                                              <p:val>
                                                <p:fltVal val="0"/>
                                              </p:val>
                                            </p:tav>
                                            <p:tav tm="100000">
                                              <p:val>
                                                <p:strVal val="#ppt_h"/>
                                              </p:val>
                                            </p:tav>
                                          </p:tavLst>
                                        </p:anim>
                                        <p:animEffect transition="in" filter="fade">
                                          <p:cBhvr>
                                            <p:cTn id="62" dur="500"/>
                                            <p:tgtEl>
                                              <p:spTgt spid="36"/>
                                            </p:tgtEl>
                                          </p:cBhvr>
                                        </p:animEffect>
                                      </p:childTnLst>
                                    </p:cTn>
                                  </p:par>
                                  <p:par>
                                    <p:cTn id="63" presetID="53" presetClass="entr" presetSubtype="16" fill="hold" grpId="0" nodeType="withEffect">
                                      <p:stCondLst>
                                        <p:cond delay="2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38"/>
                                            </p:tgtEl>
                                            <p:attrNameLst>
                                              <p:attrName>style.visibility</p:attrName>
                                            </p:attrNameLst>
                                          </p:cBhvr>
                                          <p:to>
                                            <p:strVal val="visible"/>
                                          </p:to>
                                        </p:set>
                                        <p:anim calcmode="lin" valueType="num">
                                          <p:cBhvr>
                                            <p:cTn id="70" dur="500" fill="hold"/>
                                            <p:tgtEl>
                                              <p:spTgt spid="38"/>
                                            </p:tgtEl>
                                            <p:attrNameLst>
                                              <p:attrName>ppt_w</p:attrName>
                                            </p:attrNameLst>
                                          </p:cBhvr>
                                          <p:tavLst>
                                            <p:tav tm="0">
                                              <p:val>
                                                <p:fltVal val="0"/>
                                              </p:val>
                                            </p:tav>
                                            <p:tav tm="100000">
                                              <p:val>
                                                <p:strVal val="#ppt_w"/>
                                              </p:val>
                                            </p:tav>
                                          </p:tavLst>
                                        </p:anim>
                                        <p:anim calcmode="lin" valueType="num">
                                          <p:cBhvr>
                                            <p:cTn id="71" dur="500" fill="hold"/>
                                            <p:tgtEl>
                                              <p:spTgt spid="38"/>
                                            </p:tgtEl>
                                            <p:attrNameLst>
                                              <p:attrName>ppt_h</p:attrName>
                                            </p:attrNameLst>
                                          </p:cBhvr>
                                          <p:tavLst>
                                            <p:tav tm="0">
                                              <p:val>
                                                <p:fltVal val="0"/>
                                              </p:val>
                                            </p:tav>
                                            <p:tav tm="100000">
                                              <p:val>
                                                <p:strVal val="#ppt_h"/>
                                              </p:val>
                                            </p:tav>
                                          </p:tavLst>
                                        </p:anim>
                                        <p:animEffect transition="in" filter="fade">
                                          <p:cBhvr>
                                            <p:cTn id="72" dur="500"/>
                                            <p:tgtEl>
                                              <p:spTgt spid="38"/>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p:cTn id="75" dur="500" fill="hold"/>
                                            <p:tgtEl>
                                              <p:spTgt spid="39"/>
                                            </p:tgtEl>
                                            <p:attrNameLst>
                                              <p:attrName>ppt_w</p:attrName>
                                            </p:attrNameLst>
                                          </p:cBhvr>
                                          <p:tavLst>
                                            <p:tav tm="0">
                                              <p:val>
                                                <p:fltVal val="0"/>
                                              </p:val>
                                            </p:tav>
                                            <p:tav tm="100000">
                                              <p:val>
                                                <p:strVal val="#ppt_w"/>
                                              </p:val>
                                            </p:tav>
                                          </p:tavLst>
                                        </p:anim>
                                        <p:anim calcmode="lin" valueType="num">
                                          <p:cBhvr>
                                            <p:cTn id="76" dur="500" fill="hold"/>
                                            <p:tgtEl>
                                              <p:spTgt spid="39"/>
                                            </p:tgtEl>
                                            <p:attrNameLst>
                                              <p:attrName>ppt_h</p:attrName>
                                            </p:attrNameLst>
                                          </p:cBhvr>
                                          <p:tavLst>
                                            <p:tav tm="0">
                                              <p:val>
                                                <p:fltVal val="0"/>
                                              </p:val>
                                            </p:tav>
                                            <p:tav tm="100000">
                                              <p:val>
                                                <p:strVal val="#ppt_h"/>
                                              </p:val>
                                            </p:tav>
                                          </p:tavLst>
                                        </p:anim>
                                        <p:animEffect transition="in" filter="fade">
                                          <p:cBhvr>
                                            <p:cTn id="77" dur="500"/>
                                            <p:tgtEl>
                                              <p:spTgt spid="39"/>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40"/>
                                            </p:tgtEl>
                                            <p:attrNameLst>
                                              <p:attrName>style.visibility</p:attrName>
                                            </p:attrNameLst>
                                          </p:cBhvr>
                                          <p:to>
                                            <p:strVal val="visible"/>
                                          </p:to>
                                        </p:set>
                                        <p:anim calcmode="lin" valueType="num">
                                          <p:cBhvr>
                                            <p:cTn id="80" dur="500" fill="hold"/>
                                            <p:tgtEl>
                                              <p:spTgt spid="40"/>
                                            </p:tgtEl>
                                            <p:attrNameLst>
                                              <p:attrName>ppt_w</p:attrName>
                                            </p:attrNameLst>
                                          </p:cBhvr>
                                          <p:tavLst>
                                            <p:tav tm="0">
                                              <p:val>
                                                <p:fltVal val="0"/>
                                              </p:val>
                                            </p:tav>
                                            <p:tav tm="100000">
                                              <p:val>
                                                <p:strVal val="#ppt_w"/>
                                              </p:val>
                                            </p:tav>
                                          </p:tavLst>
                                        </p:anim>
                                        <p:anim calcmode="lin" valueType="num">
                                          <p:cBhvr>
                                            <p:cTn id="81" dur="500" fill="hold"/>
                                            <p:tgtEl>
                                              <p:spTgt spid="40"/>
                                            </p:tgtEl>
                                            <p:attrNameLst>
                                              <p:attrName>ppt_h</p:attrName>
                                            </p:attrNameLst>
                                          </p:cBhvr>
                                          <p:tavLst>
                                            <p:tav tm="0">
                                              <p:val>
                                                <p:fltVal val="0"/>
                                              </p:val>
                                            </p:tav>
                                            <p:tav tm="100000">
                                              <p:val>
                                                <p:strVal val="#ppt_h"/>
                                              </p:val>
                                            </p:tav>
                                          </p:tavLst>
                                        </p:anim>
                                        <p:animEffect transition="in" filter="fade">
                                          <p:cBhvr>
                                            <p:cTn id="82" dur="500"/>
                                            <p:tgtEl>
                                              <p:spTgt spid="40"/>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41"/>
                                            </p:tgtEl>
                                            <p:attrNameLst>
                                              <p:attrName>style.visibility</p:attrName>
                                            </p:attrNameLst>
                                          </p:cBhvr>
                                          <p:to>
                                            <p:strVal val="visible"/>
                                          </p:to>
                                        </p:set>
                                        <p:anim calcmode="lin" valueType="num">
                                          <p:cBhvr>
                                            <p:cTn id="85" dur="500" fill="hold"/>
                                            <p:tgtEl>
                                              <p:spTgt spid="41"/>
                                            </p:tgtEl>
                                            <p:attrNameLst>
                                              <p:attrName>ppt_w</p:attrName>
                                            </p:attrNameLst>
                                          </p:cBhvr>
                                          <p:tavLst>
                                            <p:tav tm="0">
                                              <p:val>
                                                <p:fltVal val="0"/>
                                              </p:val>
                                            </p:tav>
                                            <p:tav tm="100000">
                                              <p:val>
                                                <p:strVal val="#ppt_w"/>
                                              </p:val>
                                            </p:tav>
                                          </p:tavLst>
                                        </p:anim>
                                        <p:anim calcmode="lin" valueType="num">
                                          <p:cBhvr>
                                            <p:cTn id="86" dur="500" fill="hold"/>
                                            <p:tgtEl>
                                              <p:spTgt spid="41"/>
                                            </p:tgtEl>
                                            <p:attrNameLst>
                                              <p:attrName>ppt_h</p:attrName>
                                            </p:attrNameLst>
                                          </p:cBhvr>
                                          <p:tavLst>
                                            <p:tav tm="0">
                                              <p:val>
                                                <p:fltVal val="0"/>
                                              </p:val>
                                            </p:tav>
                                            <p:tav tm="100000">
                                              <p:val>
                                                <p:strVal val="#ppt_h"/>
                                              </p:val>
                                            </p:tav>
                                          </p:tavLst>
                                        </p:anim>
                                        <p:animEffect transition="in" filter="fade">
                                          <p:cBhvr>
                                            <p:cTn id="87" dur="500"/>
                                            <p:tgtEl>
                                              <p:spTgt spid="41"/>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anim calcmode="lin" valueType="num">
                                          <p:cBhvr>
                                            <p:cTn id="90" dur="500" fill="hold"/>
                                            <p:tgtEl>
                                              <p:spTgt spid="42"/>
                                            </p:tgtEl>
                                            <p:attrNameLst>
                                              <p:attrName>ppt_w</p:attrName>
                                            </p:attrNameLst>
                                          </p:cBhvr>
                                          <p:tavLst>
                                            <p:tav tm="0">
                                              <p:val>
                                                <p:fltVal val="0"/>
                                              </p:val>
                                            </p:tav>
                                            <p:tav tm="100000">
                                              <p:val>
                                                <p:strVal val="#ppt_w"/>
                                              </p:val>
                                            </p:tav>
                                          </p:tavLst>
                                        </p:anim>
                                        <p:anim calcmode="lin" valueType="num">
                                          <p:cBhvr>
                                            <p:cTn id="91" dur="500" fill="hold"/>
                                            <p:tgtEl>
                                              <p:spTgt spid="42"/>
                                            </p:tgtEl>
                                            <p:attrNameLst>
                                              <p:attrName>ppt_h</p:attrName>
                                            </p:attrNameLst>
                                          </p:cBhvr>
                                          <p:tavLst>
                                            <p:tav tm="0">
                                              <p:val>
                                                <p:fltVal val="0"/>
                                              </p:val>
                                            </p:tav>
                                            <p:tav tm="100000">
                                              <p:val>
                                                <p:strVal val="#ppt_h"/>
                                              </p:val>
                                            </p:tav>
                                          </p:tavLst>
                                        </p:anim>
                                        <p:animEffect transition="in" filter="fade">
                                          <p:cBhvr>
                                            <p:cTn id="92" dur="500"/>
                                            <p:tgtEl>
                                              <p:spTgt spid="42"/>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43"/>
                                            </p:tgtEl>
                                            <p:attrNameLst>
                                              <p:attrName>style.visibility</p:attrName>
                                            </p:attrNameLst>
                                          </p:cBhvr>
                                          <p:to>
                                            <p:strVal val="visible"/>
                                          </p:to>
                                        </p:set>
                                        <p:anim calcmode="lin" valueType="num">
                                          <p:cBhvr>
                                            <p:cTn id="95" dur="500" fill="hold"/>
                                            <p:tgtEl>
                                              <p:spTgt spid="43"/>
                                            </p:tgtEl>
                                            <p:attrNameLst>
                                              <p:attrName>ppt_w</p:attrName>
                                            </p:attrNameLst>
                                          </p:cBhvr>
                                          <p:tavLst>
                                            <p:tav tm="0">
                                              <p:val>
                                                <p:fltVal val="0"/>
                                              </p:val>
                                            </p:tav>
                                            <p:tav tm="100000">
                                              <p:val>
                                                <p:strVal val="#ppt_w"/>
                                              </p:val>
                                            </p:tav>
                                          </p:tavLst>
                                        </p:anim>
                                        <p:anim calcmode="lin" valueType="num">
                                          <p:cBhvr>
                                            <p:cTn id="96" dur="500" fill="hold"/>
                                            <p:tgtEl>
                                              <p:spTgt spid="43"/>
                                            </p:tgtEl>
                                            <p:attrNameLst>
                                              <p:attrName>ppt_h</p:attrName>
                                            </p:attrNameLst>
                                          </p:cBhvr>
                                          <p:tavLst>
                                            <p:tav tm="0">
                                              <p:val>
                                                <p:fltVal val="0"/>
                                              </p:val>
                                            </p:tav>
                                            <p:tav tm="100000">
                                              <p:val>
                                                <p:strVal val="#ppt_h"/>
                                              </p:val>
                                            </p:tav>
                                          </p:tavLst>
                                        </p:anim>
                                        <p:animEffect transition="in" filter="fade">
                                          <p:cBhvr>
                                            <p:cTn id="97" dur="500"/>
                                            <p:tgtEl>
                                              <p:spTgt spid="43"/>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44"/>
                                            </p:tgtEl>
                                            <p:attrNameLst>
                                              <p:attrName>style.visibility</p:attrName>
                                            </p:attrNameLst>
                                          </p:cBhvr>
                                          <p:to>
                                            <p:strVal val="visible"/>
                                          </p:to>
                                        </p:set>
                                        <p:anim calcmode="lin" valueType="num">
                                          <p:cBhvr>
                                            <p:cTn id="100" dur="500" fill="hold"/>
                                            <p:tgtEl>
                                              <p:spTgt spid="44"/>
                                            </p:tgtEl>
                                            <p:attrNameLst>
                                              <p:attrName>ppt_w</p:attrName>
                                            </p:attrNameLst>
                                          </p:cBhvr>
                                          <p:tavLst>
                                            <p:tav tm="0">
                                              <p:val>
                                                <p:fltVal val="0"/>
                                              </p:val>
                                            </p:tav>
                                            <p:tav tm="100000">
                                              <p:val>
                                                <p:strVal val="#ppt_w"/>
                                              </p:val>
                                            </p:tav>
                                          </p:tavLst>
                                        </p:anim>
                                        <p:anim calcmode="lin" valueType="num">
                                          <p:cBhvr>
                                            <p:cTn id="101" dur="500" fill="hold"/>
                                            <p:tgtEl>
                                              <p:spTgt spid="44"/>
                                            </p:tgtEl>
                                            <p:attrNameLst>
                                              <p:attrName>ppt_h</p:attrName>
                                            </p:attrNameLst>
                                          </p:cBhvr>
                                          <p:tavLst>
                                            <p:tav tm="0">
                                              <p:val>
                                                <p:fltVal val="0"/>
                                              </p:val>
                                            </p:tav>
                                            <p:tav tm="100000">
                                              <p:val>
                                                <p:strVal val="#ppt_h"/>
                                              </p:val>
                                            </p:tav>
                                          </p:tavLst>
                                        </p:anim>
                                        <p:animEffect transition="in" filter="fade">
                                          <p:cBhvr>
                                            <p:cTn id="102" dur="500"/>
                                            <p:tgtEl>
                                              <p:spTgt spid="44"/>
                                            </p:tgtEl>
                                          </p:cBhvr>
                                        </p:animEffect>
                                      </p:childTnLst>
                                    </p:cTn>
                                  </p:par>
                                  <p:par>
                                    <p:cTn id="103" presetID="53" presetClass="entr" presetSubtype="16" fill="hold" grpId="0" nodeType="withEffect">
                                      <p:stCondLst>
                                        <p:cond delay="200"/>
                                      </p:stCondLst>
                                      <p:childTnLst>
                                        <p:set>
                                          <p:cBhvr>
                                            <p:cTn id="104" dur="1" fill="hold">
                                              <p:stCondLst>
                                                <p:cond delay="0"/>
                                              </p:stCondLst>
                                            </p:cTn>
                                            <p:tgtEl>
                                              <p:spTgt spid="45"/>
                                            </p:tgtEl>
                                            <p:attrNameLst>
                                              <p:attrName>style.visibility</p:attrName>
                                            </p:attrNameLst>
                                          </p:cBhvr>
                                          <p:to>
                                            <p:strVal val="visible"/>
                                          </p:to>
                                        </p:set>
                                        <p:anim calcmode="lin" valueType="num">
                                          <p:cBhvr>
                                            <p:cTn id="105" dur="500" fill="hold"/>
                                            <p:tgtEl>
                                              <p:spTgt spid="45"/>
                                            </p:tgtEl>
                                            <p:attrNameLst>
                                              <p:attrName>ppt_w</p:attrName>
                                            </p:attrNameLst>
                                          </p:cBhvr>
                                          <p:tavLst>
                                            <p:tav tm="0">
                                              <p:val>
                                                <p:fltVal val="0"/>
                                              </p:val>
                                            </p:tav>
                                            <p:tav tm="100000">
                                              <p:val>
                                                <p:strVal val="#ppt_w"/>
                                              </p:val>
                                            </p:tav>
                                          </p:tavLst>
                                        </p:anim>
                                        <p:anim calcmode="lin" valueType="num">
                                          <p:cBhvr>
                                            <p:cTn id="106" dur="500" fill="hold"/>
                                            <p:tgtEl>
                                              <p:spTgt spid="45"/>
                                            </p:tgtEl>
                                            <p:attrNameLst>
                                              <p:attrName>ppt_h</p:attrName>
                                            </p:attrNameLst>
                                          </p:cBhvr>
                                          <p:tavLst>
                                            <p:tav tm="0">
                                              <p:val>
                                                <p:fltVal val="0"/>
                                              </p:val>
                                            </p:tav>
                                            <p:tav tm="100000">
                                              <p:val>
                                                <p:strVal val="#ppt_h"/>
                                              </p:val>
                                            </p:tav>
                                          </p:tavLst>
                                        </p:anim>
                                        <p:animEffect transition="in" filter="fade">
                                          <p:cBhvr>
                                            <p:cTn id="107" dur="500"/>
                                            <p:tgtEl>
                                              <p:spTgt spid="45"/>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47"/>
                                            </p:tgtEl>
                                            <p:attrNameLst>
                                              <p:attrName>style.visibility</p:attrName>
                                            </p:attrNameLst>
                                          </p:cBhvr>
                                          <p:to>
                                            <p:strVal val="visible"/>
                                          </p:to>
                                        </p:set>
                                        <p:anim calcmode="lin" valueType="num">
                                          <p:cBhvr>
                                            <p:cTn id="115" dur="500" fill="hold"/>
                                            <p:tgtEl>
                                              <p:spTgt spid="47"/>
                                            </p:tgtEl>
                                            <p:attrNameLst>
                                              <p:attrName>ppt_w</p:attrName>
                                            </p:attrNameLst>
                                          </p:cBhvr>
                                          <p:tavLst>
                                            <p:tav tm="0">
                                              <p:val>
                                                <p:fltVal val="0"/>
                                              </p:val>
                                            </p:tav>
                                            <p:tav tm="100000">
                                              <p:val>
                                                <p:strVal val="#ppt_w"/>
                                              </p:val>
                                            </p:tav>
                                          </p:tavLst>
                                        </p:anim>
                                        <p:anim calcmode="lin" valueType="num">
                                          <p:cBhvr>
                                            <p:cTn id="116" dur="500" fill="hold"/>
                                            <p:tgtEl>
                                              <p:spTgt spid="47"/>
                                            </p:tgtEl>
                                            <p:attrNameLst>
                                              <p:attrName>ppt_h</p:attrName>
                                            </p:attrNameLst>
                                          </p:cBhvr>
                                          <p:tavLst>
                                            <p:tav tm="0">
                                              <p:val>
                                                <p:fltVal val="0"/>
                                              </p:val>
                                            </p:tav>
                                            <p:tav tm="100000">
                                              <p:val>
                                                <p:strVal val="#ppt_h"/>
                                              </p:val>
                                            </p:tav>
                                          </p:tavLst>
                                        </p:anim>
                                        <p:animEffect transition="in" filter="fade">
                                          <p:cBhvr>
                                            <p:cTn id="117" dur="500"/>
                                            <p:tgtEl>
                                              <p:spTgt spid="47"/>
                                            </p:tgtEl>
                                          </p:cBhvr>
                                        </p:animEffect>
                                      </p:childTnLst>
                                    </p:cTn>
                                  </p:par>
                                  <p:par>
                                    <p:cTn id="118" presetID="53" presetClass="entr" presetSubtype="16" fill="hold" grpId="0" nodeType="withEffect">
                                      <p:stCondLst>
                                        <p:cond delay="200"/>
                                      </p:stCondLst>
                                      <p:childTnLst>
                                        <p:set>
                                          <p:cBhvr>
                                            <p:cTn id="119" dur="1" fill="hold">
                                              <p:stCondLst>
                                                <p:cond delay="0"/>
                                              </p:stCondLst>
                                            </p:cTn>
                                            <p:tgtEl>
                                              <p:spTgt spid="48"/>
                                            </p:tgtEl>
                                            <p:attrNameLst>
                                              <p:attrName>style.visibility</p:attrName>
                                            </p:attrNameLst>
                                          </p:cBhvr>
                                          <p:to>
                                            <p:strVal val="visible"/>
                                          </p:to>
                                        </p:set>
                                        <p:anim calcmode="lin" valueType="num">
                                          <p:cBhvr>
                                            <p:cTn id="120" dur="500" fill="hold"/>
                                            <p:tgtEl>
                                              <p:spTgt spid="48"/>
                                            </p:tgtEl>
                                            <p:attrNameLst>
                                              <p:attrName>ppt_w</p:attrName>
                                            </p:attrNameLst>
                                          </p:cBhvr>
                                          <p:tavLst>
                                            <p:tav tm="0">
                                              <p:val>
                                                <p:fltVal val="0"/>
                                              </p:val>
                                            </p:tav>
                                            <p:tav tm="100000">
                                              <p:val>
                                                <p:strVal val="#ppt_w"/>
                                              </p:val>
                                            </p:tav>
                                          </p:tavLst>
                                        </p:anim>
                                        <p:anim calcmode="lin" valueType="num">
                                          <p:cBhvr>
                                            <p:cTn id="121" dur="500" fill="hold"/>
                                            <p:tgtEl>
                                              <p:spTgt spid="48"/>
                                            </p:tgtEl>
                                            <p:attrNameLst>
                                              <p:attrName>ppt_h</p:attrName>
                                            </p:attrNameLst>
                                          </p:cBhvr>
                                          <p:tavLst>
                                            <p:tav tm="0">
                                              <p:val>
                                                <p:fltVal val="0"/>
                                              </p:val>
                                            </p:tav>
                                            <p:tav tm="100000">
                                              <p:val>
                                                <p:strVal val="#ppt_h"/>
                                              </p:val>
                                            </p:tav>
                                          </p:tavLst>
                                        </p:anim>
                                        <p:animEffect transition="in" filter="fade">
                                          <p:cBhvr>
                                            <p:cTn id="122" dur="500"/>
                                            <p:tgtEl>
                                              <p:spTgt spid="48"/>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49"/>
                                            </p:tgtEl>
                                            <p:attrNameLst>
                                              <p:attrName>style.visibility</p:attrName>
                                            </p:attrNameLst>
                                          </p:cBhvr>
                                          <p:to>
                                            <p:strVal val="visible"/>
                                          </p:to>
                                        </p:set>
                                        <p:anim calcmode="lin" valueType="num">
                                          <p:cBhvr>
                                            <p:cTn id="125" dur="500" fill="hold"/>
                                            <p:tgtEl>
                                              <p:spTgt spid="49"/>
                                            </p:tgtEl>
                                            <p:attrNameLst>
                                              <p:attrName>ppt_w</p:attrName>
                                            </p:attrNameLst>
                                          </p:cBhvr>
                                          <p:tavLst>
                                            <p:tav tm="0">
                                              <p:val>
                                                <p:fltVal val="0"/>
                                              </p:val>
                                            </p:tav>
                                            <p:tav tm="100000">
                                              <p:val>
                                                <p:strVal val="#ppt_w"/>
                                              </p:val>
                                            </p:tav>
                                          </p:tavLst>
                                        </p:anim>
                                        <p:anim calcmode="lin" valueType="num">
                                          <p:cBhvr>
                                            <p:cTn id="126" dur="500" fill="hold"/>
                                            <p:tgtEl>
                                              <p:spTgt spid="49"/>
                                            </p:tgtEl>
                                            <p:attrNameLst>
                                              <p:attrName>ppt_h</p:attrName>
                                            </p:attrNameLst>
                                          </p:cBhvr>
                                          <p:tavLst>
                                            <p:tav tm="0">
                                              <p:val>
                                                <p:fltVal val="0"/>
                                              </p:val>
                                            </p:tav>
                                            <p:tav tm="100000">
                                              <p:val>
                                                <p:strVal val="#ppt_h"/>
                                              </p:val>
                                            </p:tav>
                                          </p:tavLst>
                                        </p:anim>
                                        <p:animEffect transition="in" filter="fade">
                                          <p:cBhvr>
                                            <p:cTn id="127" dur="500"/>
                                            <p:tgtEl>
                                              <p:spTgt spid="49"/>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50"/>
                                            </p:tgtEl>
                                            <p:attrNameLst>
                                              <p:attrName>style.visibility</p:attrName>
                                            </p:attrNameLst>
                                          </p:cBhvr>
                                          <p:to>
                                            <p:strVal val="visible"/>
                                          </p:to>
                                        </p:set>
                                        <p:anim calcmode="lin" valueType="num">
                                          <p:cBhvr>
                                            <p:cTn id="130" dur="500" fill="hold"/>
                                            <p:tgtEl>
                                              <p:spTgt spid="50"/>
                                            </p:tgtEl>
                                            <p:attrNameLst>
                                              <p:attrName>ppt_w</p:attrName>
                                            </p:attrNameLst>
                                          </p:cBhvr>
                                          <p:tavLst>
                                            <p:tav tm="0">
                                              <p:val>
                                                <p:fltVal val="0"/>
                                              </p:val>
                                            </p:tav>
                                            <p:tav tm="100000">
                                              <p:val>
                                                <p:strVal val="#ppt_w"/>
                                              </p:val>
                                            </p:tav>
                                          </p:tavLst>
                                        </p:anim>
                                        <p:anim calcmode="lin" valueType="num">
                                          <p:cBhvr>
                                            <p:cTn id="131" dur="500" fill="hold"/>
                                            <p:tgtEl>
                                              <p:spTgt spid="50"/>
                                            </p:tgtEl>
                                            <p:attrNameLst>
                                              <p:attrName>ppt_h</p:attrName>
                                            </p:attrNameLst>
                                          </p:cBhvr>
                                          <p:tavLst>
                                            <p:tav tm="0">
                                              <p:val>
                                                <p:fltVal val="0"/>
                                              </p:val>
                                            </p:tav>
                                            <p:tav tm="100000">
                                              <p:val>
                                                <p:strVal val="#ppt_h"/>
                                              </p:val>
                                            </p:tav>
                                          </p:tavLst>
                                        </p:anim>
                                        <p:animEffect transition="in" filter="fade">
                                          <p:cBhvr>
                                            <p:cTn id="132" dur="500"/>
                                            <p:tgtEl>
                                              <p:spTgt spid="50"/>
                                            </p:tgtEl>
                                          </p:cBhvr>
                                        </p:animEffect>
                                      </p:childTnLst>
                                    </p:cTn>
                                  </p:par>
                                  <p:par>
                                    <p:cTn id="133" presetID="53" presetClass="entr" presetSubtype="16" fill="hold" grpId="0" nodeType="withEffect">
                                      <p:stCondLst>
                                        <p:cond delay="200"/>
                                      </p:stCondLst>
                                      <p:childTnLst>
                                        <p:set>
                                          <p:cBhvr>
                                            <p:cTn id="134" dur="1" fill="hold">
                                              <p:stCondLst>
                                                <p:cond delay="0"/>
                                              </p:stCondLst>
                                            </p:cTn>
                                            <p:tgtEl>
                                              <p:spTgt spid="51"/>
                                            </p:tgtEl>
                                            <p:attrNameLst>
                                              <p:attrName>style.visibility</p:attrName>
                                            </p:attrNameLst>
                                          </p:cBhvr>
                                          <p:to>
                                            <p:strVal val="visible"/>
                                          </p:to>
                                        </p:set>
                                        <p:anim calcmode="lin" valueType="num">
                                          <p:cBhvr>
                                            <p:cTn id="135" dur="500" fill="hold"/>
                                            <p:tgtEl>
                                              <p:spTgt spid="51"/>
                                            </p:tgtEl>
                                            <p:attrNameLst>
                                              <p:attrName>ppt_w</p:attrName>
                                            </p:attrNameLst>
                                          </p:cBhvr>
                                          <p:tavLst>
                                            <p:tav tm="0">
                                              <p:val>
                                                <p:fltVal val="0"/>
                                              </p:val>
                                            </p:tav>
                                            <p:tav tm="100000">
                                              <p:val>
                                                <p:strVal val="#ppt_w"/>
                                              </p:val>
                                            </p:tav>
                                          </p:tavLst>
                                        </p:anim>
                                        <p:anim calcmode="lin" valueType="num">
                                          <p:cBhvr>
                                            <p:cTn id="136" dur="500" fill="hold"/>
                                            <p:tgtEl>
                                              <p:spTgt spid="51"/>
                                            </p:tgtEl>
                                            <p:attrNameLst>
                                              <p:attrName>ppt_h</p:attrName>
                                            </p:attrNameLst>
                                          </p:cBhvr>
                                          <p:tavLst>
                                            <p:tav tm="0">
                                              <p:val>
                                                <p:fltVal val="0"/>
                                              </p:val>
                                            </p:tav>
                                            <p:tav tm="100000">
                                              <p:val>
                                                <p:strVal val="#ppt_h"/>
                                              </p:val>
                                            </p:tav>
                                          </p:tavLst>
                                        </p:anim>
                                        <p:animEffect transition="in" filter="fade">
                                          <p:cBhvr>
                                            <p:cTn id="137" dur="500"/>
                                            <p:tgtEl>
                                              <p:spTgt spid="51"/>
                                            </p:tgtEl>
                                          </p:cBhvr>
                                        </p:animEffect>
                                      </p:childTnLst>
                                    </p:cTn>
                                  </p:par>
                                  <p:par>
                                    <p:cTn id="138" presetID="53" presetClass="entr" presetSubtype="16" fill="hold" grpId="0" nodeType="withEffect">
                                      <p:stCondLst>
                                        <p:cond delay="200"/>
                                      </p:stCondLst>
                                      <p:childTnLst>
                                        <p:set>
                                          <p:cBhvr>
                                            <p:cTn id="139" dur="1" fill="hold">
                                              <p:stCondLst>
                                                <p:cond delay="0"/>
                                              </p:stCondLst>
                                            </p:cTn>
                                            <p:tgtEl>
                                              <p:spTgt spid="52"/>
                                            </p:tgtEl>
                                            <p:attrNameLst>
                                              <p:attrName>style.visibility</p:attrName>
                                            </p:attrNameLst>
                                          </p:cBhvr>
                                          <p:to>
                                            <p:strVal val="visible"/>
                                          </p:to>
                                        </p:set>
                                        <p:anim calcmode="lin" valueType="num">
                                          <p:cBhvr>
                                            <p:cTn id="140" dur="500" fill="hold"/>
                                            <p:tgtEl>
                                              <p:spTgt spid="52"/>
                                            </p:tgtEl>
                                            <p:attrNameLst>
                                              <p:attrName>ppt_w</p:attrName>
                                            </p:attrNameLst>
                                          </p:cBhvr>
                                          <p:tavLst>
                                            <p:tav tm="0">
                                              <p:val>
                                                <p:fltVal val="0"/>
                                              </p:val>
                                            </p:tav>
                                            <p:tav tm="100000">
                                              <p:val>
                                                <p:strVal val="#ppt_w"/>
                                              </p:val>
                                            </p:tav>
                                          </p:tavLst>
                                        </p:anim>
                                        <p:anim calcmode="lin" valueType="num">
                                          <p:cBhvr>
                                            <p:cTn id="141" dur="500" fill="hold"/>
                                            <p:tgtEl>
                                              <p:spTgt spid="52"/>
                                            </p:tgtEl>
                                            <p:attrNameLst>
                                              <p:attrName>ppt_h</p:attrName>
                                            </p:attrNameLst>
                                          </p:cBhvr>
                                          <p:tavLst>
                                            <p:tav tm="0">
                                              <p:val>
                                                <p:fltVal val="0"/>
                                              </p:val>
                                            </p:tav>
                                            <p:tav tm="100000">
                                              <p:val>
                                                <p:strVal val="#ppt_h"/>
                                              </p:val>
                                            </p:tav>
                                          </p:tavLst>
                                        </p:anim>
                                        <p:animEffect transition="in" filter="fade">
                                          <p:cBhvr>
                                            <p:cTn id="142" dur="500"/>
                                            <p:tgtEl>
                                              <p:spTgt spid="52"/>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53"/>
                                            </p:tgtEl>
                                            <p:attrNameLst>
                                              <p:attrName>style.visibility</p:attrName>
                                            </p:attrNameLst>
                                          </p:cBhvr>
                                          <p:to>
                                            <p:strVal val="visible"/>
                                          </p:to>
                                        </p:set>
                                        <p:anim calcmode="lin" valueType="num">
                                          <p:cBhvr>
                                            <p:cTn id="145" dur="500" fill="hold"/>
                                            <p:tgtEl>
                                              <p:spTgt spid="53"/>
                                            </p:tgtEl>
                                            <p:attrNameLst>
                                              <p:attrName>ppt_w</p:attrName>
                                            </p:attrNameLst>
                                          </p:cBhvr>
                                          <p:tavLst>
                                            <p:tav tm="0">
                                              <p:val>
                                                <p:fltVal val="0"/>
                                              </p:val>
                                            </p:tav>
                                            <p:tav tm="100000">
                                              <p:val>
                                                <p:strVal val="#ppt_w"/>
                                              </p:val>
                                            </p:tav>
                                          </p:tavLst>
                                        </p:anim>
                                        <p:anim calcmode="lin" valueType="num">
                                          <p:cBhvr>
                                            <p:cTn id="146" dur="500" fill="hold"/>
                                            <p:tgtEl>
                                              <p:spTgt spid="53"/>
                                            </p:tgtEl>
                                            <p:attrNameLst>
                                              <p:attrName>ppt_h</p:attrName>
                                            </p:attrNameLst>
                                          </p:cBhvr>
                                          <p:tavLst>
                                            <p:tav tm="0">
                                              <p:val>
                                                <p:fltVal val="0"/>
                                              </p:val>
                                            </p:tav>
                                            <p:tav tm="100000">
                                              <p:val>
                                                <p:strVal val="#ppt_h"/>
                                              </p:val>
                                            </p:tav>
                                          </p:tavLst>
                                        </p:anim>
                                        <p:animEffect transition="in" filter="fade">
                                          <p:cBhvr>
                                            <p:cTn id="147" dur="500"/>
                                            <p:tgtEl>
                                              <p:spTgt spid="53"/>
                                            </p:tgtEl>
                                          </p:cBhvr>
                                        </p:animEffect>
                                      </p:childTnLst>
                                    </p:cTn>
                                  </p:par>
                                </p:childTnLst>
                              </p:cTn>
                            </p:par>
                            <p:par>
                              <p:cTn id="148" fill="hold">
                                <p:stCondLst>
                                  <p:cond delay="2600"/>
                                </p:stCondLst>
                                <p:childTnLst>
                                  <p:par>
                                    <p:cTn id="149" presetID="16" presetClass="entr" presetSubtype="26" fill="hold" grpId="0" nodeType="afterEffect">
                                      <p:stCondLst>
                                        <p:cond delay="0"/>
                                      </p:stCondLst>
                                      <p:childTnLst>
                                        <p:set>
                                          <p:cBhvr>
                                            <p:cTn id="150" dur="1" fill="hold">
                                              <p:stCondLst>
                                                <p:cond delay="0"/>
                                              </p:stCondLst>
                                            </p:cTn>
                                            <p:tgtEl>
                                              <p:spTgt spid="55"/>
                                            </p:tgtEl>
                                            <p:attrNameLst>
                                              <p:attrName>style.visibility</p:attrName>
                                            </p:attrNameLst>
                                          </p:cBhvr>
                                          <p:to>
                                            <p:strVal val="visible"/>
                                          </p:to>
                                        </p:set>
                                        <p:animEffect transition="in" filter="barn(inHorizontal)">
                                          <p:cBhvr>
                                            <p:cTn id="151" dur="500"/>
                                            <p:tgtEl>
                                              <p:spTgt spid="55"/>
                                            </p:tgtEl>
                                          </p:cBhvr>
                                        </p:animEffect>
                                      </p:childTnLst>
                                    </p:cTn>
                                  </p:par>
                                  <p:par>
                                    <p:cTn id="152" presetID="16" presetClass="entr" presetSubtype="26" fill="hold" grpId="0" nodeType="withEffect">
                                      <p:stCondLst>
                                        <p:cond delay="0"/>
                                      </p:stCondLst>
                                      <p:childTnLst>
                                        <p:set>
                                          <p:cBhvr>
                                            <p:cTn id="153" dur="1" fill="hold">
                                              <p:stCondLst>
                                                <p:cond delay="0"/>
                                              </p:stCondLst>
                                            </p:cTn>
                                            <p:tgtEl>
                                              <p:spTgt spid="56"/>
                                            </p:tgtEl>
                                            <p:attrNameLst>
                                              <p:attrName>style.visibility</p:attrName>
                                            </p:attrNameLst>
                                          </p:cBhvr>
                                          <p:to>
                                            <p:strVal val="visible"/>
                                          </p:to>
                                        </p:set>
                                        <p:animEffect transition="in" filter="barn(inHorizontal)">
                                          <p:cBhvr>
                                            <p:cTn id="154" dur="500"/>
                                            <p:tgtEl>
                                              <p:spTgt spid="56"/>
                                            </p:tgtEl>
                                          </p:cBhvr>
                                        </p:animEffect>
                                      </p:childTnLst>
                                    </p:cTn>
                                  </p:par>
                                </p:childTnLst>
                              </p:cTn>
                            </p:par>
                            <p:par>
                              <p:cTn id="155" fill="hold">
                                <p:stCondLst>
                                  <p:cond delay="3100"/>
                                </p:stCondLst>
                                <p:childTnLst>
                                  <p:par>
                                    <p:cTn id="156" presetID="16" presetClass="entr" presetSubtype="21" fill="hold" grpId="0" nodeType="afterEffect">
                                      <p:stCondLst>
                                        <p:cond delay="0"/>
                                      </p:stCondLst>
                                      <p:childTnLst>
                                        <p:set>
                                          <p:cBhvr>
                                            <p:cTn id="157" dur="1" fill="hold">
                                              <p:stCondLst>
                                                <p:cond delay="0"/>
                                              </p:stCondLst>
                                            </p:cTn>
                                            <p:tgtEl>
                                              <p:spTgt spid="54"/>
                                            </p:tgtEl>
                                            <p:attrNameLst>
                                              <p:attrName>style.visibility</p:attrName>
                                            </p:attrNameLst>
                                          </p:cBhvr>
                                          <p:to>
                                            <p:strVal val="visible"/>
                                          </p:to>
                                        </p:set>
                                        <p:animEffect transition="in" filter="barn(inVertical)">
                                          <p:cBhvr>
                                            <p:cTn id="158" dur="500"/>
                                            <p:tgtEl>
                                              <p:spTgt spid="54"/>
                                            </p:tgtEl>
                                          </p:cBhvr>
                                        </p:animEffect>
                                      </p:childTnLst>
                                    </p:cTn>
                                  </p:par>
                                </p:childTnLst>
                              </p:cTn>
                            </p:par>
                            <p:par>
                              <p:cTn id="159" fill="hold">
                                <p:stCondLst>
                                  <p:cond delay="3600"/>
                                </p:stCondLst>
                                <p:childTnLst>
                                  <p:par>
                                    <p:cTn id="160" presetID="22" presetClass="entr" presetSubtype="8" fill="hold" grpId="0" nodeType="afterEffect">
                                      <p:stCondLst>
                                        <p:cond delay="0"/>
                                      </p:stCondLst>
                                      <p:childTnLst>
                                        <p:set>
                                          <p:cBhvr>
                                            <p:cTn id="161" dur="1" fill="hold">
                                              <p:stCondLst>
                                                <p:cond delay="0"/>
                                              </p:stCondLst>
                                            </p:cTn>
                                            <p:tgtEl>
                                              <p:spTgt spid="57"/>
                                            </p:tgtEl>
                                            <p:attrNameLst>
                                              <p:attrName>style.visibility</p:attrName>
                                            </p:attrNameLst>
                                          </p:cBhvr>
                                          <p:to>
                                            <p:strVal val="visible"/>
                                          </p:to>
                                        </p:set>
                                        <p:animEffect transition="in" filter="wipe(left)">
                                          <p:cBhvr>
                                            <p:cTn id="16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animBg="1"/>
          <p:bldP spid="26" grpId="0" animBg="1"/>
          <p:bldP spid="27"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animBg="1"/>
          <p:bldP spid="56" grpId="0" animBg="1"/>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p:tgtEl>
                                              <p:spTgt spid="21"/>
                                            </p:tgtEl>
                                            <p:attrNameLst>
                                              <p:attrName>ppt_x</p:attrName>
                                            </p:attrNameLst>
                                          </p:cBhvr>
                                          <p:tavLst>
                                            <p:tav tm="0">
                                              <p:val>
                                                <p:strVal val="#ppt_x-#ppt_w*1.125000"/>
                                              </p:val>
                                            </p:tav>
                                            <p:tav tm="100000">
                                              <p:val>
                                                <p:strVal val="#ppt_x"/>
                                              </p:val>
                                            </p:tav>
                                          </p:tavLst>
                                        </p:anim>
                                        <p:animEffect transition="in" filter="wipe(right)">
                                          <p:cBhvr>
                                            <p:cTn id="16" dur="500"/>
                                            <p:tgtEl>
                                              <p:spTgt spid="21"/>
                                            </p:tgtEl>
                                          </p:cBhvr>
                                        </p:animEffect>
                                      </p:childTnLst>
                                    </p:cTn>
                                  </p:par>
                                  <p:par>
                                    <p:cTn id="17" presetID="2" presetClass="entr" presetSubtype="2" fill="hold" nodeType="withEffect">
                                      <p:stCondLst>
                                        <p:cond delay="60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ppt_x</p:attrName>
                                            </p:attrNameLst>
                                          </p:cBhvr>
                                          <p:tavLst>
                                            <p:tav tm="0">
                                              <p:val>
                                                <p:strVal val="#ppt_x-#ppt_w*1.125000"/>
                                              </p:val>
                                            </p:tav>
                                            <p:tav tm="100000">
                                              <p:val>
                                                <p:strVal val="#ppt_x"/>
                                              </p:val>
                                            </p:tav>
                                          </p:tavLst>
                                        </p:anim>
                                        <p:animEffect transition="in" filter="wipe(right)">
                                          <p:cBhvr>
                                            <p:cTn id="24" dur="500"/>
                                            <p:tgtEl>
                                              <p:spTgt spid="22"/>
                                            </p:tgtEl>
                                          </p:cBhvr>
                                        </p:animEffect>
                                      </p:childTnLst>
                                    </p:cTn>
                                  </p:par>
                                  <p:par>
                                    <p:cTn id="25" presetID="2" presetClass="entr" presetSubtype="2" fill="hold" nodeType="withEffect">
                                      <p:stCondLst>
                                        <p:cond delay="9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ppt_x</p:attrName>
                                            </p:attrNameLst>
                                          </p:cBhvr>
                                          <p:tavLst>
                                            <p:tav tm="0">
                                              <p:val>
                                                <p:strVal val="#ppt_x-#ppt_w*1.125000"/>
                                              </p:val>
                                            </p:tav>
                                            <p:tav tm="100000">
                                              <p:val>
                                                <p:strVal val="#ppt_x"/>
                                              </p:val>
                                            </p:tav>
                                          </p:tavLst>
                                        </p:anim>
                                        <p:animEffect transition="in" filter="wipe(right)">
                                          <p:cBhvr>
                                            <p:cTn id="32" dur="500"/>
                                            <p:tgtEl>
                                              <p:spTgt spid="23"/>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p:tgtEl>
                                              <p:spTgt spid="24"/>
                                            </p:tgtEl>
                                            <p:attrNameLst>
                                              <p:attrName>ppt_x</p:attrName>
                                            </p:attrNameLst>
                                          </p:cBhvr>
                                          <p:tavLst>
                                            <p:tav tm="0">
                                              <p:val>
                                                <p:strVal val="#ppt_x-#ppt_w*1.125000"/>
                                              </p:val>
                                            </p:tav>
                                            <p:tav tm="100000">
                                              <p:val>
                                                <p:strVal val="#ppt_x"/>
                                              </p:val>
                                            </p:tav>
                                          </p:tavLst>
                                        </p:anim>
                                        <p:animEffect transition="in" filter="wipe(right)">
                                          <p:cBhvr>
                                            <p:cTn id="36" dur="500"/>
                                            <p:tgtEl>
                                              <p:spTgt spid="24"/>
                                            </p:tgtEl>
                                          </p:cBhvr>
                                        </p:animEffect>
                                      </p:childTnLst>
                                    </p:cTn>
                                  </p:par>
                                </p:childTnLst>
                              </p:cTn>
                            </p:par>
                            <p:par>
                              <p:cTn id="37" fill="hold">
                                <p:stCondLst>
                                  <p:cond delay="1700"/>
                                </p:stCondLst>
                                <p:childTnLst>
                                  <p:par>
                                    <p:cTn id="38" presetID="53" presetClass="entr" presetSubtype="16"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27"/>
                                            </p:tgtEl>
                                            <p:attrNameLst>
                                              <p:attrName>style.visibility</p:attrName>
                                            </p:attrNameLst>
                                          </p:cBhvr>
                                          <p:to>
                                            <p:strVal val="visible"/>
                                          </p:to>
                                        </p:set>
                                        <p:anim calcmode="lin" valueType="num">
                                          <p:cBhvr>
                                            <p:cTn id="50" dur="500" fill="hold"/>
                                            <p:tgtEl>
                                              <p:spTgt spid="27"/>
                                            </p:tgtEl>
                                            <p:attrNameLst>
                                              <p:attrName>ppt_w</p:attrName>
                                            </p:attrNameLst>
                                          </p:cBhvr>
                                          <p:tavLst>
                                            <p:tav tm="0">
                                              <p:val>
                                                <p:fltVal val="0"/>
                                              </p:val>
                                            </p:tav>
                                            <p:tav tm="100000">
                                              <p:val>
                                                <p:strVal val="#ppt_w"/>
                                              </p:val>
                                            </p:tav>
                                          </p:tavLst>
                                        </p:anim>
                                        <p:anim calcmode="lin" valueType="num">
                                          <p:cBhvr>
                                            <p:cTn id="51" dur="500" fill="hold"/>
                                            <p:tgtEl>
                                              <p:spTgt spid="27"/>
                                            </p:tgtEl>
                                            <p:attrNameLst>
                                              <p:attrName>ppt_h</p:attrName>
                                            </p:attrNameLst>
                                          </p:cBhvr>
                                          <p:tavLst>
                                            <p:tav tm="0">
                                              <p:val>
                                                <p:fltVal val="0"/>
                                              </p:val>
                                            </p:tav>
                                            <p:tav tm="100000">
                                              <p:val>
                                                <p:strVal val="#ppt_h"/>
                                              </p:val>
                                            </p:tav>
                                          </p:tavLst>
                                        </p:anim>
                                        <p:animEffect transition="in" filter="fade">
                                          <p:cBhvr>
                                            <p:cTn id="52" dur="500"/>
                                            <p:tgtEl>
                                              <p:spTgt spid="2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ppt_w</p:attrName>
                                            </p:attrNameLst>
                                          </p:cBhvr>
                                          <p:tavLst>
                                            <p:tav tm="0">
                                              <p:val>
                                                <p:fltVal val="0"/>
                                              </p:val>
                                            </p:tav>
                                            <p:tav tm="100000">
                                              <p:val>
                                                <p:strVal val="#ppt_w"/>
                                              </p:val>
                                            </p:tav>
                                          </p:tavLst>
                                        </p:anim>
                                        <p:anim calcmode="lin" valueType="num">
                                          <p:cBhvr>
                                            <p:cTn id="56" dur="500" fill="hold"/>
                                            <p:tgtEl>
                                              <p:spTgt spid="35"/>
                                            </p:tgtEl>
                                            <p:attrNameLst>
                                              <p:attrName>ppt_h</p:attrName>
                                            </p:attrNameLst>
                                          </p:cBhvr>
                                          <p:tavLst>
                                            <p:tav tm="0">
                                              <p:val>
                                                <p:fltVal val="0"/>
                                              </p:val>
                                            </p:tav>
                                            <p:tav tm="100000">
                                              <p:val>
                                                <p:strVal val="#ppt_h"/>
                                              </p:val>
                                            </p:tav>
                                          </p:tavLst>
                                        </p:anim>
                                        <p:animEffect transition="in" filter="fade">
                                          <p:cBhvr>
                                            <p:cTn id="57" dur="500"/>
                                            <p:tgtEl>
                                              <p:spTgt spid="35"/>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36"/>
                                            </p:tgtEl>
                                            <p:attrNameLst>
                                              <p:attrName>style.visibility</p:attrName>
                                            </p:attrNameLst>
                                          </p:cBhvr>
                                          <p:to>
                                            <p:strVal val="visible"/>
                                          </p:to>
                                        </p:set>
                                        <p:anim calcmode="lin" valueType="num">
                                          <p:cBhvr>
                                            <p:cTn id="60" dur="500" fill="hold"/>
                                            <p:tgtEl>
                                              <p:spTgt spid="36"/>
                                            </p:tgtEl>
                                            <p:attrNameLst>
                                              <p:attrName>ppt_w</p:attrName>
                                            </p:attrNameLst>
                                          </p:cBhvr>
                                          <p:tavLst>
                                            <p:tav tm="0">
                                              <p:val>
                                                <p:fltVal val="0"/>
                                              </p:val>
                                            </p:tav>
                                            <p:tav tm="100000">
                                              <p:val>
                                                <p:strVal val="#ppt_w"/>
                                              </p:val>
                                            </p:tav>
                                          </p:tavLst>
                                        </p:anim>
                                        <p:anim calcmode="lin" valueType="num">
                                          <p:cBhvr>
                                            <p:cTn id="61" dur="500" fill="hold"/>
                                            <p:tgtEl>
                                              <p:spTgt spid="36"/>
                                            </p:tgtEl>
                                            <p:attrNameLst>
                                              <p:attrName>ppt_h</p:attrName>
                                            </p:attrNameLst>
                                          </p:cBhvr>
                                          <p:tavLst>
                                            <p:tav tm="0">
                                              <p:val>
                                                <p:fltVal val="0"/>
                                              </p:val>
                                            </p:tav>
                                            <p:tav tm="100000">
                                              <p:val>
                                                <p:strVal val="#ppt_h"/>
                                              </p:val>
                                            </p:tav>
                                          </p:tavLst>
                                        </p:anim>
                                        <p:animEffect transition="in" filter="fade">
                                          <p:cBhvr>
                                            <p:cTn id="62" dur="500"/>
                                            <p:tgtEl>
                                              <p:spTgt spid="36"/>
                                            </p:tgtEl>
                                          </p:cBhvr>
                                        </p:animEffect>
                                      </p:childTnLst>
                                    </p:cTn>
                                  </p:par>
                                  <p:par>
                                    <p:cTn id="63" presetID="53" presetClass="entr" presetSubtype="16" fill="hold" grpId="0" nodeType="withEffect">
                                      <p:stCondLst>
                                        <p:cond delay="200"/>
                                      </p:stCondLst>
                                      <p:childTnLst>
                                        <p:set>
                                          <p:cBhvr>
                                            <p:cTn id="64" dur="1" fill="hold">
                                              <p:stCondLst>
                                                <p:cond delay="0"/>
                                              </p:stCondLst>
                                            </p:cTn>
                                            <p:tgtEl>
                                              <p:spTgt spid="37"/>
                                            </p:tgtEl>
                                            <p:attrNameLst>
                                              <p:attrName>style.visibility</p:attrName>
                                            </p:attrNameLst>
                                          </p:cBhvr>
                                          <p:to>
                                            <p:strVal val="visible"/>
                                          </p:to>
                                        </p:set>
                                        <p:anim calcmode="lin" valueType="num">
                                          <p:cBhvr>
                                            <p:cTn id="65" dur="500" fill="hold"/>
                                            <p:tgtEl>
                                              <p:spTgt spid="37"/>
                                            </p:tgtEl>
                                            <p:attrNameLst>
                                              <p:attrName>ppt_w</p:attrName>
                                            </p:attrNameLst>
                                          </p:cBhvr>
                                          <p:tavLst>
                                            <p:tav tm="0">
                                              <p:val>
                                                <p:fltVal val="0"/>
                                              </p:val>
                                            </p:tav>
                                            <p:tav tm="100000">
                                              <p:val>
                                                <p:strVal val="#ppt_w"/>
                                              </p:val>
                                            </p:tav>
                                          </p:tavLst>
                                        </p:anim>
                                        <p:anim calcmode="lin" valueType="num">
                                          <p:cBhvr>
                                            <p:cTn id="66" dur="500" fill="hold"/>
                                            <p:tgtEl>
                                              <p:spTgt spid="37"/>
                                            </p:tgtEl>
                                            <p:attrNameLst>
                                              <p:attrName>ppt_h</p:attrName>
                                            </p:attrNameLst>
                                          </p:cBhvr>
                                          <p:tavLst>
                                            <p:tav tm="0">
                                              <p:val>
                                                <p:fltVal val="0"/>
                                              </p:val>
                                            </p:tav>
                                            <p:tav tm="100000">
                                              <p:val>
                                                <p:strVal val="#ppt_h"/>
                                              </p:val>
                                            </p:tav>
                                          </p:tavLst>
                                        </p:anim>
                                        <p:animEffect transition="in" filter="fade">
                                          <p:cBhvr>
                                            <p:cTn id="67" dur="500"/>
                                            <p:tgtEl>
                                              <p:spTgt spid="37"/>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38"/>
                                            </p:tgtEl>
                                            <p:attrNameLst>
                                              <p:attrName>style.visibility</p:attrName>
                                            </p:attrNameLst>
                                          </p:cBhvr>
                                          <p:to>
                                            <p:strVal val="visible"/>
                                          </p:to>
                                        </p:set>
                                        <p:anim calcmode="lin" valueType="num">
                                          <p:cBhvr>
                                            <p:cTn id="70" dur="500" fill="hold"/>
                                            <p:tgtEl>
                                              <p:spTgt spid="38"/>
                                            </p:tgtEl>
                                            <p:attrNameLst>
                                              <p:attrName>ppt_w</p:attrName>
                                            </p:attrNameLst>
                                          </p:cBhvr>
                                          <p:tavLst>
                                            <p:tav tm="0">
                                              <p:val>
                                                <p:fltVal val="0"/>
                                              </p:val>
                                            </p:tav>
                                            <p:tav tm="100000">
                                              <p:val>
                                                <p:strVal val="#ppt_w"/>
                                              </p:val>
                                            </p:tav>
                                          </p:tavLst>
                                        </p:anim>
                                        <p:anim calcmode="lin" valueType="num">
                                          <p:cBhvr>
                                            <p:cTn id="71" dur="500" fill="hold"/>
                                            <p:tgtEl>
                                              <p:spTgt spid="38"/>
                                            </p:tgtEl>
                                            <p:attrNameLst>
                                              <p:attrName>ppt_h</p:attrName>
                                            </p:attrNameLst>
                                          </p:cBhvr>
                                          <p:tavLst>
                                            <p:tav tm="0">
                                              <p:val>
                                                <p:fltVal val="0"/>
                                              </p:val>
                                            </p:tav>
                                            <p:tav tm="100000">
                                              <p:val>
                                                <p:strVal val="#ppt_h"/>
                                              </p:val>
                                            </p:tav>
                                          </p:tavLst>
                                        </p:anim>
                                        <p:animEffect transition="in" filter="fade">
                                          <p:cBhvr>
                                            <p:cTn id="72" dur="500"/>
                                            <p:tgtEl>
                                              <p:spTgt spid="38"/>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p:cTn id="75" dur="500" fill="hold"/>
                                            <p:tgtEl>
                                              <p:spTgt spid="39"/>
                                            </p:tgtEl>
                                            <p:attrNameLst>
                                              <p:attrName>ppt_w</p:attrName>
                                            </p:attrNameLst>
                                          </p:cBhvr>
                                          <p:tavLst>
                                            <p:tav tm="0">
                                              <p:val>
                                                <p:fltVal val="0"/>
                                              </p:val>
                                            </p:tav>
                                            <p:tav tm="100000">
                                              <p:val>
                                                <p:strVal val="#ppt_w"/>
                                              </p:val>
                                            </p:tav>
                                          </p:tavLst>
                                        </p:anim>
                                        <p:anim calcmode="lin" valueType="num">
                                          <p:cBhvr>
                                            <p:cTn id="76" dur="500" fill="hold"/>
                                            <p:tgtEl>
                                              <p:spTgt spid="39"/>
                                            </p:tgtEl>
                                            <p:attrNameLst>
                                              <p:attrName>ppt_h</p:attrName>
                                            </p:attrNameLst>
                                          </p:cBhvr>
                                          <p:tavLst>
                                            <p:tav tm="0">
                                              <p:val>
                                                <p:fltVal val="0"/>
                                              </p:val>
                                            </p:tav>
                                            <p:tav tm="100000">
                                              <p:val>
                                                <p:strVal val="#ppt_h"/>
                                              </p:val>
                                            </p:tav>
                                          </p:tavLst>
                                        </p:anim>
                                        <p:animEffect transition="in" filter="fade">
                                          <p:cBhvr>
                                            <p:cTn id="77" dur="500"/>
                                            <p:tgtEl>
                                              <p:spTgt spid="39"/>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40"/>
                                            </p:tgtEl>
                                            <p:attrNameLst>
                                              <p:attrName>style.visibility</p:attrName>
                                            </p:attrNameLst>
                                          </p:cBhvr>
                                          <p:to>
                                            <p:strVal val="visible"/>
                                          </p:to>
                                        </p:set>
                                        <p:anim calcmode="lin" valueType="num">
                                          <p:cBhvr>
                                            <p:cTn id="80" dur="500" fill="hold"/>
                                            <p:tgtEl>
                                              <p:spTgt spid="40"/>
                                            </p:tgtEl>
                                            <p:attrNameLst>
                                              <p:attrName>ppt_w</p:attrName>
                                            </p:attrNameLst>
                                          </p:cBhvr>
                                          <p:tavLst>
                                            <p:tav tm="0">
                                              <p:val>
                                                <p:fltVal val="0"/>
                                              </p:val>
                                            </p:tav>
                                            <p:tav tm="100000">
                                              <p:val>
                                                <p:strVal val="#ppt_w"/>
                                              </p:val>
                                            </p:tav>
                                          </p:tavLst>
                                        </p:anim>
                                        <p:anim calcmode="lin" valueType="num">
                                          <p:cBhvr>
                                            <p:cTn id="81" dur="500" fill="hold"/>
                                            <p:tgtEl>
                                              <p:spTgt spid="40"/>
                                            </p:tgtEl>
                                            <p:attrNameLst>
                                              <p:attrName>ppt_h</p:attrName>
                                            </p:attrNameLst>
                                          </p:cBhvr>
                                          <p:tavLst>
                                            <p:tav tm="0">
                                              <p:val>
                                                <p:fltVal val="0"/>
                                              </p:val>
                                            </p:tav>
                                            <p:tav tm="100000">
                                              <p:val>
                                                <p:strVal val="#ppt_h"/>
                                              </p:val>
                                            </p:tav>
                                          </p:tavLst>
                                        </p:anim>
                                        <p:animEffect transition="in" filter="fade">
                                          <p:cBhvr>
                                            <p:cTn id="82" dur="500"/>
                                            <p:tgtEl>
                                              <p:spTgt spid="40"/>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41"/>
                                            </p:tgtEl>
                                            <p:attrNameLst>
                                              <p:attrName>style.visibility</p:attrName>
                                            </p:attrNameLst>
                                          </p:cBhvr>
                                          <p:to>
                                            <p:strVal val="visible"/>
                                          </p:to>
                                        </p:set>
                                        <p:anim calcmode="lin" valueType="num">
                                          <p:cBhvr>
                                            <p:cTn id="85" dur="500" fill="hold"/>
                                            <p:tgtEl>
                                              <p:spTgt spid="41"/>
                                            </p:tgtEl>
                                            <p:attrNameLst>
                                              <p:attrName>ppt_w</p:attrName>
                                            </p:attrNameLst>
                                          </p:cBhvr>
                                          <p:tavLst>
                                            <p:tav tm="0">
                                              <p:val>
                                                <p:fltVal val="0"/>
                                              </p:val>
                                            </p:tav>
                                            <p:tav tm="100000">
                                              <p:val>
                                                <p:strVal val="#ppt_w"/>
                                              </p:val>
                                            </p:tav>
                                          </p:tavLst>
                                        </p:anim>
                                        <p:anim calcmode="lin" valueType="num">
                                          <p:cBhvr>
                                            <p:cTn id="86" dur="500" fill="hold"/>
                                            <p:tgtEl>
                                              <p:spTgt spid="41"/>
                                            </p:tgtEl>
                                            <p:attrNameLst>
                                              <p:attrName>ppt_h</p:attrName>
                                            </p:attrNameLst>
                                          </p:cBhvr>
                                          <p:tavLst>
                                            <p:tav tm="0">
                                              <p:val>
                                                <p:fltVal val="0"/>
                                              </p:val>
                                            </p:tav>
                                            <p:tav tm="100000">
                                              <p:val>
                                                <p:strVal val="#ppt_h"/>
                                              </p:val>
                                            </p:tav>
                                          </p:tavLst>
                                        </p:anim>
                                        <p:animEffect transition="in" filter="fade">
                                          <p:cBhvr>
                                            <p:cTn id="87" dur="500"/>
                                            <p:tgtEl>
                                              <p:spTgt spid="41"/>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anim calcmode="lin" valueType="num">
                                          <p:cBhvr>
                                            <p:cTn id="90" dur="500" fill="hold"/>
                                            <p:tgtEl>
                                              <p:spTgt spid="42"/>
                                            </p:tgtEl>
                                            <p:attrNameLst>
                                              <p:attrName>ppt_w</p:attrName>
                                            </p:attrNameLst>
                                          </p:cBhvr>
                                          <p:tavLst>
                                            <p:tav tm="0">
                                              <p:val>
                                                <p:fltVal val="0"/>
                                              </p:val>
                                            </p:tav>
                                            <p:tav tm="100000">
                                              <p:val>
                                                <p:strVal val="#ppt_w"/>
                                              </p:val>
                                            </p:tav>
                                          </p:tavLst>
                                        </p:anim>
                                        <p:anim calcmode="lin" valueType="num">
                                          <p:cBhvr>
                                            <p:cTn id="91" dur="500" fill="hold"/>
                                            <p:tgtEl>
                                              <p:spTgt spid="42"/>
                                            </p:tgtEl>
                                            <p:attrNameLst>
                                              <p:attrName>ppt_h</p:attrName>
                                            </p:attrNameLst>
                                          </p:cBhvr>
                                          <p:tavLst>
                                            <p:tav tm="0">
                                              <p:val>
                                                <p:fltVal val="0"/>
                                              </p:val>
                                            </p:tav>
                                            <p:tav tm="100000">
                                              <p:val>
                                                <p:strVal val="#ppt_h"/>
                                              </p:val>
                                            </p:tav>
                                          </p:tavLst>
                                        </p:anim>
                                        <p:animEffect transition="in" filter="fade">
                                          <p:cBhvr>
                                            <p:cTn id="92" dur="500"/>
                                            <p:tgtEl>
                                              <p:spTgt spid="42"/>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43"/>
                                            </p:tgtEl>
                                            <p:attrNameLst>
                                              <p:attrName>style.visibility</p:attrName>
                                            </p:attrNameLst>
                                          </p:cBhvr>
                                          <p:to>
                                            <p:strVal val="visible"/>
                                          </p:to>
                                        </p:set>
                                        <p:anim calcmode="lin" valueType="num">
                                          <p:cBhvr>
                                            <p:cTn id="95" dur="500" fill="hold"/>
                                            <p:tgtEl>
                                              <p:spTgt spid="43"/>
                                            </p:tgtEl>
                                            <p:attrNameLst>
                                              <p:attrName>ppt_w</p:attrName>
                                            </p:attrNameLst>
                                          </p:cBhvr>
                                          <p:tavLst>
                                            <p:tav tm="0">
                                              <p:val>
                                                <p:fltVal val="0"/>
                                              </p:val>
                                            </p:tav>
                                            <p:tav tm="100000">
                                              <p:val>
                                                <p:strVal val="#ppt_w"/>
                                              </p:val>
                                            </p:tav>
                                          </p:tavLst>
                                        </p:anim>
                                        <p:anim calcmode="lin" valueType="num">
                                          <p:cBhvr>
                                            <p:cTn id="96" dur="500" fill="hold"/>
                                            <p:tgtEl>
                                              <p:spTgt spid="43"/>
                                            </p:tgtEl>
                                            <p:attrNameLst>
                                              <p:attrName>ppt_h</p:attrName>
                                            </p:attrNameLst>
                                          </p:cBhvr>
                                          <p:tavLst>
                                            <p:tav tm="0">
                                              <p:val>
                                                <p:fltVal val="0"/>
                                              </p:val>
                                            </p:tav>
                                            <p:tav tm="100000">
                                              <p:val>
                                                <p:strVal val="#ppt_h"/>
                                              </p:val>
                                            </p:tav>
                                          </p:tavLst>
                                        </p:anim>
                                        <p:animEffect transition="in" filter="fade">
                                          <p:cBhvr>
                                            <p:cTn id="97" dur="500"/>
                                            <p:tgtEl>
                                              <p:spTgt spid="43"/>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44"/>
                                            </p:tgtEl>
                                            <p:attrNameLst>
                                              <p:attrName>style.visibility</p:attrName>
                                            </p:attrNameLst>
                                          </p:cBhvr>
                                          <p:to>
                                            <p:strVal val="visible"/>
                                          </p:to>
                                        </p:set>
                                        <p:anim calcmode="lin" valueType="num">
                                          <p:cBhvr>
                                            <p:cTn id="100" dur="500" fill="hold"/>
                                            <p:tgtEl>
                                              <p:spTgt spid="44"/>
                                            </p:tgtEl>
                                            <p:attrNameLst>
                                              <p:attrName>ppt_w</p:attrName>
                                            </p:attrNameLst>
                                          </p:cBhvr>
                                          <p:tavLst>
                                            <p:tav tm="0">
                                              <p:val>
                                                <p:fltVal val="0"/>
                                              </p:val>
                                            </p:tav>
                                            <p:tav tm="100000">
                                              <p:val>
                                                <p:strVal val="#ppt_w"/>
                                              </p:val>
                                            </p:tav>
                                          </p:tavLst>
                                        </p:anim>
                                        <p:anim calcmode="lin" valueType="num">
                                          <p:cBhvr>
                                            <p:cTn id="101" dur="500" fill="hold"/>
                                            <p:tgtEl>
                                              <p:spTgt spid="44"/>
                                            </p:tgtEl>
                                            <p:attrNameLst>
                                              <p:attrName>ppt_h</p:attrName>
                                            </p:attrNameLst>
                                          </p:cBhvr>
                                          <p:tavLst>
                                            <p:tav tm="0">
                                              <p:val>
                                                <p:fltVal val="0"/>
                                              </p:val>
                                            </p:tav>
                                            <p:tav tm="100000">
                                              <p:val>
                                                <p:strVal val="#ppt_h"/>
                                              </p:val>
                                            </p:tav>
                                          </p:tavLst>
                                        </p:anim>
                                        <p:animEffect transition="in" filter="fade">
                                          <p:cBhvr>
                                            <p:cTn id="102" dur="500"/>
                                            <p:tgtEl>
                                              <p:spTgt spid="44"/>
                                            </p:tgtEl>
                                          </p:cBhvr>
                                        </p:animEffect>
                                      </p:childTnLst>
                                    </p:cTn>
                                  </p:par>
                                  <p:par>
                                    <p:cTn id="103" presetID="53" presetClass="entr" presetSubtype="16" fill="hold" grpId="0" nodeType="withEffect">
                                      <p:stCondLst>
                                        <p:cond delay="200"/>
                                      </p:stCondLst>
                                      <p:childTnLst>
                                        <p:set>
                                          <p:cBhvr>
                                            <p:cTn id="104" dur="1" fill="hold">
                                              <p:stCondLst>
                                                <p:cond delay="0"/>
                                              </p:stCondLst>
                                            </p:cTn>
                                            <p:tgtEl>
                                              <p:spTgt spid="45"/>
                                            </p:tgtEl>
                                            <p:attrNameLst>
                                              <p:attrName>style.visibility</p:attrName>
                                            </p:attrNameLst>
                                          </p:cBhvr>
                                          <p:to>
                                            <p:strVal val="visible"/>
                                          </p:to>
                                        </p:set>
                                        <p:anim calcmode="lin" valueType="num">
                                          <p:cBhvr>
                                            <p:cTn id="105" dur="500" fill="hold"/>
                                            <p:tgtEl>
                                              <p:spTgt spid="45"/>
                                            </p:tgtEl>
                                            <p:attrNameLst>
                                              <p:attrName>ppt_w</p:attrName>
                                            </p:attrNameLst>
                                          </p:cBhvr>
                                          <p:tavLst>
                                            <p:tav tm="0">
                                              <p:val>
                                                <p:fltVal val="0"/>
                                              </p:val>
                                            </p:tav>
                                            <p:tav tm="100000">
                                              <p:val>
                                                <p:strVal val="#ppt_w"/>
                                              </p:val>
                                            </p:tav>
                                          </p:tavLst>
                                        </p:anim>
                                        <p:anim calcmode="lin" valueType="num">
                                          <p:cBhvr>
                                            <p:cTn id="106" dur="500" fill="hold"/>
                                            <p:tgtEl>
                                              <p:spTgt spid="45"/>
                                            </p:tgtEl>
                                            <p:attrNameLst>
                                              <p:attrName>ppt_h</p:attrName>
                                            </p:attrNameLst>
                                          </p:cBhvr>
                                          <p:tavLst>
                                            <p:tav tm="0">
                                              <p:val>
                                                <p:fltVal val="0"/>
                                              </p:val>
                                            </p:tav>
                                            <p:tav tm="100000">
                                              <p:val>
                                                <p:strVal val="#ppt_h"/>
                                              </p:val>
                                            </p:tav>
                                          </p:tavLst>
                                        </p:anim>
                                        <p:animEffect transition="in" filter="fade">
                                          <p:cBhvr>
                                            <p:cTn id="107" dur="500"/>
                                            <p:tgtEl>
                                              <p:spTgt spid="45"/>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46"/>
                                            </p:tgtEl>
                                            <p:attrNameLst>
                                              <p:attrName>style.visibility</p:attrName>
                                            </p:attrNameLst>
                                          </p:cBhvr>
                                          <p:to>
                                            <p:strVal val="visible"/>
                                          </p:to>
                                        </p:set>
                                        <p:anim calcmode="lin" valueType="num">
                                          <p:cBhvr>
                                            <p:cTn id="110" dur="500" fill="hold"/>
                                            <p:tgtEl>
                                              <p:spTgt spid="46"/>
                                            </p:tgtEl>
                                            <p:attrNameLst>
                                              <p:attrName>ppt_w</p:attrName>
                                            </p:attrNameLst>
                                          </p:cBhvr>
                                          <p:tavLst>
                                            <p:tav tm="0">
                                              <p:val>
                                                <p:fltVal val="0"/>
                                              </p:val>
                                            </p:tav>
                                            <p:tav tm="100000">
                                              <p:val>
                                                <p:strVal val="#ppt_w"/>
                                              </p:val>
                                            </p:tav>
                                          </p:tavLst>
                                        </p:anim>
                                        <p:anim calcmode="lin" valueType="num">
                                          <p:cBhvr>
                                            <p:cTn id="111" dur="500" fill="hold"/>
                                            <p:tgtEl>
                                              <p:spTgt spid="46"/>
                                            </p:tgtEl>
                                            <p:attrNameLst>
                                              <p:attrName>ppt_h</p:attrName>
                                            </p:attrNameLst>
                                          </p:cBhvr>
                                          <p:tavLst>
                                            <p:tav tm="0">
                                              <p:val>
                                                <p:fltVal val="0"/>
                                              </p:val>
                                            </p:tav>
                                            <p:tav tm="100000">
                                              <p:val>
                                                <p:strVal val="#ppt_h"/>
                                              </p:val>
                                            </p:tav>
                                          </p:tavLst>
                                        </p:anim>
                                        <p:animEffect transition="in" filter="fade">
                                          <p:cBhvr>
                                            <p:cTn id="112" dur="500"/>
                                            <p:tgtEl>
                                              <p:spTgt spid="46"/>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47"/>
                                            </p:tgtEl>
                                            <p:attrNameLst>
                                              <p:attrName>style.visibility</p:attrName>
                                            </p:attrNameLst>
                                          </p:cBhvr>
                                          <p:to>
                                            <p:strVal val="visible"/>
                                          </p:to>
                                        </p:set>
                                        <p:anim calcmode="lin" valueType="num">
                                          <p:cBhvr>
                                            <p:cTn id="115" dur="500" fill="hold"/>
                                            <p:tgtEl>
                                              <p:spTgt spid="47"/>
                                            </p:tgtEl>
                                            <p:attrNameLst>
                                              <p:attrName>ppt_w</p:attrName>
                                            </p:attrNameLst>
                                          </p:cBhvr>
                                          <p:tavLst>
                                            <p:tav tm="0">
                                              <p:val>
                                                <p:fltVal val="0"/>
                                              </p:val>
                                            </p:tav>
                                            <p:tav tm="100000">
                                              <p:val>
                                                <p:strVal val="#ppt_w"/>
                                              </p:val>
                                            </p:tav>
                                          </p:tavLst>
                                        </p:anim>
                                        <p:anim calcmode="lin" valueType="num">
                                          <p:cBhvr>
                                            <p:cTn id="116" dur="500" fill="hold"/>
                                            <p:tgtEl>
                                              <p:spTgt spid="47"/>
                                            </p:tgtEl>
                                            <p:attrNameLst>
                                              <p:attrName>ppt_h</p:attrName>
                                            </p:attrNameLst>
                                          </p:cBhvr>
                                          <p:tavLst>
                                            <p:tav tm="0">
                                              <p:val>
                                                <p:fltVal val="0"/>
                                              </p:val>
                                            </p:tav>
                                            <p:tav tm="100000">
                                              <p:val>
                                                <p:strVal val="#ppt_h"/>
                                              </p:val>
                                            </p:tav>
                                          </p:tavLst>
                                        </p:anim>
                                        <p:animEffect transition="in" filter="fade">
                                          <p:cBhvr>
                                            <p:cTn id="117" dur="500"/>
                                            <p:tgtEl>
                                              <p:spTgt spid="47"/>
                                            </p:tgtEl>
                                          </p:cBhvr>
                                        </p:animEffect>
                                      </p:childTnLst>
                                    </p:cTn>
                                  </p:par>
                                  <p:par>
                                    <p:cTn id="118" presetID="53" presetClass="entr" presetSubtype="16" fill="hold" grpId="0" nodeType="withEffect">
                                      <p:stCondLst>
                                        <p:cond delay="200"/>
                                      </p:stCondLst>
                                      <p:childTnLst>
                                        <p:set>
                                          <p:cBhvr>
                                            <p:cTn id="119" dur="1" fill="hold">
                                              <p:stCondLst>
                                                <p:cond delay="0"/>
                                              </p:stCondLst>
                                            </p:cTn>
                                            <p:tgtEl>
                                              <p:spTgt spid="48"/>
                                            </p:tgtEl>
                                            <p:attrNameLst>
                                              <p:attrName>style.visibility</p:attrName>
                                            </p:attrNameLst>
                                          </p:cBhvr>
                                          <p:to>
                                            <p:strVal val="visible"/>
                                          </p:to>
                                        </p:set>
                                        <p:anim calcmode="lin" valueType="num">
                                          <p:cBhvr>
                                            <p:cTn id="120" dur="500" fill="hold"/>
                                            <p:tgtEl>
                                              <p:spTgt spid="48"/>
                                            </p:tgtEl>
                                            <p:attrNameLst>
                                              <p:attrName>ppt_w</p:attrName>
                                            </p:attrNameLst>
                                          </p:cBhvr>
                                          <p:tavLst>
                                            <p:tav tm="0">
                                              <p:val>
                                                <p:fltVal val="0"/>
                                              </p:val>
                                            </p:tav>
                                            <p:tav tm="100000">
                                              <p:val>
                                                <p:strVal val="#ppt_w"/>
                                              </p:val>
                                            </p:tav>
                                          </p:tavLst>
                                        </p:anim>
                                        <p:anim calcmode="lin" valueType="num">
                                          <p:cBhvr>
                                            <p:cTn id="121" dur="500" fill="hold"/>
                                            <p:tgtEl>
                                              <p:spTgt spid="48"/>
                                            </p:tgtEl>
                                            <p:attrNameLst>
                                              <p:attrName>ppt_h</p:attrName>
                                            </p:attrNameLst>
                                          </p:cBhvr>
                                          <p:tavLst>
                                            <p:tav tm="0">
                                              <p:val>
                                                <p:fltVal val="0"/>
                                              </p:val>
                                            </p:tav>
                                            <p:tav tm="100000">
                                              <p:val>
                                                <p:strVal val="#ppt_h"/>
                                              </p:val>
                                            </p:tav>
                                          </p:tavLst>
                                        </p:anim>
                                        <p:animEffect transition="in" filter="fade">
                                          <p:cBhvr>
                                            <p:cTn id="122" dur="500"/>
                                            <p:tgtEl>
                                              <p:spTgt spid="48"/>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49"/>
                                            </p:tgtEl>
                                            <p:attrNameLst>
                                              <p:attrName>style.visibility</p:attrName>
                                            </p:attrNameLst>
                                          </p:cBhvr>
                                          <p:to>
                                            <p:strVal val="visible"/>
                                          </p:to>
                                        </p:set>
                                        <p:anim calcmode="lin" valueType="num">
                                          <p:cBhvr>
                                            <p:cTn id="125" dur="500" fill="hold"/>
                                            <p:tgtEl>
                                              <p:spTgt spid="49"/>
                                            </p:tgtEl>
                                            <p:attrNameLst>
                                              <p:attrName>ppt_w</p:attrName>
                                            </p:attrNameLst>
                                          </p:cBhvr>
                                          <p:tavLst>
                                            <p:tav tm="0">
                                              <p:val>
                                                <p:fltVal val="0"/>
                                              </p:val>
                                            </p:tav>
                                            <p:tav tm="100000">
                                              <p:val>
                                                <p:strVal val="#ppt_w"/>
                                              </p:val>
                                            </p:tav>
                                          </p:tavLst>
                                        </p:anim>
                                        <p:anim calcmode="lin" valueType="num">
                                          <p:cBhvr>
                                            <p:cTn id="126" dur="500" fill="hold"/>
                                            <p:tgtEl>
                                              <p:spTgt spid="49"/>
                                            </p:tgtEl>
                                            <p:attrNameLst>
                                              <p:attrName>ppt_h</p:attrName>
                                            </p:attrNameLst>
                                          </p:cBhvr>
                                          <p:tavLst>
                                            <p:tav tm="0">
                                              <p:val>
                                                <p:fltVal val="0"/>
                                              </p:val>
                                            </p:tav>
                                            <p:tav tm="100000">
                                              <p:val>
                                                <p:strVal val="#ppt_h"/>
                                              </p:val>
                                            </p:tav>
                                          </p:tavLst>
                                        </p:anim>
                                        <p:animEffect transition="in" filter="fade">
                                          <p:cBhvr>
                                            <p:cTn id="127" dur="500"/>
                                            <p:tgtEl>
                                              <p:spTgt spid="49"/>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50"/>
                                            </p:tgtEl>
                                            <p:attrNameLst>
                                              <p:attrName>style.visibility</p:attrName>
                                            </p:attrNameLst>
                                          </p:cBhvr>
                                          <p:to>
                                            <p:strVal val="visible"/>
                                          </p:to>
                                        </p:set>
                                        <p:anim calcmode="lin" valueType="num">
                                          <p:cBhvr>
                                            <p:cTn id="130" dur="500" fill="hold"/>
                                            <p:tgtEl>
                                              <p:spTgt spid="50"/>
                                            </p:tgtEl>
                                            <p:attrNameLst>
                                              <p:attrName>ppt_w</p:attrName>
                                            </p:attrNameLst>
                                          </p:cBhvr>
                                          <p:tavLst>
                                            <p:tav tm="0">
                                              <p:val>
                                                <p:fltVal val="0"/>
                                              </p:val>
                                            </p:tav>
                                            <p:tav tm="100000">
                                              <p:val>
                                                <p:strVal val="#ppt_w"/>
                                              </p:val>
                                            </p:tav>
                                          </p:tavLst>
                                        </p:anim>
                                        <p:anim calcmode="lin" valueType="num">
                                          <p:cBhvr>
                                            <p:cTn id="131" dur="500" fill="hold"/>
                                            <p:tgtEl>
                                              <p:spTgt spid="50"/>
                                            </p:tgtEl>
                                            <p:attrNameLst>
                                              <p:attrName>ppt_h</p:attrName>
                                            </p:attrNameLst>
                                          </p:cBhvr>
                                          <p:tavLst>
                                            <p:tav tm="0">
                                              <p:val>
                                                <p:fltVal val="0"/>
                                              </p:val>
                                            </p:tav>
                                            <p:tav tm="100000">
                                              <p:val>
                                                <p:strVal val="#ppt_h"/>
                                              </p:val>
                                            </p:tav>
                                          </p:tavLst>
                                        </p:anim>
                                        <p:animEffect transition="in" filter="fade">
                                          <p:cBhvr>
                                            <p:cTn id="132" dur="500"/>
                                            <p:tgtEl>
                                              <p:spTgt spid="50"/>
                                            </p:tgtEl>
                                          </p:cBhvr>
                                        </p:animEffect>
                                      </p:childTnLst>
                                    </p:cTn>
                                  </p:par>
                                  <p:par>
                                    <p:cTn id="133" presetID="53" presetClass="entr" presetSubtype="16" fill="hold" grpId="0" nodeType="withEffect">
                                      <p:stCondLst>
                                        <p:cond delay="200"/>
                                      </p:stCondLst>
                                      <p:childTnLst>
                                        <p:set>
                                          <p:cBhvr>
                                            <p:cTn id="134" dur="1" fill="hold">
                                              <p:stCondLst>
                                                <p:cond delay="0"/>
                                              </p:stCondLst>
                                            </p:cTn>
                                            <p:tgtEl>
                                              <p:spTgt spid="51"/>
                                            </p:tgtEl>
                                            <p:attrNameLst>
                                              <p:attrName>style.visibility</p:attrName>
                                            </p:attrNameLst>
                                          </p:cBhvr>
                                          <p:to>
                                            <p:strVal val="visible"/>
                                          </p:to>
                                        </p:set>
                                        <p:anim calcmode="lin" valueType="num">
                                          <p:cBhvr>
                                            <p:cTn id="135" dur="500" fill="hold"/>
                                            <p:tgtEl>
                                              <p:spTgt spid="51"/>
                                            </p:tgtEl>
                                            <p:attrNameLst>
                                              <p:attrName>ppt_w</p:attrName>
                                            </p:attrNameLst>
                                          </p:cBhvr>
                                          <p:tavLst>
                                            <p:tav tm="0">
                                              <p:val>
                                                <p:fltVal val="0"/>
                                              </p:val>
                                            </p:tav>
                                            <p:tav tm="100000">
                                              <p:val>
                                                <p:strVal val="#ppt_w"/>
                                              </p:val>
                                            </p:tav>
                                          </p:tavLst>
                                        </p:anim>
                                        <p:anim calcmode="lin" valueType="num">
                                          <p:cBhvr>
                                            <p:cTn id="136" dur="500" fill="hold"/>
                                            <p:tgtEl>
                                              <p:spTgt spid="51"/>
                                            </p:tgtEl>
                                            <p:attrNameLst>
                                              <p:attrName>ppt_h</p:attrName>
                                            </p:attrNameLst>
                                          </p:cBhvr>
                                          <p:tavLst>
                                            <p:tav tm="0">
                                              <p:val>
                                                <p:fltVal val="0"/>
                                              </p:val>
                                            </p:tav>
                                            <p:tav tm="100000">
                                              <p:val>
                                                <p:strVal val="#ppt_h"/>
                                              </p:val>
                                            </p:tav>
                                          </p:tavLst>
                                        </p:anim>
                                        <p:animEffect transition="in" filter="fade">
                                          <p:cBhvr>
                                            <p:cTn id="137" dur="500"/>
                                            <p:tgtEl>
                                              <p:spTgt spid="51"/>
                                            </p:tgtEl>
                                          </p:cBhvr>
                                        </p:animEffect>
                                      </p:childTnLst>
                                    </p:cTn>
                                  </p:par>
                                  <p:par>
                                    <p:cTn id="138" presetID="53" presetClass="entr" presetSubtype="16" fill="hold" grpId="0" nodeType="withEffect">
                                      <p:stCondLst>
                                        <p:cond delay="200"/>
                                      </p:stCondLst>
                                      <p:childTnLst>
                                        <p:set>
                                          <p:cBhvr>
                                            <p:cTn id="139" dur="1" fill="hold">
                                              <p:stCondLst>
                                                <p:cond delay="0"/>
                                              </p:stCondLst>
                                            </p:cTn>
                                            <p:tgtEl>
                                              <p:spTgt spid="52"/>
                                            </p:tgtEl>
                                            <p:attrNameLst>
                                              <p:attrName>style.visibility</p:attrName>
                                            </p:attrNameLst>
                                          </p:cBhvr>
                                          <p:to>
                                            <p:strVal val="visible"/>
                                          </p:to>
                                        </p:set>
                                        <p:anim calcmode="lin" valueType="num">
                                          <p:cBhvr>
                                            <p:cTn id="140" dur="500" fill="hold"/>
                                            <p:tgtEl>
                                              <p:spTgt spid="52"/>
                                            </p:tgtEl>
                                            <p:attrNameLst>
                                              <p:attrName>ppt_w</p:attrName>
                                            </p:attrNameLst>
                                          </p:cBhvr>
                                          <p:tavLst>
                                            <p:tav tm="0">
                                              <p:val>
                                                <p:fltVal val="0"/>
                                              </p:val>
                                            </p:tav>
                                            <p:tav tm="100000">
                                              <p:val>
                                                <p:strVal val="#ppt_w"/>
                                              </p:val>
                                            </p:tav>
                                          </p:tavLst>
                                        </p:anim>
                                        <p:anim calcmode="lin" valueType="num">
                                          <p:cBhvr>
                                            <p:cTn id="141" dur="500" fill="hold"/>
                                            <p:tgtEl>
                                              <p:spTgt spid="52"/>
                                            </p:tgtEl>
                                            <p:attrNameLst>
                                              <p:attrName>ppt_h</p:attrName>
                                            </p:attrNameLst>
                                          </p:cBhvr>
                                          <p:tavLst>
                                            <p:tav tm="0">
                                              <p:val>
                                                <p:fltVal val="0"/>
                                              </p:val>
                                            </p:tav>
                                            <p:tav tm="100000">
                                              <p:val>
                                                <p:strVal val="#ppt_h"/>
                                              </p:val>
                                            </p:tav>
                                          </p:tavLst>
                                        </p:anim>
                                        <p:animEffect transition="in" filter="fade">
                                          <p:cBhvr>
                                            <p:cTn id="142" dur="500"/>
                                            <p:tgtEl>
                                              <p:spTgt spid="52"/>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53"/>
                                            </p:tgtEl>
                                            <p:attrNameLst>
                                              <p:attrName>style.visibility</p:attrName>
                                            </p:attrNameLst>
                                          </p:cBhvr>
                                          <p:to>
                                            <p:strVal val="visible"/>
                                          </p:to>
                                        </p:set>
                                        <p:anim calcmode="lin" valueType="num">
                                          <p:cBhvr>
                                            <p:cTn id="145" dur="500" fill="hold"/>
                                            <p:tgtEl>
                                              <p:spTgt spid="53"/>
                                            </p:tgtEl>
                                            <p:attrNameLst>
                                              <p:attrName>ppt_w</p:attrName>
                                            </p:attrNameLst>
                                          </p:cBhvr>
                                          <p:tavLst>
                                            <p:tav tm="0">
                                              <p:val>
                                                <p:fltVal val="0"/>
                                              </p:val>
                                            </p:tav>
                                            <p:tav tm="100000">
                                              <p:val>
                                                <p:strVal val="#ppt_w"/>
                                              </p:val>
                                            </p:tav>
                                          </p:tavLst>
                                        </p:anim>
                                        <p:anim calcmode="lin" valueType="num">
                                          <p:cBhvr>
                                            <p:cTn id="146" dur="500" fill="hold"/>
                                            <p:tgtEl>
                                              <p:spTgt spid="53"/>
                                            </p:tgtEl>
                                            <p:attrNameLst>
                                              <p:attrName>ppt_h</p:attrName>
                                            </p:attrNameLst>
                                          </p:cBhvr>
                                          <p:tavLst>
                                            <p:tav tm="0">
                                              <p:val>
                                                <p:fltVal val="0"/>
                                              </p:val>
                                            </p:tav>
                                            <p:tav tm="100000">
                                              <p:val>
                                                <p:strVal val="#ppt_h"/>
                                              </p:val>
                                            </p:tav>
                                          </p:tavLst>
                                        </p:anim>
                                        <p:animEffect transition="in" filter="fade">
                                          <p:cBhvr>
                                            <p:cTn id="147" dur="500"/>
                                            <p:tgtEl>
                                              <p:spTgt spid="53"/>
                                            </p:tgtEl>
                                          </p:cBhvr>
                                        </p:animEffect>
                                      </p:childTnLst>
                                    </p:cTn>
                                  </p:par>
                                </p:childTnLst>
                              </p:cTn>
                            </p:par>
                            <p:par>
                              <p:cTn id="148" fill="hold">
                                <p:stCondLst>
                                  <p:cond delay="2600"/>
                                </p:stCondLst>
                                <p:childTnLst>
                                  <p:par>
                                    <p:cTn id="149" presetID="16" presetClass="entr" presetSubtype="26" fill="hold" grpId="0" nodeType="afterEffect">
                                      <p:stCondLst>
                                        <p:cond delay="0"/>
                                      </p:stCondLst>
                                      <p:childTnLst>
                                        <p:set>
                                          <p:cBhvr>
                                            <p:cTn id="150" dur="1" fill="hold">
                                              <p:stCondLst>
                                                <p:cond delay="0"/>
                                              </p:stCondLst>
                                            </p:cTn>
                                            <p:tgtEl>
                                              <p:spTgt spid="55"/>
                                            </p:tgtEl>
                                            <p:attrNameLst>
                                              <p:attrName>style.visibility</p:attrName>
                                            </p:attrNameLst>
                                          </p:cBhvr>
                                          <p:to>
                                            <p:strVal val="visible"/>
                                          </p:to>
                                        </p:set>
                                        <p:animEffect transition="in" filter="barn(inHorizontal)">
                                          <p:cBhvr>
                                            <p:cTn id="151" dur="500"/>
                                            <p:tgtEl>
                                              <p:spTgt spid="55"/>
                                            </p:tgtEl>
                                          </p:cBhvr>
                                        </p:animEffect>
                                      </p:childTnLst>
                                    </p:cTn>
                                  </p:par>
                                  <p:par>
                                    <p:cTn id="152" presetID="16" presetClass="entr" presetSubtype="26" fill="hold" grpId="0" nodeType="withEffect">
                                      <p:stCondLst>
                                        <p:cond delay="0"/>
                                      </p:stCondLst>
                                      <p:childTnLst>
                                        <p:set>
                                          <p:cBhvr>
                                            <p:cTn id="153" dur="1" fill="hold">
                                              <p:stCondLst>
                                                <p:cond delay="0"/>
                                              </p:stCondLst>
                                            </p:cTn>
                                            <p:tgtEl>
                                              <p:spTgt spid="56"/>
                                            </p:tgtEl>
                                            <p:attrNameLst>
                                              <p:attrName>style.visibility</p:attrName>
                                            </p:attrNameLst>
                                          </p:cBhvr>
                                          <p:to>
                                            <p:strVal val="visible"/>
                                          </p:to>
                                        </p:set>
                                        <p:animEffect transition="in" filter="barn(inHorizontal)">
                                          <p:cBhvr>
                                            <p:cTn id="154" dur="500"/>
                                            <p:tgtEl>
                                              <p:spTgt spid="56"/>
                                            </p:tgtEl>
                                          </p:cBhvr>
                                        </p:animEffect>
                                      </p:childTnLst>
                                    </p:cTn>
                                  </p:par>
                                </p:childTnLst>
                              </p:cTn>
                            </p:par>
                            <p:par>
                              <p:cTn id="155" fill="hold">
                                <p:stCondLst>
                                  <p:cond delay="3100"/>
                                </p:stCondLst>
                                <p:childTnLst>
                                  <p:par>
                                    <p:cTn id="156" presetID="16" presetClass="entr" presetSubtype="21" fill="hold" grpId="0" nodeType="afterEffect">
                                      <p:stCondLst>
                                        <p:cond delay="0"/>
                                      </p:stCondLst>
                                      <p:childTnLst>
                                        <p:set>
                                          <p:cBhvr>
                                            <p:cTn id="157" dur="1" fill="hold">
                                              <p:stCondLst>
                                                <p:cond delay="0"/>
                                              </p:stCondLst>
                                            </p:cTn>
                                            <p:tgtEl>
                                              <p:spTgt spid="54"/>
                                            </p:tgtEl>
                                            <p:attrNameLst>
                                              <p:attrName>style.visibility</p:attrName>
                                            </p:attrNameLst>
                                          </p:cBhvr>
                                          <p:to>
                                            <p:strVal val="visible"/>
                                          </p:to>
                                        </p:set>
                                        <p:animEffect transition="in" filter="barn(inVertical)">
                                          <p:cBhvr>
                                            <p:cTn id="158" dur="500"/>
                                            <p:tgtEl>
                                              <p:spTgt spid="54"/>
                                            </p:tgtEl>
                                          </p:cBhvr>
                                        </p:animEffect>
                                      </p:childTnLst>
                                    </p:cTn>
                                  </p:par>
                                </p:childTnLst>
                              </p:cTn>
                            </p:par>
                            <p:par>
                              <p:cTn id="159" fill="hold">
                                <p:stCondLst>
                                  <p:cond delay="3600"/>
                                </p:stCondLst>
                                <p:childTnLst>
                                  <p:par>
                                    <p:cTn id="160" presetID="22" presetClass="entr" presetSubtype="8" fill="hold" grpId="0" nodeType="afterEffect">
                                      <p:stCondLst>
                                        <p:cond delay="0"/>
                                      </p:stCondLst>
                                      <p:childTnLst>
                                        <p:set>
                                          <p:cBhvr>
                                            <p:cTn id="161" dur="1" fill="hold">
                                              <p:stCondLst>
                                                <p:cond delay="0"/>
                                              </p:stCondLst>
                                            </p:cTn>
                                            <p:tgtEl>
                                              <p:spTgt spid="57"/>
                                            </p:tgtEl>
                                            <p:attrNameLst>
                                              <p:attrName>style.visibility</p:attrName>
                                            </p:attrNameLst>
                                          </p:cBhvr>
                                          <p:to>
                                            <p:strVal val="visible"/>
                                          </p:to>
                                        </p:set>
                                        <p:animEffect transition="in" filter="wipe(left)">
                                          <p:cBhvr>
                                            <p:cTn id="16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animBg="1"/>
          <p:bldP spid="26" grpId="0" animBg="1"/>
          <p:bldP spid="27"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animBg="1"/>
          <p:bldP spid="56" grpId="0" animBg="1"/>
          <p:bldP spid="57"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54"/>
          <p:cNvSpPr/>
          <p:nvPr/>
        </p:nvSpPr>
        <p:spPr>
          <a:xfrm>
            <a:off x="2836417" y="1726959"/>
            <a:ext cx="3478104"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TextBox 3"/>
          <p:cNvSpPr txBox="1"/>
          <p:nvPr/>
        </p:nvSpPr>
        <p:spPr>
          <a:xfrm>
            <a:off x="1614966" y="1546690"/>
            <a:ext cx="675995" cy="284742"/>
          </a:xfrm>
          <a:prstGeom prst="rect">
            <a:avLst/>
          </a:prstGeom>
          <a:noFill/>
        </p:spPr>
        <p:txBody>
          <a:bodyPr wrap="none" lIns="68580" tIns="34290" rIns="68580" bIns="34290" rtlCol="0">
            <a:spAutoFit/>
          </a:bodyPr>
          <a:lstStyle/>
          <a:p>
            <a:pPr algn="ctr"/>
            <a:r>
              <a:rPr lang="zh-CN" altLang="en-US" b="1" dirty="0">
                <a:latin typeface="微软雅黑" panose="020B0503020204020204" pitchFamily="34" charset="-122"/>
                <a:ea typeface="微软雅黑" panose="020B0503020204020204" pitchFamily="34" charset="-122"/>
              </a:rPr>
              <a:t>主题一</a:t>
            </a:r>
          </a:p>
        </p:txBody>
      </p:sp>
      <p:cxnSp>
        <p:nvCxnSpPr>
          <p:cNvPr id="12" name="直接连接符 11"/>
          <p:cNvCxnSpPr/>
          <p:nvPr/>
        </p:nvCxnSpPr>
        <p:spPr>
          <a:xfrm flipV="1">
            <a:off x="2639368" y="1722977"/>
            <a:ext cx="1914176" cy="21230"/>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054200" y="1722978"/>
            <a:ext cx="1499343" cy="105434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3927149" y="1722979"/>
            <a:ext cx="626394" cy="1779464"/>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flipV="1">
            <a:off x="4553544" y="1722979"/>
            <a:ext cx="670659" cy="1717151"/>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flipV="1">
            <a:off x="4553543" y="1722978"/>
            <a:ext cx="1465431" cy="1054342"/>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553543" y="1722976"/>
            <a:ext cx="1861526" cy="13806"/>
          </a:xfrm>
          <a:prstGeom prst="line">
            <a:avLst/>
          </a:prstGeom>
          <a:ln w="76200">
            <a:solidFill>
              <a:srgbClr val="0070C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2854779" y="2379503"/>
            <a:ext cx="660218"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椭圆 18"/>
          <p:cNvSpPr/>
          <p:nvPr/>
        </p:nvSpPr>
        <p:spPr>
          <a:xfrm>
            <a:off x="3636369" y="3110063"/>
            <a:ext cx="660218"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 name="椭圆 19"/>
          <p:cNvSpPr/>
          <p:nvPr/>
        </p:nvSpPr>
        <p:spPr>
          <a:xfrm>
            <a:off x="4888872" y="3076324"/>
            <a:ext cx="660218"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1" name="椭圆 20"/>
          <p:cNvSpPr/>
          <p:nvPr/>
        </p:nvSpPr>
        <p:spPr>
          <a:xfrm>
            <a:off x="5642412" y="2282644"/>
            <a:ext cx="660218"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椭圆 21"/>
          <p:cNvSpPr/>
          <p:nvPr/>
        </p:nvSpPr>
        <p:spPr>
          <a:xfrm>
            <a:off x="5940926" y="1414929"/>
            <a:ext cx="660218"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椭圆 22"/>
          <p:cNvSpPr/>
          <p:nvPr/>
        </p:nvSpPr>
        <p:spPr>
          <a:xfrm>
            <a:off x="2574025" y="1403526"/>
            <a:ext cx="660218"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TextBox 16"/>
          <p:cNvSpPr txBox="1"/>
          <p:nvPr/>
        </p:nvSpPr>
        <p:spPr>
          <a:xfrm>
            <a:off x="35501" y="1825980"/>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p>
        </p:txBody>
      </p:sp>
      <p:sp>
        <p:nvSpPr>
          <p:cNvPr id="25" name="TextBox 17"/>
          <p:cNvSpPr txBox="1"/>
          <p:nvPr/>
        </p:nvSpPr>
        <p:spPr>
          <a:xfrm>
            <a:off x="2119089" y="2698818"/>
            <a:ext cx="675994" cy="284742"/>
          </a:xfrm>
          <a:prstGeom prst="rect">
            <a:avLst/>
          </a:prstGeom>
          <a:noFill/>
        </p:spPr>
        <p:txBody>
          <a:bodyPr wrap="none" lIns="68580" tIns="34290" rIns="68580" bIns="34290" rtlCol="0">
            <a:spAutoFit/>
          </a:bodyPr>
          <a:lstStyle/>
          <a:p>
            <a:pPr algn="ctr"/>
            <a:r>
              <a:rPr lang="zh-CN" altLang="en-US" b="1" dirty="0">
                <a:latin typeface="微软雅黑" panose="020B0503020204020204" pitchFamily="34" charset="-122"/>
                <a:ea typeface="微软雅黑" panose="020B0503020204020204" pitchFamily="34" charset="-122"/>
              </a:rPr>
              <a:t>主题二</a:t>
            </a:r>
          </a:p>
        </p:txBody>
      </p:sp>
      <p:sp>
        <p:nvSpPr>
          <p:cNvPr id="26" name="TextBox 18"/>
          <p:cNvSpPr txBox="1"/>
          <p:nvPr/>
        </p:nvSpPr>
        <p:spPr>
          <a:xfrm>
            <a:off x="539623" y="2978108"/>
            <a:ext cx="2556617" cy="509467"/>
          </a:xfrm>
          <a:prstGeom prst="rect">
            <a:avLst/>
          </a:prstGeom>
          <a:noFill/>
        </p:spPr>
        <p:txBody>
          <a:bodyPr wrap="square" lIns="68580" tIns="34290" rIns="68580" bIns="34290" rtlCol="0">
            <a:spAutoFit/>
          </a:bodyPr>
          <a:lstStyle/>
          <a:p>
            <a:pPr algn="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p>
        </p:txBody>
      </p:sp>
      <p:sp>
        <p:nvSpPr>
          <p:cNvPr id="27" name="TextBox 19"/>
          <p:cNvSpPr txBox="1"/>
          <p:nvPr/>
        </p:nvSpPr>
        <p:spPr>
          <a:xfrm>
            <a:off x="3031964" y="3634922"/>
            <a:ext cx="675994" cy="284742"/>
          </a:xfrm>
          <a:prstGeom prst="rect">
            <a:avLst/>
          </a:prstGeom>
          <a:noFill/>
        </p:spPr>
        <p:txBody>
          <a:bodyPr wrap="none" lIns="68580" tIns="34290" rIns="68580" bIns="34290" rtlCol="0">
            <a:spAutoFit/>
          </a:bodyPr>
          <a:lstStyle/>
          <a:p>
            <a:pPr algn="ctr"/>
            <a:r>
              <a:rPr lang="zh-CN" altLang="en-US" b="1" dirty="0">
                <a:latin typeface="微软雅黑" panose="020B0503020204020204" pitchFamily="34" charset="-122"/>
                <a:ea typeface="微软雅黑" panose="020B0503020204020204" pitchFamily="34" charset="-122"/>
              </a:rPr>
              <a:t>主题三</a:t>
            </a:r>
          </a:p>
        </p:txBody>
      </p:sp>
      <p:sp>
        <p:nvSpPr>
          <p:cNvPr id="28" name="TextBox 20"/>
          <p:cNvSpPr txBox="1"/>
          <p:nvPr/>
        </p:nvSpPr>
        <p:spPr>
          <a:xfrm>
            <a:off x="1452498" y="3914212"/>
            <a:ext cx="2556617" cy="487954"/>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p>
        </p:txBody>
      </p:sp>
      <p:sp>
        <p:nvSpPr>
          <p:cNvPr id="29" name="TextBox 21"/>
          <p:cNvSpPr txBox="1"/>
          <p:nvPr/>
        </p:nvSpPr>
        <p:spPr>
          <a:xfrm>
            <a:off x="5436805" y="3654576"/>
            <a:ext cx="675995" cy="284742"/>
          </a:xfrm>
          <a:prstGeom prst="rect">
            <a:avLst/>
          </a:prstGeom>
          <a:noFill/>
        </p:spPr>
        <p:txBody>
          <a:bodyPr wrap="none" lIns="68580" tIns="34290" rIns="68580" bIns="34290" rtlCol="0">
            <a:spAutoFit/>
          </a:bodyPr>
          <a:lstStyle/>
          <a:p>
            <a:r>
              <a:rPr lang="zh-CN" altLang="en-US" b="1" dirty="0">
                <a:latin typeface="微软雅黑" panose="020B0503020204020204" pitchFamily="34" charset="-122"/>
                <a:ea typeface="微软雅黑" panose="020B0503020204020204" pitchFamily="34" charset="-122"/>
              </a:rPr>
              <a:t>主题四</a:t>
            </a:r>
          </a:p>
        </p:txBody>
      </p:sp>
      <p:sp>
        <p:nvSpPr>
          <p:cNvPr id="30" name="TextBox 22"/>
          <p:cNvSpPr txBox="1"/>
          <p:nvPr/>
        </p:nvSpPr>
        <p:spPr>
          <a:xfrm>
            <a:off x="5184744" y="3934491"/>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p>
        </p:txBody>
      </p:sp>
      <p:sp>
        <p:nvSpPr>
          <p:cNvPr id="31" name="TextBox 23"/>
          <p:cNvSpPr txBox="1"/>
          <p:nvPr/>
        </p:nvSpPr>
        <p:spPr>
          <a:xfrm>
            <a:off x="6265004" y="2719609"/>
            <a:ext cx="675995" cy="284742"/>
          </a:xfrm>
          <a:prstGeom prst="rect">
            <a:avLst/>
          </a:prstGeom>
          <a:noFill/>
        </p:spPr>
        <p:txBody>
          <a:bodyPr wrap="none" lIns="68580" tIns="34290" rIns="68580" bIns="34290" rtlCol="0">
            <a:spAutoFit/>
          </a:bodyPr>
          <a:lstStyle/>
          <a:p>
            <a:r>
              <a:rPr lang="zh-CN" altLang="en-US" b="1" dirty="0">
                <a:latin typeface="微软雅黑" panose="020B0503020204020204" pitchFamily="34" charset="-122"/>
                <a:ea typeface="微软雅黑" panose="020B0503020204020204" pitchFamily="34" charset="-122"/>
              </a:rPr>
              <a:t>主题五</a:t>
            </a:r>
          </a:p>
        </p:txBody>
      </p:sp>
      <p:sp>
        <p:nvSpPr>
          <p:cNvPr id="32" name="TextBox 24"/>
          <p:cNvSpPr txBox="1"/>
          <p:nvPr/>
        </p:nvSpPr>
        <p:spPr>
          <a:xfrm>
            <a:off x="6012943" y="2999524"/>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p>
        </p:txBody>
      </p:sp>
      <p:sp>
        <p:nvSpPr>
          <p:cNvPr id="33" name="TextBox 25"/>
          <p:cNvSpPr txBox="1"/>
          <p:nvPr/>
        </p:nvSpPr>
        <p:spPr>
          <a:xfrm>
            <a:off x="6733117" y="1696359"/>
            <a:ext cx="675995" cy="284742"/>
          </a:xfrm>
          <a:prstGeom prst="rect">
            <a:avLst/>
          </a:prstGeom>
          <a:noFill/>
        </p:spPr>
        <p:txBody>
          <a:bodyPr wrap="none" lIns="68580" tIns="34290" rIns="68580" bIns="34290" rtlCol="0">
            <a:spAutoFit/>
          </a:bodyPr>
          <a:lstStyle/>
          <a:p>
            <a:r>
              <a:rPr lang="zh-CN" altLang="en-US" b="1" dirty="0">
                <a:latin typeface="微软雅黑" panose="020B0503020204020204" pitchFamily="34" charset="-122"/>
                <a:ea typeface="微软雅黑" panose="020B0503020204020204" pitchFamily="34" charset="-122"/>
              </a:rPr>
              <a:t>主题六</a:t>
            </a:r>
          </a:p>
        </p:txBody>
      </p:sp>
      <p:sp>
        <p:nvSpPr>
          <p:cNvPr id="34" name="TextBox 26"/>
          <p:cNvSpPr txBox="1"/>
          <p:nvPr/>
        </p:nvSpPr>
        <p:spPr>
          <a:xfrm>
            <a:off x="6481056" y="1976274"/>
            <a:ext cx="2556617" cy="509467"/>
          </a:xfrm>
          <a:prstGeom prst="rect">
            <a:avLst/>
          </a:prstGeom>
          <a:noFill/>
        </p:spPr>
        <p:txBody>
          <a:bodyPr wrap="square" lIns="68580" tIns="34290" rIns="68580" bIns="34290" rtlCol="0">
            <a:spAutoFit/>
          </a:bodyPr>
          <a:lstStyle/>
          <a:p>
            <a:pPr>
              <a:lnSpc>
                <a:spcPct val="130000"/>
              </a:lnSpc>
              <a:defRPr/>
            </a:pPr>
            <a:r>
              <a:rPr lang="zh-CN" altLang="en-US" sz="1100" dirty="0">
                <a:latin typeface="微软雅黑" panose="020B0503020204020204" pitchFamily="34" charset="-122"/>
                <a:ea typeface="微软雅黑" panose="020B0503020204020204" pitchFamily="34" charset="-122"/>
              </a:rPr>
              <a:t>点击输入简要文字内容，文字内容需概括精炼，不用多余的文字修饰。</a:t>
            </a:r>
          </a:p>
        </p:txBody>
      </p:sp>
      <p:grpSp>
        <p:nvGrpSpPr>
          <p:cNvPr id="35" name="组合 34"/>
          <p:cNvGrpSpPr/>
          <p:nvPr/>
        </p:nvGrpSpPr>
        <p:grpSpPr>
          <a:xfrm>
            <a:off x="3852273" y="1021798"/>
            <a:ext cx="1402541" cy="1402358"/>
            <a:chOff x="3851771" y="1163107"/>
            <a:chExt cx="1402358" cy="1402358"/>
          </a:xfrm>
        </p:grpSpPr>
        <p:grpSp>
          <p:nvGrpSpPr>
            <p:cNvPr id="36" name="组合 3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29"/>
            <p:cNvSpPr txBox="1"/>
            <p:nvPr/>
          </p:nvSpPr>
          <p:spPr>
            <a:xfrm>
              <a:off x="3947163" y="1678904"/>
              <a:ext cx="1261720" cy="415498"/>
            </a:xfrm>
            <a:prstGeom prst="rect">
              <a:avLst/>
            </a:prstGeom>
            <a:noFill/>
            <a:effectLst>
              <a:innerShdw blurRad="63500" dist="50800" dir="13500000">
                <a:prstClr val="black">
                  <a:alpha val="50000"/>
                </a:prstClr>
              </a:innerShdw>
            </a:effectLst>
          </p:spPr>
          <p:txBody>
            <a:bodyPr wrap="none" rtlCol="0">
              <a:spAutoFit/>
            </a:bodyPr>
            <a:lstStyle/>
            <a:p>
              <a:pPr algn="ctr">
                <a:defRPr/>
              </a:pPr>
              <a:r>
                <a:rPr lang="zh-CN" altLang="en-US" sz="2100" b="1" dirty="0">
                  <a:solidFill>
                    <a:srgbClr val="0070C0"/>
                  </a:solidFill>
                  <a:latin typeface="微软雅黑" panose="020B0503020204020204" pitchFamily="34" charset="-122"/>
                  <a:ea typeface="微软雅黑" panose="020B0503020204020204" pitchFamily="34" charset="-122"/>
                </a:rPr>
                <a:t>标题文字</a:t>
              </a:r>
            </a:p>
          </p:txBody>
        </p:sp>
      </p:grpSp>
      <p:sp>
        <p:nvSpPr>
          <p:cNvPr id="40"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42" name="文本框 41"/>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trips(downLeft)">
                                      <p:cBhvr>
                                        <p:cTn id="12" dur="500"/>
                                        <p:tgtEl>
                                          <p:spTgt spid="12"/>
                                        </p:tgtEl>
                                      </p:cBhvr>
                                    </p:animEffect>
                                  </p:childTnLst>
                                </p:cTn>
                              </p:par>
                              <p:par>
                                <p:cTn id="13" presetID="18" presetClass="entr" presetSubtype="12"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strips(downLeft)">
                                      <p:cBhvr>
                                        <p:cTn id="15" dur="500"/>
                                        <p:tgtEl>
                                          <p:spTgt spid="13"/>
                                        </p:tgtEl>
                                      </p:cBhvr>
                                    </p:animEffect>
                                  </p:childTnLst>
                                </p:cTn>
                              </p:par>
                              <p:par>
                                <p:cTn id="16" presetID="18" presetClass="entr" presetSubtype="12"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strips(downLeft)">
                                      <p:cBhvr>
                                        <p:cTn id="18" dur="500"/>
                                        <p:tgtEl>
                                          <p:spTgt spid="14"/>
                                        </p:tgtEl>
                                      </p:cBhvr>
                                    </p:animEffect>
                                  </p:childTnLst>
                                </p:cTn>
                              </p:par>
                              <p:par>
                                <p:cTn id="19" presetID="18" presetClass="entr" presetSubtype="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strips(downRight)">
                                      <p:cBhvr>
                                        <p:cTn id="21" dur="500"/>
                                        <p:tgtEl>
                                          <p:spTgt spid="15"/>
                                        </p:tgtEl>
                                      </p:cBhvr>
                                    </p:animEffect>
                                  </p:childTnLst>
                                </p:cTn>
                              </p:par>
                              <p:par>
                                <p:cTn id="22" presetID="18" presetClass="entr" presetSubtype="6"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strips(downRight)">
                                      <p:cBhvr>
                                        <p:cTn id="24" dur="500"/>
                                        <p:tgtEl>
                                          <p:spTgt spid="16"/>
                                        </p:tgtEl>
                                      </p:cBhvr>
                                    </p:animEffect>
                                  </p:childTnLst>
                                </p:cTn>
                              </p:par>
                              <p:par>
                                <p:cTn id="25" presetID="18" presetClass="entr" presetSubtype="6"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strips(downRight)">
                                      <p:cBhvr>
                                        <p:cTn id="27" dur="500"/>
                                        <p:tgtEl>
                                          <p:spTgt spid="17"/>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1500" fill="hold"/>
                                        <p:tgtEl>
                                          <p:spTgt spid="23"/>
                                        </p:tgtEl>
                                        <p:attrNameLst>
                                          <p:attrName>ppt_x</p:attrName>
                                        </p:attrNameLst>
                                      </p:cBhvr>
                                      <p:tavLst>
                                        <p:tav tm="0">
                                          <p:val>
                                            <p:strVal val="#ppt_x"/>
                                          </p:val>
                                        </p:tav>
                                        <p:tav tm="100000">
                                          <p:val>
                                            <p:strVal val="#ppt_x"/>
                                          </p:val>
                                        </p:tav>
                                      </p:tavLst>
                                    </p:anim>
                                    <p:anim calcmode="lin" valueType="num">
                                      <p:cBhvr additive="base">
                                        <p:cTn id="32" dur="1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1500" fill="hold"/>
                                        <p:tgtEl>
                                          <p:spTgt spid="18"/>
                                        </p:tgtEl>
                                        <p:attrNameLst>
                                          <p:attrName>ppt_x</p:attrName>
                                        </p:attrNameLst>
                                      </p:cBhvr>
                                      <p:tavLst>
                                        <p:tav tm="0">
                                          <p:val>
                                            <p:strVal val="#ppt_x"/>
                                          </p:val>
                                        </p:tav>
                                        <p:tav tm="100000">
                                          <p:val>
                                            <p:strVal val="#ppt_x"/>
                                          </p:val>
                                        </p:tav>
                                      </p:tavLst>
                                    </p:anim>
                                    <p:anim calcmode="lin" valueType="num">
                                      <p:cBhvr additive="base">
                                        <p:cTn id="36" dur="1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1500" fill="hold"/>
                                        <p:tgtEl>
                                          <p:spTgt spid="19"/>
                                        </p:tgtEl>
                                        <p:attrNameLst>
                                          <p:attrName>ppt_x</p:attrName>
                                        </p:attrNameLst>
                                      </p:cBhvr>
                                      <p:tavLst>
                                        <p:tav tm="0">
                                          <p:val>
                                            <p:strVal val="#ppt_x"/>
                                          </p:val>
                                        </p:tav>
                                        <p:tav tm="100000">
                                          <p:val>
                                            <p:strVal val="#ppt_x"/>
                                          </p:val>
                                        </p:tav>
                                      </p:tavLst>
                                    </p:anim>
                                    <p:anim calcmode="lin" valueType="num">
                                      <p:cBhvr additive="base">
                                        <p:cTn id="40" dur="1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1500" fill="hold"/>
                                        <p:tgtEl>
                                          <p:spTgt spid="20"/>
                                        </p:tgtEl>
                                        <p:attrNameLst>
                                          <p:attrName>ppt_x</p:attrName>
                                        </p:attrNameLst>
                                      </p:cBhvr>
                                      <p:tavLst>
                                        <p:tav tm="0">
                                          <p:val>
                                            <p:strVal val="#ppt_x"/>
                                          </p:val>
                                        </p:tav>
                                        <p:tav tm="100000">
                                          <p:val>
                                            <p:strVal val="#ppt_x"/>
                                          </p:val>
                                        </p:tav>
                                      </p:tavLst>
                                    </p:anim>
                                    <p:anim calcmode="lin" valueType="num">
                                      <p:cBhvr additive="base">
                                        <p:cTn id="44" dur="1500" fill="hold"/>
                                        <p:tgtEl>
                                          <p:spTgt spid="20"/>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1500" fill="hold"/>
                                        <p:tgtEl>
                                          <p:spTgt spid="21"/>
                                        </p:tgtEl>
                                        <p:attrNameLst>
                                          <p:attrName>ppt_x</p:attrName>
                                        </p:attrNameLst>
                                      </p:cBhvr>
                                      <p:tavLst>
                                        <p:tav tm="0">
                                          <p:val>
                                            <p:strVal val="#ppt_x"/>
                                          </p:val>
                                        </p:tav>
                                        <p:tav tm="100000">
                                          <p:val>
                                            <p:strVal val="#ppt_x"/>
                                          </p:val>
                                        </p:tav>
                                      </p:tavLst>
                                    </p:anim>
                                    <p:anim calcmode="lin" valueType="num">
                                      <p:cBhvr additive="base">
                                        <p:cTn id="48" dur="1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1500" fill="hold"/>
                                        <p:tgtEl>
                                          <p:spTgt spid="22"/>
                                        </p:tgtEl>
                                        <p:attrNameLst>
                                          <p:attrName>ppt_x</p:attrName>
                                        </p:attrNameLst>
                                      </p:cBhvr>
                                      <p:tavLst>
                                        <p:tav tm="0">
                                          <p:val>
                                            <p:strVal val="#ppt_x"/>
                                          </p:val>
                                        </p:tav>
                                        <p:tav tm="100000">
                                          <p:val>
                                            <p:strVal val="#ppt_x"/>
                                          </p:val>
                                        </p:tav>
                                      </p:tavLst>
                                    </p:anim>
                                    <p:anim calcmode="lin" valueType="num">
                                      <p:cBhvr additive="base">
                                        <p:cTn id="52" dur="1500" fill="hold"/>
                                        <p:tgtEl>
                                          <p:spTgt spid="22"/>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p:tgtEl>
                                          <p:spTgt spid="11"/>
                                        </p:tgtEl>
                                        <p:attrNameLst>
                                          <p:attrName>ppt_x</p:attrName>
                                        </p:attrNameLst>
                                      </p:cBhvr>
                                      <p:tavLst>
                                        <p:tav tm="0">
                                          <p:val>
                                            <p:strVal val="#ppt_x+#ppt_w*1.125000"/>
                                          </p:val>
                                        </p:tav>
                                        <p:tav tm="100000">
                                          <p:val>
                                            <p:strVal val="#ppt_x"/>
                                          </p:val>
                                        </p:tav>
                                      </p:tavLst>
                                    </p:anim>
                                    <p:animEffect transition="in" filter="wipe(left)">
                                      <p:cBhvr>
                                        <p:cTn id="57" dur="500"/>
                                        <p:tgtEl>
                                          <p:spTgt spid="11"/>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strips(upRight)">
                                      <p:cBhvr>
                                        <p:cTn id="60" dur="500"/>
                                        <p:tgtEl>
                                          <p:spTgt spid="24"/>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p:tgtEl>
                                          <p:spTgt spid="25"/>
                                        </p:tgtEl>
                                        <p:attrNameLst>
                                          <p:attrName>ppt_x</p:attrName>
                                        </p:attrNameLst>
                                      </p:cBhvr>
                                      <p:tavLst>
                                        <p:tav tm="0">
                                          <p:val>
                                            <p:strVal val="#ppt_x+#ppt_w*1.125000"/>
                                          </p:val>
                                        </p:tav>
                                        <p:tav tm="100000">
                                          <p:val>
                                            <p:strVal val="#ppt_x"/>
                                          </p:val>
                                        </p:tav>
                                      </p:tavLst>
                                    </p:anim>
                                    <p:animEffect transition="in" filter="wipe(left)">
                                      <p:cBhvr>
                                        <p:cTn id="65" dur="500"/>
                                        <p:tgtEl>
                                          <p:spTgt spid="25"/>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strips(upRight)">
                                      <p:cBhvr>
                                        <p:cTn id="68" dur="500"/>
                                        <p:tgtEl>
                                          <p:spTgt spid="26"/>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p:tgtEl>
                                          <p:spTgt spid="27"/>
                                        </p:tgtEl>
                                        <p:attrNameLst>
                                          <p:attrName>ppt_x</p:attrName>
                                        </p:attrNameLst>
                                      </p:cBhvr>
                                      <p:tavLst>
                                        <p:tav tm="0">
                                          <p:val>
                                            <p:strVal val="#ppt_x+#ppt_w*1.125000"/>
                                          </p:val>
                                        </p:tav>
                                        <p:tav tm="100000">
                                          <p:val>
                                            <p:strVal val="#ppt_x"/>
                                          </p:val>
                                        </p:tav>
                                      </p:tavLst>
                                    </p:anim>
                                    <p:animEffect transition="in" filter="wipe(left)">
                                      <p:cBhvr>
                                        <p:cTn id="73" dur="500"/>
                                        <p:tgtEl>
                                          <p:spTgt spid="27"/>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strips(upRight)">
                                      <p:cBhvr>
                                        <p:cTn id="76" dur="500"/>
                                        <p:tgtEl>
                                          <p:spTgt spid="28"/>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additive="base">
                                        <p:cTn id="80" dur="500"/>
                                        <p:tgtEl>
                                          <p:spTgt spid="29"/>
                                        </p:tgtEl>
                                        <p:attrNameLst>
                                          <p:attrName>ppt_x</p:attrName>
                                        </p:attrNameLst>
                                      </p:cBhvr>
                                      <p:tavLst>
                                        <p:tav tm="0">
                                          <p:val>
                                            <p:strVal val="#ppt_x+#ppt_w*1.125000"/>
                                          </p:val>
                                        </p:tav>
                                        <p:tav tm="100000">
                                          <p:val>
                                            <p:strVal val="#ppt_x"/>
                                          </p:val>
                                        </p:tav>
                                      </p:tavLst>
                                    </p:anim>
                                    <p:animEffect transition="in" filter="wipe(left)">
                                      <p:cBhvr>
                                        <p:cTn id="81" dur="500"/>
                                        <p:tgtEl>
                                          <p:spTgt spid="29"/>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strips(upRight)">
                                      <p:cBhvr>
                                        <p:cTn id="84" dur="500"/>
                                        <p:tgtEl>
                                          <p:spTgt spid="30"/>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p:tgtEl>
                                          <p:spTgt spid="31"/>
                                        </p:tgtEl>
                                        <p:attrNameLst>
                                          <p:attrName>ppt_x</p:attrName>
                                        </p:attrNameLst>
                                      </p:cBhvr>
                                      <p:tavLst>
                                        <p:tav tm="0">
                                          <p:val>
                                            <p:strVal val="#ppt_x+#ppt_w*1.125000"/>
                                          </p:val>
                                        </p:tav>
                                        <p:tav tm="100000">
                                          <p:val>
                                            <p:strVal val="#ppt_x"/>
                                          </p:val>
                                        </p:tav>
                                      </p:tavLst>
                                    </p:anim>
                                    <p:animEffect transition="in" filter="wipe(left)">
                                      <p:cBhvr>
                                        <p:cTn id="89" dur="500"/>
                                        <p:tgtEl>
                                          <p:spTgt spid="31"/>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strips(upRight)">
                                      <p:cBhvr>
                                        <p:cTn id="92" dur="500"/>
                                        <p:tgtEl>
                                          <p:spTgt spid="32"/>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additive="base">
                                        <p:cTn id="96" dur="500"/>
                                        <p:tgtEl>
                                          <p:spTgt spid="33"/>
                                        </p:tgtEl>
                                        <p:attrNameLst>
                                          <p:attrName>ppt_x</p:attrName>
                                        </p:attrNameLst>
                                      </p:cBhvr>
                                      <p:tavLst>
                                        <p:tav tm="0">
                                          <p:val>
                                            <p:strVal val="#ppt_x+#ppt_w*1.125000"/>
                                          </p:val>
                                        </p:tav>
                                        <p:tav tm="100000">
                                          <p:val>
                                            <p:strVal val="#ppt_x"/>
                                          </p:val>
                                        </p:tav>
                                      </p:tavLst>
                                    </p:anim>
                                    <p:animEffect transition="in" filter="wipe(left)">
                                      <p:cBhvr>
                                        <p:cTn id="97" dur="500"/>
                                        <p:tgtEl>
                                          <p:spTgt spid="33"/>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34"/>
                                        </p:tgtEl>
                                        <p:attrNameLst>
                                          <p:attrName>style.visibility</p:attrName>
                                        </p:attrNameLst>
                                      </p:cBhvr>
                                      <p:to>
                                        <p:strVal val="visible"/>
                                      </p:to>
                                    </p:set>
                                    <p:animEffect transition="in" filter="strips(upRight)">
                                      <p:cBhvr>
                                        <p:cTn id="100" dur="500"/>
                                        <p:tgtEl>
                                          <p:spTgt spid="34"/>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10"/>
                                        </p:tgtEl>
                                        <p:attrNameLst>
                                          <p:attrName>style.visibility</p:attrName>
                                        </p:attrNameLst>
                                      </p:cBhvr>
                                      <p:to>
                                        <p:strVal val="visible"/>
                                      </p:to>
                                    </p:set>
                                    <p:animEffect transition="in" filter="wheel(1)">
                                      <p:cBhvr>
                                        <p:cTn id="104" dur="1000"/>
                                        <p:tgtEl>
                                          <p:spTgt spid="10"/>
                                        </p:tgtEl>
                                      </p:cBhvr>
                                    </p:animEffect>
                                  </p:childTnLst>
                                </p:cTn>
                              </p:par>
                            </p:childTnLst>
                          </p:cTn>
                        </p:par>
                        <p:par>
                          <p:cTn id="105" fill="hold">
                            <p:stCondLst>
                              <p:cond delay="6500"/>
                            </p:stCondLst>
                            <p:childTnLst>
                              <p:par>
                                <p:cTn id="106" presetID="22" presetClass="entr" presetSubtype="8"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Effect transition="in" filter="wipe(left)">
                                      <p:cBhvr>
                                        <p:cTn id="10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4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7"/>
          <p:cNvSpPr txBox="1"/>
          <p:nvPr/>
        </p:nvSpPr>
        <p:spPr>
          <a:xfrm>
            <a:off x="3851920" y="1430986"/>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35" name="组合 34"/>
          <p:cNvGrpSpPr/>
          <p:nvPr/>
        </p:nvGrpSpPr>
        <p:grpSpPr>
          <a:xfrm>
            <a:off x="2983360" y="1117341"/>
            <a:ext cx="784699" cy="784597"/>
            <a:chOff x="5105593" y="1379191"/>
            <a:chExt cx="914014" cy="914014"/>
          </a:xfrm>
        </p:grpSpPr>
        <p:grpSp>
          <p:nvGrpSpPr>
            <p:cNvPr id="36" name="组合 35"/>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39" name="椭圆 38"/>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37"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04</a:t>
              </a:r>
              <a:endParaRPr lang="zh-CN" altLang="en-US" sz="2700" dirty="0">
                <a:solidFill>
                  <a:schemeClr val="bg1"/>
                </a:solidFill>
                <a:latin typeface="+mj-ea"/>
                <a:ea typeface="+mj-ea"/>
              </a:endParaRPr>
            </a:p>
          </p:txBody>
        </p:sp>
      </p:grpSp>
      <p:sp>
        <p:nvSpPr>
          <p:cNvPr id="40" name="TextBox 7"/>
          <p:cNvSpPr txBox="1"/>
          <p:nvPr/>
        </p:nvSpPr>
        <p:spPr>
          <a:xfrm>
            <a:off x="3203765" y="2210500"/>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41" name="组合 40"/>
          <p:cNvGrpSpPr/>
          <p:nvPr/>
        </p:nvGrpSpPr>
        <p:grpSpPr>
          <a:xfrm>
            <a:off x="2335204" y="1926682"/>
            <a:ext cx="784699" cy="784597"/>
            <a:chOff x="5105593" y="1379191"/>
            <a:chExt cx="914014" cy="914014"/>
          </a:xfrm>
        </p:grpSpPr>
        <p:grpSp>
          <p:nvGrpSpPr>
            <p:cNvPr id="42" name="组合 41"/>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45" name="椭圆 44"/>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43"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03</a:t>
              </a:r>
              <a:endParaRPr lang="zh-CN" altLang="en-US" sz="2700" dirty="0">
                <a:solidFill>
                  <a:schemeClr val="bg1"/>
                </a:solidFill>
                <a:latin typeface="+mj-ea"/>
                <a:ea typeface="+mj-ea"/>
              </a:endParaRPr>
            </a:p>
          </p:txBody>
        </p:sp>
      </p:grpSp>
      <p:sp>
        <p:nvSpPr>
          <p:cNvPr id="46" name="TextBox 7"/>
          <p:cNvSpPr txBox="1"/>
          <p:nvPr/>
        </p:nvSpPr>
        <p:spPr>
          <a:xfrm>
            <a:off x="2555607" y="3049670"/>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47" name="组合 46"/>
          <p:cNvGrpSpPr/>
          <p:nvPr/>
        </p:nvGrpSpPr>
        <p:grpSpPr>
          <a:xfrm>
            <a:off x="1687048" y="2736024"/>
            <a:ext cx="784699" cy="784597"/>
            <a:chOff x="5105593" y="1379191"/>
            <a:chExt cx="914014" cy="914014"/>
          </a:xfrm>
        </p:grpSpPr>
        <p:grpSp>
          <p:nvGrpSpPr>
            <p:cNvPr id="48" name="组合 47"/>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51" name="椭圆 50"/>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49"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02</a:t>
              </a:r>
              <a:endParaRPr lang="zh-CN" altLang="en-US" sz="2700" dirty="0">
                <a:solidFill>
                  <a:schemeClr val="bg1"/>
                </a:solidFill>
                <a:latin typeface="+mj-ea"/>
                <a:ea typeface="+mj-ea"/>
              </a:endParaRPr>
            </a:p>
          </p:txBody>
        </p:sp>
      </p:grpSp>
      <p:sp>
        <p:nvSpPr>
          <p:cNvPr id="52" name="TextBox 7"/>
          <p:cNvSpPr txBox="1"/>
          <p:nvPr/>
        </p:nvSpPr>
        <p:spPr>
          <a:xfrm>
            <a:off x="1909341" y="3846308"/>
            <a:ext cx="2309109" cy="453971"/>
          </a:xfrm>
          <a:prstGeom prst="rect">
            <a:avLst/>
          </a:prstGeom>
          <a:noFill/>
          <a:ln>
            <a:noFill/>
          </a:ln>
        </p:spPr>
        <p:txBody>
          <a:bodyPr wrap="square" lIns="68580" tIns="34290" rIns="68580" bIns="34290" rtlCol="0">
            <a:spAutoFit/>
          </a:bodyPr>
          <a:lstStyle/>
          <a:p>
            <a:pPr>
              <a:lnSpc>
                <a:spcPts val="1500"/>
              </a:lnSpc>
            </a:pPr>
            <a:r>
              <a:rPr lang="zh-CN" altLang="en-US" sz="1100" dirty="0">
                <a:solidFill>
                  <a:schemeClr val="tx1">
                    <a:lumMod val="85000"/>
                    <a:lumOff val="15000"/>
                  </a:schemeClr>
                </a:solidFill>
                <a:latin typeface="+mj-ea"/>
                <a:ea typeface="+mj-ea"/>
              </a:rPr>
              <a:t>您的内容打在这里，或者通过</a:t>
            </a:r>
            <a:endParaRPr lang="en-US" altLang="zh-CN" sz="1100" dirty="0">
              <a:solidFill>
                <a:schemeClr val="tx1">
                  <a:lumMod val="85000"/>
                  <a:lumOff val="15000"/>
                </a:schemeClr>
              </a:solidFill>
              <a:latin typeface="+mj-ea"/>
              <a:ea typeface="+mj-ea"/>
            </a:endParaRPr>
          </a:p>
          <a:p>
            <a:pPr>
              <a:lnSpc>
                <a:spcPts val="1500"/>
              </a:lnSpc>
            </a:pPr>
            <a:r>
              <a:rPr lang="zh-CN" altLang="en-US" sz="1100" dirty="0">
                <a:solidFill>
                  <a:schemeClr val="tx1">
                    <a:lumMod val="85000"/>
                    <a:lumOff val="15000"/>
                  </a:schemeClr>
                </a:solidFill>
                <a:latin typeface="+mj-ea"/>
                <a:ea typeface="+mj-ea"/>
              </a:rPr>
              <a:t>复制您的文本</a:t>
            </a:r>
          </a:p>
        </p:txBody>
      </p:sp>
      <p:grpSp>
        <p:nvGrpSpPr>
          <p:cNvPr id="53" name="组合 52"/>
          <p:cNvGrpSpPr/>
          <p:nvPr/>
        </p:nvGrpSpPr>
        <p:grpSpPr>
          <a:xfrm>
            <a:off x="1038891" y="3545367"/>
            <a:ext cx="784699" cy="784597"/>
            <a:chOff x="5105593" y="1379191"/>
            <a:chExt cx="914014" cy="914014"/>
          </a:xfrm>
        </p:grpSpPr>
        <p:grpSp>
          <p:nvGrpSpPr>
            <p:cNvPr id="54" name="组合 53"/>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sp>
            <p:nvSpPr>
              <p:cNvPr id="57" name="椭圆 5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700">
                  <a:solidFill>
                    <a:schemeClr val="bg1"/>
                  </a:solidFill>
                  <a:latin typeface="+mj-ea"/>
                  <a:ea typeface="+mj-ea"/>
                </a:endParaRPr>
              </a:p>
            </p:txBody>
          </p:sp>
        </p:grpSp>
        <p:sp>
          <p:nvSpPr>
            <p:cNvPr id="55" name="TextBox 10"/>
            <p:cNvSpPr txBox="1"/>
            <p:nvPr/>
          </p:nvSpPr>
          <p:spPr>
            <a:xfrm>
              <a:off x="5192448" y="1556551"/>
              <a:ext cx="740302" cy="591596"/>
            </a:xfrm>
            <a:prstGeom prst="rect">
              <a:avLst/>
            </a:prstGeom>
            <a:noFill/>
          </p:spPr>
          <p:txBody>
            <a:bodyPr wrap="square" rtlCol="0">
              <a:spAutoFit/>
            </a:bodyPr>
            <a:lstStyle/>
            <a:p>
              <a:r>
                <a:rPr lang="en-US" altLang="zh-CN" sz="2700" dirty="0">
                  <a:solidFill>
                    <a:schemeClr val="bg1"/>
                  </a:solidFill>
                  <a:latin typeface="+mj-ea"/>
                  <a:ea typeface="+mj-ea"/>
                </a:rPr>
                <a:t>01</a:t>
              </a:r>
              <a:endParaRPr lang="zh-CN" altLang="en-US" sz="2700" dirty="0">
                <a:solidFill>
                  <a:schemeClr val="bg1"/>
                </a:solidFill>
                <a:latin typeface="+mj-ea"/>
                <a:ea typeface="+mj-ea"/>
              </a:endParaRPr>
            </a:p>
          </p:txBody>
        </p:sp>
      </p:grpSp>
      <p:sp>
        <p:nvSpPr>
          <p:cNvPr id="58" name="TextBox 1"/>
          <p:cNvSpPr txBox="1"/>
          <p:nvPr/>
        </p:nvSpPr>
        <p:spPr>
          <a:xfrm>
            <a:off x="5512874" y="2127998"/>
            <a:ext cx="2780992" cy="2028376"/>
          </a:xfrm>
          <a:prstGeom prst="rect">
            <a:avLst/>
          </a:prstGeom>
          <a:noFill/>
          <a:ln>
            <a:noFill/>
          </a:ln>
        </p:spPr>
        <p:txBody>
          <a:bodyPr wrap="square" lIns="68580" tIns="34290" rIns="68580" bIns="34290" rtlCol="0">
            <a:spAutoFit/>
          </a:bodyPr>
          <a:lstStyle/>
          <a:p>
            <a:pPr>
              <a:lnSpc>
                <a:spcPct val="130000"/>
              </a:lnSpc>
              <a:defRPr/>
            </a:pPr>
            <a:r>
              <a:rPr lang="zh-CN" altLang="en-US" sz="1100" dirty="0">
                <a:latin typeface="+mj-ea"/>
                <a:ea typeface="+mj-ea"/>
              </a:rPr>
              <a:t>此处添加详细文本描述，建议与标题相关并符合整体语言风格，语言描述尽量简洁生动。尽量将每页幻灯片的字数控制在</a:t>
            </a:r>
            <a:r>
              <a:rPr lang="en-US" altLang="zh-CN" sz="1100" dirty="0">
                <a:latin typeface="+mj-ea"/>
                <a:ea typeface="+mj-ea"/>
              </a:rPr>
              <a:t>200</a:t>
            </a:r>
            <a:r>
              <a:rPr lang="zh-CN" altLang="en-US" sz="1100" dirty="0">
                <a:latin typeface="+mj-ea"/>
                <a:ea typeface="+mj-ea"/>
              </a:rPr>
              <a:t>字以内，据统计每页幻灯片的最好控制在</a:t>
            </a:r>
            <a:r>
              <a:rPr lang="en-US" altLang="zh-CN" sz="1100" dirty="0">
                <a:latin typeface="+mj-ea"/>
                <a:ea typeface="+mj-ea"/>
              </a:rPr>
              <a:t>5</a:t>
            </a:r>
            <a:r>
              <a:rPr lang="zh-CN" altLang="en-US" sz="1100" dirty="0">
                <a:latin typeface="+mj-ea"/>
                <a:ea typeface="+mj-ea"/>
              </a:rPr>
              <a:t>分钟之内。此处添加详细文本描述，建议与标题相关并符合整体语言风格，语言描述尽量简洁生动。尽量将每页幻灯片的字数控制在</a:t>
            </a:r>
            <a:r>
              <a:rPr lang="en-US" altLang="zh-CN" sz="1100" dirty="0">
                <a:latin typeface="+mj-ea"/>
                <a:ea typeface="+mj-ea"/>
              </a:rPr>
              <a:t>200</a:t>
            </a:r>
            <a:r>
              <a:rPr lang="zh-CN" altLang="en-US" sz="1100" dirty="0">
                <a:latin typeface="+mj-ea"/>
                <a:ea typeface="+mj-ea"/>
              </a:rPr>
              <a:t>字以内，据统计每页幻灯片的最好控制在</a:t>
            </a:r>
            <a:r>
              <a:rPr lang="en-US" altLang="zh-CN" sz="1100" dirty="0">
                <a:latin typeface="+mj-ea"/>
                <a:ea typeface="+mj-ea"/>
              </a:rPr>
              <a:t>5</a:t>
            </a:r>
            <a:r>
              <a:rPr lang="zh-CN" altLang="en-US" sz="1100" dirty="0">
                <a:latin typeface="+mj-ea"/>
                <a:ea typeface="+mj-ea"/>
              </a:rPr>
              <a:t>分钟之内。</a:t>
            </a:r>
          </a:p>
        </p:txBody>
      </p:sp>
      <p:sp>
        <p:nvSpPr>
          <p:cNvPr id="28"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29" name="文本框 28"/>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80">
                                          <p:stCondLst>
                                            <p:cond delay="0"/>
                                          </p:stCondLst>
                                        </p:cTn>
                                        <p:tgtEl>
                                          <p:spTgt spid="53"/>
                                        </p:tgtEl>
                                      </p:cBhvr>
                                    </p:animEffect>
                                    <p:anim calcmode="lin" valueType="num">
                                      <p:cBhvr>
                                        <p:cTn id="8" dur="1822"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3"/>
                                        </p:tgtEl>
                                        <p:attrNameLst>
                                          <p:attrName>ppt_y</p:attrName>
                                        </p:attrNameLst>
                                      </p:cBhvr>
                                      <p:tavLst>
                                        <p:tav tm="0" fmla="#ppt_y-sin(pi*$)/81">
                                          <p:val>
                                            <p:fltVal val="0"/>
                                          </p:val>
                                        </p:tav>
                                        <p:tav tm="100000">
                                          <p:val>
                                            <p:fltVal val="1"/>
                                          </p:val>
                                        </p:tav>
                                      </p:tavLst>
                                    </p:anim>
                                    <p:animScale>
                                      <p:cBhvr>
                                        <p:cTn id="13" dur="26">
                                          <p:stCondLst>
                                            <p:cond delay="650"/>
                                          </p:stCondLst>
                                        </p:cTn>
                                        <p:tgtEl>
                                          <p:spTgt spid="53"/>
                                        </p:tgtEl>
                                      </p:cBhvr>
                                      <p:to x="100000" y="60000"/>
                                    </p:animScale>
                                    <p:animScale>
                                      <p:cBhvr>
                                        <p:cTn id="14" dur="166" decel="50000">
                                          <p:stCondLst>
                                            <p:cond delay="676"/>
                                          </p:stCondLst>
                                        </p:cTn>
                                        <p:tgtEl>
                                          <p:spTgt spid="53"/>
                                        </p:tgtEl>
                                      </p:cBhvr>
                                      <p:to x="100000" y="100000"/>
                                    </p:animScale>
                                    <p:animScale>
                                      <p:cBhvr>
                                        <p:cTn id="15" dur="26">
                                          <p:stCondLst>
                                            <p:cond delay="1312"/>
                                          </p:stCondLst>
                                        </p:cTn>
                                        <p:tgtEl>
                                          <p:spTgt spid="53"/>
                                        </p:tgtEl>
                                      </p:cBhvr>
                                      <p:to x="100000" y="80000"/>
                                    </p:animScale>
                                    <p:animScale>
                                      <p:cBhvr>
                                        <p:cTn id="16" dur="166" decel="50000">
                                          <p:stCondLst>
                                            <p:cond delay="1338"/>
                                          </p:stCondLst>
                                        </p:cTn>
                                        <p:tgtEl>
                                          <p:spTgt spid="53"/>
                                        </p:tgtEl>
                                      </p:cBhvr>
                                      <p:to x="100000" y="100000"/>
                                    </p:animScale>
                                    <p:animScale>
                                      <p:cBhvr>
                                        <p:cTn id="17" dur="26">
                                          <p:stCondLst>
                                            <p:cond delay="1642"/>
                                          </p:stCondLst>
                                        </p:cTn>
                                        <p:tgtEl>
                                          <p:spTgt spid="53"/>
                                        </p:tgtEl>
                                      </p:cBhvr>
                                      <p:to x="100000" y="90000"/>
                                    </p:animScale>
                                    <p:animScale>
                                      <p:cBhvr>
                                        <p:cTn id="18" dur="166" decel="50000">
                                          <p:stCondLst>
                                            <p:cond delay="1668"/>
                                          </p:stCondLst>
                                        </p:cTn>
                                        <p:tgtEl>
                                          <p:spTgt spid="53"/>
                                        </p:tgtEl>
                                      </p:cBhvr>
                                      <p:to x="100000" y="100000"/>
                                    </p:animScale>
                                    <p:animScale>
                                      <p:cBhvr>
                                        <p:cTn id="19" dur="26">
                                          <p:stCondLst>
                                            <p:cond delay="1808"/>
                                          </p:stCondLst>
                                        </p:cTn>
                                        <p:tgtEl>
                                          <p:spTgt spid="53"/>
                                        </p:tgtEl>
                                      </p:cBhvr>
                                      <p:to x="100000" y="95000"/>
                                    </p:animScale>
                                    <p:animScale>
                                      <p:cBhvr>
                                        <p:cTn id="20" dur="166" decel="50000">
                                          <p:stCondLst>
                                            <p:cond delay="1834"/>
                                          </p:stCondLst>
                                        </p:cTn>
                                        <p:tgtEl>
                                          <p:spTgt spid="53"/>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down)">
                                      <p:cBhvr>
                                        <p:cTn id="23" dur="580">
                                          <p:stCondLst>
                                            <p:cond delay="0"/>
                                          </p:stCondLst>
                                        </p:cTn>
                                        <p:tgtEl>
                                          <p:spTgt spid="47"/>
                                        </p:tgtEl>
                                      </p:cBhvr>
                                    </p:animEffect>
                                    <p:anim calcmode="lin" valueType="num">
                                      <p:cBhvr>
                                        <p:cTn id="24" dur="1822" tmFilter="0,0; 0.14,0.36; 0.43,0.73; 0.71,0.91; 1.0,1.0">
                                          <p:stCondLst>
                                            <p:cond delay="0"/>
                                          </p:stCondLst>
                                        </p:cTn>
                                        <p:tgtEl>
                                          <p:spTgt spid="4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7"/>
                                        </p:tgtEl>
                                        <p:attrNameLst>
                                          <p:attrName>ppt_y</p:attrName>
                                        </p:attrNameLst>
                                      </p:cBhvr>
                                      <p:tavLst>
                                        <p:tav tm="0" fmla="#ppt_y-sin(pi*$)/81">
                                          <p:val>
                                            <p:fltVal val="0"/>
                                          </p:val>
                                        </p:tav>
                                        <p:tav tm="100000">
                                          <p:val>
                                            <p:fltVal val="1"/>
                                          </p:val>
                                        </p:tav>
                                      </p:tavLst>
                                    </p:anim>
                                    <p:animScale>
                                      <p:cBhvr>
                                        <p:cTn id="29" dur="26">
                                          <p:stCondLst>
                                            <p:cond delay="650"/>
                                          </p:stCondLst>
                                        </p:cTn>
                                        <p:tgtEl>
                                          <p:spTgt spid="47"/>
                                        </p:tgtEl>
                                      </p:cBhvr>
                                      <p:to x="100000" y="60000"/>
                                    </p:animScale>
                                    <p:animScale>
                                      <p:cBhvr>
                                        <p:cTn id="30" dur="166" decel="50000">
                                          <p:stCondLst>
                                            <p:cond delay="676"/>
                                          </p:stCondLst>
                                        </p:cTn>
                                        <p:tgtEl>
                                          <p:spTgt spid="47"/>
                                        </p:tgtEl>
                                      </p:cBhvr>
                                      <p:to x="100000" y="100000"/>
                                    </p:animScale>
                                    <p:animScale>
                                      <p:cBhvr>
                                        <p:cTn id="31" dur="26">
                                          <p:stCondLst>
                                            <p:cond delay="1312"/>
                                          </p:stCondLst>
                                        </p:cTn>
                                        <p:tgtEl>
                                          <p:spTgt spid="47"/>
                                        </p:tgtEl>
                                      </p:cBhvr>
                                      <p:to x="100000" y="80000"/>
                                    </p:animScale>
                                    <p:animScale>
                                      <p:cBhvr>
                                        <p:cTn id="32" dur="166" decel="50000">
                                          <p:stCondLst>
                                            <p:cond delay="1338"/>
                                          </p:stCondLst>
                                        </p:cTn>
                                        <p:tgtEl>
                                          <p:spTgt spid="47"/>
                                        </p:tgtEl>
                                      </p:cBhvr>
                                      <p:to x="100000" y="100000"/>
                                    </p:animScale>
                                    <p:animScale>
                                      <p:cBhvr>
                                        <p:cTn id="33" dur="26">
                                          <p:stCondLst>
                                            <p:cond delay="1642"/>
                                          </p:stCondLst>
                                        </p:cTn>
                                        <p:tgtEl>
                                          <p:spTgt spid="47"/>
                                        </p:tgtEl>
                                      </p:cBhvr>
                                      <p:to x="100000" y="90000"/>
                                    </p:animScale>
                                    <p:animScale>
                                      <p:cBhvr>
                                        <p:cTn id="34" dur="166" decel="50000">
                                          <p:stCondLst>
                                            <p:cond delay="1668"/>
                                          </p:stCondLst>
                                        </p:cTn>
                                        <p:tgtEl>
                                          <p:spTgt spid="47"/>
                                        </p:tgtEl>
                                      </p:cBhvr>
                                      <p:to x="100000" y="100000"/>
                                    </p:animScale>
                                    <p:animScale>
                                      <p:cBhvr>
                                        <p:cTn id="35" dur="26">
                                          <p:stCondLst>
                                            <p:cond delay="1808"/>
                                          </p:stCondLst>
                                        </p:cTn>
                                        <p:tgtEl>
                                          <p:spTgt spid="47"/>
                                        </p:tgtEl>
                                      </p:cBhvr>
                                      <p:to x="100000" y="95000"/>
                                    </p:animScale>
                                    <p:animScale>
                                      <p:cBhvr>
                                        <p:cTn id="36" dur="166" decel="50000">
                                          <p:stCondLst>
                                            <p:cond delay="1834"/>
                                          </p:stCondLst>
                                        </p:cTn>
                                        <p:tgtEl>
                                          <p:spTgt spid="47"/>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down)">
                                      <p:cBhvr>
                                        <p:cTn id="39" dur="580">
                                          <p:stCondLst>
                                            <p:cond delay="0"/>
                                          </p:stCondLst>
                                        </p:cTn>
                                        <p:tgtEl>
                                          <p:spTgt spid="41"/>
                                        </p:tgtEl>
                                      </p:cBhvr>
                                    </p:animEffect>
                                    <p:anim calcmode="lin" valueType="num">
                                      <p:cBhvr>
                                        <p:cTn id="40"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45" dur="26">
                                          <p:stCondLst>
                                            <p:cond delay="650"/>
                                          </p:stCondLst>
                                        </p:cTn>
                                        <p:tgtEl>
                                          <p:spTgt spid="41"/>
                                        </p:tgtEl>
                                      </p:cBhvr>
                                      <p:to x="100000" y="60000"/>
                                    </p:animScale>
                                    <p:animScale>
                                      <p:cBhvr>
                                        <p:cTn id="46" dur="166" decel="50000">
                                          <p:stCondLst>
                                            <p:cond delay="676"/>
                                          </p:stCondLst>
                                        </p:cTn>
                                        <p:tgtEl>
                                          <p:spTgt spid="41"/>
                                        </p:tgtEl>
                                      </p:cBhvr>
                                      <p:to x="100000" y="100000"/>
                                    </p:animScale>
                                    <p:animScale>
                                      <p:cBhvr>
                                        <p:cTn id="47" dur="26">
                                          <p:stCondLst>
                                            <p:cond delay="1312"/>
                                          </p:stCondLst>
                                        </p:cTn>
                                        <p:tgtEl>
                                          <p:spTgt spid="41"/>
                                        </p:tgtEl>
                                      </p:cBhvr>
                                      <p:to x="100000" y="80000"/>
                                    </p:animScale>
                                    <p:animScale>
                                      <p:cBhvr>
                                        <p:cTn id="48" dur="166" decel="50000">
                                          <p:stCondLst>
                                            <p:cond delay="1338"/>
                                          </p:stCondLst>
                                        </p:cTn>
                                        <p:tgtEl>
                                          <p:spTgt spid="41"/>
                                        </p:tgtEl>
                                      </p:cBhvr>
                                      <p:to x="100000" y="100000"/>
                                    </p:animScale>
                                    <p:animScale>
                                      <p:cBhvr>
                                        <p:cTn id="49" dur="26">
                                          <p:stCondLst>
                                            <p:cond delay="1642"/>
                                          </p:stCondLst>
                                        </p:cTn>
                                        <p:tgtEl>
                                          <p:spTgt spid="41"/>
                                        </p:tgtEl>
                                      </p:cBhvr>
                                      <p:to x="100000" y="90000"/>
                                    </p:animScale>
                                    <p:animScale>
                                      <p:cBhvr>
                                        <p:cTn id="50" dur="166" decel="50000">
                                          <p:stCondLst>
                                            <p:cond delay="1668"/>
                                          </p:stCondLst>
                                        </p:cTn>
                                        <p:tgtEl>
                                          <p:spTgt spid="41"/>
                                        </p:tgtEl>
                                      </p:cBhvr>
                                      <p:to x="100000" y="100000"/>
                                    </p:animScale>
                                    <p:animScale>
                                      <p:cBhvr>
                                        <p:cTn id="51" dur="26">
                                          <p:stCondLst>
                                            <p:cond delay="1808"/>
                                          </p:stCondLst>
                                        </p:cTn>
                                        <p:tgtEl>
                                          <p:spTgt spid="41"/>
                                        </p:tgtEl>
                                      </p:cBhvr>
                                      <p:to x="100000" y="95000"/>
                                    </p:animScale>
                                    <p:animScale>
                                      <p:cBhvr>
                                        <p:cTn id="52" dur="166" decel="50000">
                                          <p:stCondLst>
                                            <p:cond delay="1834"/>
                                          </p:stCondLst>
                                        </p:cTn>
                                        <p:tgtEl>
                                          <p:spTgt spid="41"/>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down)">
                                      <p:cBhvr>
                                        <p:cTn id="55" dur="580">
                                          <p:stCondLst>
                                            <p:cond delay="0"/>
                                          </p:stCondLst>
                                        </p:cTn>
                                        <p:tgtEl>
                                          <p:spTgt spid="35"/>
                                        </p:tgtEl>
                                      </p:cBhvr>
                                    </p:animEffect>
                                    <p:anim calcmode="lin" valueType="num">
                                      <p:cBhvr>
                                        <p:cTn id="56"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61" dur="26">
                                          <p:stCondLst>
                                            <p:cond delay="650"/>
                                          </p:stCondLst>
                                        </p:cTn>
                                        <p:tgtEl>
                                          <p:spTgt spid="35"/>
                                        </p:tgtEl>
                                      </p:cBhvr>
                                      <p:to x="100000" y="60000"/>
                                    </p:animScale>
                                    <p:animScale>
                                      <p:cBhvr>
                                        <p:cTn id="62" dur="166" decel="50000">
                                          <p:stCondLst>
                                            <p:cond delay="676"/>
                                          </p:stCondLst>
                                        </p:cTn>
                                        <p:tgtEl>
                                          <p:spTgt spid="35"/>
                                        </p:tgtEl>
                                      </p:cBhvr>
                                      <p:to x="100000" y="100000"/>
                                    </p:animScale>
                                    <p:animScale>
                                      <p:cBhvr>
                                        <p:cTn id="63" dur="26">
                                          <p:stCondLst>
                                            <p:cond delay="1312"/>
                                          </p:stCondLst>
                                        </p:cTn>
                                        <p:tgtEl>
                                          <p:spTgt spid="35"/>
                                        </p:tgtEl>
                                      </p:cBhvr>
                                      <p:to x="100000" y="80000"/>
                                    </p:animScale>
                                    <p:animScale>
                                      <p:cBhvr>
                                        <p:cTn id="64" dur="166" decel="50000">
                                          <p:stCondLst>
                                            <p:cond delay="1338"/>
                                          </p:stCondLst>
                                        </p:cTn>
                                        <p:tgtEl>
                                          <p:spTgt spid="35"/>
                                        </p:tgtEl>
                                      </p:cBhvr>
                                      <p:to x="100000" y="100000"/>
                                    </p:animScale>
                                    <p:animScale>
                                      <p:cBhvr>
                                        <p:cTn id="65" dur="26">
                                          <p:stCondLst>
                                            <p:cond delay="1642"/>
                                          </p:stCondLst>
                                        </p:cTn>
                                        <p:tgtEl>
                                          <p:spTgt spid="35"/>
                                        </p:tgtEl>
                                      </p:cBhvr>
                                      <p:to x="100000" y="90000"/>
                                    </p:animScale>
                                    <p:animScale>
                                      <p:cBhvr>
                                        <p:cTn id="66" dur="166" decel="50000">
                                          <p:stCondLst>
                                            <p:cond delay="1668"/>
                                          </p:stCondLst>
                                        </p:cTn>
                                        <p:tgtEl>
                                          <p:spTgt spid="35"/>
                                        </p:tgtEl>
                                      </p:cBhvr>
                                      <p:to x="100000" y="100000"/>
                                    </p:animScale>
                                    <p:animScale>
                                      <p:cBhvr>
                                        <p:cTn id="67" dur="26">
                                          <p:stCondLst>
                                            <p:cond delay="1808"/>
                                          </p:stCondLst>
                                        </p:cTn>
                                        <p:tgtEl>
                                          <p:spTgt spid="35"/>
                                        </p:tgtEl>
                                      </p:cBhvr>
                                      <p:to x="100000" y="95000"/>
                                    </p:animScale>
                                    <p:animScale>
                                      <p:cBhvr>
                                        <p:cTn id="68" dur="166" decel="50000">
                                          <p:stCondLst>
                                            <p:cond delay="1834"/>
                                          </p:stCondLst>
                                        </p:cTn>
                                        <p:tgtEl>
                                          <p:spTgt spid="35"/>
                                        </p:tgtEl>
                                      </p:cBhvr>
                                      <p:to x="100000" y="100000"/>
                                    </p:animScale>
                                  </p:childTnLst>
                                </p:cTn>
                              </p:par>
                            </p:childTnLst>
                          </p:cTn>
                        </p:par>
                        <p:par>
                          <p:cTn id="69" fill="hold">
                            <p:stCondLst>
                              <p:cond delay="2000"/>
                            </p:stCondLst>
                            <p:childTnLst>
                              <p:par>
                                <p:cTn id="70" presetID="12" presetClass="entr" presetSubtype="8" fill="hold" grpId="0" nodeType="after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p:tgtEl>
                                          <p:spTgt spid="34"/>
                                        </p:tgtEl>
                                        <p:attrNameLst>
                                          <p:attrName>ppt_x</p:attrName>
                                        </p:attrNameLst>
                                      </p:cBhvr>
                                      <p:tavLst>
                                        <p:tav tm="0">
                                          <p:val>
                                            <p:strVal val="#ppt_x-#ppt_w*1.125000"/>
                                          </p:val>
                                        </p:tav>
                                        <p:tav tm="100000">
                                          <p:val>
                                            <p:strVal val="#ppt_x"/>
                                          </p:val>
                                        </p:tav>
                                      </p:tavLst>
                                    </p:anim>
                                    <p:animEffect transition="in" filter="wipe(right)">
                                      <p:cBhvr>
                                        <p:cTn id="73" dur="500"/>
                                        <p:tgtEl>
                                          <p:spTgt spid="34"/>
                                        </p:tgtEl>
                                      </p:cBhvr>
                                    </p:animEffect>
                                  </p:childTnLst>
                                </p:cTn>
                              </p:par>
                              <p:par>
                                <p:cTn id="74" presetID="12" presetClass="entr" presetSubtype="8" fill="hold" grpId="0" nodeType="withEffect">
                                  <p:stCondLst>
                                    <p:cond delay="150"/>
                                  </p:stCondLst>
                                  <p:childTnLst>
                                    <p:set>
                                      <p:cBhvr>
                                        <p:cTn id="75" dur="1" fill="hold">
                                          <p:stCondLst>
                                            <p:cond delay="0"/>
                                          </p:stCondLst>
                                        </p:cTn>
                                        <p:tgtEl>
                                          <p:spTgt spid="40"/>
                                        </p:tgtEl>
                                        <p:attrNameLst>
                                          <p:attrName>style.visibility</p:attrName>
                                        </p:attrNameLst>
                                      </p:cBhvr>
                                      <p:to>
                                        <p:strVal val="visible"/>
                                      </p:to>
                                    </p:set>
                                    <p:anim calcmode="lin" valueType="num">
                                      <p:cBhvr additive="base">
                                        <p:cTn id="76" dur="500"/>
                                        <p:tgtEl>
                                          <p:spTgt spid="40"/>
                                        </p:tgtEl>
                                        <p:attrNameLst>
                                          <p:attrName>ppt_x</p:attrName>
                                        </p:attrNameLst>
                                      </p:cBhvr>
                                      <p:tavLst>
                                        <p:tav tm="0">
                                          <p:val>
                                            <p:strVal val="#ppt_x-#ppt_w*1.125000"/>
                                          </p:val>
                                        </p:tav>
                                        <p:tav tm="100000">
                                          <p:val>
                                            <p:strVal val="#ppt_x"/>
                                          </p:val>
                                        </p:tav>
                                      </p:tavLst>
                                    </p:anim>
                                    <p:animEffect transition="in" filter="wipe(right)">
                                      <p:cBhvr>
                                        <p:cTn id="77" dur="500"/>
                                        <p:tgtEl>
                                          <p:spTgt spid="40"/>
                                        </p:tgtEl>
                                      </p:cBhvr>
                                    </p:animEffect>
                                  </p:childTnLst>
                                </p:cTn>
                              </p:par>
                              <p:par>
                                <p:cTn id="78" presetID="12" presetClass="entr" presetSubtype="8" fill="hold" grpId="0" nodeType="withEffect">
                                  <p:stCondLst>
                                    <p:cond delay="300"/>
                                  </p:stCondLst>
                                  <p:childTnLst>
                                    <p:set>
                                      <p:cBhvr>
                                        <p:cTn id="79" dur="1" fill="hold">
                                          <p:stCondLst>
                                            <p:cond delay="0"/>
                                          </p:stCondLst>
                                        </p:cTn>
                                        <p:tgtEl>
                                          <p:spTgt spid="46"/>
                                        </p:tgtEl>
                                        <p:attrNameLst>
                                          <p:attrName>style.visibility</p:attrName>
                                        </p:attrNameLst>
                                      </p:cBhvr>
                                      <p:to>
                                        <p:strVal val="visible"/>
                                      </p:to>
                                    </p:set>
                                    <p:anim calcmode="lin" valueType="num">
                                      <p:cBhvr additive="base">
                                        <p:cTn id="80" dur="500"/>
                                        <p:tgtEl>
                                          <p:spTgt spid="46"/>
                                        </p:tgtEl>
                                        <p:attrNameLst>
                                          <p:attrName>ppt_x</p:attrName>
                                        </p:attrNameLst>
                                      </p:cBhvr>
                                      <p:tavLst>
                                        <p:tav tm="0">
                                          <p:val>
                                            <p:strVal val="#ppt_x-#ppt_w*1.125000"/>
                                          </p:val>
                                        </p:tav>
                                        <p:tav tm="100000">
                                          <p:val>
                                            <p:strVal val="#ppt_x"/>
                                          </p:val>
                                        </p:tav>
                                      </p:tavLst>
                                    </p:anim>
                                    <p:animEffect transition="in" filter="wipe(right)">
                                      <p:cBhvr>
                                        <p:cTn id="81" dur="500"/>
                                        <p:tgtEl>
                                          <p:spTgt spid="46"/>
                                        </p:tgtEl>
                                      </p:cBhvr>
                                    </p:animEffect>
                                  </p:childTnLst>
                                </p:cTn>
                              </p:par>
                              <p:par>
                                <p:cTn id="82" presetID="12" presetClass="entr" presetSubtype="8" fill="hold" grpId="0" nodeType="withEffect">
                                  <p:stCondLst>
                                    <p:cond delay="450"/>
                                  </p:stCondLst>
                                  <p:childTnLst>
                                    <p:set>
                                      <p:cBhvr>
                                        <p:cTn id="83" dur="1" fill="hold">
                                          <p:stCondLst>
                                            <p:cond delay="0"/>
                                          </p:stCondLst>
                                        </p:cTn>
                                        <p:tgtEl>
                                          <p:spTgt spid="52"/>
                                        </p:tgtEl>
                                        <p:attrNameLst>
                                          <p:attrName>style.visibility</p:attrName>
                                        </p:attrNameLst>
                                      </p:cBhvr>
                                      <p:to>
                                        <p:strVal val="visible"/>
                                      </p:to>
                                    </p:set>
                                    <p:anim calcmode="lin" valueType="num">
                                      <p:cBhvr additive="base">
                                        <p:cTn id="84" dur="500"/>
                                        <p:tgtEl>
                                          <p:spTgt spid="52"/>
                                        </p:tgtEl>
                                        <p:attrNameLst>
                                          <p:attrName>ppt_x</p:attrName>
                                        </p:attrNameLst>
                                      </p:cBhvr>
                                      <p:tavLst>
                                        <p:tav tm="0">
                                          <p:val>
                                            <p:strVal val="#ppt_x-#ppt_w*1.125000"/>
                                          </p:val>
                                        </p:tav>
                                        <p:tav tm="100000">
                                          <p:val>
                                            <p:strVal val="#ppt_x"/>
                                          </p:val>
                                        </p:tav>
                                      </p:tavLst>
                                    </p:anim>
                                    <p:animEffect transition="in" filter="wipe(right)">
                                      <p:cBhvr>
                                        <p:cTn id="85" dur="500"/>
                                        <p:tgtEl>
                                          <p:spTgt spid="52"/>
                                        </p:tgtEl>
                                      </p:cBhvr>
                                    </p:animEffect>
                                  </p:childTnLst>
                                </p:cTn>
                              </p:par>
                            </p:childTnLst>
                          </p:cTn>
                        </p:par>
                        <p:par>
                          <p:cTn id="86" fill="hold">
                            <p:stCondLst>
                              <p:cond delay="2950"/>
                            </p:stCondLst>
                            <p:childTnLst>
                              <p:par>
                                <p:cTn id="87" presetID="18" presetClass="entr" presetSubtype="3" fill="hold" grpId="0"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strips(upRight)">
                                      <p:cBhvr>
                                        <p:cTn id="89" dur="500"/>
                                        <p:tgtEl>
                                          <p:spTgt spid="58"/>
                                        </p:tgtEl>
                                      </p:cBhvr>
                                    </p:animEffect>
                                  </p:childTnLst>
                                </p:cTn>
                              </p:par>
                            </p:childTnLst>
                          </p:cTn>
                        </p:par>
                        <p:par>
                          <p:cTn id="90" fill="hold">
                            <p:stCondLst>
                              <p:cond delay="3450"/>
                            </p:stCondLst>
                            <p:childTnLst>
                              <p:par>
                                <p:cTn id="91" presetID="22" presetClass="entr" presetSubtype="8"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40" grpId="0"/>
      <p:bldP spid="46" grpId="0"/>
      <p:bldP spid="52" grpId="0"/>
      <p:bldP spid="58"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空心弧 27"/>
          <p:cNvSpPr/>
          <p:nvPr/>
        </p:nvSpPr>
        <p:spPr>
          <a:xfrm rot="5400000">
            <a:off x="812702" y="1524036"/>
            <a:ext cx="2492995" cy="2320171"/>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a:defRPr/>
            </a:pPr>
            <a:endParaRPr lang="zh-CN" altLang="en-US" sz="2500">
              <a:solidFill>
                <a:schemeClr val="tx1"/>
              </a:solidFill>
              <a:latin typeface="+mj-ea"/>
              <a:ea typeface="+mj-ea"/>
              <a:cs typeface="Arial" panose="020B0604020202020204" pitchFamily="34" charset="0"/>
            </a:endParaRPr>
          </a:p>
        </p:txBody>
      </p:sp>
      <p:cxnSp>
        <p:nvCxnSpPr>
          <p:cNvPr id="29" name="直接连接符 28"/>
          <p:cNvCxnSpPr/>
          <p:nvPr/>
        </p:nvCxnSpPr>
        <p:spPr bwMode="auto">
          <a:xfrm>
            <a:off x="2542645" y="1591790"/>
            <a:ext cx="11435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bwMode="auto">
          <a:xfrm>
            <a:off x="2582030" y="3805313"/>
            <a:ext cx="114224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bwMode="auto">
          <a:xfrm>
            <a:off x="3234099" y="2342432"/>
            <a:ext cx="1058365"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58" idx="2"/>
          </p:cNvCxnSpPr>
          <p:nvPr/>
        </p:nvCxnSpPr>
        <p:spPr bwMode="auto">
          <a:xfrm flipV="1">
            <a:off x="3119480" y="3094039"/>
            <a:ext cx="1141609" cy="29687"/>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442162" y="1230184"/>
            <a:ext cx="1261866" cy="307768"/>
          </a:xfrm>
          <a:prstGeom prst="rect">
            <a:avLst/>
          </a:prstGeom>
        </p:spPr>
        <p:txBody>
          <a:bodyPr wrap="none" lIns="91431" tIns="45716" rIns="91431" bIns="45716">
            <a:spAutoFit/>
          </a:bodyPr>
          <a:lstStyle/>
          <a:p>
            <a:r>
              <a:rPr lang="zh-CN" altLang="en-US" dirty="0" smtClean="0">
                <a:latin typeface="+mj-ea"/>
                <a:ea typeface="+mj-ea"/>
              </a:rPr>
              <a:t>相关主题文字</a:t>
            </a:r>
            <a:endParaRPr lang="zh-CN" altLang="en-US" dirty="0">
              <a:latin typeface="+mj-ea"/>
              <a:ea typeface="+mj-ea"/>
            </a:endParaRPr>
          </a:p>
        </p:txBody>
      </p:sp>
      <p:sp>
        <p:nvSpPr>
          <p:cNvPr id="34" name="矩形 47"/>
          <p:cNvSpPr>
            <a:spLocks noChangeArrowheads="1"/>
          </p:cNvSpPr>
          <p:nvPr/>
        </p:nvSpPr>
        <p:spPr bwMode="auto">
          <a:xfrm>
            <a:off x="4418884" y="1414782"/>
            <a:ext cx="3410121" cy="473199"/>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grpSp>
        <p:nvGrpSpPr>
          <p:cNvPr id="35" name="组合 34"/>
          <p:cNvGrpSpPr/>
          <p:nvPr/>
        </p:nvGrpSpPr>
        <p:grpSpPr bwMode="auto">
          <a:xfrm>
            <a:off x="982542" y="1786436"/>
            <a:ext cx="1792571" cy="1792338"/>
            <a:chOff x="1103084" y="2155824"/>
            <a:chExt cx="3176815" cy="3176815"/>
          </a:xfrm>
        </p:grpSpPr>
        <p:sp>
          <p:nvSpPr>
            <p:cNvPr id="36" name="椭圆 35"/>
            <p:cNvSpPr/>
            <p:nvPr/>
          </p:nvSpPr>
          <p:spPr>
            <a:xfrm>
              <a:off x="1103084" y="2155824"/>
              <a:ext cx="3176815" cy="317681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latin typeface="+mj-ea"/>
                <a:ea typeface="+mj-ea"/>
                <a:cs typeface="Arial" panose="020B0604020202020204" pitchFamily="34" charset="0"/>
              </a:endParaRPr>
            </a:p>
          </p:txBody>
        </p:sp>
        <p:sp>
          <p:nvSpPr>
            <p:cNvPr id="37" name="椭圆 36"/>
            <p:cNvSpPr/>
            <p:nvPr/>
          </p:nvSpPr>
          <p:spPr>
            <a:xfrm>
              <a:off x="1281790" y="2334530"/>
              <a:ext cx="2819403" cy="2819403"/>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endParaRPr lang="zh-CN" altLang="en-US">
                <a:latin typeface="+mj-ea"/>
                <a:ea typeface="+mj-ea"/>
                <a:cs typeface="Arial" panose="020B0604020202020204" pitchFamily="34" charset="0"/>
              </a:endParaRPr>
            </a:p>
          </p:txBody>
        </p:sp>
      </p:grpSp>
      <p:sp>
        <p:nvSpPr>
          <p:cNvPr id="38" name="椭圆 37"/>
          <p:cNvSpPr/>
          <p:nvPr/>
        </p:nvSpPr>
        <p:spPr>
          <a:xfrm>
            <a:off x="2362427" y="1420082"/>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1</a:t>
            </a:r>
            <a:endParaRPr lang="zh-CN" altLang="en-US" dirty="0">
              <a:latin typeface="+mj-ea"/>
              <a:ea typeface="+mj-ea"/>
            </a:endParaRPr>
          </a:p>
        </p:txBody>
      </p:sp>
      <p:sp>
        <p:nvSpPr>
          <p:cNvPr id="39" name="椭圆 38"/>
          <p:cNvSpPr/>
          <p:nvPr/>
        </p:nvSpPr>
        <p:spPr>
          <a:xfrm>
            <a:off x="2990789" y="2182280"/>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2</a:t>
            </a:r>
            <a:endParaRPr lang="zh-CN" altLang="en-US" dirty="0">
              <a:latin typeface="+mj-ea"/>
              <a:ea typeface="+mj-ea"/>
            </a:endParaRPr>
          </a:p>
        </p:txBody>
      </p:sp>
      <p:sp>
        <p:nvSpPr>
          <p:cNvPr id="40" name="椭圆 39"/>
          <p:cNvSpPr/>
          <p:nvPr/>
        </p:nvSpPr>
        <p:spPr>
          <a:xfrm>
            <a:off x="2974178" y="2961510"/>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3</a:t>
            </a:r>
            <a:endParaRPr lang="zh-CN" altLang="en-US" dirty="0">
              <a:latin typeface="+mj-ea"/>
              <a:ea typeface="+mj-ea"/>
            </a:endParaRPr>
          </a:p>
        </p:txBody>
      </p:sp>
      <p:sp>
        <p:nvSpPr>
          <p:cNvPr id="41" name="椭圆 40"/>
          <p:cNvSpPr/>
          <p:nvPr/>
        </p:nvSpPr>
        <p:spPr>
          <a:xfrm>
            <a:off x="2362427" y="3635889"/>
            <a:ext cx="296146" cy="296108"/>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smtClean="0">
                <a:latin typeface="+mj-ea"/>
                <a:ea typeface="+mj-ea"/>
              </a:rPr>
              <a:t>4</a:t>
            </a:r>
            <a:endParaRPr lang="zh-CN" altLang="en-US" dirty="0">
              <a:latin typeface="+mj-ea"/>
              <a:ea typeface="+mj-ea"/>
            </a:endParaRPr>
          </a:p>
        </p:txBody>
      </p:sp>
      <p:grpSp>
        <p:nvGrpSpPr>
          <p:cNvPr id="42" name="组合 41"/>
          <p:cNvGrpSpPr/>
          <p:nvPr/>
        </p:nvGrpSpPr>
        <p:grpSpPr>
          <a:xfrm>
            <a:off x="3671273" y="1252809"/>
            <a:ext cx="622027" cy="621946"/>
            <a:chOff x="3989630" y="984316"/>
            <a:chExt cx="858956" cy="858956"/>
          </a:xfrm>
        </p:grpSpPr>
        <p:grpSp>
          <p:nvGrpSpPr>
            <p:cNvPr id="43" name="组合 42"/>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4" name="组合 54"/>
            <p:cNvGrpSpPr>
              <a:grpSpLocks noChangeAspect="1"/>
            </p:cNvGrpSpPr>
            <p:nvPr/>
          </p:nvGrpSpPr>
          <p:grpSpPr bwMode="auto">
            <a:xfrm>
              <a:off x="4230408" y="1145668"/>
              <a:ext cx="389996" cy="469766"/>
              <a:chOff x="3452849" y="2667439"/>
              <a:chExt cx="239345" cy="288607"/>
            </a:xfrm>
          </p:grpSpPr>
          <p:sp>
            <p:nvSpPr>
              <p:cNvPr id="45"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sp>
            <p:nvSpPr>
              <p:cNvPr id="46"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grpSp>
      </p:grpSp>
      <p:grpSp>
        <p:nvGrpSpPr>
          <p:cNvPr id="49" name="组合 48"/>
          <p:cNvGrpSpPr/>
          <p:nvPr/>
        </p:nvGrpSpPr>
        <p:grpSpPr>
          <a:xfrm>
            <a:off x="4222680" y="1953691"/>
            <a:ext cx="622027" cy="621946"/>
            <a:chOff x="4684712" y="1948340"/>
            <a:chExt cx="858956" cy="858956"/>
          </a:xfrm>
        </p:grpSpPr>
        <p:grpSp>
          <p:nvGrpSpPr>
            <p:cNvPr id="50" name="组合 49"/>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3" name="椭圆 5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1"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grpSp>
      <p:grpSp>
        <p:nvGrpSpPr>
          <p:cNvPr id="54" name="组合 53"/>
          <p:cNvGrpSpPr/>
          <p:nvPr/>
        </p:nvGrpSpPr>
        <p:grpSpPr>
          <a:xfrm>
            <a:off x="4247513" y="2783066"/>
            <a:ext cx="622027" cy="621946"/>
            <a:chOff x="4716016" y="2993953"/>
            <a:chExt cx="858956" cy="858956"/>
          </a:xfrm>
        </p:grpSpPr>
        <p:grpSp>
          <p:nvGrpSpPr>
            <p:cNvPr id="55" name="组合 5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58" name="椭圆 5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6"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grpSp>
      <p:grpSp>
        <p:nvGrpSpPr>
          <p:cNvPr id="59" name="组合 58"/>
          <p:cNvGrpSpPr/>
          <p:nvPr/>
        </p:nvGrpSpPr>
        <p:grpSpPr>
          <a:xfrm>
            <a:off x="3676997" y="3473688"/>
            <a:ext cx="622027" cy="621946"/>
            <a:chOff x="3996846" y="3864636"/>
            <a:chExt cx="858956" cy="858956"/>
          </a:xfrm>
        </p:grpSpPr>
        <p:grpSp>
          <p:nvGrpSpPr>
            <p:cNvPr id="60" name="组合 59"/>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63" name="椭圆 6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61"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070C0"/>
            </a:solidFill>
            <a:ln>
              <a:noFill/>
            </a:ln>
          </p:spPr>
          <p:txBody>
            <a:bodyPr lIns="162560" tIns="81280" rIns="162560" bIns="81280"/>
            <a:lstStyle/>
            <a:p>
              <a:pPr defTabSz="913765">
                <a:defRPr/>
              </a:pPr>
              <a:endParaRPr lang="zh-CN" altLang="en-US" sz="2500">
                <a:latin typeface="+mj-ea"/>
                <a:ea typeface="+mj-ea"/>
                <a:cs typeface="Arial" panose="020B0604020202020204" pitchFamily="34" charset="0"/>
              </a:endParaRPr>
            </a:p>
          </p:txBody>
        </p:sp>
      </p:grpSp>
      <p:sp>
        <p:nvSpPr>
          <p:cNvPr id="64" name="矩形 63"/>
          <p:cNvSpPr/>
          <p:nvPr/>
        </p:nvSpPr>
        <p:spPr>
          <a:xfrm>
            <a:off x="4956277" y="1932721"/>
            <a:ext cx="1261866" cy="307768"/>
          </a:xfrm>
          <a:prstGeom prst="rect">
            <a:avLst/>
          </a:prstGeom>
        </p:spPr>
        <p:txBody>
          <a:bodyPr wrap="none" lIns="91431" tIns="45716" rIns="91431" bIns="45716">
            <a:spAutoFit/>
          </a:bodyPr>
          <a:lstStyle/>
          <a:p>
            <a:r>
              <a:rPr lang="zh-CN" altLang="en-US" dirty="0">
                <a:latin typeface="+mj-ea"/>
                <a:ea typeface="+mj-ea"/>
              </a:rPr>
              <a:t>相关主题文字</a:t>
            </a:r>
          </a:p>
        </p:txBody>
      </p:sp>
      <p:sp>
        <p:nvSpPr>
          <p:cNvPr id="65" name="矩形 47"/>
          <p:cNvSpPr>
            <a:spLocks noChangeArrowheads="1"/>
          </p:cNvSpPr>
          <p:nvPr/>
        </p:nvSpPr>
        <p:spPr bwMode="auto">
          <a:xfrm>
            <a:off x="4932999" y="2117319"/>
            <a:ext cx="3410121" cy="473199"/>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66" name="矩形 65"/>
          <p:cNvSpPr/>
          <p:nvPr/>
        </p:nvSpPr>
        <p:spPr>
          <a:xfrm>
            <a:off x="5015424" y="2810104"/>
            <a:ext cx="1261866" cy="307768"/>
          </a:xfrm>
          <a:prstGeom prst="rect">
            <a:avLst/>
          </a:prstGeom>
        </p:spPr>
        <p:txBody>
          <a:bodyPr wrap="none" lIns="91431" tIns="45716" rIns="91431" bIns="45716">
            <a:spAutoFit/>
          </a:bodyPr>
          <a:lstStyle/>
          <a:p>
            <a:r>
              <a:rPr lang="zh-CN" altLang="en-US" dirty="0">
                <a:latin typeface="+mj-ea"/>
                <a:ea typeface="+mj-ea"/>
              </a:rPr>
              <a:t>相关主题文字</a:t>
            </a:r>
          </a:p>
        </p:txBody>
      </p:sp>
      <p:sp>
        <p:nvSpPr>
          <p:cNvPr id="67" name="矩形 47"/>
          <p:cNvSpPr>
            <a:spLocks noChangeArrowheads="1"/>
          </p:cNvSpPr>
          <p:nvPr/>
        </p:nvSpPr>
        <p:spPr bwMode="auto">
          <a:xfrm>
            <a:off x="4992146" y="2994703"/>
            <a:ext cx="3410121" cy="473199"/>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68" name="矩形 67"/>
          <p:cNvSpPr/>
          <p:nvPr/>
        </p:nvSpPr>
        <p:spPr>
          <a:xfrm>
            <a:off x="4479951" y="3559213"/>
            <a:ext cx="1261866" cy="307768"/>
          </a:xfrm>
          <a:prstGeom prst="rect">
            <a:avLst/>
          </a:prstGeom>
        </p:spPr>
        <p:txBody>
          <a:bodyPr wrap="none" lIns="91431" tIns="45716" rIns="91431" bIns="45716">
            <a:spAutoFit/>
          </a:bodyPr>
          <a:lstStyle/>
          <a:p>
            <a:r>
              <a:rPr lang="zh-CN" altLang="en-US" dirty="0">
                <a:latin typeface="+mj-ea"/>
                <a:ea typeface="+mj-ea"/>
              </a:rPr>
              <a:t>相关主题文字</a:t>
            </a:r>
          </a:p>
        </p:txBody>
      </p:sp>
      <p:sp>
        <p:nvSpPr>
          <p:cNvPr id="69" name="矩形 47"/>
          <p:cNvSpPr>
            <a:spLocks noChangeArrowheads="1"/>
          </p:cNvSpPr>
          <p:nvPr/>
        </p:nvSpPr>
        <p:spPr bwMode="auto">
          <a:xfrm>
            <a:off x="4456674" y="3743812"/>
            <a:ext cx="3410121" cy="473199"/>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None/>
            </a:pPr>
            <a:r>
              <a:rPr lang="zh-CN" altLang="en-US" sz="800" dirty="0">
                <a:latin typeface="+mj-ea"/>
                <a:ea typeface="+mj-ea"/>
              </a:rPr>
              <a:t>点击输入简要文字内容，文字内容需概括精炼，不用多余的文字修饰，言简意赅的说明该项内容。</a:t>
            </a:r>
            <a:endParaRPr lang="en-US" altLang="zh-CN" sz="800" dirty="0">
              <a:latin typeface="+mj-ea"/>
              <a:ea typeface="+mj-ea"/>
            </a:endParaRPr>
          </a:p>
        </p:txBody>
      </p:sp>
      <p:sp>
        <p:nvSpPr>
          <p:cNvPr id="70"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71" name="文本框 70"/>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up)">
                                      <p:cBhvr>
                                        <p:cTn id="12" dur="500"/>
                                        <p:tgtEl>
                                          <p:spTgt spid="28"/>
                                        </p:tgtEl>
                                      </p:cBhvr>
                                    </p:animEffect>
                                  </p:childTnLst>
                                </p:cTn>
                              </p:par>
                              <p:par>
                                <p:cTn id="13" presetID="53" presetClass="entr" presetSubtype="16" fill="hold" grpId="0" nodeType="withEffect">
                                  <p:stCondLst>
                                    <p:cond delay="150"/>
                                  </p:stCondLst>
                                  <p:childTnLst>
                                    <p:set>
                                      <p:cBhvr>
                                        <p:cTn id="14" dur="1" fill="hold">
                                          <p:stCondLst>
                                            <p:cond delay="0"/>
                                          </p:stCondLst>
                                        </p:cTn>
                                        <p:tgtEl>
                                          <p:spTgt spid="38"/>
                                        </p:tgtEl>
                                        <p:attrNameLst>
                                          <p:attrName>style.visibility</p:attrName>
                                        </p:attrNameLst>
                                      </p:cBhvr>
                                      <p:to>
                                        <p:strVal val="visible"/>
                                      </p:to>
                                    </p:set>
                                    <p:anim calcmode="lin" valueType="num">
                                      <p:cBhvr>
                                        <p:cTn id="15" dur="350" fill="hold"/>
                                        <p:tgtEl>
                                          <p:spTgt spid="38"/>
                                        </p:tgtEl>
                                        <p:attrNameLst>
                                          <p:attrName>ppt_w</p:attrName>
                                        </p:attrNameLst>
                                      </p:cBhvr>
                                      <p:tavLst>
                                        <p:tav tm="0">
                                          <p:val>
                                            <p:fltVal val="0"/>
                                          </p:val>
                                        </p:tav>
                                        <p:tav tm="100000">
                                          <p:val>
                                            <p:strVal val="#ppt_w"/>
                                          </p:val>
                                        </p:tav>
                                      </p:tavLst>
                                    </p:anim>
                                    <p:anim calcmode="lin" valueType="num">
                                      <p:cBhvr>
                                        <p:cTn id="16" dur="350" fill="hold"/>
                                        <p:tgtEl>
                                          <p:spTgt spid="38"/>
                                        </p:tgtEl>
                                        <p:attrNameLst>
                                          <p:attrName>ppt_h</p:attrName>
                                        </p:attrNameLst>
                                      </p:cBhvr>
                                      <p:tavLst>
                                        <p:tav tm="0">
                                          <p:val>
                                            <p:fltVal val="0"/>
                                          </p:val>
                                        </p:tav>
                                        <p:tav tm="100000">
                                          <p:val>
                                            <p:strVal val="#ppt_h"/>
                                          </p:val>
                                        </p:tav>
                                      </p:tavLst>
                                    </p:anim>
                                    <p:animEffect transition="in" filter="fade">
                                      <p:cBhvr>
                                        <p:cTn id="17" dur="350"/>
                                        <p:tgtEl>
                                          <p:spTgt spid="38"/>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39"/>
                                        </p:tgtEl>
                                        <p:attrNameLst>
                                          <p:attrName>style.visibility</p:attrName>
                                        </p:attrNameLst>
                                      </p:cBhvr>
                                      <p:to>
                                        <p:strVal val="visible"/>
                                      </p:to>
                                    </p:set>
                                    <p:anim calcmode="lin" valueType="num">
                                      <p:cBhvr>
                                        <p:cTn id="20" dur="350" fill="hold"/>
                                        <p:tgtEl>
                                          <p:spTgt spid="39"/>
                                        </p:tgtEl>
                                        <p:attrNameLst>
                                          <p:attrName>ppt_w</p:attrName>
                                        </p:attrNameLst>
                                      </p:cBhvr>
                                      <p:tavLst>
                                        <p:tav tm="0">
                                          <p:val>
                                            <p:fltVal val="0"/>
                                          </p:val>
                                        </p:tav>
                                        <p:tav tm="100000">
                                          <p:val>
                                            <p:strVal val="#ppt_w"/>
                                          </p:val>
                                        </p:tav>
                                      </p:tavLst>
                                    </p:anim>
                                    <p:anim calcmode="lin" valueType="num">
                                      <p:cBhvr>
                                        <p:cTn id="21" dur="350" fill="hold"/>
                                        <p:tgtEl>
                                          <p:spTgt spid="39"/>
                                        </p:tgtEl>
                                        <p:attrNameLst>
                                          <p:attrName>ppt_h</p:attrName>
                                        </p:attrNameLst>
                                      </p:cBhvr>
                                      <p:tavLst>
                                        <p:tav tm="0">
                                          <p:val>
                                            <p:fltVal val="0"/>
                                          </p:val>
                                        </p:tav>
                                        <p:tav tm="100000">
                                          <p:val>
                                            <p:strVal val="#ppt_h"/>
                                          </p:val>
                                        </p:tav>
                                      </p:tavLst>
                                    </p:anim>
                                    <p:animEffect transition="in" filter="fade">
                                      <p:cBhvr>
                                        <p:cTn id="22" dur="350"/>
                                        <p:tgtEl>
                                          <p:spTgt spid="39"/>
                                        </p:tgtEl>
                                      </p:cBhvr>
                                    </p:animEffect>
                                  </p:childTnLst>
                                </p:cTn>
                              </p:par>
                              <p:par>
                                <p:cTn id="23" presetID="53" presetClass="entr" presetSubtype="16" fill="hold" grpId="0" nodeType="withEffect">
                                  <p:stCondLst>
                                    <p:cond delay="350"/>
                                  </p:stCondLst>
                                  <p:childTnLst>
                                    <p:set>
                                      <p:cBhvr>
                                        <p:cTn id="24" dur="1" fill="hold">
                                          <p:stCondLst>
                                            <p:cond delay="0"/>
                                          </p:stCondLst>
                                        </p:cTn>
                                        <p:tgtEl>
                                          <p:spTgt spid="40"/>
                                        </p:tgtEl>
                                        <p:attrNameLst>
                                          <p:attrName>style.visibility</p:attrName>
                                        </p:attrNameLst>
                                      </p:cBhvr>
                                      <p:to>
                                        <p:strVal val="visible"/>
                                      </p:to>
                                    </p:set>
                                    <p:anim calcmode="lin" valueType="num">
                                      <p:cBhvr>
                                        <p:cTn id="25" dur="350" fill="hold"/>
                                        <p:tgtEl>
                                          <p:spTgt spid="40"/>
                                        </p:tgtEl>
                                        <p:attrNameLst>
                                          <p:attrName>ppt_w</p:attrName>
                                        </p:attrNameLst>
                                      </p:cBhvr>
                                      <p:tavLst>
                                        <p:tav tm="0">
                                          <p:val>
                                            <p:fltVal val="0"/>
                                          </p:val>
                                        </p:tav>
                                        <p:tav tm="100000">
                                          <p:val>
                                            <p:strVal val="#ppt_w"/>
                                          </p:val>
                                        </p:tav>
                                      </p:tavLst>
                                    </p:anim>
                                    <p:anim calcmode="lin" valueType="num">
                                      <p:cBhvr>
                                        <p:cTn id="26" dur="350" fill="hold"/>
                                        <p:tgtEl>
                                          <p:spTgt spid="40"/>
                                        </p:tgtEl>
                                        <p:attrNameLst>
                                          <p:attrName>ppt_h</p:attrName>
                                        </p:attrNameLst>
                                      </p:cBhvr>
                                      <p:tavLst>
                                        <p:tav tm="0">
                                          <p:val>
                                            <p:fltVal val="0"/>
                                          </p:val>
                                        </p:tav>
                                        <p:tav tm="100000">
                                          <p:val>
                                            <p:strVal val="#ppt_h"/>
                                          </p:val>
                                        </p:tav>
                                      </p:tavLst>
                                    </p:anim>
                                    <p:animEffect transition="in" filter="fade">
                                      <p:cBhvr>
                                        <p:cTn id="27" dur="350"/>
                                        <p:tgtEl>
                                          <p:spTgt spid="40"/>
                                        </p:tgtEl>
                                      </p:cBhvr>
                                    </p:animEffect>
                                  </p:childTnLst>
                                </p:cTn>
                              </p:par>
                              <p:par>
                                <p:cTn id="28" presetID="53" presetClass="entr" presetSubtype="16" fill="hold" grpId="0" nodeType="withEffect">
                                  <p:stCondLst>
                                    <p:cond delay="450"/>
                                  </p:stCondLst>
                                  <p:childTnLst>
                                    <p:set>
                                      <p:cBhvr>
                                        <p:cTn id="29" dur="1" fill="hold">
                                          <p:stCondLst>
                                            <p:cond delay="0"/>
                                          </p:stCondLst>
                                        </p:cTn>
                                        <p:tgtEl>
                                          <p:spTgt spid="41"/>
                                        </p:tgtEl>
                                        <p:attrNameLst>
                                          <p:attrName>style.visibility</p:attrName>
                                        </p:attrNameLst>
                                      </p:cBhvr>
                                      <p:to>
                                        <p:strVal val="visible"/>
                                      </p:to>
                                    </p:set>
                                    <p:anim calcmode="lin" valueType="num">
                                      <p:cBhvr>
                                        <p:cTn id="30" dur="350" fill="hold"/>
                                        <p:tgtEl>
                                          <p:spTgt spid="41"/>
                                        </p:tgtEl>
                                        <p:attrNameLst>
                                          <p:attrName>ppt_w</p:attrName>
                                        </p:attrNameLst>
                                      </p:cBhvr>
                                      <p:tavLst>
                                        <p:tav tm="0">
                                          <p:val>
                                            <p:fltVal val="0"/>
                                          </p:val>
                                        </p:tav>
                                        <p:tav tm="100000">
                                          <p:val>
                                            <p:strVal val="#ppt_w"/>
                                          </p:val>
                                        </p:tav>
                                      </p:tavLst>
                                    </p:anim>
                                    <p:anim calcmode="lin" valueType="num">
                                      <p:cBhvr>
                                        <p:cTn id="31" dur="350" fill="hold"/>
                                        <p:tgtEl>
                                          <p:spTgt spid="41"/>
                                        </p:tgtEl>
                                        <p:attrNameLst>
                                          <p:attrName>ppt_h</p:attrName>
                                        </p:attrNameLst>
                                      </p:cBhvr>
                                      <p:tavLst>
                                        <p:tav tm="0">
                                          <p:val>
                                            <p:fltVal val="0"/>
                                          </p:val>
                                        </p:tav>
                                        <p:tav tm="100000">
                                          <p:val>
                                            <p:strVal val="#ppt_h"/>
                                          </p:val>
                                        </p:tav>
                                      </p:tavLst>
                                    </p:anim>
                                    <p:animEffect transition="in" filter="fade">
                                      <p:cBhvr>
                                        <p:cTn id="32" dur="350"/>
                                        <p:tgtEl>
                                          <p:spTgt spid="41"/>
                                        </p:tgtEl>
                                      </p:cBhvr>
                                    </p:animEffect>
                                  </p:childTnLst>
                                </p:cTn>
                              </p:par>
                            </p:childTnLst>
                          </p:cTn>
                        </p:par>
                        <p:par>
                          <p:cTn id="33" fill="hold">
                            <p:stCondLst>
                              <p:cond delay="1300"/>
                            </p:stCondLst>
                            <p:childTnLst>
                              <p:par>
                                <p:cTn id="34" presetID="22" presetClass="entr" presetSubtype="8"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par>
                                <p:cTn id="40" presetID="22" presetClass="entr" presetSubtype="8"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par>
                                <p:cTn id="43" presetID="22" presetClass="entr" presetSubtype="8"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par>
                          <p:cTn id="46" fill="hold">
                            <p:stCondLst>
                              <p:cond delay="1800"/>
                            </p:stCondLst>
                            <p:childTnLst>
                              <p:par>
                                <p:cTn id="47" presetID="53" presetClass="entr" presetSubtype="16"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childTnLst>
                                </p:cTn>
                              </p:par>
                              <p:par>
                                <p:cTn id="52" presetID="53" presetClass="entr" presetSubtype="16" fill="hold" nodeType="withEffect">
                                  <p:stCondLst>
                                    <p:cond delay="150"/>
                                  </p:stCondLst>
                                  <p:childTnLst>
                                    <p:set>
                                      <p:cBhvr>
                                        <p:cTn id="53" dur="1" fill="hold">
                                          <p:stCondLst>
                                            <p:cond delay="0"/>
                                          </p:stCondLst>
                                        </p:cTn>
                                        <p:tgtEl>
                                          <p:spTgt spid="49"/>
                                        </p:tgtEl>
                                        <p:attrNameLst>
                                          <p:attrName>style.visibility</p:attrName>
                                        </p:attrNameLst>
                                      </p:cBhvr>
                                      <p:to>
                                        <p:strVal val="visible"/>
                                      </p:to>
                                    </p:set>
                                    <p:anim calcmode="lin" valueType="num">
                                      <p:cBhvr>
                                        <p:cTn id="54" dur="500" fill="hold"/>
                                        <p:tgtEl>
                                          <p:spTgt spid="49"/>
                                        </p:tgtEl>
                                        <p:attrNameLst>
                                          <p:attrName>ppt_w</p:attrName>
                                        </p:attrNameLst>
                                      </p:cBhvr>
                                      <p:tavLst>
                                        <p:tav tm="0">
                                          <p:val>
                                            <p:fltVal val="0"/>
                                          </p:val>
                                        </p:tav>
                                        <p:tav tm="100000">
                                          <p:val>
                                            <p:strVal val="#ppt_w"/>
                                          </p:val>
                                        </p:tav>
                                      </p:tavLst>
                                    </p:anim>
                                    <p:anim calcmode="lin" valueType="num">
                                      <p:cBhvr>
                                        <p:cTn id="55" dur="500" fill="hold"/>
                                        <p:tgtEl>
                                          <p:spTgt spid="49"/>
                                        </p:tgtEl>
                                        <p:attrNameLst>
                                          <p:attrName>ppt_h</p:attrName>
                                        </p:attrNameLst>
                                      </p:cBhvr>
                                      <p:tavLst>
                                        <p:tav tm="0">
                                          <p:val>
                                            <p:fltVal val="0"/>
                                          </p:val>
                                        </p:tav>
                                        <p:tav tm="100000">
                                          <p:val>
                                            <p:strVal val="#ppt_h"/>
                                          </p:val>
                                        </p:tav>
                                      </p:tavLst>
                                    </p:anim>
                                    <p:animEffect transition="in" filter="fade">
                                      <p:cBhvr>
                                        <p:cTn id="56" dur="500"/>
                                        <p:tgtEl>
                                          <p:spTgt spid="49"/>
                                        </p:tgtEl>
                                      </p:cBhvr>
                                    </p:animEffect>
                                  </p:childTnLst>
                                </p:cTn>
                              </p:par>
                              <p:par>
                                <p:cTn id="57" presetID="53" presetClass="entr" presetSubtype="16" fill="hold" nodeType="withEffect">
                                  <p:stCondLst>
                                    <p:cond delay="30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Effect transition="in" filter="fade">
                                      <p:cBhvr>
                                        <p:cTn id="61" dur="500"/>
                                        <p:tgtEl>
                                          <p:spTgt spid="54"/>
                                        </p:tgtEl>
                                      </p:cBhvr>
                                    </p:animEffect>
                                  </p:childTnLst>
                                </p:cTn>
                              </p:par>
                              <p:par>
                                <p:cTn id="62" presetID="53" presetClass="entr" presetSubtype="16" fill="hold" nodeType="withEffect">
                                  <p:stCondLst>
                                    <p:cond delay="450"/>
                                  </p:stCondLst>
                                  <p:childTnLst>
                                    <p:set>
                                      <p:cBhvr>
                                        <p:cTn id="63" dur="1" fill="hold">
                                          <p:stCondLst>
                                            <p:cond delay="0"/>
                                          </p:stCondLst>
                                        </p:cTn>
                                        <p:tgtEl>
                                          <p:spTgt spid="59"/>
                                        </p:tgtEl>
                                        <p:attrNameLst>
                                          <p:attrName>style.visibility</p:attrName>
                                        </p:attrNameLst>
                                      </p:cBhvr>
                                      <p:to>
                                        <p:strVal val="visible"/>
                                      </p:to>
                                    </p:set>
                                    <p:anim calcmode="lin" valueType="num">
                                      <p:cBhvr>
                                        <p:cTn id="64" dur="500" fill="hold"/>
                                        <p:tgtEl>
                                          <p:spTgt spid="59"/>
                                        </p:tgtEl>
                                        <p:attrNameLst>
                                          <p:attrName>ppt_w</p:attrName>
                                        </p:attrNameLst>
                                      </p:cBhvr>
                                      <p:tavLst>
                                        <p:tav tm="0">
                                          <p:val>
                                            <p:fltVal val="0"/>
                                          </p:val>
                                        </p:tav>
                                        <p:tav tm="100000">
                                          <p:val>
                                            <p:strVal val="#ppt_w"/>
                                          </p:val>
                                        </p:tav>
                                      </p:tavLst>
                                    </p:anim>
                                    <p:anim calcmode="lin" valueType="num">
                                      <p:cBhvr>
                                        <p:cTn id="65" dur="500" fill="hold"/>
                                        <p:tgtEl>
                                          <p:spTgt spid="59"/>
                                        </p:tgtEl>
                                        <p:attrNameLst>
                                          <p:attrName>ppt_h</p:attrName>
                                        </p:attrNameLst>
                                      </p:cBhvr>
                                      <p:tavLst>
                                        <p:tav tm="0">
                                          <p:val>
                                            <p:fltVal val="0"/>
                                          </p:val>
                                        </p:tav>
                                        <p:tav tm="100000">
                                          <p:val>
                                            <p:strVal val="#ppt_h"/>
                                          </p:val>
                                        </p:tav>
                                      </p:tavLst>
                                    </p:anim>
                                    <p:animEffect transition="in" filter="fade">
                                      <p:cBhvr>
                                        <p:cTn id="66" dur="500"/>
                                        <p:tgtEl>
                                          <p:spTgt spid="59"/>
                                        </p:tgtEl>
                                      </p:cBhvr>
                                    </p:animEffect>
                                  </p:childTnLst>
                                </p:cTn>
                              </p:par>
                            </p:childTnLst>
                          </p:cTn>
                        </p:par>
                        <p:par>
                          <p:cTn id="67" fill="hold">
                            <p:stCondLst>
                              <p:cond delay="2750"/>
                            </p:stCondLst>
                            <p:childTnLst>
                              <p:par>
                                <p:cTn id="68" presetID="2" presetClass="entr" presetSubtype="2"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500" fill="hold"/>
                                        <p:tgtEl>
                                          <p:spTgt spid="33"/>
                                        </p:tgtEl>
                                        <p:attrNameLst>
                                          <p:attrName>ppt_x</p:attrName>
                                        </p:attrNameLst>
                                      </p:cBhvr>
                                      <p:tavLst>
                                        <p:tav tm="0">
                                          <p:val>
                                            <p:strVal val="1+#ppt_w/2"/>
                                          </p:val>
                                        </p:tav>
                                        <p:tav tm="100000">
                                          <p:val>
                                            <p:strVal val="#ppt_x"/>
                                          </p:val>
                                        </p:tav>
                                      </p:tavLst>
                                    </p:anim>
                                    <p:anim calcmode="lin" valueType="num">
                                      <p:cBhvr additive="base">
                                        <p:cTn id="71" dur="500" fill="hold"/>
                                        <p:tgtEl>
                                          <p:spTgt spid="33"/>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64"/>
                                        </p:tgtEl>
                                        <p:attrNameLst>
                                          <p:attrName>style.visibility</p:attrName>
                                        </p:attrNameLst>
                                      </p:cBhvr>
                                      <p:to>
                                        <p:strVal val="visible"/>
                                      </p:to>
                                    </p:set>
                                    <p:anim calcmode="lin" valueType="num">
                                      <p:cBhvr additive="base">
                                        <p:cTn id="74" dur="500" fill="hold"/>
                                        <p:tgtEl>
                                          <p:spTgt spid="64"/>
                                        </p:tgtEl>
                                        <p:attrNameLst>
                                          <p:attrName>ppt_x</p:attrName>
                                        </p:attrNameLst>
                                      </p:cBhvr>
                                      <p:tavLst>
                                        <p:tav tm="0">
                                          <p:val>
                                            <p:strVal val="1+#ppt_w/2"/>
                                          </p:val>
                                        </p:tav>
                                        <p:tav tm="100000">
                                          <p:val>
                                            <p:strVal val="#ppt_x"/>
                                          </p:val>
                                        </p:tav>
                                      </p:tavLst>
                                    </p:anim>
                                    <p:anim calcmode="lin" valueType="num">
                                      <p:cBhvr additive="base">
                                        <p:cTn id="75" dur="500" fill="hold"/>
                                        <p:tgtEl>
                                          <p:spTgt spid="64"/>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66"/>
                                        </p:tgtEl>
                                        <p:attrNameLst>
                                          <p:attrName>style.visibility</p:attrName>
                                        </p:attrNameLst>
                                      </p:cBhvr>
                                      <p:to>
                                        <p:strVal val="visible"/>
                                      </p:to>
                                    </p:set>
                                    <p:anim calcmode="lin" valueType="num">
                                      <p:cBhvr additive="base">
                                        <p:cTn id="78" dur="500" fill="hold"/>
                                        <p:tgtEl>
                                          <p:spTgt spid="66"/>
                                        </p:tgtEl>
                                        <p:attrNameLst>
                                          <p:attrName>ppt_x</p:attrName>
                                        </p:attrNameLst>
                                      </p:cBhvr>
                                      <p:tavLst>
                                        <p:tav tm="0">
                                          <p:val>
                                            <p:strVal val="1+#ppt_w/2"/>
                                          </p:val>
                                        </p:tav>
                                        <p:tav tm="100000">
                                          <p:val>
                                            <p:strVal val="#ppt_x"/>
                                          </p:val>
                                        </p:tav>
                                      </p:tavLst>
                                    </p:anim>
                                    <p:anim calcmode="lin" valueType="num">
                                      <p:cBhvr additive="base">
                                        <p:cTn id="79" dur="500" fill="hold"/>
                                        <p:tgtEl>
                                          <p:spTgt spid="66"/>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68"/>
                                        </p:tgtEl>
                                        <p:attrNameLst>
                                          <p:attrName>style.visibility</p:attrName>
                                        </p:attrNameLst>
                                      </p:cBhvr>
                                      <p:to>
                                        <p:strVal val="visible"/>
                                      </p:to>
                                    </p:set>
                                    <p:anim calcmode="lin" valueType="num">
                                      <p:cBhvr additive="base">
                                        <p:cTn id="82" dur="500" fill="hold"/>
                                        <p:tgtEl>
                                          <p:spTgt spid="68"/>
                                        </p:tgtEl>
                                        <p:attrNameLst>
                                          <p:attrName>ppt_x</p:attrName>
                                        </p:attrNameLst>
                                      </p:cBhvr>
                                      <p:tavLst>
                                        <p:tav tm="0">
                                          <p:val>
                                            <p:strVal val="1+#ppt_w/2"/>
                                          </p:val>
                                        </p:tav>
                                        <p:tav tm="100000">
                                          <p:val>
                                            <p:strVal val="#ppt_x"/>
                                          </p:val>
                                        </p:tav>
                                      </p:tavLst>
                                    </p:anim>
                                    <p:anim calcmode="lin" valueType="num">
                                      <p:cBhvr additive="base">
                                        <p:cTn id="83" dur="500" fill="hold"/>
                                        <p:tgtEl>
                                          <p:spTgt spid="68"/>
                                        </p:tgtEl>
                                        <p:attrNameLst>
                                          <p:attrName>ppt_y</p:attrName>
                                        </p:attrNameLst>
                                      </p:cBhvr>
                                      <p:tavLst>
                                        <p:tav tm="0">
                                          <p:val>
                                            <p:strVal val="#ppt_y"/>
                                          </p:val>
                                        </p:tav>
                                        <p:tav tm="100000">
                                          <p:val>
                                            <p:strVal val="#ppt_y"/>
                                          </p:val>
                                        </p:tav>
                                      </p:tavLst>
                                    </p:anim>
                                  </p:childTnLst>
                                </p:cTn>
                              </p:par>
                            </p:childTnLst>
                          </p:cTn>
                        </p:par>
                        <p:par>
                          <p:cTn id="84" fill="hold">
                            <p:stCondLst>
                              <p:cond delay="3250"/>
                            </p:stCondLst>
                            <p:childTnLst>
                              <p:par>
                                <p:cTn id="85" presetID="16" presetClass="entr" presetSubtype="21"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barn(inVertical)">
                                      <p:cBhvr>
                                        <p:cTn id="87" dur="500"/>
                                        <p:tgtEl>
                                          <p:spTgt spid="34"/>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barn(inVertical)">
                                      <p:cBhvr>
                                        <p:cTn id="90" dur="500"/>
                                        <p:tgtEl>
                                          <p:spTgt spid="65"/>
                                        </p:tgtEl>
                                      </p:cBhvr>
                                    </p:animEffect>
                                  </p:childTnLst>
                                </p:cTn>
                              </p:par>
                              <p:par>
                                <p:cTn id="91" presetID="16" presetClass="entr" presetSubtype="21" fill="hold" grpId="0" nodeType="withEffect">
                                  <p:stCondLst>
                                    <p:cond delay="0"/>
                                  </p:stCondLst>
                                  <p:childTnLst>
                                    <p:set>
                                      <p:cBhvr>
                                        <p:cTn id="92" dur="1" fill="hold">
                                          <p:stCondLst>
                                            <p:cond delay="0"/>
                                          </p:stCondLst>
                                        </p:cTn>
                                        <p:tgtEl>
                                          <p:spTgt spid="67"/>
                                        </p:tgtEl>
                                        <p:attrNameLst>
                                          <p:attrName>style.visibility</p:attrName>
                                        </p:attrNameLst>
                                      </p:cBhvr>
                                      <p:to>
                                        <p:strVal val="visible"/>
                                      </p:to>
                                    </p:set>
                                    <p:animEffect transition="in" filter="barn(inVertical)">
                                      <p:cBhvr>
                                        <p:cTn id="93" dur="500"/>
                                        <p:tgtEl>
                                          <p:spTgt spid="67"/>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barn(inVertical)">
                                      <p:cBhvr>
                                        <p:cTn id="96" dur="500"/>
                                        <p:tgtEl>
                                          <p:spTgt spid="69"/>
                                        </p:tgtEl>
                                      </p:cBhvr>
                                    </p:animEffect>
                                  </p:childTnLst>
                                </p:cTn>
                              </p:par>
                            </p:childTnLst>
                          </p:cTn>
                        </p:par>
                        <p:par>
                          <p:cTn id="97" fill="hold">
                            <p:stCondLst>
                              <p:cond delay="3750"/>
                            </p:stCondLst>
                            <p:childTnLst>
                              <p:par>
                                <p:cTn id="98" presetID="22" presetClass="entr" presetSubtype="8" fill="hold" grpId="0" nodeType="afterEffect">
                                  <p:stCondLst>
                                    <p:cond delay="0"/>
                                  </p:stCondLst>
                                  <p:childTnLst>
                                    <p:set>
                                      <p:cBhvr>
                                        <p:cTn id="99" dur="1" fill="hold">
                                          <p:stCondLst>
                                            <p:cond delay="0"/>
                                          </p:stCondLst>
                                        </p:cTn>
                                        <p:tgtEl>
                                          <p:spTgt spid="70"/>
                                        </p:tgtEl>
                                        <p:attrNameLst>
                                          <p:attrName>style.visibility</p:attrName>
                                        </p:attrNameLst>
                                      </p:cBhvr>
                                      <p:to>
                                        <p:strVal val="visible"/>
                                      </p:to>
                                    </p:set>
                                    <p:animEffect transition="in" filter="wipe(left)">
                                      <p:cBhvr>
                                        <p:cTn id="100"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34" grpId="0"/>
      <p:bldP spid="38" grpId="0" animBg="1"/>
      <p:bldP spid="39" grpId="0" animBg="1"/>
      <p:bldP spid="40" grpId="0" animBg="1"/>
      <p:bldP spid="41" grpId="0" animBg="1"/>
      <p:bldP spid="64" grpId="0"/>
      <p:bldP spid="65" grpId="0"/>
      <p:bldP spid="66" grpId="0"/>
      <p:bldP spid="67" grpId="0"/>
      <p:bldP spid="68" grpId="0"/>
      <p:bldP spid="69" grpId="0"/>
      <p:bldP spid="7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0" y="3222740"/>
            <a:ext cx="9144000" cy="1922132"/>
          </a:xfrm>
          <a:prstGeom prst="rect">
            <a:avLst/>
          </a:prstGeom>
        </p:spPr>
      </p:pic>
      <p:sp>
        <p:nvSpPr>
          <p:cNvPr id="4" name="等腰三角形 3"/>
          <p:cNvSpPr/>
          <p:nvPr/>
        </p:nvSpPr>
        <p:spPr>
          <a:xfrm>
            <a:off x="4945561" y="0"/>
            <a:ext cx="4198439" cy="5143500"/>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7287568" y="3120198"/>
            <a:ext cx="1338975" cy="1338801"/>
            <a:chOff x="1101311" y="1198062"/>
            <a:chExt cx="1106591" cy="1106447"/>
          </a:xfrm>
        </p:grpSpPr>
        <p:grpSp>
          <p:nvGrpSpPr>
            <p:cNvPr id="96" name="组合 95"/>
            <p:cNvGrpSpPr/>
            <p:nvPr/>
          </p:nvGrpSpPr>
          <p:grpSpPr>
            <a:xfrm>
              <a:off x="1101311" y="1198062"/>
              <a:ext cx="1106591" cy="1106447"/>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5" name="组合 54"/>
            <p:cNvGrpSpPr>
              <a:grpSpLocks noChangeAspect="1"/>
            </p:cNvGrpSpPr>
            <p:nvPr/>
          </p:nvGrpSpPr>
          <p:grpSpPr>
            <a:xfrm>
              <a:off x="1330537" y="1422392"/>
              <a:ext cx="648140" cy="625029"/>
              <a:chOff x="7019925" y="5499100"/>
              <a:chExt cx="312738" cy="301626"/>
            </a:xfrm>
            <a:solidFill>
              <a:srgbClr val="C00000"/>
            </a:solidFill>
          </p:grpSpPr>
          <p:sp>
            <p:nvSpPr>
              <p:cNvPr id="56"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7"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grpSp>
      <p:sp>
        <p:nvSpPr>
          <p:cNvPr id="25" name="TextBox 24"/>
          <p:cNvSpPr txBox="1"/>
          <p:nvPr/>
        </p:nvSpPr>
        <p:spPr>
          <a:xfrm>
            <a:off x="3844680" y="1747703"/>
            <a:ext cx="2954655" cy="646331"/>
          </a:xfrm>
          <a:prstGeom prst="rect">
            <a:avLst/>
          </a:prstGeom>
          <a:noFill/>
        </p:spPr>
        <p:txBody>
          <a:bodyPr wrap="none" rtlCol="0">
            <a:spAutoFit/>
          </a:bodyPr>
          <a:lstStyle/>
          <a:p>
            <a:r>
              <a:rPr lang="zh-CN" altLang="en-US" sz="3600" b="1" dirty="0" smtClean="0">
                <a:latin typeface="微软雅黑" panose="020B0503020204020204" pitchFamily="34" charset="-122"/>
                <a:ea typeface="微软雅黑" panose="020B0503020204020204" pitchFamily="34" charset="-122"/>
              </a:rPr>
              <a:t>年度工作概述</a:t>
            </a:r>
            <a:endParaRPr lang="zh-CN" altLang="en-US" sz="3600" b="1" dirty="0">
              <a:latin typeface="微软雅黑" panose="020B0503020204020204" pitchFamily="34" charset="-122"/>
              <a:ea typeface="微软雅黑" panose="020B0503020204020204" pitchFamily="34" charset="-122"/>
            </a:endParaRPr>
          </a:p>
        </p:txBody>
      </p:sp>
      <p:sp>
        <p:nvSpPr>
          <p:cNvPr id="26" name="TextBox 25"/>
          <p:cNvSpPr txBox="1"/>
          <p:nvPr/>
        </p:nvSpPr>
        <p:spPr>
          <a:xfrm>
            <a:off x="3383532" y="2467941"/>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620538" y="2467941"/>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383532" y="2890697"/>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620538" y="2890697"/>
            <a:ext cx="2082621" cy="338554"/>
          </a:xfrm>
          <a:prstGeom prst="rect">
            <a:avLst/>
          </a:prstGeom>
          <a:noFill/>
        </p:spPr>
        <p:txBody>
          <a:bodyPr wrap="none" rtlCol="0">
            <a:spAutoFit/>
          </a:bodyPr>
          <a:lstStyle/>
          <a:p>
            <a:pPr marL="457200" indent="-457200">
              <a:buFont typeface="Wingdings" panose="05000000000000000000" pitchFamily="2" charset="2"/>
              <a:buChar char="Ø"/>
            </a:pPr>
            <a:r>
              <a:rPr lang="zh-CN" altLang="en-US" sz="1600" dirty="0" smtClean="0">
                <a:solidFill>
                  <a:srgbClr val="000000"/>
                </a:solidFill>
                <a:latin typeface="微软雅黑" panose="020B0503020204020204" pitchFamily="34" charset="-122"/>
                <a:ea typeface="微软雅黑" panose="020B0503020204020204" pitchFamily="34" charset="-122"/>
              </a:rPr>
              <a:t>请在此输入内容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08644" y="763385"/>
            <a:ext cx="2525050" cy="3154710"/>
          </a:xfrm>
          <a:prstGeom prst="rect">
            <a:avLst/>
          </a:prstGeom>
          <a:noFill/>
        </p:spPr>
        <p:txBody>
          <a:bodyPr wrap="none" rtlCol="0">
            <a:spAutoFit/>
          </a:bodyPr>
          <a:lstStyle/>
          <a:p>
            <a:r>
              <a:rPr lang="en-US" altLang="zh-CN" sz="199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01</a:t>
            </a:r>
            <a:endParaRPr lang="zh-CN" altLang="en-US" sz="199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
        <p:nvSpPr>
          <p:cNvPr id="23" name="文本框 22"/>
          <p:cNvSpPr txBox="1"/>
          <p:nvPr/>
        </p:nvSpPr>
        <p:spPr>
          <a:xfrm>
            <a:off x="502989" y="700649"/>
            <a:ext cx="2525050" cy="3154710"/>
          </a:xfrm>
          <a:prstGeom prst="rect">
            <a:avLst/>
          </a:prstGeom>
          <a:noFill/>
        </p:spPr>
        <p:txBody>
          <a:bodyPr wrap="none" rtlCol="0">
            <a:spAutoFit/>
          </a:bodyPr>
          <a:lstStyle/>
          <a:p>
            <a:r>
              <a:rPr lang="en-US" altLang="zh-CN" sz="19900" dirty="0" smtClean="0">
                <a:ln>
                  <a:gradFill flip="none" rotWithShape="1">
                    <a:gsLst>
                      <a:gs pos="0">
                        <a:schemeClr val="accent1">
                          <a:lumMod val="5000"/>
                          <a:lumOff val="95000"/>
                          <a:alpha val="0"/>
                        </a:schemeClr>
                      </a:gs>
                      <a:gs pos="100000">
                        <a:srgbClr val="0070C0"/>
                      </a:gs>
                    </a:gsLst>
                    <a:lin ang="16200000" scaled="1"/>
                    <a:tileRect/>
                  </a:gradFill>
                </a:ln>
                <a:noFill/>
                <a:latin typeface="Impact" panose="020B0806030902050204" pitchFamily="34" charset="0"/>
              </a:rPr>
              <a:t>01</a:t>
            </a:r>
            <a:endParaRPr lang="zh-CN" altLang="en-US" sz="19900" dirty="0">
              <a:ln>
                <a:gradFill flip="none" rotWithShape="1">
                  <a:gsLst>
                    <a:gs pos="0">
                      <a:schemeClr val="accent1">
                        <a:lumMod val="5000"/>
                        <a:lumOff val="95000"/>
                        <a:alpha val="0"/>
                      </a:schemeClr>
                    </a:gs>
                    <a:gs pos="100000">
                      <a:srgbClr val="0070C0"/>
                    </a:gs>
                  </a:gsLst>
                  <a:lin ang="16200000" scaled="1"/>
                  <a:tileRect/>
                </a:gradFill>
              </a:ln>
              <a:noFill/>
              <a:latin typeface="Impact" panose="020B0806030902050204"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25"/>
                                        </p:tgtEl>
                                        <p:attrNameLst>
                                          <p:attrName>style.visibility</p:attrName>
                                        </p:attrNameLst>
                                      </p:cBhvr>
                                      <p:to>
                                        <p:strVal val="visible"/>
                                      </p:to>
                                    </p:set>
                                    <p:anim by="(-#ppt_w*2)" calcmode="lin" valueType="num">
                                      <p:cBhvr rctx="PPT">
                                        <p:cTn id="13" dur="500" autoRev="1" fill="hold">
                                          <p:stCondLst>
                                            <p:cond delay="0"/>
                                          </p:stCondLst>
                                        </p:cTn>
                                        <p:tgtEl>
                                          <p:spTgt spid="25"/>
                                        </p:tgtEl>
                                        <p:attrNameLst>
                                          <p:attrName>ppt_w</p:attrName>
                                        </p:attrNameLst>
                                      </p:cBhvr>
                                    </p:anim>
                                    <p:anim by="(#ppt_w*0.50)" calcmode="lin" valueType="num">
                                      <p:cBhvr>
                                        <p:cTn id="14" dur="500" decel="50000" autoRev="1" fill="hold">
                                          <p:stCondLst>
                                            <p:cond delay="0"/>
                                          </p:stCondLst>
                                        </p:cTn>
                                        <p:tgtEl>
                                          <p:spTgt spid="25"/>
                                        </p:tgtEl>
                                        <p:attrNameLst>
                                          <p:attrName>ppt_x</p:attrName>
                                        </p:attrNameLst>
                                      </p:cBhvr>
                                    </p:anim>
                                    <p:anim from="(-#ppt_h/2)" to="(#ppt_y)" calcmode="lin" valueType="num">
                                      <p:cBhvr>
                                        <p:cTn id="15" dur="1000" fill="hold">
                                          <p:stCondLst>
                                            <p:cond delay="0"/>
                                          </p:stCondLst>
                                        </p:cTn>
                                        <p:tgtEl>
                                          <p:spTgt spid="25"/>
                                        </p:tgtEl>
                                        <p:attrNameLst>
                                          <p:attrName>ppt_y</p:attrName>
                                        </p:attrNameLst>
                                      </p:cBhvr>
                                    </p:anim>
                                    <p:animRot by="21600000">
                                      <p:cBhvr>
                                        <p:cTn id="16" dur="1000" fill="hold">
                                          <p:stCondLst>
                                            <p:cond delay="0"/>
                                          </p:stCondLst>
                                        </p:cTn>
                                        <p:tgtEl>
                                          <p:spTgt spid="25"/>
                                        </p:tgtEl>
                                        <p:attrNameLst>
                                          <p:attrName>r</p:attrName>
                                        </p:attrNameLst>
                                      </p:cBhvr>
                                    </p:animRot>
                                  </p:childTnLst>
                                </p:cTn>
                              </p:par>
                              <p:par>
                                <p:cTn id="17" presetID="41" presetClass="entr" presetSubtype="0" fill="hold" grpId="1" nodeType="withEffect">
                                  <p:stCondLst>
                                    <p:cond delay="0"/>
                                  </p:stCondLst>
                                  <p:iterate type="lt">
                                    <p:tmPct val="10000"/>
                                  </p:iterate>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0" dur="1000" fill="hold"/>
                                        <p:tgtEl>
                                          <p:spTgt spid="25"/>
                                        </p:tgtEl>
                                        <p:attrNameLst>
                                          <p:attrName>ppt_y</p:attrName>
                                        </p:attrNameLst>
                                      </p:cBhvr>
                                      <p:tavLst>
                                        <p:tav tm="0">
                                          <p:val>
                                            <p:strVal val="#ppt_y"/>
                                          </p:val>
                                        </p:tav>
                                        <p:tav tm="100000">
                                          <p:val>
                                            <p:strVal val="#ppt_y"/>
                                          </p:val>
                                        </p:tav>
                                      </p:tavLst>
                                    </p:anim>
                                    <p:anim calcmode="lin" valueType="num">
                                      <p:cBhvr>
                                        <p:cTn id="21" dur="10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2" dur="10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1000" tmFilter="0,0; .5, 1; 1, 1"/>
                                        <p:tgtEl>
                                          <p:spTgt spid="25"/>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randombar(horizontal)">
                                      <p:cBhvr>
                                        <p:cTn id="30" dur="500"/>
                                        <p:tgtEl>
                                          <p:spTgt spid="27"/>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randombar(horizontal)">
                                      <p:cBhvr>
                                        <p:cTn id="3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26" grpId="0"/>
      <p:bldP spid="27" grpId="0"/>
      <p:bldP spid="28" grpId="0"/>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2785492" y="1226459"/>
            <a:ext cx="3744913" cy="3505532"/>
            <a:chOff x="2857500" y="1678781"/>
            <a:chExt cx="3744913" cy="2727723"/>
          </a:xfrm>
        </p:grpSpPr>
        <p:sp>
          <p:nvSpPr>
            <p:cNvPr id="36" name="MH_Other_1"/>
            <p:cNvSpPr/>
            <p:nvPr>
              <p:custDataLst>
                <p:tags r:id="rId1"/>
              </p:custDataLst>
            </p:nvPr>
          </p:nvSpPr>
          <p:spPr bwMode="auto">
            <a:xfrm>
              <a:off x="3513139" y="2122885"/>
              <a:ext cx="2619375" cy="2283619"/>
            </a:xfrm>
            <a:custGeom>
              <a:avLst/>
              <a:gdLst>
                <a:gd name="T0" fmla="*/ 2147483646 w 5977"/>
                <a:gd name="T1" fmla="*/ 2147483646 h 6949"/>
                <a:gd name="T2" fmla="*/ 2147483646 w 5977"/>
                <a:gd name="T3" fmla="*/ 2147483646 h 6949"/>
                <a:gd name="T4" fmla="*/ 2147483646 w 5977"/>
                <a:gd name="T5" fmla="*/ 2147483646 h 6949"/>
                <a:gd name="T6" fmla="*/ 2147483646 w 5977"/>
                <a:gd name="T7" fmla="*/ 2147483646 h 6949"/>
                <a:gd name="T8" fmla="*/ 2147483646 w 5977"/>
                <a:gd name="T9" fmla="*/ 2147483646 h 6949"/>
                <a:gd name="T10" fmla="*/ 2147483646 w 5977"/>
                <a:gd name="T11" fmla="*/ 2147483646 h 6949"/>
                <a:gd name="T12" fmla="*/ 2147483646 w 5977"/>
                <a:gd name="T13" fmla="*/ 2147483646 h 6949"/>
                <a:gd name="T14" fmla="*/ 2147483646 w 5977"/>
                <a:gd name="T15" fmla="*/ 2147483646 h 6949"/>
                <a:gd name="T16" fmla="*/ 2147483646 w 5977"/>
                <a:gd name="T17" fmla="*/ 2147483646 h 6949"/>
                <a:gd name="T18" fmla="*/ 2147483646 w 5977"/>
                <a:gd name="T19" fmla="*/ 2147483646 h 6949"/>
                <a:gd name="T20" fmla="*/ 2147483646 w 5977"/>
                <a:gd name="T21" fmla="*/ 2147483646 h 6949"/>
                <a:gd name="T22" fmla="*/ 2147483646 w 5977"/>
                <a:gd name="T23" fmla="*/ 2147483646 h 6949"/>
                <a:gd name="T24" fmla="*/ 0 w 5977"/>
                <a:gd name="T25" fmla="*/ 2147483646 h 6949"/>
                <a:gd name="T26" fmla="*/ 2147483646 w 5977"/>
                <a:gd name="T27" fmla="*/ 2147483646 h 6949"/>
                <a:gd name="T28" fmla="*/ 2147483646 w 5977"/>
                <a:gd name="T29" fmla="*/ 2147483646 h 6949"/>
                <a:gd name="T30" fmla="*/ 2147483646 w 5977"/>
                <a:gd name="T31" fmla="*/ 2147483646 h 6949"/>
                <a:gd name="T32" fmla="*/ 2147483646 w 5977"/>
                <a:gd name="T33" fmla="*/ 2147483646 h 6949"/>
                <a:gd name="T34" fmla="*/ 2147483646 w 5977"/>
                <a:gd name="T35" fmla="*/ 2147483646 h 6949"/>
                <a:gd name="T36" fmla="*/ 2147483646 w 5977"/>
                <a:gd name="T37" fmla="*/ 2147483646 h 6949"/>
                <a:gd name="T38" fmla="*/ 2147483646 w 5977"/>
                <a:gd name="T39" fmla="*/ 2147483646 h 6949"/>
                <a:gd name="T40" fmla="*/ 2147483646 w 5977"/>
                <a:gd name="T41" fmla="*/ 2147483646 h 6949"/>
                <a:gd name="T42" fmla="*/ 2147483646 w 5977"/>
                <a:gd name="T43" fmla="*/ 2147483646 h 6949"/>
                <a:gd name="T44" fmla="*/ 2147483646 w 5977"/>
                <a:gd name="T45" fmla="*/ 2147483646 h 6949"/>
                <a:gd name="T46" fmla="*/ 2147483646 w 5977"/>
                <a:gd name="T47" fmla="*/ 2147483646 h 6949"/>
                <a:gd name="T48" fmla="*/ 2147483646 w 5977"/>
                <a:gd name="T49" fmla="*/ 2147483646 h 6949"/>
                <a:gd name="T50" fmla="*/ 2147483646 w 5977"/>
                <a:gd name="T51" fmla="*/ 2147483646 h 6949"/>
                <a:gd name="T52" fmla="*/ 2147483646 w 5977"/>
                <a:gd name="T53" fmla="*/ 2147483646 h 6949"/>
                <a:gd name="T54" fmla="*/ 2147483646 w 5977"/>
                <a:gd name="T55" fmla="*/ 2147483646 h 6949"/>
                <a:gd name="T56" fmla="*/ 2147483646 w 5977"/>
                <a:gd name="T57" fmla="*/ 2147483646 h 6949"/>
                <a:gd name="T58" fmla="*/ 2147483646 w 5977"/>
                <a:gd name="T59" fmla="*/ 2147483646 h 6949"/>
                <a:gd name="T60" fmla="*/ 2147483646 w 5977"/>
                <a:gd name="T61" fmla="*/ 2147483646 h 6949"/>
                <a:gd name="T62" fmla="*/ 2147483646 w 5977"/>
                <a:gd name="T63" fmla="*/ 2147483646 h 6949"/>
                <a:gd name="T64" fmla="*/ 2147483646 w 5977"/>
                <a:gd name="T65" fmla="*/ 2147483646 h 6949"/>
                <a:gd name="T66" fmla="*/ 2147483646 w 5977"/>
                <a:gd name="T67" fmla="*/ 2147483646 h 6949"/>
                <a:gd name="T68" fmla="*/ 2147483646 w 5977"/>
                <a:gd name="T69" fmla="*/ 2147483646 h 6949"/>
                <a:gd name="T70" fmla="*/ 2147483646 w 5977"/>
                <a:gd name="T71" fmla="*/ 2147483646 h 6949"/>
                <a:gd name="T72" fmla="*/ 2147483646 w 5977"/>
                <a:gd name="T73" fmla="*/ 2147483646 h 6949"/>
                <a:gd name="T74" fmla="*/ 2147483646 w 5977"/>
                <a:gd name="T75" fmla="*/ 2147483646 h 6949"/>
                <a:gd name="T76" fmla="*/ 2147483646 w 5977"/>
                <a:gd name="T77" fmla="*/ 0 h 69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5977" h="6949">
                  <a:moveTo>
                    <a:pt x="2785" y="0"/>
                  </a:moveTo>
                  <a:cubicBezTo>
                    <a:pt x="2841" y="42"/>
                    <a:pt x="2858" y="134"/>
                    <a:pt x="2880" y="366"/>
                  </a:cubicBezTo>
                  <a:cubicBezTo>
                    <a:pt x="2910" y="674"/>
                    <a:pt x="2891" y="857"/>
                    <a:pt x="2760" y="1513"/>
                  </a:cubicBezTo>
                  <a:cubicBezTo>
                    <a:pt x="2638" y="2133"/>
                    <a:pt x="2639" y="2130"/>
                    <a:pt x="2537" y="1873"/>
                  </a:cubicBezTo>
                  <a:cubicBezTo>
                    <a:pt x="2413" y="1562"/>
                    <a:pt x="2149" y="1060"/>
                    <a:pt x="1997" y="847"/>
                  </a:cubicBezTo>
                  <a:cubicBezTo>
                    <a:pt x="1912" y="730"/>
                    <a:pt x="1834" y="619"/>
                    <a:pt x="1824" y="603"/>
                  </a:cubicBezTo>
                  <a:cubicBezTo>
                    <a:pt x="1821" y="599"/>
                    <a:pt x="1822" y="588"/>
                    <a:pt x="1825" y="573"/>
                  </a:cubicBezTo>
                  <a:cubicBezTo>
                    <a:pt x="1802" y="607"/>
                    <a:pt x="1779" y="639"/>
                    <a:pt x="1753" y="670"/>
                  </a:cubicBezTo>
                  <a:cubicBezTo>
                    <a:pt x="1818" y="723"/>
                    <a:pt x="2054" y="1118"/>
                    <a:pt x="2190" y="1400"/>
                  </a:cubicBezTo>
                  <a:cubicBezTo>
                    <a:pt x="2346" y="1724"/>
                    <a:pt x="2539" y="2359"/>
                    <a:pt x="2538" y="2541"/>
                  </a:cubicBezTo>
                  <a:cubicBezTo>
                    <a:pt x="2537" y="2685"/>
                    <a:pt x="2494" y="2855"/>
                    <a:pt x="2446" y="2903"/>
                  </a:cubicBezTo>
                  <a:cubicBezTo>
                    <a:pt x="2409" y="2940"/>
                    <a:pt x="2382" y="2926"/>
                    <a:pt x="2222" y="2790"/>
                  </a:cubicBezTo>
                  <a:cubicBezTo>
                    <a:pt x="1978" y="2584"/>
                    <a:pt x="1756" y="2436"/>
                    <a:pt x="1436" y="2266"/>
                  </a:cubicBezTo>
                  <a:cubicBezTo>
                    <a:pt x="1187" y="2133"/>
                    <a:pt x="694" y="1925"/>
                    <a:pt x="535" y="1885"/>
                  </a:cubicBezTo>
                  <a:cubicBezTo>
                    <a:pt x="470" y="1868"/>
                    <a:pt x="435" y="1856"/>
                    <a:pt x="420" y="1823"/>
                  </a:cubicBezTo>
                  <a:cubicBezTo>
                    <a:pt x="408" y="1868"/>
                    <a:pt x="393" y="1913"/>
                    <a:pt x="376" y="1956"/>
                  </a:cubicBezTo>
                  <a:cubicBezTo>
                    <a:pt x="383" y="1953"/>
                    <a:pt x="389" y="1951"/>
                    <a:pt x="395" y="1951"/>
                  </a:cubicBezTo>
                  <a:cubicBezTo>
                    <a:pt x="549" y="1951"/>
                    <a:pt x="1204" y="2247"/>
                    <a:pt x="1565" y="2480"/>
                  </a:cubicBezTo>
                  <a:cubicBezTo>
                    <a:pt x="1801" y="2632"/>
                    <a:pt x="2168" y="2981"/>
                    <a:pt x="2287" y="3167"/>
                  </a:cubicBezTo>
                  <a:cubicBezTo>
                    <a:pt x="2358" y="3279"/>
                    <a:pt x="2375" y="3338"/>
                    <a:pt x="2389" y="3537"/>
                  </a:cubicBezTo>
                  <a:cubicBezTo>
                    <a:pt x="2407" y="3784"/>
                    <a:pt x="2356" y="4253"/>
                    <a:pt x="2309" y="4282"/>
                  </a:cubicBezTo>
                  <a:cubicBezTo>
                    <a:pt x="2294" y="4291"/>
                    <a:pt x="2216" y="4272"/>
                    <a:pt x="2135" y="4240"/>
                  </a:cubicBezTo>
                  <a:cubicBezTo>
                    <a:pt x="1771" y="4095"/>
                    <a:pt x="1129" y="3975"/>
                    <a:pt x="401" y="3915"/>
                  </a:cubicBezTo>
                  <a:cubicBezTo>
                    <a:pt x="234" y="3901"/>
                    <a:pt x="89" y="3886"/>
                    <a:pt x="12" y="3875"/>
                  </a:cubicBezTo>
                  <a:cubicBezTo>
                    <a:pt x="12" y="3877"/>
                    <a:pt x="12" y="3878"/>
                    <a:pt x="12" y="3880"/>
                  </a:cubicBezTo>
                  <a:cubicBezTo>
                    <a:pt x="12" y="3939"/>
                    <a:pt x="8" y="3997"/>
                    <a:pt x="0" y="4054"/>
                  </a:cubicBezTo>
                  <a:lnTo>
                    <a:pt x="229" y="4057"/>
                  </a:lnTo>
                  <a:cubicBezTo>
                    <a:pt x="1035" y="4066"/>
                    <a:pt x="1849" y="4284"/>
                    <a:pt x="2184" y="4580"/>
                  </a:cubicBezTo>
                  <a:cubicBezTo>
                    <a:pt x="2296" y="4678"/>
                    <a:pt x="2311" y="4707"/>
                    <a:pt x="2329" y="4848"/>
                  </a:cubicBezTo>
                  <a:cubicBezTo>
                    <a:pt x="2353" y="5035"/>
                    <a:pt x="2303" y="5720"/>
                    <a:pt x="2243" y="6033"/>
                  </a:cubicBezTo>
                  <a:cubicBezTo>
                    <a:pt x="2219" y="6155"/>
                    <a:pt x="2177" y="6286"/>
                    <a:pt x="2148" y="6324"/>
                  </a:cubicBezTo>
                  <a:cubicBezTo>
                    <a:pt x="2078" y="6419"/>
                    <a:pt x="1739" y="6599"/>
                    <a:pt x="1565" y="6635"/>
                  </a:cubicBezTo>
                  <a:cubicBezTo>
                    <a:pt x="1488" y="6651"/>
                    <a:pt x="1312" y="6682"/>
                    <a:pt x="1175" y="6704"/>
                  </a:cubicBezTo>
                  <a:cubicBezTo>
                    <a:pt x="1037" y="6727"/>
                    <a:pt x="917" y="6752"/>
                    <a:pt x="908" y="6761"/>
                  </a:cubicBezTo>
                  <a:cubicBezTo>
                    <a:pt x="846" y="6823"/>
                    <a:pt x="1154" y="6882"/>
                    <a:pt x="1733" y="6919"/>
                  </a:cubicBezTo>
                  <a:cubicBezTo>
                    <a:pt x="2214" y="6949"/>
                    <a:pt x="3600" y="6930"/>
                    <a:pt x="3978" y="6888"/>
                  </a:cubicBezTo>
                  <a:cubicBezTo>
                    <a:pt x="4141" y="6870"/>
                    <a:pt x="4313" y="6840"/>
                    <a:pt x="4359" y="6821"/>
                  </a:cubicBezTo>
                  <a:lnTo>
                    <a:pt x="4444" y="6786"/>
                  </a:lnTo>
                  <a:lnTo>
                    <a:pt x="4380" y="6752"/>
                  </a:lnTo>
                  <a:cubicBezTo>
                    <a:pt x="4344" y="6733"/>
                    <a:pt x="4169" y="6699"/>
                    <a:pt x="3990" y="6677"/>
                  </a:cubicBezTo>
                  <a:cubicBezTo>
                    <a:pt x="3636" y="6633"/>
                    <a:pt x="3384" y="6538"/>
                    <a:pt x="3223" y="6387"/>
                  </a:cubicBezTo>
                  <a:cubicBezTo>
                    <a:pt x="3147" y="6317"/>
                    <a:pt x="3136" y="6284"/>
                    <a:pt x="3121" y="6098"/>
                  </a:cubicBezTo>
                  <a:cubicBezTo>
                    <a:pt x="3098" y="5808"/>
                    <a:pt x="3092" y="5584"/>
                    <a:pt x="3098" y="5147"/>
                  </a:cubicBezTo>
                  <a:lnTo>
                    <a:pt x="3103" y="4773"/>
                  </a:lnTo>
                  <a:lnTo>
                    <a:pt x="3201" y="4665"/>
                  </a:lnTo>
                  <a:cubicBezTo>
                    <a:pt x="3389" y="4458"/>
                    <a:pt x="3879" y="4281"/>
                    <a:pt x="4614" y="4157"/>
                  </a:cubicBezTo>
                  <a:cubicBezTo>
                    <a:pt x="4997" y="4092"/>
                    <a:pt x="5912" y="4000"/>
                    <a:pt x="5966" y="4021"/>
                  </a:cubicBezTo>
                  <a:cubicBezTo>
                    <a:pt x="5969" y="4022"/>
                    <a:pt x="5973" y="4026"/>
                    <a:pt x="5977" y="4030"/>
                  </a:cubicBezTo>
                  <a:cubicBezTo>
                    <a:pt x="5971" y="3983"/>
                    <a:pt x="5968" y="3935"/>
                    <a:pt x="5968" y="3887"/>
                  </a:cubicBezTo>
                  <a:cubicBezTo>
                    <a:pt x="5968" y="3867"/>
                    <a:pt x="5969" y="3848"/>
                    <a:pt x="5970" y="3829"/>
                  </a:cubicBezTo>
                  <a:cubicBezTo>
                    <a:pt x="5961" y="3854"/>
                    <a:pt x="5951" y="3871"/>
                    <a:pt x="5942" y="3877"/>
                  </a:cubicBezTo>
                  <a:cubicBezTo>
                    <a:pt x="5925" y="3888"/>
                    <a:pt x="5821" y="3898"/>
                    <a:pt x="5710" y="3898"/>
                  </a:cubicBezTo>
                  <a:cubicBezTo>
                    <a:pt x="5247" y="3899"/>
                    <a:pt x="4355" y="4013"/>
                    <a:pt x="3586" y="4169"/>
                  </a:cubicBezTo>
                  <a:cubicBezTo>
                    <a:pt x="3302" y="4226"/>
                    <a:pt x="3085" y="4257"/>
                    <a:pt x="3071" y="4243"/>
                  </a:cubicBezTo>
                  <a:cubicBezTo>
                    <a:pt x="3043" y="4215"/>
                    <a:pt x="2962" y="3612"/>
                    <a:pt x="2962" y="3431"/>
                  </a:cubicBezTo>
                  <a:cubicBezTo>
                    <a:pt x="2962" y="3287"/>
                    <a:pt x="3037" y="3185"/>
                    <a:pt x="3308" y="2959"/>
                  </a:cubicBezTo>
                  <a:cubicBezTo>
                    <a:pt x="3708" y="2626"/>
                    <a:pt x="4264" y="2412"/>
                    <a:pt x="5130" y="2260"/>
                  </a:cubicBezTo>
                  <a:lnTo>
                    <a:pt x="5462" y="2202"/>
                  </a:lnTo>
                  <a:cubicBezTo>
                    <a:pt x="5441" y="2169"/>
                    <a:pt x="5420" y="2136"/>
                    <a:pt x="5403" y="2101"/>
                  </a:cubicBezTo>
                  <a:cubicBezTo>
                    <a:pt x="5400" y="2110"/>
                    <a:pt x="5397" y="2116"/>
                    <a:pt x="5391" y="2119"/>
                  </a:cubicBezTo>
                  <a:cubicBezTo>
                    <a:pt x="5374" y="2130"/>
                    <a:pt x="5204" y="2161"/>
                    <a:pt x="5015" y="2189"/>
                  </a:cubicBezTo>
                  <a:cubicBezTo>
                    <a:pt x="4603" y="2249"/>
                    <a:pt x="4090" y="2371"/>
                    <a:pt x="3824" y="2471"/>
                  </a:cubicBezTo>
                  <a:cubicBezTo>
                    <a:pt x="3718" y="2511"/>
                    <a:pt x="3480" y="2623"/>
                    <a:pt x="3296" y="2720"/>
                  </a:cubicBezTo>
                  <a:cubicBezTo>
                    <a:pt x="2967" y="2892"/>
                    <a:pt x="2959" y="2895"/>
                    <a:pt x="2916" y="2840"/>
                  </a:cubicBezTo>
                  <a:cubicBezTo>
                    <a:pt x="2888" y="2802"/>
                    <a:pt x="2878" y="2747"/>
                    <a:pt x="2887" y="2673"/>
                  </a:cubicBezTo>
                  <a:cubicBezTo>
                    <a:pt x="2899" y="2585"/>
                    <a:pt x="2938" y="2526"/>
                    <a:pt x="3083" y="2377"/>
                  </a:cubicBezTo>
                  <a:cubicBezTo>
                    <a:pt x="3474" y="1976"/>
                    <a:pt x="3779" y="1561"/>
                    <a:pt x="3990" y="1139"/>
                  </a:cubicBezTo>
                  <a:cubicBezTo>
                    <a:pt x="4014" y="1091"/>
                    <a:pt x="4038" y="1048"/>
                    <a:pt x="4059" y="1013"/>
                  </a:cubicBezTo>
                  <a:cubicBezTo>
                    <a:pt x="4029" y="994"/>
                    <a:pt x="4001" y="975"/>
                    <a:pt x="3973" y="953"/>
                  </a:cubicBezTo>
                  <a:cubicBezTo>
                    <a:pt x="3895" y="1157"/>
                    <a:pt x="3635" y="1579"/>
                    <a:pt x="3418" y="1832"/>
                  </a:cubicBezTo>
                  <a:cubicBezTo>
                    <a:pt x="3264" y="2012"/>
                    <a:pt x="2893" y="2318"/>
                    <a:pt x="2830" y="2318"/>
                  </a:cubicBezTo>
                  <a:cubicBezTo>
                    <a:pt x="2793" y="2318"/>
                    <a:pt x="2789" y="2289"/>
                    <a:pt x="2806" y="2127"/>
                  </a:cubicBezTo>
                  <a:cubicBezTo>
                    <a:pt x="2817" y="2022"/>
                    <a:pt x="2845" y="1835"/>
                    <a:pt x="2867" y="1711"/>
                  </a:cubicBezTo>
                  <a:cubicBezTo>
                    <a:pt x="2974" y="1120"/>
                    <a:pt x="2996" y="891"/>
                    <a:pt x="2979" y="540"/>
                  </a:cubicBezTo>
                  <a:cubicBezTo>
                    <a:pt x="2970" y="346"/>
                    <a:pt x="2955" y="140"/>
                    <a:pt x="2946" y="84"/>
                  </a:cubicBezTo>
                  <a:lnTo>
                    <a:pt x="2932" y="1"/>
                  </a:lnTo>
                  <a:cubicBezTo>
                    <a:pt x="2909" y="2"/>
                    <a:pt x="2886" y="3"/>
                    <a:pt x="2863" y="3"/>
                  </a:cubicBezTo>
                  <a:cubicBezTo>
                    <a:pt x="2836" y="3"/>
                    <a:pt x="2811" y="2"/>
                    <a:pt x="2785" y="0"/>
                  </a:cubicBezTo>
                  <a:close/>
                </a:path>
              </a:pathLst>
            </a:custGeom>
            <a:solidFill>
              <a:schemeClr val="bg1">
                <a:lumMod val="75000"/>
              </a:schemeClr>
            </a:solid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37" name="MH_Other_2"/>
            <p:cNvSpPr>
              <a:spLocks noChangeArrowheads="1"/>
            </p:cNvSpPr>
            <p:nvPr>
              <p:custDataLst>
                <p:tags r:id="rId2"/>
              </p:custDataLst>
            </p:nvPr>
          </p:nvSpPr>
          <p:spPr bwMode="auto">
            <a:xfrm>
              <a:off x="2857500" y="3125392"/>
              <a:ext cx="711200" cy="534590"/>
            </a:xfrm>
            <a:prstGeom prst="ellipse">
              <a:avLst/>
            </a:prstGeom>
            <a:solidFill>
              <a:srgbClr val="0070C0"/>
            </a:solidFill>
          </p:spPr>
          <p:style>
            <a:lnRef idx="3">
              <a:schemeClr val="lt1"/>
            </a:lnRef>
            <a:fillRef idx="1">
              <a:schemeClr val="accent2"/>
            </a:fillRef>
            <a:effectRef idx="1">
              <a:schemeClr val="accent2"/>
            </a:effectRef>
            <a:fontRef idx="minor">
              <a:schemeClr val="lt1"/>
            </a:fontRef>
          </p:style>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38" name="MH_Other_3"/>
            <p:cNvSpPr>
              <a:spLocks noChangeArrowheads="1"/>
            </p:cNvSpPr>
            <p:nvPr>
              <p:custDataLst>
                <p:tags r:id="rId3"/>
              </p:custDataLst>
            </p:nvPr>
          </p:nvSpPr>
          <p:spPr bwMode="auto">
            <a:xfrm>
              <a:off x="3052764" y="2402681"/>
              <a:ext cx="712787" cy="533400"/>
            </a:xfrm>
            <a:prstGeom prst="ellipse">
              <a:avLst/>
            </a:prstGeom>
            <a:solidFill>
              <a:schemeClr val="bg1">
                <a:lumMod val="75000"/>
              </a:schemeClr>
            </a:solidFill>
            <a:ln>
              <a:noFill/>
            </a:ln>
            <a:extLst>
              <a:ext uri="{91240B29-F687-4F45-9708-019B960494DF}">
                <a14:hiddenLine xmlns:a14="http://schemas.microsoft.com/office/drawing/2010/main" w="25400">
                  <a:solidFill>
                    <a:srgbClr val="000000"/>
                  </a:solidFill>
                  <a:round/>
                </a14:hiddenLine>
              </a:ext>
            </a:extLst>
          </p:spPr>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39" name="MH_Other_4"/>
            <p:cNvSpPr>
              <a:spLocks noChangeArrowheads="1"/>
            </p:cNvSpPr>
            <p:nvPr>
              <p:custDataLst>
                <p:tags r:id="rId4"/>
              </p:custDataLst>
            </p:nvPr>
          </p:nvSpPr>
          <p:spPr bwMode="auto">
            <a:xfrm>
              <a:off x="3673475" y="2006204"/>
              <a:ext cx="712788" cy="533400"/>
            </a:xfrm>
            <a:prstGeom prst="ellipse">
              <a:avLst/>
            </a:prstGeom>
            <a:solidFill>
              <a:srgbClr val="0070C0"/>
            </a:solidFill>
          </p:spPr>
          <p:style>
            <a:lnRef idx="3">
              <a:schemeClr val="lt1"/>
            </a:lnRef>
            <a:fillRef idx="1">
              <a:schemeClr val="accent3"/>
            </a:fillRef>
            <a:effectRef idx="1">
              <a:schemeClr val="accent3"/>
            </a:effectRef>
            <a:fontRef idx="minor">
              <a:schemeClr val="lt1"/>
            </a:fontRef>
          </p:style>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0" name="MH_Other_5"/>
            <p:cNvSpPr>
              <a:spLocks noChangeArrowheads="1"/>
            </p:cNvSpPr>
            <p:nvPr>
              <p:custDataLst>
                <p:tags r:id="rId5"/>
              </p:custDataLst>
            </p:nvPr>
          </p:nvSpPr>
          <p:spPr bwMode="auto">
            <a:xfrm>
              <a:off x="4465639" y="1678781"/>
              <a:ext cx="712787" cy="534591"/>
            </a:xfrm>
            <a:prstGeom prst="ellipse">
              <a:avLst/>
            </a:prstGeom>
            <a:solidFill>
              <a:schemeClr val="bg1">
                <a:lumMod val="75000"/>
              </a:schemeClr>
            </a:solidFill>
            <a:ln>
              <a:noFill/>
            </a:ln>
            <a:extLst>
              <a:ext uri="{91240B29-F687-4F45-9708-019B960494DF}">
                <a14:hiddenLine xmlns:a14="http://schemas.microsoft.com/office/drawing/2010/main" w="25400">
                  <a:solidFill>
                    <a:srgbClr val="000000"/>
                  </a:solidFill>
                  <a:round/>
                </a14:hiddenLine>
              </a:ext>
            </a:extLst>
          </p:spPr>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1" name="MH_Other_6"/>
            <p:cNvSpPr>
              <a:spLocks noChangeArrowheads="1"/>
            </p:cNvSpPr>
            <p:nvPr>
              <p:custDataLst>
                <p:tags r:id="rId6"/>
              </p:custDataLst>
            </p:nvPr>
          </p:nvSpPr>
          <p:spPr bwMode="auto">
            <a:xfrm>
              <a:off x="5178425" y="2120504"/>
              <a:ext cx="712788" cy="534590"/>
            </a:xfrm>
            <a:prstGeom prst="ellipse">
              <a:avLst/>
            </a:prstGeom>
            <a:solidFill>
              <a:srgbClr val="0070C0"/>
            </a:solidFill>
          </p:spPr>
          <p:style>
            <a:lnRef idx="3">
              <a:schemeClr val="lt1"/>
            </a:lnRef>
            <a:fillRef idx="1">
              <a:schemeClr val="accent5"/>
            </a:fillRef>
            <a:effectRef idx="1">
              <a:schemeClr val="accent5"/>
            </a:effectRef>
            <a:fontRef idx="minor">
              <a:schemeClr val="lt1"/>
            </a:fontRef>
          </p:style>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2" name="MH_Other_7"/>
            <p:cNvSpPr>
              <a:spLocks noChangeArrowheads="1"/>
            </p:cNvSpPr>
            <p:nvPr>
              <p:custDataLst>
                <p:tags r:id="rId7"/>
              </p:custDataLst>
            </p:nvPr>
          </p:nvSpPr>
          <p:spPr bwMode="auto">
            <a:xfrm>
              <a:off x="5775325" y="2584847"/>
              <a:ext cx="712788" cy="533400"/>
            </a:xfrm>
            <a:prstGeom prst="ellipse">
              <a:avLst/>
            </a:prstGeom>
            <a:solidFill>
              <a:schemeClr val="bg1">
                <a:lumMod val="75000"/>
              </a:schemeClr>
            </a:solidFill>
            <a:ln>
              <a:noFill/>
            </a:ln>
            <a:extLst>
              <a:ext uri="{91240B29-F687-4F45-9708-019B960494DF}">
                <a14:hiddenLine xmlns:a14="http://schemas.microsoft.com/office/drawing/2010/main" w="25400">
                  <a:solidFill>
                    <a:srgbClr val="000000"/>
                  </a:solidFill>
                  <a:round/>
                </a14:hiddenLine>
              </a:ext>
            </a:extLst>
          </p:spPr>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3" name="MH_Other_8"/>
            <p:cNvSpPr>
              <a:spLocks noChangeArrowheads="1"/>
            </p:cNvSpPr>
            <p:nvPr>
              <p:custDataLst>
                <p:tags r:id="rId8"/>
              </p:custDataLst>
            </p:nvPr>
          </p:nvSpPr>
          <p:spPr bwMode="auto">
            <a:xfrm>
              <a:off x="5891213" y="3264694"/>
              <a:ext cx="711200" cy="533400"/>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a:lstStyle/>
            <a:p>
              <a:pPr marL="233680" indent="-233680" eaLnBrk="1" hangingPunct="1">
                <a:lnSpc>
                  <a:spcPct val="95000"/>
                </a:lnSpc>
                <a:spcBef>
                  <a:spcPct val="50000"/>
                </a:spcBef>
                <a:spcAft>
                  <a:spcPct val="35000"/>
                </a:spcAft>
                <a:buClr>
                  <a:srgbClr val="678BA8"/>
                </a:buClr>
                <a:buFontTx/>
                <a:buChar char="•"/>
              </a:pPr>
              <a:endParaRPr lang="zh-TW" altLang="en-US" sz="3200">
                <a:solidFill>
                  <a:srgbClr val="000000"/>
                </a:solidFill>
                <a:latin typeface="Arial" panose="020B0604020202020204" pitchFamily="34" charset="0"/>
                <a:ea typeface="Microsoft JhengHei" panose="020B0604030504040204" pitchFamily="34" charset="-120"/>
              </a:endParaRPr>
            </a:p>
          </p:txBody>
        </p:sp>
        <p:sp>
          <p:nvSpPr>
            <p:cNvPr id="44" name="MH_Other_9"/>
            <p:cNvSpPr/>
            <p:nvPr>
              <p:custDataLst>
                <p:tags r:id="rId9"/>
              </p:custDataLst>
            </p:nvPr>
          </p:nvSpPr>
          <p:spPr bwMode="auto">
            <a:xfrm>
              <a:off x="2982914" y="3248026"/>
              <a:ext cx="458787" cy="289322"/>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5" name="MH_Other_10"/>
            <p:cNvSpPr/>
            <p:nvPr>
              <p:custDataLst>
                <p:tags r:id="rId10"/>
              </p:custDataLst>
            </p:nvPr>
          </p:nvSpPr>
          <p:spPr bwMode="auto">
            <a:xfrm>
              <a:off x="3884614" y="2151460"/>
              <a:ext cx="288925" cy="242888"/>
            </a:xfrm>
            <a:custGeom>
              <a:avLst/>
              <a:gdLst>
                <a:gd name="T0" fmla="*/ 248428 w 2033587"/>
                <a:gd name="T1" fmla="*/ 944529 h 2276475"/>
                <a:gd name="T2" fmla="*/ 1175716 w 2033587"/>
                <a:gd name="T3" fmla="*/ 709393 h 2276475"/>
                <a:gd name="T4" fmla="*/ 1178374 w 2033587"/>
                <a:gd name="T5" fmla="*/ 591162 h 2276475"/>
                <a:gd name="T6" fmla="*/ 1585424 w 2033587"/>
                <a:gd name="T7" fmla="*/ 232745 h 2276475"/>
                <a:gd name="T8" fmla="*/ 1623685 w 2033587"/>
                <a:gd name="T9" fmla="*/ 244701 h 2276475"/>
                <a:gd name="T10" fmla="*/ 1656631 w 2033587"/>
                <a:gd name="T11" fmla="*/ 266753 h 2276475"/>
                <a:gd name="T12" fmla="*/ 1682138 w 2033587"/>
                <a:gd name="T13" fmla="*/ 297308 h 2276475"/>
                <a:gd name="T14" fmla="*/ 1697549 w 2033587"/>
                <a:gd name="T15" fmla="*/ 334505 h 2276475"/>
                <a:gd name="T16" fmla="*/ 1701800 w 2033587"/>
                <a:gd name="T17" fmla="*/ 1767638 h 2276475"/>
                <a:gd name="T18" fmla="*/ 1695689 w 2033587"/>
                <a:gd name="T19" fmla="*/ 1808289 h 2276475"/>
                <a:gd name="T20" fmla="*/ 1678419 w 2033587"/>
                <a:gd name="T21" fmla="*/ 1844423 h 2276475"/>
                <a:gd name="T22" fmla="*/ 1651849 w 2033587"/>
                <a:gd name="T23" fmla="*/ 1873649 h 2276475"/>
                <a:gd name="T24" fmla="*/ 1617839 w 2033587"/>
                <a:gd name="T25" fmla="*/ 1894372 h 2276475"/>
                <a:gd name="T26" fmla="*/ 1578251 w 2033587"/>
                <a:gd name="T27" fmla="*/ 1904469 h 2276475"/>
                <a:gd name="T28" fmla="*/ 381012 w 2033587"/>
                <a:gd name="T29" fmla="*/ 1903672 h 2276475"/>
                <a:gd name="T30" fmla="*/ 342220 w 2033587"/>
                <a:gd name="T31" fmla="*/ 1891715 h 2276475"/>
                <a:gd name="T32" fmla="*/ 309539 w 2033587"/>
                <a:gd name="T33" fmla="*/ 1869397 h 2276475"/>
                <a:gd name="T34" fmla="*/ 284298 w 2033587"/>
                <a:gd name="T35" fmla="*/ 1838844 h 2276475"/>
                <a:gd name="T36" fmla="*/ 268621 w 2033587"/>
                <a:gd name="T37" fmla="*/ 1801912 h 2276475"/>
                <a:gd name="T38" fmla="*/ 382075 w 2033587"/>
                <a:gd name="T39" fmla="*/ 1767638 h 2276475"/>
                <a:gd name="T40" fmla="*/ 385528 w 2033587"/>
                <a:gd name="T41" fmla="*/ 1778531 h 2276475"/>
                <a:gd name="T42" fmla="*/ 398017 w 2033587"/>
                <a:gd name="T43" fmla="*/ 1786768 h 2276475"/>
                <a:gd name="T44" fmla="*/ 1570013 w 2033587"/>
                <a:gd name="T45" fmla="*/ 1786502 h 2276475"/>
                <a:gd name="T46" fmla="*/ 1581704 w 2033587"/>
                <a:gd name="T47" fmla="*/ 1776937 h 2276475"/>
                <a:gd name="T48" fmla="*/ 1583830 w 2033587"/>
                <a:gd name="T49" fmla="*/ 368513 h 2276475"/>
                <a:gd name="T50" fmla="*/ 1580376 w 2033587"/>
                <a:gd name="T51" fmla="*/ 357619 h 2276475"/>
                <a:gd name="T52" fmla="*/ 1568419 w 2033587"/>
                <a:gd name="T53" fmla="*/ 349383 h 2276475"/>
                <a:gd name="T54" fmla="*/ 492697 w 2033587"/>
                <a:gd name="T55" fmla="*/ 362402 h 2276475"/>
                <a:gd name="T56" fmla="*/ 484724 w 2033587"/>
                <a:gd name="T57" fmla="*/ 402787 h 2276475"/>
                <a:gd name="T58" fmla="*/ 465590 w 2033587"/>
                <a:gd name="T59" fmla="*/ 437592 h 2276475"/>
                <a:gd name="T60" fmla="*/ 437421 w 2033587"/>
                <a:gd name="T61" fmla="*/ 465490 h 2276475"/>
                <a:gd name="T62" fmla="*/ 402608 w 2033587"/>
                <a:gd name="T63" fmla="*/ 484619 h 2276475"/>
                <a:gd name="T64" fmla="*/ 362480 w 2033587"/>
                <a:gd name="T65" fmla="*/ 492856 h 2276475"/>
                <a:gd name="T66" fmla="*/ 118789 w 2033587"/>
                <a:gd name="T67" fmla="*/ 1542067 h 2276475"/>
                <a:gd name="T68" fmla="*/ 128090 w 2033587"/>
                <a:gd name="T69" fmla="*/ 1553757 h 2276475"/>
                <a:gd name="T70" fmla="*/ 1299773 w 2033587"/>
                <a:gd name="T71" fmla="*/ 1556149 h 2276475"/>
                <a:gd name="T72" fmla="*/ 1310934 w 2033587"/>
                <a:gd name="T73" fmla="*/ 1552695 h 2276475"/>
                <a:gd name="T74" fmla="*/ 1319438 w 2033587"/>
                <a:gd name="T75" fmla="*/ 1540208 h 2276475"/>
                <a:gd name="T76" fmla="*/ 1318907 w 2033587"/>
                <a:gd name="T77" fmla="*/ 131782 h 2276475"/>
                <a:gd name="T78" fmla="*/ 1309340 w 2033587"/>
                <a:gd name="T79" fmla="*/ 120357 h 2276475"/>
                <a:gd name="T80" fmla="*/ 492963 w 2033587"/>
                <a:gd name="T81" fmla="*/ 117967 h 2276475"/>
                <a:gd name="T82" fmla="*/ 1327676 w 2033587"/>
                <a:gd name="T83" fmla="*/ 2922 h 2276475"/>
                <a:gd name="T84" fmla="*/ 1365413 w 2033587"/>
                <a:gd name="T85" fmla="*/ 16738 h 2276475"/>
                <a:gd name="T86" fmla="*/ 1397303 w 2033587"/>
                <a:gd name="T87" fmla="*/ 40385 h 2276475"/>
                <a:gd name="T88" fmla="*/ 1420954 w 2033587"/>
                <a:gd name="T89" fmla="*/ 72268 h 2276475"/>
                <a:gd name="T90" fmla="*/ 1434773 w 2033587"/>
                <a:gd name="T91" fmla="*/ 109996 h 2276475"/>
                <a:gd name="T92" fmla="*/ 1437430 w 2033587"/>
                <a:gd name="T93" fmla="*/ 1543396 h 2276475"/>
                <a:gd name="T94" fmla="*/ 1429192 w 2033587"/>
                <a:gd name="T95" fmla="*/ 1583515 h 2276475"/>
                <a:gd name="T96" fmla="*/ 1410324 w 2033587"/>
                <a:gd name="T97" fmla="*/ 1618586 h 2276475"/>
                <a:gd name="T98" fmla="*/ 1382155 w 2033587"/>
                <a:gd name="T99" fmla="*/ 1646749 h 2276475"/>
                <a:gd name="T100" fmla="*/ 1347076 w 2033587"/>
                <a:gd name="T101" fmla="*/ 1665613 h 2276475"/>
                <a:gd name="T102" fmla="*/ 1307214 w 2033587"/>
                <a:gd name="T103" fmla="*/ 1673849 h 2276475"/>
                <a:gd name="T104" fmla="*/ 109754 w 2033587"/>
                <a:gd name="T105" fmla="*/ 1671192 h 2276475"/>
                <a:gd name="T106" fmla="*/ 72017 w 2033587"/>
                <a:gd name="T107" fmla="*/ 1657377 h 2276475"/>
                <a:gd name="T108" fmla="*/ 40394 w 2033587"/>
                <a:gd name="T109" fmla="*/ 1633731 h 2276475"/>
                <a:gd name="T110" fmla="*/ 16476 w 2033587"/>
                <a:gd name="T111" fmla="*/ 1601848 h 2276475"/>
                <a:gd name="T112" fmla="*/ 2657 w 2033587"/>
                <a:gd name="T113" fmla="*/ 1564120 h 2276475"/>
                <a:gd name="T114" fmla="*/ 409517 w 2033587"/>
                <a:gd name="T115" fmla="*/ 0 h 22764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033587" h="2276475">
                  <a:moveTo>
                    <a:pt x="312737" y="1411287"/>
                  </a:moveTo>
                  <a:lnTo>
                    <a:pt x="1422400" y="1411287"/>
                  </a:lnTo>
                  <a:lnTo>
                    <a:pt x="1422400" y="1552575"/>
                  </a:lnTo>
                  <a:lnTo>
                    <a:pt x="312737" y="1552575"/>
                  </a:lnTo>
                  <a:lnTo>
                    <a:pt x="312737" y="1411287"/>
                  </a:lnTo>
                  <a:close/>
                  <a:moveTo>
                    <a:pt x="296862" y="1128712"/>
                  </a:moveTo>
                  <a:lnTo>
                    <a:pt x="1404937" y="1128712"/>
                  </a:lnTo>
                  <a:lnTo>
                    <a:pt x="1404937" y="1270000"/>
                  </a:lnTo>
                  <a:lnTo>
                    <a:pt x="296862" y="1270000"/>
                  </a:lnTo>
                  <a:lnTo>
                    <a:pt x="296862" y="1128712"/>
                  </a:lnTo>
                  <a:close/>
                  <a:moveTo>
                    <a:pt x="296862" y="847725"/>
                  </a:moveTo>
                  <a:lnTo>
                    <a:pt x="1404937" y="847725"/>
                  </a:lnTo>
                  <a:lnTo>
                    <a:pt x="1404937" y="987425"/>
                  </a:lnTo>
                  <a:lnTo>
                    <a:pt x="296862" y="987425"/>
                  </a:lnTo>
                  <a:lnTo>
                    <a:pt x="296862" y="847725"/>
                  </a:lnTo>
                  <a:close/>
                  <a:moveTo>
                    <a:pt x="869950" y="565150"/>
                  </a:moveTo>
                  <a:lnTo>
                    <a:pt x="1408113" y="565150"/>
                  </a:lnTo>
                  <a:lnTo>
                    <a:pt x="1408113" y="706438"/>
                  </a:lnTo>
                  <a:lnTo>
                    <a:pt x="869950" y="706438"/>
                  </a:lnTo>
                  <a:lnTo>
                    <a:pt x="869950" y="565150"/>
                  </a:lnTo>
                  <a:close/>
                  <a:moveTo>
                    <a:pt x="1869440" y="276225"/>
                  </a:moveTo>
                  <a:lnTo>
                    <a:pt x="1877695" y="276543"/>
                  </a:lnTo>
                  <a:lnTo>
                    <a:pt x="1885950" y="276860"/>
                  </a:lnTo>
                  <a:lnTo>
                    <a:pt x="1894522" y="278130"/>
                  </a:lnTo>
                  <a:lnTo>
                    <a:pt x="1902460" y="279400"/>
                  </a:lnTo>
                  <a:lnTo>
                    <a:pt x="1910080" y="281305"/>
                  </a:lnTo>
                  <a:lnTo>
                    <a:pt x="1918017" y="283528"/>
                  </a:lnTo>
                  <a:lnTo>
                    <a:pt x="1925955" y="286068"/>
                  </a:lnTo>
                  <a:lnTo>
                    <a:pt x="1933257" y="288925"/>
                  </a:lnTo>
                  <a:lnTo>
                    <a:pt x="1940242" y="292418"/>
                  </a:lnTo>
                  <a:lnTo>
                    <a:pt x="1947545" y="296228"/>
                  </a:lnTo>
                  <a:lnTo>
                    <a:pt x="1954530" y="299720"/>
                  </a:lnTo>
                  <a:lnTo>
                    <a:pt x="1961197" y="304165"/>
                  </a:lnTo>
                  <a:lnTo>
                    <a:pt x="1967865" y="308928"/>
                  </a:lnTo>
                  <a:lnTo>
                    <a:pt x="1973897" y="313690"/>
                  </a:lnTo>
                  <a:lnTo>
                    <a:pt x="1979612" y="318770"/>
                  </a:lnTo>
                  <a:lnTo>
                    <a:pt x="1985645" y="324168"/>
                  </a:lnTo>
                  <a:lnTo>
                    <a:pt x="1991042" y="330200"/>
                  </a:lnTo>
                  <a:lnTo>
                    <a:pt x="1996122" y="335915"/>
                  </a:lnTo>
                  <a:lnTo>
                    <a:pt x="2000885" y="342265"/>
                  </a:lnTo>
                  <a:lnTo>
                    <a:pt x="2005647" y="348615"/>
                  </a:lnTo>
                  <a:lnTo>
                    <a:pt x="2010092" y="355283"/>
                  </a:lnTo>
                  <a:lnTo>
                    <a:pt x="2013585" y="362268"/>
                  </a:lnTo>
                  <a:lnTo>
                    <a:pt x="2017395" y="369570"/>
                  </a:lnTo>
                  <a:lnTo>
                    <a:pt x="2020570" y="376873"/>
                  </a:lnTo>
                  <a:lnTo>
                    <a:pt x="2023745" y="384175"/>
                  </a:lnTo>
                  <a:lnTo>
                    <a:pt x="2026285" y="391795"/>
                  </a:lnTo>
                  <a:lnTo>
                    <a:pt x="2028507" y="399733"/>
                  </a:lnTo>
                  <a:lnTo>
                    <a:pt x="2030412" y="407670"/>
                  </a:lnTo>
                  <a:lnTo>
                    <a:pt x="2032000" y="415608"/>
                  </a:lnTo>
                  <a:lnTo>
                    <a:pt x="2032952" y="423863"/>
                  </a:lnTo>
                  <a:lnTo>
                    <a:pt x="2033270" y="432118"/>
                  </a:lnTo>
                  <a:lnTo>
                    <a:pt x="2033587" y="440373"/>
                  </a:lnTo>
                  <a:lnTo>
                    <a:pt x="2033587" y="2112328"/>
                  </a:lnTo>
                  <a:lnTo>
                    <a:pt x="2033270" y="2120583"/>
                  </a:lnTo>
                  <a:lnTo>
                    <a:pt x="2032952" y="2128838"/>
                  </a:lnTo>
                  <a:lnTo>
                    <a:pt x="2032000" y="2137410"/>
                  </a:lnTo>
                  <a:lnTo>
                    <a:pt x="2030412" y="2145348"/>
                  </a:lnTo>
                  <a:lnTo>
                    <a:pt x="2028507" y="2153285"/>
                  </a:lnTo>
                  <a:lnTo>
                    <a:pt x="2026285" y="2160905"/>
                  </a:lnTo>
                  <a:lnTo>
                    <a:pt x="2023745" y="2168525"/>
                  </a:lnTo>
                  <a:lnTo>
                    <a:pt x="2020570" y="2175828"/>
                  </a:lnTo>
                  <a:lnTo>
                    <a:pt x="2017395" y="2183130"/>
                  </a:lnTo>
                  <a:lnTo>
                    <a:pt x="2013585" y="2190433"/>
                  </a:lnTo>
                  <a:lnTo>
                    <a:pt x="2010092" y="2197418"/>
                  </a:lnTo>
                  <a:lnTo>
                    <a:pt x="2005647" y="2204085"/>
                  </a:lnTo>
                  <a:lnTo>
                    <a:pt x="2000885" y="2210435"/>
                  </a:lnTo>
                  <a:lnTo>
                    <a:pt x="1996122" y="2216785"/>
                  </a:lnTo>
                  <a:lnTo>
                    <a:pt x="1991042" y="2222500"/>
                  </a:lnTo>
                  <a:lnTo>
                    <a:pt x="1985645" y="2228533"/>
                  </a:lnTo>
                  <a:lnTo>
                    <a:pt x="1979612" y="2233930"/>
                  </a:lnTo>
                  <a:lnTo>
                    <a:pt x="1973897" y="2239010"/>
                  </a:lnTo>
                  <a:lnTo>
                    <a:pt x="1967865" y="2243773"/>
                  </a:lnTo>
                  <a:lnTo>
                    <a:pt x="1961197" y="2248535"/>
                  </a:lnTo>
                  <a:lnTo>
                    <a:pt x="1954530" y="2252980"/>
                  </a:lnTo>
                  <a:lnTo>
                    <a:pt x="1947545" y="2256790"/>
                  </a:lnTo>
                  <a:lnTo>
                    <a:pt x="1940242" y="2260600"/>
                  </a:lnTo>
                  <a:lnTo>
                    <a:pt x="1933257" y="2263775"/>
                  </a:lnTo>
                  <a:lnTo>
                    <a:pt x="1925955" y="2266633"/>
                  </a:lnTo>
                  <a:lnTo>
                    <a:pt x="1918017" y="2269173"/>
                  </a:lnTo>
                  <a:lnTo>
                    <a:pt x="1910080" y="2271395"/>
                  </a:lnTo>
                  <a:lnTo>
                    <a:pt x="1902460" y="2273300"/>
                  </a:lnTo>
                  <a:lnTo>
                    <a:pt x="1894522" y="2274888"/>
                  </a:lnTo>
                  <a:lnTo>
                    <a:pt x="1885950" y="2275840"/>
                  </a:lnTo>
                  <a:lnTo>
                    <a:pt x="1877695" y="2276475"/>
                  </a:lnTo>
                  <a:lnTo>
                    <a:pt x="1869440" y="2276475"/>
                  </a:lnTo>
                  <a:lnTo>
                    <a:pt x="480377" y="2276475"/>
                  </a:lnTo>
                  <a:lnTo>
                    <a:pt x="471805" y="2276475"/>
                  </a:lnTo>
                  <a:lnTo>
                    <a:pt x="463550" y="2275840"/>
                  </a:lnTo>
                  <a:lnTo>
                    <a:pt x="455295" y="2274888"/>
                  </a:lnTo>
                  <a:lnTo>
                    <a:pt x="447040" y="2273300"/>
                  </a:lnTo>
                  <a:lnTo>
                    <a:pt x="439102" y="2271395"/>
                  </a:lnTo>
                  <a:lnTo>
                    <a:pt x="431482" y="2269173"/>
                  </a:lnTo>
                  <a:lnTo>
                    <a:pt x="423862" y="2266633"/>
                  </a:lnTo>
                  <a:lnTo>
                    <a:pt x="416242" y="2263775"/>
                  </a:lnTo>
                  <a:lnTo>
                    <a:pt x="408940" y="2260600"/>
                  </a:lnTo>
                  <a:lnTo>
                    <a:pt x="401955" y="2256790"/>
                  </a:lnTo>
                  <a:lnTo>
                    <a:pt x="394970" y="2252980"/>
                  </a:lnTo>
                  <a:lnTo>
                    <a:pt x="388620" y="2248535"/>
                  </a:lnTo>
                  <a:lnTo>
                    <a:pt x="381952" y="2243773"/>
                  </a:lnTo>
                  <a:lnTo>
                    <a:pt x="375602" y="2239010"/>
                  </a:lnTo>
                  <a:lnTo>
                    <a:pt x="369887" y="2233930"/>
                  </a:lnTo>
                  <a:lnTo>
                    <a:pt x="364172" y="2228533"/>
                  </a:lnTo>
                  <a:lnTo>
                    <a:pt x="358457" y="2222500"/>
                  </a:lnTo>
                  <a:lnTo>
                    <a:pt x="353377" y="2216785"/>
                  </a:lnTo>
                  <a:lnTo>
                    <a:pt x="348297" y="2210435"/>
                  </a:lnTo>
                  <a:lnTo>
                    <a:pt x="343852" y="2204085"/>
                  </a:lnTo>
                  <a:lnTo>
                    <a:pt x="339725" y="2197418"/>
                  </a:lnTo>
                  <a:lnTo>
                    <a:pt x="335597" y="2190433"/>
                  </a:lnTo>
                  <a:lnTo>
                    <a:pt x="332105" y="2183130"/>
                  </a:lnTo>
                  <a:lnTo>
                    <a:pt x="328612" y="2175828"/>
                  </a:lnTo>
                  <a:lnTo>
                    <a:pt x="325755" y="2168525"/>
                  </a:lnTo>
                  <a:lnTo>
                    <a:pt x="323215" y="2160905"/>
                  </a:lnTo>
                  <a:lnTo>
                    <a:pt x="320992" y="2153285"/>
                  </a:lnTo>
                  <a:lnTo>
                    <a:pt x="319087" y="2145348"/>
                  </a:lnTo>
                  <a:lnTo>
                    <a:pt x="317817" y="2137410"/>
                  </a:lnTo>
                  <a:lnTo>
                    <a:pt x="316547" y="2128838"/>
                  </a:lnTo>
                  <a:lnTo>
                    <a:pt x="315912" y="2120583"/>
                  </a:lnTo>
                  <a:lnTo>
                    <a:pt x="315912" y="2112328"/>
                  </a:lnTo>
                  <a:lnTo>
                    <a:pt x="456565" y="2112328"/>
                  </a:lnTo>
                  <a:lnTo>
                    <a:pt x="456882" y="2114868"/>
                  </a:lnTo>
                  <a:lnTo>
                    <a:pt x="457200" y="2116773"/>
                  </a:lnTo>
                  <a:lnTo>
                    <a:pt x="457835" y="2118995"/>
                  </a:lnTo>
                  <a:lnTo>
                    <a:pt x="458470" y="2121218"/>
                  </a:lnTo>
                  <a:lnTo>
                    <a:pt x="459422" y="2123440"/>
                  </a:lnTo>
                  <a:lnTo>
                    <a:pt x="460692" y="2125345"/>
                  </a:lnTo>
                  <a:lnTo>
                    <a:pt x="463550" y="2128838"/>
                  </a:lnTo>
                  <a:lnTo>
                    <a:pt x="467042" y="2132013"/>
                  </a:lnTo>
                  <a:lnTo>
                    <a:pt x="468947" y="2132965"/>
                  </a:lnTo>
                  <a:lnTo>
                    <a:pt x="471170" y="2133918"/>
                  </a:lnTo>
                  <a:lnTo>
                    <a:pt x="473392" y="2134870"/>
                  </a:lnTo>
                  <a:lnTo>
                    <a:pt x="475615" y="2135188"/>
                  </a:lnTo>
                  <a:lnTo>
                    <a:pt x="477837" y="2135505"/>
                  </a:lnTo>
                  <a:lnTo>
                    <a:pt x="480377" y="2135823"/>
                  </a:lnTo>
                  <a:lnTo>
                    <a:pt x="1869440" y="2135823"/>
                  </a:lnTo>
                  <a:lnTo>
                    <a:pt x="1871980" y="2135505"/>
                  </a:lnTo>
                  <a:lnTo>
                    <a:pt x="1874202" y="2135188"/>
                  </a:lnTo>
                  <a:lnTo>
                    <a:pt x="1876107" y="2134870"/>
                  </a:lnTo>
                  <a:lnTo>
                    <a:pt x="1878330" y="2133918"/>
                  </a:lnTo>
                  <a:lnTo>
                    <a:pt x="1880552" y="2132965"/>
                  </a:lnTo>
                  <a:lnTo>
                    <a:pt x="1882457" y="2132013"/>
                  </a:lnTo>
                  <a:lnTo>
                    <a:pt x="1885950" y="2128838"/>
                  </a:lnTo>
                  <a:lnTo>
                    <a:pt x="1888490" y="2125345"/>
                  </a:lnTo>
                  <a:lnTo>
                    <a:pt x="1890077" y="2123440"/>
                  </a:lnTo>
                  <a:lnTo>
                    <a:pt x="1890712" y="2121218"/>
                  </a:lnTo>
                  <a:lnTo>
                    <a:pt x="1891982" y="2118995"/>
                  </a:lnTo>
                  <a:lnTo>
                    <a:pt x="1892300" y="2116773"/>
                  </a:lnTo>
                  <a:lnTo>
                    <a:pt x="1892617" y="2114868"/>
                  </a:lnTo>
                  <a:lnTo>
                    <a:pt x="1892617" y="2112328"/>
                  </a:lnTo>
                  <a:lnTo>
                    <a:pt x="1892617" y="440373"/>
                  </a:lnTo>
                  <a:lnTo>
                    <a:pt x="1892617" y="438468"/>
                  </a:lnTo>
                  <a:lnTo>
                    <a:pt x="1892300" y="435928"/>
                  </a:lnTo>
                  <a:lnTo>
                    <a:pt x="1891982" y="433705"/>
                  </a:lnTo>
                  <a:lnTo>
                    <a:pt x="1890712" y="431483"/>
                  </a:lnTo>
                  <a:lnTo>
                    <a:pt x="1890077" y="429578"/>
                  </a:lnTo>
                  <a:lnTo>
                    <a:pt x="1888490" y="427355"/>
                  </a:lnTo>
                  <a:lnTo>
                    <a:pt x="1885950" y="424180"/>
                  </a:lnTo>
                  <a:lnTo>
                    <a:pt x="1882457" y="421323"/>
                  </a:lnTo>
                  <a:lnTo>
                    <a:pt x="1880552" y="420053"/>
                  </a:lnTo>
                  <a:lnTo>
                    <a:pt x="1878330" y="419100"/>
                  </a:lnTo>
                  <a:lnTo>
                    <a:pt x="1876107" y="418148"/>
                  </a:lnTo>
                  <a:lnTo>
                    <a:pt x="1874202" y="417513"/>
                  </a:lnTo>
                  <a:lnTo>
                    <a:pt x="1871980" y="417195"/>
                  </a:lnTo>
                  <a:lnTo>
                    <a:pt x="1869440" y="417195"/>
                  </a:lnTo>
                  <a:lnTo>
                    <a:pt x="1869440" y="276225"/>
                  </a:lnTo>
                  <a:close/>
                  <a:moveTo>
                    <a:pt x="589072" y="140970"/>
                  </a:moveTo>
                  <a:lnTo>
                    <a:pt x="589072" y="424815"/>
                  </a:lnTo>
                  <a:lnTo>
                    <a:pt x="588754" y="433070"/>
                  </a:lnTo>
                  <a:lnTo>
                    <a:pt x="588436" y="441643"/>
                  </a:lnTo>
                  <a:lnTo>
                    <a:pt x="587166" y="449580"/>
                  </a:lnTo>
                  <a:lnTo>
                    <a:pt x="585896" y="458153"/>
                  </a:lnTo>
                  <a:lnTo>
                    <a:pt x="583991" y="465773"/>
                  </a:lnTo>
                  <a:lnTo>
                    <a:pt x="581768" y="473710"/>
                  </a:lnTo>
                  <a:lnTo>
                    <a:pt x="579227" y="481330"/>
                  </a:lnTo>
                  <a:lnTo>
                    <a:pt x="576052" y="488633"/>
                  </a:lnTo>
                  <a:lnTo>
                    <a:pt x="572876" y="495935"/>
                  </a:lnTo>
                  <a:lnTo>
                    <a:pt x="569065" y="503238"/>
                  </a:lnTo>
                  <a:lnTo>
                    <a:pt x="565572" y="509905"/>
                  </a:lnTo>
                  <a:lnTo>
                    <a:pt x="561126" y="516573"/>
                  </a:lnTo>
                  <a:lnTo>
                    <a:pt x="556363" y="522923"/>
                  </a:lnTo>
                  <a:lnTo>
                    <a:pt x="551600" y="528955"/>
                  </a:lnTo>
                  <a:lnTo>
                    <a:pt x="546519" y="535305"/>
                  </a:lnTo>
                  <a:lnTo>
                    <a:pt x="541120" y="541020"/>
                  </a:lnTo>
                  <a:lnTo>
                    <a:pt x="535087" y="546100"/>
                  </a:lnTo>
                  <a:lnTo>
                    <a:pt x="529371" y="551815"/>
                  </a:lnTo>
                  <a:lnTo>
                    <a:pt x="522702" y="556260"/>
                  </a:lnTo>
                  <a:lnTo>
                    <a:pt x="516668" y="561023"/>
                  </a:lnTo>
                  <a:lnTo>
                    <a:pt x="509682" y="565150"/>
                  </a:lnTo>
                  <a:lnTo>
                    <a:pt x="503013" y="569278"/>
                  </a:lnTo>
                  <a:lnTo>
                    <a:pt x="495709" y="572770"/>
                  </a:lnTo>
                  <a:lnTo>
                    <a:pt x="488406" y="575945"/>
                  </a:lnTo>
                  <a:lnTo>
                    <a:pt x="481102" y="579120"/>
                  </a:lnTo>
                  <a:lnTo>
                    <a:pt x="473480" y="581978"/>
                  </a:lnTo>
                  <a:lnTo>
                    <a:pt x="465541" y="584200"/>
                  </a:lnTo>
                  <a:lnTo>
                    <a:pt x="457602" y="585788"/>
                  </a:lnTo>
                  <a:lnTo>
                    <a:pt x="449663" y="587375"/>
                  </a:lnTo>
                  <a:lnTo>
                    <a:pt x="441407" y="588328"/>
                  </a:lnTo>
                  <a:lnTo>
                    <a:pt x="433150" y="588963"/>
                  </a:lnTo>
                  <a:lnTo>
                    <a:pt x="424576" y="589280"/>
                  </a:lnTo>
                  <a:lnTo>
                    <a:pt x="140678" y="589280"/>
                  </a:lnTo>
                  <a:lnTo>
                    <a:pt x="140678" y="1836103"/>
                  </a:lnTo>
                  <a:lnTo>
                    <a:pt x="140678" y="1838643"/>
                  </a:lnTo>
                  <a:lnTo>
                    <a:pt x="140996" y="1840548"/>
                  </a:lnTo>
                  <a:lnTo>
                    <a:pt x="141948" y="1842770"/>
                  </a:lnTo>
                  <a:lnTo>
                    <a:pt x="142584" y="1844993"/>
                  </a:lnTo>
                  <a:lnTo>
                    <a:pt x="143536" y="1847215"/>
                  </a:lnTo>
                  <a:lnTo>
                    <a:pt x="144807" y="1849120"/>
                  </a:lnTo>
                  <a:lnTo>
                    <a:pt x="147665" y="1852613"/>
                  </a:lnTo>
                  <a:lnTo>
                    <a:pt x="151475" y="1855470"/>
                  </a:lnTo>
                  <a:lnTo>
                    <a:pt x="153063" y="1856740"/>
                  </a:lnTo>
                  <a:lnTo>
                    <a:pt x="155286" y="1857693"/>
                  </a:lnTo>
                  <a:lnTo>
                    <a:pt x="157191" y="1858645"/>
                  </a:lnTo>
                  <a:lnTo>
                    <a:pt x="159732" y="1858963"/>
                  </a:lnTo>
                  <a:lnTo>
                    <a:pt x="161955" y="1859280"/>
                  </a:lnTo>
                  <a:lnTo>
                    <a:pt x="164495" y="1859598"/>
                  </a:lnTo>
                  <a:lnTo>
                    <a:pt x="1553180" y="1859598"/>
                  </a:lnTo>
                  <a:lnTo>
                    <a:pt x="1556038" y="1859280"/>
                  </a:lnTo>
                  <a:lnTo>
                    <a:pt x="1557943" y="1858963"/>
                  </a:lnTo>
                  <a:lnTo>
                    <a:pt x="1560484" y="1858645"/>
                  </a:lnTo>
                  <a:lnTo>
                    <a:pt x="1562389" y="1857693"/>
                  </a:lnTo>
                  <a:lnTo>
                    <a:pt x="1564612" y="1856740"/>
                  </a:lnTo>
                  <a:lnTo>
                    <a:pt x="1566517" y="1855470"/>
                  </a:lnTo>
                  <a:lnTo>
                    <a:pt x="1570010" y="1852613"/>
                  </a:lnTo>
                  <a:lnTo>
                    <a:pt x="1572868" y="1849120"/>
                  </a:lnTo>
                  <a:lnTo>
                    <a:pt x="1574139" y="1847215"/>
                  </a:lnTo>
                  <a:lnTo>
                    <a:pt x="1575091" y="1844993"/>
                  </a:lnTo>
                  <a:lnTo>
                    <a:pt x="1576044" y="1842770"/>
                  </a:lnTo>
                  <a:lnTo>
                    <a:pt x="1576679" y="1840548"/>
                  </a:lnTo>
                  <a:lnTo>
                    <a:pt x="1576997" y="1838643"/>
                  </a:lnTo>
                  <a:lnTo>
                    <a:pt x="1576997" y="1836103"/>
                  </a:lnTo>
                  <a:lnTo>
                    <a:pt x="1576997" y="164782"/>
                  </a:lnTo>
                  <a:lnTo>
                    <a:pt x="1576997" y="161925"/>
                  </a:lnTo>
                  <a:lnTo>
                    <a:pt x="1576679" y="160020"/>
                  </a:lnTo>
                  <a:lnTo>
                    <a:pt x="1576044" y="157480"/>
                  </a:lnTo>
                  <a:lnTo>
                    <a:pt x="1575091" y="155257"/>
                  </a:lnTo>
                  <a:lnTo>
                    <a:pt x="1574139" y="153352"/>
                  </a:lnTo>
                  <a:lnTo>
                    <a:pt x="1572868" y="151447"/>
                  </a:lnTo>
                  <a:lnTo>
                    <a:pt x="1570010" y="147955"/>
                  </a:lnTo>
                  <a:lnTo>
                    <a:pt x="1566517" y="145097"/>
                  </a:lnTo>
                  <a:lnTo>
                    <a:pt x="1564612" y="143827"/>
                  </a:lnTo>
                  <a:lnTo>
                    <a:pt x="1562389" y="142875"/>
                  </a:lnTo>
                  <a:lnTo>
                    <a:pt x="1560484" y="141922"/>
                  </a:lnTo>
                  <a:lnTo>
                    <a:pt x="1557943" y="141287"/>
                  </a:lnTo>
                  <a:lnTo>
                    <a:pt x="1556038" y="140970"/>
                  </a:lnTo>
                  <a:lnTo>
                    <a:pt x="1553180" y="140970"/>
                  </a:lnTo>
                  <a:lnTo>
                    <a:pt x="589072" y="140970"/>
                  </a:lnTo>
                  <a:close/>
                  <a:moveTo>
                    <a:pt x="489358" y="0"/>
                  </a:moveTo>
                  <a:lnTo>
                    <a:pt x="1553180" y="0"/>
                  </a:lnTo>
                  <a:lnTo>
                    <a:pt x="1562071" y="317"/>
                  </a:lnTo>
                  <a:lnTo>
                    <a:pt x="1570010" y="952"/>
                  </a:lnTo>
                  <a:lnTo>
                    <a:pt x="1578584" y="2222"/>
                  </a:lnTo>
                  <a:lnTo>
                    <a:pt x="1586523" y="3492"/>
                  </a:lnTo>
                  <a:lnTo>
                    <a:pt x="1594462" y="5397"/>
                  </a:lnTo>
                  <a:lnTo>
                    <a:pt x="1602084" y="7620"/>
                  </a:lnTo>
                  <a:lnTo>
                    <a:pt x="1609705" y="10160"/>
                  </a:lnTo>
                  <a:lnTo>
                    <a:pt x="1617644" y="13017"/>
                  </a:lnTo>
                  <a:lnTo>
                    <a:pt x="1624630" y="16192"/>
                  </a:lnTo>
                  <a:lnTo>
                    <a:pt x="1631617" y="20002"/>
                  </a:lnTo>
                  <a:lnTo>
                    <a:pt x="1638603" y="23812"/>
                  </a:lnTo>
                  <a:lnTo>
                    <a:pt x="1645589" y="28257"/>
                  </a:lnTo>
                  <a:lnTo>
                    <a:pt x="1651623" y="32702"/>
                  </a:lnTo>
                  <a:lnTo>
                    <a:pt x="1657974" y="37782"/>
                  </a:lnTo>
                  <a:lnTo>
                    <a:pt x="1664008" y="42862"/>
                  </a:lnTo>
                  <a:lnTo>
                    <a:pt x="1669724" y="48260"/>
                  </a:lnTo>
                  <a:lnTo>
                    <a:pt x="1675122" y="53975"/>
                  </a:lnTo>
                  <a:lnTo>
                    <a:pt x="1680203" y="60007"/>
                  </a:lnTo>
                  <a:lnTo>
                    <a:pt x="1685284" y="66357"/>
                  </a:lnTo>
                  <a:lnTo>
                    <a:pt x="1689730" y="72390"/>
                  </a:lnTo>
                  <a:lnTo>
                    <a:pt x="1694176" y="79375"/>
                  </a:lnTo>
                  <a:lnTo>
                    <a:pt x="1697987" y="86360"/>
                  </a:lnTo>
                  <a:lnTo>
                    <a:pt x="1701797" y="93345"/>
                  </a:lnTo>
                  <a:lnTo>
                    <a:pt x="1704973" y="100647"/>
                  </a:lnTo>
                  <a:lnTo>
                    <a:pt x="1707831" y="108267"/>
                  </a:lnTo>
                  <a:lnTo>
                    <a:pt x="1710371" y="115570"/>
                  </a:lnTo>
                  <a:lnTo>
                    <a:pt x="1712594" y="123507"/>
                  </a:lnTo>
                  <a:lnTo>
                    <a:pt x="1714500" y="131445"/>
                  </a:lnTo>
                  <a:lnTo>
                    <a:pt x="1715770" y="139382"/>
                  </a:lnTo>
                  <a:lnTo>
                    <a:pt x="1717040" y="147637"/>
                  </a:lnTo>
                  <a:lnTo>
                    <a:pt x="1717675" y="155892"/>
                  </a:lnTo>
                  <a:lnTo>
                    <a:pt x="1717675" y="164782"/>
                  </a:lnTo>
                  <a:lnTo>
                    <a:pt x="1717675" y="1836103"/>
                  </a:lnTo>
                  <a:lnTo>
                    <a:pt x="1717675" y="1844358"/>
                  </a:lnTo>
                  <a:lnTo>
                    <a:pt x="1717040" y="1852613"/>
                  </a:lnTo>
                  <a:lnTo>
                    <a:pt x="1715770" y="1861185"/>
                  </a:lnTo>
                  <a:lnTo>
                    <a:pt x="1714500" y="1869123"/>
                  </a:lnTo>
                  <a:lnTo>
                    <a:pt x="1712594" y="1877060"/>
                  </a:lnTo>
                  <a:lnTo>
                    <a:pt x="1710371" y="1884680"/>
                  </a:lnTo>
                  <a:lnTo>
                    <a:pt x="1707831" y="1892300"/>
                  </a:lnTo>
                  <a:lnTo>
                    <a:pt x="1704973" y="1900238"/>
                  </a:lnTo>
                  <a:lnTo>
                    <a:pt x="1701797" y="1907223"/>
                  </a:lnTo>
                  <a:lnTo>
                    <a:pt x="1697987" y="1914208"/>
                  </a:lnTo>
                  <a:lnTo>
                    <a:pt x="1694176" y="1921193"/>
                  </a:lnTo>
                  <a:lnTo>
                    <a:pt x="1689730" y="1927860"/>
                  </a:lnTo>
                  <a:lnTo>
                    <a:pt x="1685284" y="1934210"/>
                  </a:lnTo>
                  <a:lnTo>
                    <a:pt x="1680203" y="1940560"/>
                  </a:lnTo>
                  <a:lnTo>
                    <a:pt x="1675122" y="1946275"/>
                  </a:lnTo>
                  <a:lnTo>
                    <a:pt x="1669724" y="1952308"/>
                  </a:lnTo>
                  <a:lnTo>
                    <a:pt x="1664008" y="1957705"/>
                  </a:lnTo>
                  <a:lnTo>
                    <a:pt x="1657974" y="1962785"/>
                  </a:lnTo>
                  <a:lnTo>
                    <a:pt x="1651623" y="1967865"/>
                  </a:lnTo>
                  <a:lnTo>
                    <a:pt x="1645589" y="1972310"/>
                  </a:lnTo>
                  <a:lnTo>
                    <a:pt x="1638603" y="1976755"/>
                  </a:lnTo>
                  <a:lnTo>
                    <a:pt x="1631617" y="1980565"/>
                  </a:lnTo>
                  <a:lnTo>
                    <a:pt x="1624630" y="1984375"/>
                  </a:lnTo>
                  <a:lnTo>
                    <a:pt x="1617644" y="1987550"/>
                  </a:lnTo>
                  <a:lnTo>
                    <a:pt x="1609705" y="1990408"/>
                  </a:lnTo>
                  <a:lnTo>
                    <a:pt x="1602084" y="1992948"/>
                  </a:lnTo>
                  <a:lnTo>
                    <a:pt x="1594462" y="1995170"/>
                  </a:lnTo>
                  <a:lnTo>
                    <a:pt x="1586523" y="1997075"/>
                  </a:lnTo>
                  <a:lnTo>
                    <a:pt x="1578584" y="1998345"/>
                  </a:lnTo>
                  <a:lnTo>
                    <a:pt x="1570010" y="1999615"/>
                  </a:lnTo>
                  <a:lnTo>
                    <a:pt x="1562071" y="2000250"/>
                  </a:lnTo>
                  <a:lnTo>
                    <a:pt x="1553180" y="2000250"/>
                  </a:lnTo>
                  <a:lnTo>
                    <a:pt x="164495" y="2000250"/>
                  </a:lnTo>
                  <a:lnTo>
                    <a:pt x="155604" y="2000250"/>
                  </a:lnTo>
                  <a:lnTo>
                    <a:pt x="147665" y="1999615"/>
                  </a:lnTo>
                  <a:lnTo>
                    <a:pt x="139408" y="1998345"/>
                  </a:lnTo>
                  <a:lnTo>
                    <a:pt x="131152" y="1997075"/>
                  </a:lnTo>
                  <a:lnTo>
                    <a:pt x="123213" y="1995170"/>
                  </a:lnTo>
                  <a:lnTo>
                    <a:pt x="115591" y="1992948"/>
                  </a:lnTo>
                  <a:lnTo>
                    <a:pt x="107970" y="1990408"/>
                  </a:lnTo>
                  <a:lnTo>
                    <a:pt x="100348" y="1987550"/>
                  </a:lnTo>
                  <a:lnTo>
                    <a:pt x="93044" y="1984375"/>
                  </a:lnTo>
                  <a:lnTo>
                    <a:pt x="86058" y="1980565"/>
                  </a:lnTo>
                  <a:lnTo>
                    <a:pt x="79072" y="1976755"/>
                  </a:lnTo>
                  <a:lnTo>
                    <a:pt x="72721" y="1972310"/>
                  </a:lnTo>
                  <a:lnTo>
                    <a:pt x="66052" y="1967865"/>
                  </a:lnTo>
                  <a:lnTo>
                    <a:pt x="59701" y="1962785"/>
                  </a:lnTo>
                  <a:lnTo>
                    <a:pt x="53667" y="1957705"/>
                  </a:lnTo>
                  <a:lnTo>
                    <a:pt x="48269" y="1952308"/>
                  </a:lnTo>
                  <a:lnTo>
                    <a:pt x="42553" y="1946275"/>
                  </a:lnTo>
                  <a:lnTo>
                    <a:pt x="37472" y="1940560"/>
                  </a:lnTo>
                  <a:lnTo>
                    <a:pt x="32391" y="1934210"/>
                  </a:lnTo>
                  <a:lnTo>
                    <a:pt x="27945" y="1927860"/>
                  </a:lnTo>
                  <a:lnTo>
                    <a:pt x="23817" y="1921193"/>
                  </a:lnTo>
                  <a:lnTo>
                    <a:pt x="19688" y="1914208"/>
                  </a:lnTo>
                  <a:lnTo>
                    <a:pt x="16195" y="1907223"/>
                  </a:lnTo>
                  <a:lnTo>
                    <a:pt x="12702" y="1900238"/>
                  </a:lnTo>
                  <a:lnTo>
                    <a:pt x="9844" y="1892300"/>
                  </a:lnTo>
                  <a:lnTo>
                    <a:pt x="7304" y="1884680"/>
                  </a:lnTo>
                  <a:lnTo>
                    <a:pt x="5081" y="1877060"/>
                  </a:lnTo>
                  <a:lnTo>
                    <a:pt x="3175" y="1869123"/>
                  </a:lnTo>
                  <a:lnTo>
                    <a:pt x="1905" y="1861185"/>
                  </a:lnTo>
                  <a:lnTo>
                    <a:pt x="635" y="1852613"/>
                  </a:lnTo>
                  <a:lnTo>
                    <a:pt x="0" y="1844358"/>
                  </a:lnTo>
                  <a:lnTo>
                    <a:pt x="0" y="1836103"/>
                  </a:lnTo>
                  <a:lnTo>
                    <a:pt x="0" y="489585"/>
                  </a:lnTo>
                  <a:lnTo>
                    <a:pt x="48935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6" name="MH_Other_11"/>
            <p:cNvSpPr/>
            <p:nvPr>
              <p:custDataLst>
                <p:tags r:id="rId11"/>
              </p:custDataLst>
            </p:nvPr>
          </p:nvSpPr>
          <p:spPr bwMode="auto">
            <a:xfrm>
              <a:off x="5345114" y="2243138"/>
              <a:ext cx="414337" cy="26431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47" name="MH_Other_12"/>
            <p:cNvSpPr>
              <a:spLocks noChangeArrowheads="1"/>
            </p:cNvSpPr>
            <p:nvPr>
              <p:custDataLst>
                <p:tags r:id="rId12"/>
              </p:custDataLst>
            </p:nvPr>
          </p:nvSpPr>
          <p:spPr bwMode="auto">
            <a:xfrm>
              <a:off x="6045201" y="3409950"/>
              <a:ext cx="403225" cy="242888"/>
            </a:xfrm>
            <a:custGeom>
              <a:avLst/>
              <a:gdLst>
                <a:gd name="T0" fmla="*/ 552105 w 2874963"/>
                <a:gd name="T1" fmla="*/ 1256550 h 2311400"/>
                <a:gd name="T2" fmla="*/ 814407 w 2874963"/>
                <a:gd name="T3" fmla="*/ 1166381 h 2311400"/>
                <a:gd name="T4" fmla="*/ 861857 w 2874963"/>
                <a:gd name="T5" fmla="*/ 1221938 h 2311400"/>
                <a:gd name="T6" fmla="*/ 529108 w 2874963"/>
                <a:gd name="T7" fmla="*/ 1452571 h 2311400"/>
                <a:gd name="T8" fmla="*/ 122756 w 2874963"/>
                <a:gd name="T9" fmla="*/ 1358877 h 2311400"/>
                <a:gd name="T10" fmla="*/ 175912 w 2874963"/>
                <a:gd name="T11" fmla="*/ 1192357 h 2311400"/>
                <a:gd name="T12" fmla="*/ 277118 w 2874963"/>
                <a:gd name="T13" fmla="*/ 1128994 h 2311400"/>
                <a:gd name="T14" fmla="*/ 305052 w 2874963"/>
                <a:gd name="T15" fmla="*/ 1242809 h 2311400"/>
                <a:gd name="T16" fmla="*/ 994050 w 2874963"/>
                <a:gd name="T17" fmla="*/ 853464 h 2311400"/>
                <a:gd name="T18" fmla="*/ 644668 w 2874963"/>
                <a:gd name="T19" fmla="*/ 666225 h 2311400"/>
                <a:gd name="T20" fmla="*/ 675774 w 2874963"/>
                <a:gd name="T21" fmla="*/ 776137 h 2311400"/>
                <a:gd name="T22" fmla="*/ 719353 w 2874963"/>
                <a:gd name="T23" fmla="*/ 821032 h 2311400"/>
                <a:gd name="T24" fmla="*/ 694258 w 2874963"/>
                <a:gd name="T25" fmla="*/ 885897 h 2311400"/>
                <a:gd name="T26" fmla="*/ 639408 w 2874963"/>
                <a:gd name="T27" fmla="*/ 997010 h 2311400"/>
                <a:gd name="T28" fmla="*/ 561868 w 2874963"/>
                <a:gd name="T29" fmla="*/ 1068783 h 2311400"/>
                <a:gd name="T30" fmla="*/ 506117 w 2874963"/>
                <a:gd name="T31" fmla="*/ 1079143 h 2311400"/>
                <a:gd name="T32" fmla="*/ 449013 w 2874963"/>
                <a:gd name="T33" fmla="*/ 1059924 h 2311400"/>
                <a:gd name="T34" fmla="*/ 372374 w 2874963"/>
                <a:gd name="T35" fmla="*/ 966830 h 2311400"/>
                <a:gd name="T36" fmla="*/ 317074 w 2874963"/>
                <a:gd name="T37" fmla="*/ 867429 h 2311400"/>
                <a:gd name="T38" fmla="*/ 315722 w 2874963"/>
                <a:gd name="T39" fmla="*/ 807819 h 2311400"/>
                <a:gd name="T40" fmla="*/ 360804 w 2874963"/>
                <a:gd name="T41" fmla="*/ 726436 h 2311400"/>
                <a:gd name="T42" fmla="*/ 420311 w 2874963"/>
                <a:gd name="T43" fmla="*/ 688148 h 2311400"/>
                <a:gd name="T44" fmla="*/ 541281 w 2874963"/>
                <a:gd name="T45" fmla="*/ 679889 h 2311400"/>
                <a:gd name="T46" fmla="*/ 615816 w 2874963"/>
                <a:gd name="T47" fmla="*/ 642201 h 2311400"/>
                <a:gd name="T48" fmla="*/ 607328 w 2874963"/>
                <a:gd name="T49" fmla="*/ 550770 h 2311400"/>
                <a:gd name="T50" fmla="*/ 652075 w 2874963"/>
                <a:gd name="T51" fmla="*/ 576010 h 2311400"/>
                <a:gd name="T52" fmla="*/ 690816 w 2874963"/>
                <a:gd name="T53" fmla="*/ 613419 h 2311400"/>
                <a:gd name="T54" fmla="*/ 708834 w 2874963"/>
                <a:gd name="T55" fmla="*/ 715281 h 2311400"/>
                <a:gd name="T56" fmla="*/ 684809 w 2874963"/>
                <a:gd name="T57" fmla="*/ 784841 h 2311400"/>
                <a:gd name="T58" fmla="*/ 653727 w 2874963"/>
                <a:gd name="T59" fmla="*/ 664651 h 2311400"/>
                <a:gd name="T60" fmla="*/ 590811 w 2874963"/>
                <a:gd name="T61" fmla="*/ 648726 h 2311400"/>
                <a:gd name="T62" fmla="*/ 495911 w 2874963"/>
                <a:gd name="T63" fmla="*/ 681177 h 2311400"/>
                <a:gd name="T64" fmla="*/ 382693 w 2874963"/>
                <a:gd name="T65" fmla="*/ 672613 h 2311400"/>
                <a:gd name="T66" fmla="*/ 342000 w 2874963"/>
                <a:gd name="T67" fmla="*/ 784841 h 2311400"/>
                <a:gd name="T68" fmla="*/ 316624 w 2874963"/>
                <a:gd name="T69" fmla="*/ 733159 h 2311400"/>
                <a:gd name="T70" fmla="*/ 334342 w 2874963"/>
                <a:gd name="T71" fmla="*/ 634002 h 2311400"/>
                <a:gd name="T72" fmla="*/ 392753 w 2874963"/>
                <a:gd name="T73" fmla="*/ 561737 h 2311400"/>
                <a:gd name="T74" fmla="*/ 513330 w 2874963"/>
                <a:gd name="T75" fmla="*/ 530788 h 2311400"/>
                <a:gd name="T76" fmla="*/ 816493 w 2874963"/>
                <a:gd name="T77" fmla="*/ 367350 h 2311400"/>
                <a:gd name="T78" fmla="*/ 816493 w 2874963"/>
                <a:gd name="T79" fmla="*/ 418842 h 2311400"/>
                <a:gd name="T80" fmla="*/ 1079641 w 2874963"/>
                <a:gd name="T81" fmla="*/ 426048 h 2311400"/>
                <a:gd name="T82" fmla="*/ 1093467 w 2874963"/>
                <a:gd name="T83" fmla="*/ 377108 h 2311400"/>
                <a:gd name="T84" fmla="*/ 1049584 w 2874963"/>
                <a:gd name="T85" fmla="*/ 364048 h 2311400"/>
                <a:gd name="T86" fmla="*/ 1023434 w 2874963"/>
                <a:gd name="T87" fmla="*/ 392871 h 2311400"/>
                <a:gd name="T88" fmla="*/ 856619 w 2874963"/>
                <a:gd name="T89" fmla="*/ 372605 h 2311400"/>
                <a:gd name="T90" fmla="*/ 927854 w 2874963"/>
                <a:gd name="T91" fmla="*/ 64403 h 2311400"/>
                <a:gd name="T92" fmla="*/ 904258 w 2874963"/>
                <a:gd name="T93" fmla="*/ 91875 h 2311400"/>
                <a:gd name="T94" fmla="*/ 905010 w 2874963"/>
                <a:gd name="T95" fmla="*/ 129406 h 2311400"/>
                <a:gd name="T96" fmla="*/ 930108 w 2874963"/>
                <a:gd name="T97" fmla="*/ 155677 h 2311400"/>
                <a:gd name="T98" fmla="*/ 967829 w 2874963"/>
                <a:gd name="T99" fmla="*/ 158379 h 2311400"/>
                <a:gd name="T100" fmla="*/ 996233 w 2874963"/>
                <a:gd name="T101" fmla="*/ 136162 h 2311400"/>
                <a:gd name="T102" fmla="*/ 1002845 w 2874963"/>
                <a:gd name="T103" fmla="*/ 99081 h 2311400"/>
                <a:gd name="T104" fmla="*/ 983158 w 2874963"/>
                <a:gd name="T105" fmla="*/ 68306 h 2311400"/>
                <a:gd name="T106" fmla="*/ 881566 w 2874963"/>
                <a:gd name="T107" fmla="*/ 0 h 2311400"/>
                <a:gd name="T108" fmla="*/ 1048381 w 2874963"/>
                <a:gd name="T109" fmla="*/ 20417 h 2311400"/>
                <a:gd name="T110" fmla="*/ 1859163 w 2874963"/>
                <a:gd name="T111" fmla="*/ 308953 h 2311400"/>
                <a:gd name="T112" fmla="*/ 1899590 w 2874963"/>
                <a:gd name="T113" fmla="*/ 355791 h 2311400"/>
                <a:gd name="T114" fmla="*/ 2705 w 2874963"/>
                <a:gd name="T115" fmla="*/ 364048 h 2311400"/>
                <a:gd name="T116" fmla="*/ 38623 w 2874963"/>
                <a:gd name="T117" fmla="*/ 313456 h 2311400"/>
                <a:gd name="T118" fmla="*/ 855416 w 2874963"/>
                <a:gd name="T119" fmla="*/ 26121 h 2311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874963" h="2311400">
                  <a:moveTo>
                    <a:pt x="1500188" y="1927225"/>
                  </a:moveTo>
                  <a:lnTo>
                    <a:pt x="2676526" y="1927225"/>
                  </a:lnTo>
                  <a:lnTo>
                    <a:pt x="2676526" y="1949450"/>
                  </a:lnTo>
                  <a:lnTo>
                    <a:pt x="1500188" y="1949450"/>
                  </a:lnTo>
                  <a:lnTo>
                    <a:pt x="1500188" y="1927225"/>
                  </a:lnTo>
                  <a:close/>
                  <a:moveTo>
                    <a:pt x="1500188" y="1706563"/>
                  </a:moveTo>
                  <a:lnTo>
                    <a:pt x="2676526" y="1706563"/>
                  </a:lnTo>
                  <a:lnTo>
                    <a:pt x="2676526" y="1728788"/>
                  </a:lnTo>
                  <a:lnTo>
                    <a:pt x="1500188" y="1728788"/>
                  </a:lnTo>
                  <a:lnTo>
                    <a:pt x="1500188" y="1706563"/>
                  </a:lnTo>
                  <a:close/>
                  <a:moveTo>
                    <a:pt x="741023" y="1676400"/>
                  </a:moveTo>
                  <a:lnTo>
                    <a:pt x="803616" y="1676400"/>
                  </a:lnTo>
                  <a:lnTo>
                    <a:pt x="835026" y="1736633"/>
                  </a:lnTo>
                  <a:lnTo>
                    <a:pt x="813107" y="1759278"/>
                  </a:lnTo>
                  <a:lnTo>
                    <a:pt x="833218" y="1897860"/>
                  </a:lnTo>
                  <a:lnTo>
                    <a:pt x="772432" y="2124075"/>
                  </a:lnTo>
                  <a:lnTo>
                    <a:pt x="711647" y="1897860"/>
                  </a:lnTo>
                  <a:lnTo>
                    <a:pt x="731532" y="1759278"/>
                  </a:lnTo>
                  <a:lnTo>
                    <a:pt x="709613" y="1736633"/>
                  </a:lnTo>
                  <a:lnTo>
                    <a:pt x="741023" y="1676400"/>
                  </a:lnTo>
                  <a:close/>
                  <a:moveTo>
                    <a:pt x="1033510" y="1660525"/>
                  </a:moveTo>
                  <a:lnTo>
                    <a:pt x="1069768" y="1677761"/>
                  </a:lnTo>
                  <a:lnTo>
                    <a:pt x="1107612" y="1695904"/>
                  </a:lnTo>
                  <a:lnTo>
                    <a:pt x="1126421" y="1705202"/>
                  </a:lnTo>
                  <a:lnTo>
                    <a:pt x="1145003" y="1714727"/>
                  </a:lnTo>
                  <a:lnTo>
                    <a:pt x="1163585" y="1724252"/>
                  </a:lnTo>
                  <a:lnTo>
                    <a:pt x="1181261" y="1734004"/>
                  </a:lnTo>
                  <a:lnTo>
                    <a:pt x="1198257" y="1743302"/>
                  </a:lnTo>
                  <a:lnTo>
                    <a:pt x="1214346" y="1752600"/>
                  </a:lnTo>
                  <a:lnTo>
                    <a:pt x="1229076" y="1761671"/>
                  </a:lnTo>
                  <a:lnTo>
                    <a:pt x="1242673" y="1770289"/>
                  </a:lnTo>
                  <a:lnTo>
                    <a:pt x="1248792" y="1774598"/>
                  </a:lnTo>
                  <a:lnTo>
                    <a:pt x="1254683" y="1778680"/>
                  </a:lnTo>
                  <a:lnTo>
                    <a:pt x="1259896" y="1782762"/>
                  </a:lnTo>
                  <a:lnTo>
                    <a:pt x="1264881" y="1786618"/>
                  </a:lnTo>
                  <a:lnTo>
                    <a:pt x="1269187" y="1790473"/>
                  </a:lnTo>
                  <a:lnTo>
                    <a:pt x="1273039" y="1794102"/>
                  </a:lnTo>
                  <a:lnTo>
                    <a:pt x="1276438" y="1797504"/>
                  </a:lnTo>
                  <a:lnTo>
                    <a:pt x="1278931" y="1800905"/>
                  </a:lnTo>
                  <a:lnTo>
                    <a:pt x="1281197" y="1803627"/>
                  </a:lnTo>
                  <a:lnTo>
                    <a:pt x="1283237" y="1807029"/>
                  </a:lnTo>
                  <a:lnTo>
                    <a:pt x="1287542" y="1814739"/>
                  </a:lnTo>
                  <a:lnTo>
                    <a:pt x="1291621" y="1823811"/>
                  </a:lnTo>
                  <a:lnTo>
                    <a:pt x="1296380" y="1834016"/>
                  </a:lnTo>
                  <a:lnTo>
                    <a:pt x="1300686" y="1845582"/>
                  </a:lnTo>
                  <a:lnTo>
                    <a:pt x="1305445" y="1858282"/>
                  </a:lnTo>
                  <a:lnTo>
                    <a:pt x="1310203" y="1871889"/>
                  </a:lnTo>
                  <a:lnTo>
                    <a:pt x="1314736" y="1886404"/>
                  </a:lnTo>
                  <a:lnTo>
                    <a:pt x="1319495" y="1901371"/>
                  </a:lnTo>
                  <a:lnTo>
                    <a:pt x="1324027" y="1917246"/>
                  </a:lnTo>
                  <a:lnTo>
                    <a:pt x="1333318" y="1950130"/>
                  </a:lnTo>
                  <a:lnTo>
                    <a:pt x="1342382" y="1984375"/>
                  </a:lnTo>
                  <a:lnTo>
                    <a:pt x="1350994" y="2018620"/>
                  </a:lnTo>
                  <a:lnTo>
                    <a:pt x="1359378" y="2052411"/>
                  </a:lnTo>
                  <a:lnTo>
                    <a:pt x="1366857" y="2084388"/>
                  </a:lnTo>
                  <a:lnTo>
                    <a:pt x="1373655" y="2114097"/>
                  </a:lnTo>
                  <a:lnTo>
                    <a:pt x="1379320" y="2140404"/>
                  </a:lnTo>
                  <a:lnTo>
                    <a:pt x="1387478" y="2179184"/>
                  </a:lnTo>
                  <a:lnTo>
                    <a:pt x="1390651" y="2193925"/>
                  </a:lnTo>
                  <a:lnTo>
                    <a:pt x="798513" y="2193925"/>
                  </a:lnTo>
                  <a:lnTo>
                    <a:pt x="1111918" y="1875064"/>
                  </a:lnTo>
                  <a:lnTo>
                    <a:pt x="1011755" y="1800905"/>
                  </a:lnTo>
                  <a:lnTo>
                    <a:pt x="1094922" y="1766661"/>
                  </a:lnTo>
                  <a:lnTo>
                    <a:pt x="1033510" y="1660525"/>
                  </a:lnTo>
                  <a:close/>
                  <a:moveTo>
                    <a:pt x="511355" y="1660525"/>
                  </a:moveTo>
                  <a:lnTo>
                    <a:pt x="449944" y="1766661"/>
                  </a:lnTo>
                  <a:lnTo>
                    <a:pt x="532657" y="1800905"/>
                  </a:lnTo>
                  <a:lnTo>
                    <a:pt x="432494" y="1875064"/>
                  </a:lnTo>
                  <a:lnTo>
                    <a:pt x="746126" y="2193925"/>
                  </a:lnTo>
                  <a:lnTo>
                    <a:pt x="153988" y="2193925"/>
                  </a:lnTo>
                  <a:lnTo>
                    <a:pt x="157160" y="2179184"/>
                  </a:lnTo>
                  <a:lnTo>
                    <a:pt x="165318" y="2140404"/>
                  </a:lnTo>
                  <a:lnTo>
                    <a:pt x="171210" y="2114097"/>
                  </a:lnTo>
                  <a:lnTo>
                    <a:pt x="177782" y="2084388"/>
                  </a:lnTo>
                  <a:lnTo>
                    <a:pt x="185260" y="2052411"/>
                  </a:lnTo>
                  <a:lnTo>
                    <a:pt x="193418" y="2018620"/>
                  </a:lnTo>
                  <a:lnTo>
                    <a:pt x="202256" y="1984375"/>
                  </a:lnTo>
                  <a:lnTo>
                    <a:pt x="211321" y="1950130"/>
                  </a:lnTo>
                  <a:lnTo>
                    <a:pt x="220385" y="1917246"/>
                  </a:lnTo>
                  <a:lnTo>
                    <a:pt x="224918" y="1901371"/>
                  </a:lnTo>
                  <a:lnTo>
                    <a:pt x="229676" y="1886404"/>
                  </a:lnTo>
                  <a:lnTo>
                    <a:pt x="234209" y="1871889"/>
                  </a:lnTo>
                  <a:lnTo>
                    <a:pt x="238967" y="1858282"/>
                  </a:lnTo>
                  <a:lnTo>
                    <a:pt x="243726" y="1845582"/>
                  </a:lnTo>
                  <a:lnTo>
                    <a:pt x="248259" y="1834016"/>
                  </a:lnTo>
                  <a:lnTo>
                    <a:pt x="252791" y="1823811"/>
                  </a:lnTo>
                  <a:lnTo>
                    <a:pt x="257096" y="1814739"/>
                  </a:lnTo>
                  <a:lnTo>
                    <a:pt x="261175" y="1807029"/>
                  </a:lnTo>
                  <a:lnTo>
                    <a:pt x="263442" y="1803627"/>
                  </a:lnTo>
                  <a:lnTo>
                    <a:pt x="265481" y="1800905"/>
                  </a:lnTo>
                  <a:lnTo>
                    <a:pt x="268200" y="1797504"/>
                  </a:lnTo>
                  <a:lnTo>
                    <a:pt x="271600" y="1794102"/>
                  </a:lnTo>
                  <a:lnTo>
                    <a:pt x="275452" y="1790473"/>
                  </a:lnTo>
                  <a:lnTo>
                    <a:pt x="279984" y="1786618"/>
                  </a:lnTo>
                  <a:lnTo>
                    <a:pt x="284517" y="1782762"/>
                  </a:lnTo>
                  <a:lnTo>
                    <a:pt x="289955" y="1778680"/>
                  </a:lnTo>
                  <a:lnTo>
                    <a:pt x="295621" y="1774598"/>
                  </a:lnTo>
                  <a:lnTo>
                    <a:pt x="301966" y="1770289"/>
                  </a:lnTo>
                  <a:lnTo>
                    <a:pt x="315336" y="1761671"/>
                  </a:lnTo>
                  <a:lnTo>
                    <a:pt x="330066" y="1752600"/>
                  </a:lnTo>
                  <a:lnTo>
                    <a:pt x="346155" y="1743302"/>
                  </a:lnTo>
                  <a:lnTo>
                    <a:pt x="363378" y="1734004"/>
                  </a:lnTo>
                  <a:lnTo>
                    <a:pt x="381053" y="1724252"/>
                  </a:lnTo>
                  <a:lnTo>
                    <a:pt x="399409" y="1714727"/>
                  </a:lnTo>
                  <a:lnTo>
                    <a:pt x="418218" y="1705202"/>
                  </a:lnTo>
                  <a:lnTo>
                    <a:pt x="437253" y="1695904"/>
                  </a:lnTo>
                  <a:lnTo>
                    <a:pt x="475098" y="1677761"/>
                  </a:lnTo>
                  <a:lnTo>
                    <a:pt x="511355" y="1660525"/>
                  </a:lnTo>
                  <a:close/>
                  <a:moveTo>
                    <a:pt x="929254" y="1614488"/>
                  </a:moveTo>
                  <a:lnTo>
                    <a:pt x="950557" y="1623559"/>
                  </a:lnTo>
                  <a:lnTo>
                    <a:pt x="974579" y="1633992"/>
                  </a:lnTo>
                  <a:lnTo>
                    <a:pt x="1004946" y="1647599"/>
                  </a:lnTo>
                  <a:lnTo>
                    <a:pt x="1068853" y="1757817"/>
                  </a:lnTo>
                  <a:lnTo>
                    <a:pt x="975258" y="1796370"/>
                  </a:lnTo>
                  <a:lnTo>
                    <a:pt x="1084263" y="1877106"/>
                  </a:lnTo>
                  <a:lnTo>
                    <a:pt x="773113" y="2193926"/>
                  </a:lnTo>
                  <a:lnTo>
                    <a:pt x="929254" y="1614488"/>
                  </a:lnTo>
                  <a:close/>
                  <a:moveTo>
                    <a:pt x="615947" y="1614488"/>
                  </a:moveTo>
                  <a:lnTo>
                    <a:pt x="773113" y="2193926"/>
                  </a:lnTo>
                  <a:lnTo>
                    <a:pt x="460375" y="1877106"/>
                  </a:lnTo>
                  <a:lnTo>
                    <a:pt x="569936" y="1796370"/>
                  </a:lnTo>
                  <a:lnTo>
                    <a:pt x="475636" y="1757817"/>
                  </a:lnTo>
                  <a:lnTo>
                    <a:pt x="539869" y="1647599"/>
                  </a:lnTo>
                  <a:lnTo>
                    <a:pt x="570619" y="1633992"/>
                  </a:lnTo>
                  <a:lnTo>
                    <a:pt x="594536" y="1623559"/>
                  </a:lnTo>
                  <a:lnTo>
                    <a:pt x="615947" y="1614488"/>
                  </a:lnTo>
                  <a:close/>
                  <a:moveTo>
                    <a:pt x="1500188" y="1487488"/>
                  </a:moveTo>
                  <a:lnTo>
                    <a:pt x="2676526" y="1487488"/>
                  </a:lnTo>
                  <a:lnTo>
                    <a:pt x="2676526" y="1509713"/>
                  </a:lnTo>
                  <a:lnTo>
                    <a:pt x="1500188" y="1509713"/>
                  </a:lnTo>
                  <a:lnTo>
                    <a:pt x="1500188" y="1487488"/>
                  </a:lnTo>
                  <a:close/>
                  <a:moveTo>
                    <a:pt x="1500188" y="1266825"/>
                  </a:moveTo>
                  <a:lnTo>
                    <a:pt x="2676526" y="1266825"/>
                  </a:lnTo>
                  <a:lnTo>
                    <a:pt x="2676526" y="1289050"/>
                  </a:lnTo>
                  <a:lnTo>
                    <a:pt x="1500188" y="1289050"/>
                  </a:lnTo>
                  <a:lnTo>
                    <a:pt x="1500188" y="1266825"/>
                  </a:lnTo>
                  <a:close/>
                  <a:moveTo>
                    <a:pt x="1500188" y="1047750"/>
                  </a:moveTo>
                  <a:lnTo>
                    <a:pt x="2676526" y="1047750"/>
                  </a:lnTo>
                  <a:lnTo>
                    <a:pt x="2676526" y="1068388"/>
                  </a:lnTo>
                  <a:lnTo>
                    <a:pt x="1500188" y="1068388"/>
                  </a:lnTo>
                  <a:lnTo>
                    <a:pt x="1500188" y="1047750"/>
                  </a:lnTo>
                  <a:close/>
                  <a:moveTo>
                    <a:pt x="929369" y="969963"/>
                  </a:moveTo>
                  <a:lnTo>
                    <a:pt x="936399" y="973819"/>
                  </a:lnTo>
                  <a:lnTo>
                    <a:pt x="942522" y="977674"/>
                  </a:lnTo>
                  <a:lnTo>
                    <a:pt x="948872" y="981756"/>
                  </a:lnTo>
                  <a:lnTo>
                    <a:pt x="954315" y="986519"/>
                  </a:lnTo>
                  <a:lnTo>
                    <a:pt x="959531" y="991281"/>
                  </a:lnTo>
                  <a:lnTo>
                    <a:pt x="964294" y="995817"/>
                  </a:lnTo>
                  <a:lnTo>
                    <a:pt x="968829" y="1001033"/>
                  </a:lnTo>
                  <a:lnTo>
                    <a:pt x="972911" y="1006249"/>
                  </a:lnTo>
                  <a:lnTo>
                    <a:pt x="976767" y="1011919"/>
                  </a:lnTo>
                  <a:lnTo>
                    <a:pt x="980395" y="1017588"/>
                  </a:lnTo>
                  <a:lnTo>
                    <a:pt x="983797" y="1023485"/>
                  </a:lnTo>
                  <a:lnTo>
                    <a:pt x="986745" y="1029835"/>
                  </a:lnTo>
                  <a:lnTo>
                    <a:pt x="989467" y="1035958"/>
                  </a:lnTo>
                  <a:lnTo>
                    <a:pt x="992188" y="1042535"/>
                  </a:lnTo>
                  <a:lnTo>
                    <a:pt x="994683" y="1049338"/>
                  </a:lnTo>
                  <a:lnTo>
                    <a:pt x="996724" y="1056368"/>
                  </a:lnTo>
                  <a:lnTo>
                    <a:pt x="998765" y="1063172"/>
                  </a:lnTo>
                  <a:lnTo>
                    <a:pt x="1001033" y="1070883"/>
                  </a:lnTo>
                  <a:lnTo>
                    <a:pt x="1004208" y="1085850"/>
                  </a:lnTo>
                  <a:lnTo>
                    <a:pt x="1007383" y="1101725"/>
                  </a:lnTo>
                  <a:lnTo>
                    <a:pt x="1010558" y="1118508"/>
                  </a:lnTo>
                  <a:lnTo>
                    <a:pt x="1016454" y="1153433"/>
                  </a:lnTo>
                  <a:lnTo>
                    <a:pt x="1019856" y="1172256"/>
                  </a:lnTo>
                  <a:lnTo>
                    <a:pt x="1023712" y="1191306"/>
                  </a:lnTo>
                  <a:lnTo>
                    <a:pt x="1029608" y="1192667"/>
                  </a:lnTo>
                  <a:lnTo>
                    <a:pt x="1035958" y="1194254"/>
                  </a:lnTo>
                  <a:lnTo>
                    <a:pt x="1041628" y="1196295"/>
                  </a:lnTo>
                  <a:lnTo>
                    <a:pt x="1047297" y="1198790"/>
                  </a:lnTo>
                  <a:lnTo>
                    <a:pt x="1052513" y="1201511"/>
                  </a:lnTo>
                  <a:lnTo>
                    <a:pt x="1057729" y="1204459"/>
                  </a:lnTo>
                  <a:lnTo>
                    <a:pt x="1062492" y="1208088"/>
                  </a:lnTo>
                  <a:lnTo>
                    <a:pt x="1066801" y="1211943"/>
                  </a:lnTo>
                  <a:lnTo>
                    <a:pt x="1070883" y="1216025"/>
                  </a:lnTo>
                  <a:lnTo>
                    <a:pt x="1074738" y="1220108"/>
                  </a:lnTo>
                  <a:lnTo>
                    <a:pt x="1078140" y="1224870"/>
                  </a:lnTo>
                  <a:lnTo>
                    <a:pt x="1081088" y="1229633"/>
                  </a:lnTo>
                  <a:lnTo>
                    <a:pt x="1083583" y="1234849"/>
                  </a:lnTo>
                  <a:lnTo>
                    <a:pt x="1085624" y="1240065"/>
                  </a:lnTo>
                  <a:lnTo>
                    <a:pt x="1087212" y="1245734"/>
                  </a:lnTo>
                  <a:lnTo>
                    <a:pt x="1088345" y="1251404"/>
                  </a:lnTo>
                  <a:lnTo>
                    <a:pt x="1089026" y="1257527"/>
                  </a:lnTo>
                  <a:lnTo>
                    <a:pt x="1089026" y="1263424"/>
                  </a:lnTo>
                  <a:lnTo>
                    <a:pt x="1088572" y="1270000"/>
                  </a:lnTo>
                  <a:lnTo>
                    <a:pt x="1087438" y="1276124"/>
                  </a:lnTo>
                  <a:lnTo>
                    <a:pt x="1085624" y="1282927"/>
                  </a:lnTo>
                  <a:lnTo>
                    <a:pt x="1083356" y="1289277"/>
                  </a:lnTo>
                  <a:lnTo>
                    <a:pt x="1080635" y="1296081"/>
                  </a:lnTo>
                  <a:lnTo>
                    <a:pt x="1077006" y="1303111"/>
                  </a:lnTo>
                  <a:lnTo>
                    <a:pt x="1072470" y="1310141"/>
                  </a:lnTo>
                  <a:lnTo>
                    <a:pt x="1067481" y="1317172"/>
                  </a:lnTo>
                  <a:lnTo>
                    <a:pt x="1061585" y="1324202"/>
                  </a:lnTo>
                  <a:lnTo>
                    <a:pt x="1055235" y="1331006"/>
                  </a:lnTo>
                  <a:lnTo>
                    <a:pt x="1047751" y="1338036"/>
                  </a:lnTo>
                  <a:lnTo>
                    <a:pt x="1039587" y="1345293"/>
                  </a:lnTo>
                  <a:lnTo>
                    <a:pt x="1030742" y="1352324"/>
                  </a:lnTo>
                  <a:lnTo>
                    <a:pt x="1020990" y="1359354"/>
                  </a:lnTo>
                  <a:lnTo>
                    <a:pt x="1018269" y="1372281"/>
                  </a:lnTo>
                  <a:lnTo>
                    <a:pt x="1015094" y="1385208"/>
                  </a:lnTo>
                  <a:lnTo>
                    <a:pt x="1011919" y="1398361"/>
                  </a:lnTo>
                  <a:lnTo>
                    <a:pt x="1007836" y="1411061"/>
                  </a:lnTo>
                  <a:lnTo>
                    <a:pt x="1003754" y="1423761"/>
                  </a:lnTo>
                  <a:lnTo>
                    <a:pt x="999445" y="1436008"/>
                  </a:lnTo>
                  <a:lnTo>
                    <a:pt x="994456" y="1448254"/>
                  </a:lnTo>
                  <a:lnTo>
                    <a:pt x="989240" y="1460274"/>
                  </a:lnTo>
                  <a:lnTo>
                    <a:pt x="983570" y="1472066"/>
                  </a:lnTo>
                  <a:lnTo>
                    <a:pt x="977901" y="1483633"/>
                  </a:lnTo>
                  <a:lnTo>
                    <a:pt x="971551" y="1494745"/>
                  </a:lnTo>
                  <a:lnTo>
                    <a:pt x="964974" y="1505858"/>
                  </a:lnTo>
                  <a:lnTo>
                    <a:pt x="958170" y="1516516"/>
                  </a:lnTo>
                  <a:lnTo>
                    <a:pt x="950913" y="1526722"/>
                  </a:lnTo>
                  <a:lnTo>
                    <a:pt x="943429" y="1536700"/>
                  </a:lnTo>
                  <a:lnTo>
                    <a:pt x="935492" y="1546225"/>
                  </a:lnTo>
                  <a:lnTo>
                    <a:pt x="927554" y="1555297"/>
                  </a:lnTo>
                  <a:lnTo>
                    <a:pt x="919163" y="1564141"/>
                  </a:lnTo>
                  <a:lnTo>
                    <a:pt x="910772" y="1572533"/>
                  </a:lnTo>
                  <a:lnTo>
                    <a:pt x="901701" y="1580243"/>
                  </a:lnTo>
                  <a:lnTo>
                    <a:pt x="892629" y="1587500"/>
                  </a:lnTo>
                  <a:lnTo>
                    <a:pt x="883331" y="1594531"/>
                  </a:lnTo>
                  <a:lnTo>
                    <a:pt x="873352" y="1600881"/>
                  </a:lnTo>
                  <a:lnTo>
                    <a:pt x="863601" y="1606550"/>
                  </a:lnTo>
                  <a:lnTo>
                    <a:pt x="858385" y="1609272"/>
                  </a:lnTo>
                  <a:lnTo>
                    <a:pt x="853169" y="1611766"/>
                  </a:lnTo>
                  <a:lnTo>
                    <a:pt x="847952" y="1614261"/>
                  </a:lnTo>
                  <a:lnTo>
                    <a:pt x="842736" y="1616302"/>
                  </a:lnTo>
                  <a:lnTo>
                    <a:pt x="837520" y="1618343"/>
                  </a:lnTo>
                  <a:lnTo>
                    <a:pt x="832077" y="1620384"/>
                  </a:lnTo>
                  <a:lnTo>
                    <a:pt x="826635" y="1621972"/>
                  </a:lnTo>
                  <a:lnTo>
                    <a:pt x="821192" y="1623786"/>
                  </a:lnTo>
                  <a:lnTo>
                    <a:pt x="815749" y="1625147"/>
                  </a:lnTo>
                  <a:lnTo>
                    <a:pt x="810079" y="1626508"/>
                  </a:lnTo>
                  <a:lnTo>
                    <a:pt x="804410" y="1627415"/>
                  </a:lnTo>
                  <a:lnTo>
                    <a:pt x="798740" y="1628549"/>
                  </a:lnTo>
                  <a:lnTo>
                    <a:pt x="793070" y="1629229"/>
                  </a:lnTo>
                  <a:lnTo>
                    <a:pt x="787401" y="1629909"/>
                  </a:lnTo>
                  <a:lnTo>
                    <a:pt x="781277" y="1630363"/>
                  </a:lnTo>
                  <a:lnTo>
                    <a:pt x="775381" y="1630363"/>
                  </a:lnTo>
                  <a:lnTo>
                    <a:pt x="769711" y="1630363"/>
                  </a:lnTo>
                  <a:lnTo>
                    <a:pt x="763815" y="1629909"/>
                  </a:lnTo>
                  <a:lnTo>
                    <a:pt x="757918" y="1629229"/>
                  </a:lnTo>
                  <a:lnTo>
                    <a:pt x="752249" y="1628549"/>
                  </a:lnTo>
                  <a:lnTo>
                    <a:pt x="746579" y="1627415"/>
                  </a:lnTo>
                  <a:lnTo>
                    <a:pt x="740910" y="1626508"/>
                  </a:lnTo>
                  <a:lnTo>
                    <a:pt x="735240" y="1625147"/>
                  </a:lnTo>
                  <a:lnTo>
                    <a:pt x="729797" y="1623786"/>
                  </a:lnTo>
                  <a:lnTo>
                    <a:pt x="724354" y="1621972"/>
                  </a:lnTo>
                  <a:lnTo>
                    <a:pt x="718911" y="1620384"/>
                  </a:lnTo>
                  <a:lnTo>
                    <a:pt x="713468" y="1618343"/>
                  </a:lnTo>
                  <a:lnTo>
                    <a:pt x="708252" y="1616302"/>
                  </a:lnTo>
                  <a:lnTo>
                    <a:pt x="703036" y="1614261"/>
                  </a:lnTo>
                  <a:lnTo>
                    <a:pt x="697820" y="1611766"/>
                  </a:lnTo>
                  <a:lnTo>
                    <a:pt x="692604" y="1609272"/>
                  </a:lnTo>
                  <a:lnTo>
                    <a:pt x="687388" y="1606550"/>
                  </a:lnTo>
                  <a:lnTo>
                    <a:pt x="677636" y="1600881"/>
                  </a:lnTo>
                  <a:lnTo>
                    <a:pt x="668111" y="1594531"/>
                  </a:lnTo>
                  <a:lnTo>
                    <a:pt x="658359" y="1587500"/>
                  </a:lnTo>
                  <a:lnTo>
                    <a:pt x="649288" y="1580243"/>
                  </a:lnTo>
                  <a:lnTo>
                    <a:pt x="640217" y="1572533"/>
                  </a:lnTo>
                  <a:lnTo>
                    <a:pt x="631826" y="1564141"/>
                  </a:lnTo>
                  <a:lnTo>
                    <a:pt x="623434" y="1555297"/>
                  </a:lnTo>
                  <a:lnTo>
                    <a:pt x="615497" y="1546225"/>
                  </a:lnTo>
                  <a:lnTo>
                    <a:pt x="607559" y="1536700"/>
                  </a:lnTo>
                  <a:lnTo>
                    <a:pt x="600075" y="1526722"/>
                  </a:lnTo>
                  <a:lnTo>
                    <a:pt x="592818" y="1516516"/>
                  </a:lnTo>
                  <a:lnTo>
                    <a:pt x="586015" y="1505858"/>
                  </a:lnTo>
                  <a:lnTo>
                    <a:pt x="579665" y="1494745"/>
                  </a:lnTo>
                  <a:lnTo>
                    <a:pt x="573315" y="1483633"/>
                  </a:lnTo>
                  <a:lnTo>
                    <a:pt x="567418" y="1472066"/>
                  </a:lnTo>
                  <a:lnTo>
                    <a:pt x="561975" y="1460274"/>
                  </a:lnTo>
                  <a:lnTo>
                    <a:pt x="556533" y="1448254"/>
                  </a:lnTo>
                  <a:lnTo>
                    <a:pt x="551997" y="1436008"/>
                  </a:lnTo>
                  <a:lnTo>
                    <a:pt x="547234" y="1423761"/>
                  </a:lnTo>
                  <a:lnTo>
                    <a:pt x="543152" y="1411061"/>
                  </a:lnTo>
                  <a:lnTo>
                    <a:pt x="539524" y="1398361"/>
                  </a:lnTo>
                  <a:lnTo>
                    <a:pt x="535895" y="1385208"/>
                  </a:lnTo>
                  <a:lnTo>
                    <a:pt x="532947" y="1372281"/>
                  </a:lnTo>
                  <a:lnTo>
                    <a:pt x="529999" y="1359354"/>
                  </a:lnTo>
                  <a:lnTo>
                    <a:pt x="520247" y="1352324"/>
                  </a:lnTo>
                  <a:lnTo>
                    <a:pt x="511402" y="1345293"/>
                  </a:lnTo>
                  <a:lnTo>
                    <a:pt x="503238" y="1338036"/>
                  </a:lnTo>
                  <a:lnTo>
                    <a:pt x="495981" y="1331006"/>
                  </a:lnTo>
                  <a:lnTo>
                    <a:pt x="489404" y="1324202"/>
                  </a:lnTo>
                  <a:lnTo>
                    <a:pt x="483734" y="1317172"/>
                  </a:lnTo>
                  <a:lnTo>
                    <a:pt x="478518" y="1310141"/>
                  </a:lnTo>
                  <a:lnTo>
                    <a:pt x="474209" y="1303111"/>
                  </a:lnTo>
                  <a:lnTo>
                    <a:pt x="470581" y="1296081"/>
                  </a:lnTo>
                  <a:lnTo>
                    <a:pt x="467633" y="1289277"/>
                  </a:lnTo>
                  <a:lnTo>
                    <a:pt x="465365" y="1282927"/>
                  </a:lnTo>
                  <a:lnTo>
                    <a:pt x="463550" y="1276124"/>
                  </a:lnTo>
                  <a:lnTo>
                    <a:pt x="462416" y="1270000"/>
                  </a:lnTo>
                  <a:lnTo>
                    <a:pt x="461963" y="1263424"/>
                  </a:lnTo>
                  <a:lnTo>
                    <a:pt x="462190" y="1257527"/>
                  </a:lnTo>
                  <a:lnTo>
                    <a:pt x="462643" y="1251404"/>
                  </a:lnTo>
                  <a:lnTo>
                    <a:pt x="463777" y="1245734"/>
                  </a:lnTo>
                  <a:lnTo>
                    <a:pt x="465591" y="1240065"/>
                  </a:lnTo>
                  <a:lnTo>
                    <a:pt x="467633" y="1234849"/>
                  </a:lnTo>
                  <a:lnTo>
                    <a:pt x="469900" y="1229633"/>
                  </a:lnTo>
                  <a:lnTo>
                    <a:pt x="473075" y="1224870"/>
                  </a:lnTo>
                  <a:lnTo>
                    <a:pt x="476477" y="1220108"/>
                  </a:lnTo>
                  <a:lnTo>
                    <a:pt x="480106" y="1216025"/>
                  </a:lnTo>
                  <a:lnTo>
                    <a:pt x="484188" y="1211943"/>
                  </a:lnTo>
                  <a:lnTo>
                    <a:pt x="488724" y="1208088"/>
                  </a:lnTo>
                  <a:lnTo>
                    <a:pt x="493486" y="1204459"/>
                  </a:lnTo>
                  <a:lnTo>
                    <a:pt x="498475" y="1201511"/>
                  </a:lnTo>
                  <a:lnTo>
                    <a:pt x="503918" y="1198790"/>
                  </a:lnTo>
                  <a:lnTo>
                    <a:pt x="509361" y="1196295"/>
                  </a:lnTo>
                  <a:lnTo>
                    <a:pt x="515258" y="1194254"/>
                  </a:lnTo>
                  <a:lnTo>
                    <a:pt x="521381" y="1192667"/>
                  </a:lnTo>
                  <a:lnTo>
                    <a:pt x="527504" y="1191306"/>
                  </a:lnTo>
                  <a:lnTo>
                    <a:pt x="529999" y="1178606"/>
                  </a:lnTo>
                  <a:lnTo>
                    <a:pt x="532493" y="1166133"/>
                  </a:lnTo>
                  <a:lnTo>
                    <a:pt x="536575" y="1142093"/>
                  </a:lnTo>
                  <a:lnTo>
                    <a:pt x="540431" y="1118961"/>
                  </a:lnTo>
                  <a:lnTo>
                    <a:pt x="544513" y="1097190"/>
                  </a:lnTo>
                  <a:lnTo>
                    <a:pt x="546781" y="1086531"/>
                  </a:lnTo>
                  <a:lnTo>
                    <a:pt x="548822" y="1076552"/>
                  </a:lnTo>
                  <a:lnTo>
                    <a:pt x="551317" y="1066574"/>
                  </a:lnTo>
                  <a:lnTo>
                    <a:pt x="554038" y="1057275"/>
                  </a:lnTo>
                  <a:lnTo>
                    <a:pt x="556759" y="1048204"/>
                  </a:lnTo>
                  <a:lnTo>
                    <a:pt x="560161" y="1039360"/>
                  </a:lnTo>
                  <a:lnTo>
                    <a:pt x="563790" y="1030742"/>
                  </a:lnTo>
                  <a:lnTo>
                    <a:pt x="567645" y="1022804"/>
                  </a:lnTo>
                  <a:lnTo>
                    <a:pt x="575809" y="1025299"/>
                  </a:lnTo>
                  <a:lnTo>
                    <a:pt x="586695" y="1028701"/>
                  </a:lnTo>
                  <a:lnTo>
                    <a:pt x="600075" y="1032330"/>
                  </a:lnTo>
                  <a:lnTo>
                    <a:pt x="607786" y="1034144"/>
                  </a:lnTo>
                  <a:lnTo>
                    <a:pt x="615950" y="1035958"/>
                  </a:lnTo>
                  <a:lnTo>
                    <a:pt x="625022" y="1037772"/>
                  </a:lnTo>
                  <a:lnTo>
                    <a:pt x="634320" y="1039360"/>
                  </a:lnTo>
                  <a:lnTo>
                    <a:pt x="644072" y="1040947"/>
                  </a:lnTo>
                  <a:lnTo>
                    <a:pt x="654731" y="1042308"/>
                  </a:lnTo>
                  <a:lnTo>
                    <a:pt x="665617" y="1043215"/>
                  </a:lnTo>
                  <a:lnTo>
                    <a:pt x="676956" y="1044122"/>
                  </a:lnTo>
                  <a:lnTo>
                    <a:pt x="688749" y="1044576"/>
                  </a:lnTo>
                  <a:lnTo>
                    <a:pt x="700995" y="1044576"/>
                  </a:lnTo>
                  <a:lnTo>
                    <a:pt x="713468" y="1044576"/>
                  </a:lnTo>
                  <a:lnTo>
                    <a:pt x="726395" y="1043896"/>
                  </a:lnTo>
                  <a:lnTo>
                    <a:pt x="739549" y="1042762"/>
                  </a:lnTo>
                  <a:lnTo>
                    <a:pt x="753156" y="1041174"/>
                  </a:lnTo>
                  <a:lnTo>
                    <a:pt x="766763" y="1039133"/>
                  </a:lnTo>
                  <a:lnTo>
                    <a:pt x="780824" y="1036185"/>
                  </a:lnTo>
                  <a:lnTo>
                    <a:pt x="795111" y="1033010"/>
                  </a:lnTo>
                  <a:lnTo>
                    <a:pt x="809626" y="1028928"/>
                  </a:lnTo>
                  <a:lnTo>
                    <a:pt x="816883" y="1026887"/>
                  </a:lnTo>
                  <a:lnTo>
                    <a:pt x="824140" y="1024619"/>
                  </a:lnTo>
                  <a:lnTo>
                    <a:pt x="831624" y="1022124"/>
                  </a:lnTo>
                  <a:lnTo>
                    <a:pt x="838881" y="1019176"/>
                  </a:lnTo>
                  <a:lnTo>
                    <a:pt x="846365" y="1016228"/>
                  </a:lnTo>
                  <a:lnTo>
                    <a:pt x="853849" y="1013280"/>
                  </a:lnTo>
                  <a:lnTo>
                    <a:pt x="861560" y="1009878"/>
                  </a:lnTo>
                  <a:lnTo>
                    <a:pt x="869044" y="1006249"/>
                  </a:lnTo>
                  <a:lnTo>
                    <a:pt x="876527" y="1002621"/>
                  </a:lnTo>
                  <a:lnTo>
                    <a:pt x="884011" y="998538"/>
                  </a:lnTo>
                  <a:lnTo>
                    <a:pt x="891495" y="994230"/>
                  </a:lnTo>
                  <a:lnTo>
                    <a:pt x="898979" y="989921"/>
                  </a:lnTo>
                  <a:lnTo>
                    <a:pt x="906463" y="985158"/>
                  </a:lnTo>
                  <a:lnTo>
                    <a:pt x="914401" y="980622"/>
                  </a:lnTo>
                  <a:lnTo>
                    <a:pt x="921885" y="975406"/>
                  </a:lnTo>
                  <a:lnTo>
                    <a:pt x="929369" y="969963"/>
                  </a:lnTo>
                  <a:close/>
                  <a:moveTo>
                    <a:pt x="774700" y="801688"/>
                  </a:moveTo>
                  <a:lnTo>
                    <a:pt x="790563" y="802369"/>
                  </a:lnTo>
                  <a:lnTo>
                    <a:pt x="805746" y="803050"/>
                  </a:lnTo>
                  <a:lnTo>
                    <a:pt x="820702" y="804638"/>
                  </a:lnTo>
                  <a:lnTo>
                    <a:pt x="835205" y="806681"/>
                  </a:lnTo>
                  <a:lnTo>
                    <a:pt x="849255" y="809177"/>
                  </a:lnTo>
                  <a:lnTo>
                    <a:pt x="863079" y="812353"/>
                  </a:lnTo>
                  <a:lnTo>
                    <a:pt x="875996" y="815757"/>
                  </a:lnTo>
                  <a:lnTo>
                    <a:pt x="882567" y="817799"/>
                  </a:lnTo>
                  <a:lnTo>
                    <a:pt x="888459" y="819842"/>
                  </a:lnTo>
                  <a:lnTo>
                    <a:pt x="894578" y="822111"/>
                  </a:lnTo>
                  <a:lnTo>
                    <a:pt x="900243" y="824380"/>
                  </a:lnTo>
                  <a:lnTo>
                    <a:pt x="906135" y="826649"/>
                  </a:lnTo>
                  <a:lnTo>
                    <a:pt x="911574" y="829372"/>
                  </a:lnTo>
                  <a:lnTo>
                    <a:pt x="916559" y="831868"/>
                  </a:lnTo>
                  <a:lnTo>
                    <a:pt x="921771" y="834818"/>
                  </a:lnTo>
                  <a:lnTo>
                    <a:pt x="926757" y="837314"/>
                  </a:lnTo>
                  <a:lnTo>
                    <a:pt x="931516" y="840491"/>
                  </a:lnTo>
                  <a:lnTo>
                    <a:pt x="935821" y="843214"/>
                  </a:lnTo>
                  <a:lnTo>
                    <a:pt x="940127" y="846391"/>
                  </a:lnTo>
                  <a:lnTo>
                    <a:pt x="944206" y="849568"/>
                  </a:lnTo>
                  <a:lnTo>
                    <a:pt x="948058" y="852518"/>
                  </a:lnTo>
                  <a:lnTo>
                    <a:pt x="951684" y="855921"/>
                  </a:lnTo>
                  <a:lnTo>
                    <a:pt x="955083" y="859325"/>
                  </a:lnTo>
                  <a:lnTo>
                    <a:pt x="958029" y="862956"/>
                  </a:lnTo>
                  <a:lnTo>
                    <a:pt x="960975" y="866359"/>
                  </a:lnTo>
                  <a:lnTo>
                    <a:pt x="966867" y="866586"/>
                  </a:lnTo>
                  <a:lnTo>
                    <a:pt x="972986" y="867494"/>
                  </a:lnTo>
                  <a:lnTo>
                    <a:pt x="978651" y="868402"/>
                  </a:lnTo>
                  <a:lnTo>
                    <a:pt x="984090" y="869990"/>
                  </a:lnTo>
                  <a:lnTo>
                    <a:pt x="989302" y="871579"/>
                  </a:lnTo>
                  <a:lnTo>
                    <a:pt x="994287" y="873621"/>
                  </a:lnTo>
                  <a:lnTo>
                    <a:pt x="999273" y="876117"/>
                  </a:lnTo>
                  <a:lnTo>
                    <a:pt x="1003805" y="878840"/>
                  </a:lnTo>
                  <a:lnTo>
                    <a:pt x="1008337" y="882017"/>
                  </a:lnTo>
                  <a:lnTo>
                    <a:pt x="1012416" y="885194"/>
                  </a:lnTo>
                  <a:lnTo>
                    <a:pt x="1016722" y="888824"/>
                  </a:lnTo>
                  <a:lnTo>
                    <a:pt x="1020574" y="892909"/>
                  </a:lnTo>
                  <a:lnTo>
                    <a:pt x="1024200" y="896993"/>
                  </a:lnTo>
                  <a:lnTo>
                    <a:pt x="1027599" y="901078"/>
                  </a:lnTo>
                  <a:lnTo>
                    <a:pt x="1030999" y="905843"/>
                  </a:lnTo>
                  <a:lnTo>
                    <a:pt x="1034171" y="910835"/>
                  </a:lnTo>
                  <a:lnTo>
                    <a:pt x="1037117" y="915600"/>
                  </a:lnTo>
                  <a:lnTo>
                    <a:pt x="1040063" y="921046"/>
                  </a:lnTo>
                  <a:lnTo>
                    <a:pt x="1042556" y="926492"/>
                  </a:lnTo>
                  <a:lnTo>
                    <a:pt x="1045048" y="931938"/>
                  </a:lnTo>
                  <a:lnTo>
                    <a:pt x="1047541" y="938065"/>
                  </a:lnTo>
                  <a:lnTo>
                    <a:pt x="1049807" y="943965"/>
                  </a:lnTo>
                  <a:lnTo>
                    <a:pt x="1051847" y="949865"/>
                  </a:lnTo>
                  <a:lnTo>
                    <a:pt x="1053886" y="956218"/>
                  </a:lnTo>
                  <a:lnTo>
                    <a:pt x="1055699" y="962572"/>
                  </a:lnTo>
                  <a:lnTo>
                    <a:pt x="1057286" y="969153"/>
                  </a:lnTo>
                  <a:lnTo>
                    <a:pt x="1060458" y="982314"/>
                  </a:lnTo>
                  <a:lnTo>
                    <a:pt x="1062724" y="996156"/>
                  </a:lnTo>
                  <a:lnTo>
                    <a:pt x="1064764" y="1009997"/>
                  </a:lnTo>
                  <a:lnTo>
                    <a:pt x="1066577" y="1024066"/>
                  </a:lnTo>
                  <a:lnTo>
                    <a:pt x="1067936" y="1038362"/>
                  </a:lnTo>
                  <a:lnTo>
                    <a:pt x="1069069" y="1052430"/>
                  </a:lnTo>
                  <a:lnTo>
                    <a:pt x="1069523" y="1066499"/>
                  </a:lnTo>
                  <a:lnTo>
                    <a:pt x="1069749" y="1080341"/>
                  </a:lnTo>
                  <a:lnTo>
                    <a:pt x="1069976" y="1093956"/>
                  </a:lnTo>
                  <a:lnTo>
                    <a:pt x="1069749" y="1107117"/>
                  </a:lnTo>
                  <a:lnTo>
                    <a:pt x="1069523" y="1120051"/>
                  </a:lnTo>
                  <a:lnTo>
                    <a:pt x="1069069" y="1132305"/>
                  </a:lnTo>
                  <a:lnTo>
                    <a:pt x="1068390" y="1143878"/>
                  </a:lnTo>
                  <a:lnTo>
                    <a:pt x="1067030" y="1165208"/>
                  </a:lnTo>
                  <a:lnTo>
                    <a:pt x="1065444" y="1182907"/>
                  </a:lnTo>
                  <a:lnTo>
                    <a:pt x="1064084" y="1196295"/>
                  </a:lnTo>
                  <a:lnTo>
                    <a:pt x="1056832" y="1192665"/>
                  </a:lnTo>
                  <a:lnTo>
                    <a:pt x="1053207" y="1191076"/>
                  </a:lnTo>
                  <a:lnTo>
                    <a:pt x="1049581" y="1189715"/>
                  </a:lnTo>
                  <a:lnTo>
                    <a:pt x="1045728" y="1188353"/>
                  </a:lnTo>
                  <a:lnTo>
                    <a:pt x="1041876" y="1187219"/>
                  </a:lnTo>
                  <a:lnTo>
                    <a:pt x="1037570" y="1186311"/>
                  </a:lnTo>
                  <a:lnTo>
                    <a:pt x="1033491" y="1185403"/>
                  </a:lnTo>
                  <a:lnTo>
                    <a:pt x="1027826" y="1146147"/>
                  </a:lnTo>
                  <a:lnTo>
                    <a:pt x="1024880" y="1127086"/>
                  </a:lnTo>
                  <a:lnTo>
                    <a:pt x="1021934" y="1109159"/>
                  </a:lnTo>
                  <a:lnTo>
                    <a:pt x="1018761" y="1091914"/>
                  </a:lnTo>
                  <a:lnTo>
                    <a:pt x="1015136" y="1075122"/>
                  </a:lnTo>
                  <a:lnTo>
                    <a:pt x="1013096" y="1067180"/>
                  </a:lnTo>
                  <a:lnTo>
                    <a:pt x="1010603" y="1059465"/>
                  </a:lnTo>
                  <a:lnTo>
                    <a:pt x="1008337" y="1051523"/>
                  </a:lnTo>
                  <a:lnTo>
                    <a:pt x="1006071" y="1044262"/>
                  </a:lnTo>
                  <a:lnTo>
                    <a:pt x="1003125" y="1037000"/>
                  </a:lnTo>
                  <a:lnTo>
                    <a:pt x="1000406" y="1029966"/>
                  </a:lnTo>
                  <a:lnTo>
                    <a:pt x="997233" y="1023159"/>
                  </a:lnTo>
                  <a:lnTo>
                    <a:pt x="994061" y="1016578"/>
                  </a:lnTo>
                  <a:lnTo>
                    <a:pt x="990435" y="1009997"/>
                  </a:lnTo>
                  <a:lnTo>
                    <a:pt x="986583" y="1003871"/>
                  </a:lnTo>
                  <a:lnTo>
                    <a:pt x="982504" y="997971"/>
                  </a:lnTo>
                  <a:lnTo>
                    <a:pt x="977971" y="992298"/>
                  </a:lnTo>
                  <a:lnTo>
                    <a:pt x="973439" y="986852"/>
                  </a:lnTo>
                  <a:lnTo>
                    <a:pt x="968454" y="981406"/>
                  </a:lnTo>
                  <a:lnTo>
                    <a:pt x="963241" y="976414"/>
                  </a:lnTo>
                  <a:lnTo>
                    <a:pt x="957576" y="971422"/>
                  </a:lnTo>
                  <a:lnTo>
                    <a:pt x="951458" y="966657"/>
                  </a:lnTo>
                  <a:lnTo>
                    <a:pt x="945112" y="962345"/>
                  </a:lnTo>
                  <a:lnTo>
                    <a:pt x="938087" y="958261"/>
                  </a:lnTo>
                  <a:lnTo>
                    <a:pt x="931063" y="954403"/>
                  </a:lnTo>
                  <a:lnTo>
                    <a:pt x="923131" y="960076"/>
                  </a:lnTo>
                  <a:lnTo>
                    <a:pt x="915426" y="965295"/>
                  </a:lnTo>
                  <a:lnTo>
                    <a:pt x="907268" y="970287"/>
                  </a:lnTo>
                  <a:lnTo>
                    <a:pt x="899563" y="975052"/>
                  </a:lnTo>
                  <a:lnTo>
                    <a:pt x="891632" y="979818"/>
                  </a:lnTo>
                  <a:lnTo>
                    <a:pt x="883701" y="984129"/>
                  </a:lnTo>
                  <a:lnTo>
                    <a:pt x="875996" y="988213"/>
                  </a:lnTo>
                  <a:lnTo>
                    <a:pt x="868291" y="992298"/>
                  </a:lnTo>
                  <a:lnTo>
                    <a:pt x="860359" y="995929"/>
                  </a:lnTo>
                  <a:lnTo>
                    <a:pt x="852655" y="999559"/>
                  </a:lnTo>
                  <a:lnTo>
                    <a:pt x="844950" y="1002509"/>
                  </a:lnTo>
                  <a:lnTo>
                    <a:pt x="837018" y="1005686"/>
                  </a:lnTo>
                  <a:lnTo>
                    <a:pt x="829314" y="1008636"/>
                  </a:lnTo>
                  <a:lnTo>
                    <a:pt x="821835" y="1011359"/>
                  </a:lnTo>
                  <a:lnTo>
                    <a:pt x="814357" y="1013628"/>
                  </a:lnTo>
                  <a:lnTo>
                    <a:pt x="806879" y="1016124"/>
                  </a:lnTo>
                  <a:lnTo>
                    <a:pt x="791696" y="1020209"/>
                  </a:lnTo>
                  <a:lnTo>
                    <a:pt x="776966" y="1023612"/>
                  </a:lnTo>
                  <a:lnTo>
                    <a:pt x="762690" y="1026335"/>
                  </a:lnTo>
                  <a:lnTo>
                    <a:pt x="748413" y="1028832"/>
                  </a:lnTo>
                  <a:lnTo>
                    <a:pt x="734590" y="1030420"/>
                  </a:lnTo>
                  <a:lnTo>
                    <a:pt x="720993" y="1031328"/>
                  </a:lnTo>
                  <a:lnTo>
                    <a:pt x="707849" y="1032235"/>
                  </a:lnTo>
                  <a:lnTo>
                    <a:pt x="694932" y="1032462"/>
                  </a:lnTo>
                  <a:lnTo>
                    <a:pt x="682469" y="1032235"/>
                  </a:lnTo>
                  <a:lnTo>
                    <a:pt x="670232" y="1031555"/>
                  </a:lnTo>
                  <a:lnTo>
                    <a:pt x="658675" y="1030874"/>
                  </a:lnTo>
                  <a:lnTo>
                    <a:pt x="647570" y="1029739"/>
                  </a:lnTo>
                  <a:lnTo>
                    <a:pt x="636920" y="1028605"/>
                  </a:lnTo>
                  <a:lnTo>
                    <a:pt x="626496" y="1027016"/>
                  </a:lnTo>
                  <a:lnTo>
                    <a:pt x="616978" y="1025201"/>
                  </a:lnTo>
                  <a:lnTo>
                    <a:pt x="607913" y="1023385"/>
                  </a:lnTo>
                  <a:lnTo>
                    <a:pt x="599302" y="1021570"/>
                  </a:lnTo>
                  <a:lnTo>
                    <a:pt x="591597" y="1019755"/>
                  </a:lnTo>
                  <a:lnTo>
                    <a:pt x="577547" y="1015897"/>
                  </a:lnTo>
                  <a:lnTo>
                    <a:pt x="566443" y="1012267"/>
                  </a:lnTo>
                  <a:lnTo>
                    <a:pt x="558059" y="1009317"/>
                  </a:lnTo>
                  <a:lnTo>
                    <a:pt x="553980" y="1017940"/>
                  </a:lnTo>
                  <a:lnTo>
                    <a:pt x="550127" y="1026789"/>
                  </a:lnTo>
                  <a:lnTo>
                    <a:pt x="546728" y="1035866"/>
                  </a:lnTo>
                  <a:lnTo>
                    <a:pt x="543782" y="1045396"/>
                  </a:lnTo>
                  <a:lnTo>
                    <a:pt x="541063" y="1055607"/>
                  </a:lnTo>
                  <a:lnTo>
                    <a:pt x="538343" y="1065591"/>
                  </a:lnTo>
                  <a:lnTo>
                    <a:pt x="536077" y="1076257"/>
                  </a:lnTo>
                  <a:lnTo>
                    <a:pt x="533811" y="1087148"/>
                  </a:lnTo>
                  <a:lnTo>
                    <a:pt x="529505" y="1110067"/>
                  </a:lnTo>
                  <a:lnTo>
                    <a:pt x="525653" y="1133893"/>
                  </a:lnTo>
                  <a:lnTo>
                    <a:pt x="521347" y="1159081"/>
                  </a:lnTo>
                  <a:lnTo>
                    <a:pt x="518628" y="1172242"/>
                  </a:lnTo>
                  <a:lnTo>
                    <a:pt x="516135" y="1185403"/>
                  </a:lnTo>
                  <a:lnTo>
                    <a:pt x="512056" y="1186311"/>
                  </a:lnTo>
                  <a:lnTo>
                    <a:pt x="507751" y="1187219"/>
                  </a:lnTo>
                  <a:lnTo>
                    <a:pt x="503672" y="1188580"/>
                  </a:lnTo>
                  <a:lnTo>
                    <a:pt x="499819" y="1189942"/>
                  </a:lnTo>
                  <a:lnTo>
                    <a:pt x="495967" y="1191530"/>
                  </a:lnTo>
                  <a:lnTo>
                    <a:pt x="492341" y="1192891"/>
                  </a:lnTo>
                  <a:lnTo>
                    <a:pt x="488715" y="1195161"/>
                  </a:lnTo>
                  <a:lnTo>
                    <a:pt x="485089" y="1196976"/>
                  </a:lnTo>
                  <a:lnTo>
                    <a:pt x="482823" y="1181546"/>
                  </a:lnTo>
                  <a:lnTo>
                    <a:pt x="481464" y="1172015"/>
                  </a:lnTo>
                  <a:lnTo>
                    <a:pt x="480331" y="1161123"/>
                  </a:lnTo>
                  <a:lnTo>
                    <a:pt x="479424" y="1148870"/>
                  </a:lnTo>
                  <a:lnTo>
                    <a:pt x="478518" y="1135935"/>
                  </a:lnTo>
                  <a:lnTo>
                    <a:pt x="478064" y="1121867"/>
                  </a:lnTo>
                  <a:lnTo>
                    <a:pt x="477838" y="1107344"/>
                  </a:lnTo>
                  <a:lnTo>
                    <a:pt x="478064" y="1092141"/>
                  </a:lnTo>
                  <a:lnTo>
                    <a:pt x="478744" y="1076030"/>
                  </a:lnTo>
                  <a:lnTo>
                    <a:pt x="480104" y="1059692"/>
                  </a:lnTo>
                  <a:lnTo>
                    <a:pt x="481237" y="1051296"/>
                  </a:lnTo>
                  <a:lnTo>
                    <a:pt x="482144" y="1043127"/>
                  </a:lnTo>
                  <a:lnTo>
                    <a:pt x="483503" y="1034504"/>
                  </a:lnTo>
                  <a:lnTo>
                    <a:pt x="484863" y="1025882"/>
                  </a:lnTo>
                  <a:lnTo>
                    <a:pt x="486676" y="1017259"/>
                  </a:lnTo>
                  <a:lnTo>
                    <a:pt x="488489" y="1008863"/>
                  </a:lnTo>
                  <a:lnTo>
                    <a:pt x="490528" y="1000240"/>
                  </a:lnTo>
                  <a:lnTo>
                    <a:pt x="492794" y="991617"/>
                  </a:lnTo>
                  <a:lnTo>
                    <a:pt x="495514" y="983221"/>
                  </a:lnTo>
                  <a:lnTo>
                    <a:pt x="498233" y="974599"/>
                  </a:lnTo>
                  <a:lnTo>
                    <a:pt x="501406" y="966203"/>
                  </a:lnTo>
                  <a:lnTo>
                    <a:pt x="504578" y="957580"/>
                  </a:lnTo>
                  <a:lnTo>
                    <a:pt x="508204" y="949411"/>
                  </a:lnTo>
                  <a:lnTo>
                    <a:pt x="512056" y="941242"/>
                  </a:lnTo>
                  <a:lnTo>
                    <a:pt x="516362" y="933073"/>
                  </a:lnTo>
                  <a:lnTo>
                    <a:pt x="520894" y="924904"/>
                  </a:lnTo>
                  <a:lnTo>
                    <a:pt x="525653" y="917189"/>
                  </a:lnTo>
                  <a:lnTo>
                    <a:pt x="530639" y="909474"/>
                  </a:lnTo>
                  <a:lnTo>
                    <a:pt x="536077" y="901985"/>
                  </a:lnTo>
                  <a:lnTo>
                    <a:pt x="541969" y="894270"/>
                  </a:lnTo>
                  <a:lnTo>
                    <a:pt x="548314" y="887009"/>
                  </a:lnTo>
                  <a:lnTo>
                    <a:pt x="554659" y="880201"/>
                  </a:lnTo>
                  <a:lnTo>
                    <a:pt x="561458" y="873394"/>
                  </a:lnTo>
                  <a:lnTo>
                    <a:pt x="568709" y="866813"/>
                  </a:lnTo>
                  <a:lnTo>
                    <a:pt x="576414" y="860460"/>
                  </a:lnTo>
                  <a:lnTo>
                    <a:pt x="584572" y="854333"/>
                  </a:lnTo>
                  <a:lnTo>
                    <a:pt x="592730" y="848433"/>
                  </a:lnTo>
                  <a:lnTo>
                    <a:pt x="601795" y="842987"/>
                  </a:lnTo>
                  <a:lnTo>
                    <a:pt x="611313" y="837541"/>
                  </a:lnTo>
                  <a:lnTo>
                    <a:pt x="620830" y="832549"/>
                  </a:lnTo>
                  <a:lnTo>
                    <a:pt x="630801" y="828011"/>
                  </a:lnTo>
                  <a:lnTo>
                    <a:pt x="641452" y="823926"/>
                  </a:lnTo>
                  <a:lnTo>
                    <a:pt x="652783" y="819615"/>
                  </a:lnTo>
                  <a:lnTo>
                    <a:pt x="664340" y="815984"/>
                  </a:lnTo>
                  <a:lnTo>
                    <a:pt x="676350" y="812807"/>
                  </a:lnTo>
                  <a:lnTo>
                    <a:pt x="689041" y="810084"/>
                  </a:lnTo>
                  <a:lnTo>
                    <a:pt x="701957" y="807815"/>
                  </a:lnTo>
                  <a:lnTo>
                    <a:pt x="715328" y="805546"/>
                  </a:lnTo>
                  <a:lnTo>
                    <a:pt x="729378" y="804184"/>
                  </a:lnTo>
                  <a:lnTo>
                    <a:pt x="744107" y="802823"/>
                  </a:lnTo>
                  <a:lnTo>
                    <a:pt x="759064" y="801915"/>
                  </a:lnTo>
                  <a:lnTo>
                    <a:pt x="774700" y="801688"/>
                  </a:lnTo>
                  <a:close/>
                  <a:moveTo>
                    <a:pt x="44000" y="736683"/>
                  </a:moveTo>
                  <a:lnTo>
                    <a:pt x="44000" y="2267412"/>
                  </a:lnTo>
                  <a:lnTo>
                    <a:pt x="2830736" y="2267412"/>
                  </a:lnTo>
                  <a:lnTo>
                    <a:pt x="2830736" y="736683"/>
                  </a:lnTo>
                  <a:lnTo>
                    <a:pt x="44000" y="736683"/>
                  </a:lnTo>
                  <a:close/>
                  <a:moveTo>
                    <a:pt x="1266245" y="538738"/>
                  </a:moveTo>
                  <a:lnTo>
                    <a:pt x="1261935" y="538964"/>
                  </a:lnTo>
                  <a:lnTo>
                    <a:pt x="1257399" y="539645"/>
                  </a:lnTo>
                  <a:lnTo>
                    <a:pt x="1253317" y="540778"/>
                  </a:lnTo>
                  <a:lnTo>
                    <a:pt x="1249234" y="542365"/>
                  </a:lnTo>
                  <a:lnTo>
                    <a:pt x="1245605" y="544179"/>
                  </a:lnTo>
                  <a:lnTo>
                    <a:pt x="1241977" y="546220"/>
                  </a:lnTo>
                  <a:lnTo>
                    <a:pt x="1238348" y="548714"/>
                  </a:lnTo>
                  <a:lnTo>
                    <a:pt x="1235172" y="551662"/>
                  </a:lnTo>
                  <a:lnTo>
                    <a:pt x="1232224" y="554836"/>
                  </a:lnTo>
                  <a:lnTo>
                    <a:pt x="1229956" y="558237"/>
                  </a:lnTo>
                  <a:lnTo>
                    <a:pt x="1227688" y="561865"/>
                  </a:lnTo>
                  <a:lnTo>
                    <a:pt x="1225874" y="565720"/>
                  </a:lnTo>
                  <a:lnTo>
                    <a:pt x="1224286" y="569574"/>
                  </a:lnTo>
                  <a:lnTo>
                    <a:pt x="1223152" y="573883"/>
                  </a:lnTo>
                  <a:lnTo>
                    <a:pt x="1222471" y="578191"/>
                  </a:lnTo>
                  <a:lnTo>
                    <a:pt x="1222471" y="582725"/>
                  </a:lnTo>
                  <a:lnTo>
                    <a:pt x="1222471" y="604719"/>
                  </a:lnTo>
                  <a:lnTo>
                    <a:pt x="1222471" y="609254"/>
                  </a:lnTo>
                  <a:lnTo>
                    <a:pt x="1223152" y="613562"/>
                  </a:lnTo>
                  <a:lnTo>
                    <a:pt x="1224286" y="617870"/>
                  </a:lnTo>
                  <a:lnTo>
                    <a:pt x="1225874" y="621725"/>
                  </a:lnTo>
                  <a:lnTo>
                    <a:pt x="1227688" y="625579"/>
                  </a:lnTo>
                  <a:lnTo>
                    <a:pt x="1229956" y="629207"/>
                  </a:lnTo>
                  <a:lnTo>
                    <a:pt x="1232224" y="632608"/>
                  </a:lnTo>
                  <a:lnTo>
                    <a:pt x="1235172" y="635556"/>
                  </a:lnTo>
                  <a:lnTo>
                    <a:pt x="1238348" y="638504"/>
                  </a:lnTo>
                  <a:lnTo>
                    <a:pt x="1241977" y="640998"/>
                  </a:lnTo>
                  <a:lnTo>
                    <a:pt x="1245605" y="643492"/>
                  </a:lnTo>
                  <a:lnTo>
                    <a:pt x="1249234" y="645306"/>
                  </a:lnTo>
                  <a:lnTo>
                    <a:pt x="1253317" y="646893"/>
                  </a:lnTo>
                  <a:lnTo>
                    <a:pt x="1257399" y="647800"/>
                  </a:lnTo>
                  <a:lnTo>
                    <a:pt x="1261935" y="648254"/>
                  </a:lnTo>
                  <a:lnTo>
                    <a:pt x="1266245" y="648707"/>
                  </a:lnTo>
                  <a:lnTo>
                    <a:pt x="1608265" y="648707"/>
                  </a:lnTo>
                  <a:lnTo>
                    <a:pt x="1613028" y="648254"/>
                  </a:lnTo>
                  <a:lnTo>
                    <a:pt x="1617337" y="647800"/>
                  </a:lnTo>
                  <a:lnTo>
                    <a:pt x="1621419" y="646893"/>
                  </a:lnTo>
                  <a:lnTo>
                    <a:pt x="1625502" y="645306"/>
                  </a:lnTo>
                  <a:lnTo>
                    <a:pt x="1629358" y="643492"/>
                  </a:lnTo>
                  <a:lnTo>
                    <a:pt x="1632986" y="640998"/>
                  </a:lnTo>
                  <a:lnTo>
                    <a:pt x="1636388" y="638504"/>
                  </a:lnTo>
                  <a:lnTo>
                    <a:pt x="1639337" y="635556"/>
                  </a:lnTo>
                  <a:lnTo>
                    <a:pt x="1642285" y="632608"/>
                  </a:lnTo>
                  <a:lnTo>
                    <a:pt x="1644780" y="629207"/>
                  </a:lnTo>
                  <a:lnTo>
                    <a:pt x="1647275" y="625579"/>
                  </a:lnTo>
                  <a:lnTo>
                    <a:pt x="1649089" y="621725"/>
                  </a:lnTo>
                  <a:lnTo>
                    <a:pt x="1650224" y="617870"/>
                  </a:lnTo>
                  <a:lnTo>
                    <a:pt x="1651584" y="613562"/>
                  </a:lnTo>
                  <a:lnTo>
                    <a:pt x="1652038" y="609254"/>
                  </a:lnTo>
                  <a:lnTo>
                    <a:pt x="1652492" y="604719"/>
                  </a:lnTo>
                  <a:lnTo>
                    <a:pt x="1652492" y="582725"/>
                  </a:lnTo>
                  <a:lnTo>
                    <a:pt x="1652038" y="578191"/>
                  </a:lnTo>
                  <a:lnTo>
                    <a:pt x="1651584" y="573883"/>
                  </a:lnTo>
                  <a:lnTo>
                    <a:pt x="1650224" y="569574"/>
                  </a:lnTo>
                  <a:lnTo>
                    <a:pt x="1649089" y="565720"/>
                  </a:lnTo>
                  <a:lnTo>
                    <a:pt x="1647275" y="561865"/>
                  </a:lnTo>
                  <a:lnTo>
                    <a:pt x="1644780" y="558237"/>
                  </a:lnTo>
                  <a:lnTo>
                    <a:pt x="1642285" y="554836"/>
                  </a:lnTo>
                  <a:lnTo>
                    <a:pt x="1639337" y="551662"/>
                  </a:lnTo>
                  <a:lnTo>
                    <a:pt x="1636388" y="548714"/>
                  </a:lnTo>
                  <a:lnTo>
                    <a:pt x="1632986" y="546220"/>
                  </a:lnTo>
                  <a:lnTo>
                    <a:pt x="1629358" y="544179"/>
                  </a:lnTo>
                  <a:lnTo>
                    <a:pt x="1625502" y="542365"/>
                  </a:lnTo>
                  <a:lnTo>
                    <a:pt x="1621419" y="540778"/>
                  </a:lnTo>
                  <a:lnTo>
                    <a:pt x="1617337" y="539645"/>
                  </a:lnTo>
                  <a:lnTo>
                    <a:pt x="1613028" y="538964"/>
                  </a:lnTo>
                  <a:lnTo>
                    <a:pt x="1608265" y="538738"/>
                  </a:lnTo>
                  <a:lnTo>
                    <a:pt x="1583997" y="538738"/>
                  </a:lnTo>
                  <a:lnTo>
                    <a:pt x="1583997" y="549848"/>
                  </a:lnTo>
                  <a:lnTo>
                    <a:pt x="1583997" y="554156"/>
                  </a:lnTo>
                  <a:lnTo>
                    <a:pt x="1583090" y="558691"/>
                  </a:lnTo>
                  <a:lnTo>
                    <a:pt x="1582182" y="562772"/>
                  </a:lnTo>
                  <a:lnTo>
                    <a:pt x="1580595" y="566627"/>
                  </a:lnTo>
                  <a:lnTo>
                    <a:pt x="1578780" y="570481"/>
                  </a:lnTo>
                  <a:lnTo>
                    <a:pt x="1576512" y="574109"/>
                  </a:lnTo>
                  <a:lnTo>
                    <a:pt x="1574017" y="577510"/>
                  </a:lnTo>
                  <a:lnTo>
                    <a:pt x="1571296" y="580685"/>
                  </a:lnTo>
                  <a:lnTo>
                    <a:pt x="1568121" y="583632"/>
                  </a:lnTo>
                  <a:lnTo>
                    <a:pt x="1564492" y="586126"/>
                  </a:lnTo>
                  <a:lnTo>
                    <a:pt x="1560863" y="588394"/>
                  </a:lnTo>
                  <a:lnTo>
                    <a:pt x="1557234" y="590208"/>
                  </a:lnTo>
                  <a:lnTo>
                    <a:pt x="1553152" y="591795"/>
                  </a:lnTo>
                  <a:lnTo>
                    <a:pt x="1548842" y="592929"/>
                  </a:lnTo>
                  <a:lnTo>
                    <a:pt x="1544533" y="593382"/>
                  </a:lnTo>
                  <a:lnTo>
                    <a:pt x="1539997" y="593609"/>
                  </a:lnTo>
                  <a:lnTo>
                    <a:pt x="1334739" y="593609"/>
                  </a:lnTo>
                  <a:lnTo>
                    <a:pt x="1330430" y="593382"/>
                  </a:lnTo>
                  <a:lnTo>
                    <a:pt x="1325894" y="592929"/>
                  </a:lnTo>
                  <a:lnTo>
                    <a:pt x="1321811" y="591795"/>
                  </a:lnTo>
                  <a:lnTo>
                    <a:pt x="1317729" y="590208"/>
                  </a:lnTo>
                  <a:lnTo>
                    <a:pt x="1313647" y="588394"/>
                  </a:lnTo>
                  <a:lnTo>
                    <a:pt x="1310018" y="586126"/>
                  </a:lnTo>
                  <a:lnTo>
                    <a:pt x="1306842" y="583632"/>
                  </a:lnTo>
                  <a:lnTo>
                    <a:pt x="1303667" y="580685"/>
                  </a:lnTo>
                  <a:lnTo>
                    <a:pt x="1300719" y="577510"/>
                  </a:lnTo>
                  <a:lnTo>
                    <a:pt x="1298224" y="574109"/>
                  </a:lnTo>
                  <a:lnTo>
                    <a:pt x="1296183" y="570481"/>
                  </a:lnTo>
                  <a:lnTo>
                    <a:pt x="1294368" y="566627"/>
                  </a:lnTo>
                  <a:lnTo>
                    <a:pt x="1292781" y="562772"/>
                  </a:lnTo>
                  <a:lnTo>
                    <a:pt x="1291647" y="558691"/>
                  </a:lnTo>
                  <a:lnTo>
                    <a:pt x="1290966" y="554156"/>
                  </a:lnTo>
                  <a:lnTo>
                    <a:pt x="1290739" y="549848"/>
                  </a:lnTo>
                  <a:lnTo>
                    <a:pt x="1290739" y="538738"/>
                  </a:lnTo>
                  <a:lnTo>
                    <a:pt x="1266245" y="538738"/>
                  </a:lnTo>
                  <a:close/>
                  <a:moveTo>
                    <a:pt x="1433626" y="87976"/>
                  </a:moveTo>
                  <a:lnTo>
                    <a:pt x="1429316" y="88203"/>
                  </a:lnTo>
                  <a:lnTo>
                    <a:pt x="1425688" y="88656"/>
                  </a:lnTo>
                  <a:lnTo>
                    <a:pt x="1421832" y="89336"/>
                  </a:lnTo>
                  <a:lnTo>
                    <a:pt x="1417976" y="90243"/>
                  </a:lnTo>
                  <a:lnTo>
                    <a:pt x="1414347" y="91150"/>
                  </a:lnTo>
                  <a:lnTo>
                    <a:pt x="1410718" y="92511"/>
                  </a:lnTo>
                  <a:lnTo>
                    <a:pt x="1407316" y="93871"/>
                  </a:lnTo>
                  <a:lnTo>
                    <a:pt x="1403688" y="95458"/>
                  </a:lnTo>
                  <a:lnTo>
                    <a:pt x="1400286" y="97272"/>
                  </a:lnTo>
                  <a:lnTo>
                    <a:pt x="1397337" y="99086"/>
                  </a:lnTo>
                  <a:lnTo>
                    <a:pt x="1394162" y="101127"/>
                  </a:lnTo>
                  <a:lnTo>
                    <a:pt x="1390987" y="103168"/>
                  </a:lnTo>
                  <a:lnTo>
                    <a:pt x="1388265" y="105435"/>
                  </a:lnTo>
                  <a:lnTo>
                    <a:pt x="1385316" y="107929"/>
                  </a:lnTo>
                  <a:lnTo>
                    <a:pt x="1382822" y="110423"/>
                  </a:lnTo>
                  <a:lnTo>
                    <a:pt x="1380100" y="113371"/>
                  </a:lnTo>
                  <a:lnTo>
                    <a:pt x="1377605" y="116092"/>
                  </a:lnTo>
                  <a:lnTo>
                    <a:pt x="1375110" y="119039"/>
                  </a:lnTo>
                  <a:lnTo>
                    <a:pt x="1373069" y="122214"/>
                  </a:lnTo>
                  <a:lnTo>
                    <a:pt x="1371028" y="125161"/>
                  </a:lnTo>
                  <a:lnTo>
                    <a:pt x="1369213" y="128336"/>
                  </a:lnTo>
                  <a:lnTo>
                    <a:pt x="1367399" y="131737"/>
                  </a:lnTo>
                  <a:lnTo>
                    <a:pt x="1365811" y="135138"/>
                  </a:lnTo>
                  <a:lnTo>
                    <a:pt x="1364677" y="138766"/>
                  </a:lnTo>
                  <a:lnTo>
                    <a:pt x="1363317" y="142394"/>
                  </a:lnTo>
                  <a:lnTo>
                    <a:pt x="1362183" y="146022"/>
                  </a:lnTo>
                  <a:lnTo>
                    <a:pt x="1361502" y="149650"/>
                  </a:lnTo>
                  <a:lnTo>
                    <a:pt x="1360595" y="153504"/>
                  </a:lnTo>
                  <a:lnTo>
                    <a:pt x="1360141" y="157359"/>
                  </a:lnTo>
                  <a:lnTo>
                    <a:pt x="1359914" y="161213"/>
                  </a:lnTo>
                  <a:lnTo>
                    <a:pt x="1359914" y="165295"/>
                  </a:lnTo>
                  <a:lnTo>
                    <a:pt x="1359914" y="169376"/>
                  </a:lnTo>
                  <a:lnTo>
                    <a:pt x="1360141" y="173231"/>
                  </a:lnTo>
                  <a:lnTo>
                    <a:pt x="1360595" y="177085"/>
                  </a:lnTo>
                  <a:lnTo>
                    <a:pt x="1361502" y="180940"/>
                  </a:lnTo>
                  <a:lnTo>
                    <a:pt x="1362183" y="184568"/>
                  </a:lnTo>
                  <a:lnTo>
                    <a:pt x="1363317" y="188422"/>
                  </a:lnTo>
                  <a:lnTo>
                    <a:pt x="1364677" y="192050"/>
                  </a:lnTo>
                  <a:lnTo>
                    <a:pt x="1365811" y="195451"/>
                  </a:lnTo>
                  <a:lnTo>
                    <a:pt x="1367399" y="198852"/>
                  </a:lnTo>
                  <a:lnTo>
                    <a:pt x="1369213" y="202253"/>
                  </a:lnTo>
                  <a:lnTo>
                    <a:pt x="1371028" y="205655"/>
                  </a:lnTo>
                  <a:lnTo>
                    <a:pt x="1373069" y="208602"/>
                  </a:lnTo>
                  <a:lnTo>
                    <a:pt x="1375110" y="211777"/>
                  </a:lnTo>
                  <a:lnTo>
                    <a:pt x="1377605" y="214724"/>
                  </a:lnTo>
                  <a:lnTo>
                    <a:pt x="1380100" y="217445"/>
                  </a:lnTo>
                  <a:lnTo>
                    <a:pt x="1382822" y="220166"/>
                  </a:lnTo>
                  <a:lnTo>
                    <a:pt x="1385316" y="222660"/>
                  </a:lnTo>
                  <a:lnTo>
                    <a:pt x="1388265" y="225381"/>
                  </a:lnTo>
                  <a:lnTo>
                    <a:pt x="1390987" y="227422"/>
                  </a:lnTo>
                  <a:lnTo>
                    <a:pt x="1394162" y="229689"/>
                  </a:lnTo>
                  <a:lnTo>
                    <a:pt x="1397337" y="231730"/>
                  </a:lnTo>
                  <a:lnTo>
                    <a:pt x="1400286" y="233544"/>
                  </a:lnTo>
                  <a:lnTo>
                    <a:pt x="1403688" y="235131"/>
                  </a:lnTo>
                  <a:lnTo>
                    <a:pt x="1407316" y="236718"/>
                  </a:lnTo>
                  <a:lnTo>
                    <a:pt x="1410718" y="238305"/>
                  </a:lnTo>
                  <a:lnTo>
                    <a:pt x="1414347" y="239212"/>
                  </a:lnTo>
                  <a:lnTo>
                    <a:pt x="1417976" y="240346"/>
                  </a:lnTo>
                  <a:lnTo>
                    <a:pt x="1421832" y="241253"/>
                  </a:lnTo>
                  <a:lnTo>
                    <a:pt x="1425688" y="241933"/>
                  </a:lnTo>
                  <a:lnTo>
                    <a:pt x="1429316" y="242387"/>
                  </a:lnTo>
                  <a:lnTo>
                    <a:pt x="1433626" y="242613"/>
                  </a:lnTo>
                  <a:lnTo>
                    <a:pt x="1437481" y="242840"/>
                  </a:lnTo>
                  <a:lnTo>
                    <a:pt x="1441337" y="242613"/>
                  </a:lnTo>
                  <a:lnTo>
                    <a:pt x="1445419" y="242387"/>
                  </a:lnTo>
                  <a:lnTo>
                    <a:pt x="1449275" y="241933"/>
                  </a:lnTo>
                  <a:lnTo>
                    <a:pt x="1452904" y="241253"/>
                  </a:lnTo>
                  <a:lnTo>
                    <a:pt x="1456986" y="240346"/>
                  </a:lnTo>
                  <a:lnTo>
                    <a:pt x="1460615" y="239212"/>
                  </a:lnTo>
                  <a:lnTo>
                    <a:pt x="1464244" y="238305"/>
                  </a:lnTo>
                  <a:lnTo>
                    <a:pt x="1467419" y="236718"/>
                  </a:lnTo>
                  <a:lnTo>
                    <a:pt x="1471048" y="235131"/>
                  </a:lnTo>
                  <a:lnTo>
                    <a:pt x="1474224" y="233544"/>
                  </a:lnTo>
                  <a:lnTo>
                    <a:pt x="1477626" y="231730"/>
                  </a:lnTo>
                  <a:lnTo>
                    <a:pt x="1480801" y="229689"/>
                  </a:lnTo>
                  <a:lnTo>
                    <a:pt x="1483749" y="227422"/>
                  </a:lnTo>
                  <a:lnTo>
                    <a:pt x="1486698" y="225381"/>
                  </a:lnTo>
                  <a:lnTo>
                    <a:pt x="1489646" y="222660"/>
                  </a:lnTo>
                  <a:lnTo>
                    <a:pt x="1492141" y="220166"/>
                  </a:lnTo>
                  <a:lnTo>
                    <a:pt x="1494636" y="217445"/>
                  </a:lnTo>
                  <a:lnTo>
                    <a:pt x="1497131" y="214724"/>
                  </a:lnTo>
                  <a:lnTo>
                    <a:pt x="1499399" y="211777"/>
                  </a:lnTo>
                  <a:lnTo>
                    <a:pt x="1501667" y="208602"/>
                  </a:lnTo>
                  <a:lnTo>
                    <a:pt x="1503482" y="205655"/>
                  </a:lnTo>
                  <a:lnTo>
                    <a:pt x="1505523" y="202253"/>
                  </a:lnTo>
                  <a:lnTo>
                    <a:pt x="1507110" y="198852"/>
                  </a:lnTo>
                  <a:lnTo>
                    <a:pt x="1508698" y="195451"/>
                  </a:lnTo>
                  <a:lnTo>
                    <a:pt x="1510286" y="192050"/>
                  </a:lnTo>
                  <a:lnTo>
                    <a:pt x="1511420" y="188422"/>
                  </a:lnTo>
                  <a:lnTo>
                    <a:pt x="1512327" y="184568"/>
                  </a:lnTo>
                  <a:lnTo>
                    <a:pt x="1513461" y="180940"/>
                  </a:lnTo>
                  <a:lnTo>
                    <a:pt x="1513915" y="177085"/>
                  </a:lnTo>
                  <a:lnTo>
                    <a:pt x="1514368" y="173231"/>
                  </a:lnTo>
                  <a:lnTo>
                    <a:pt x="1514595" y="169376"/>
                  </a:lnTo>
                  <a:lnTo>
                    <a:pt x="1515049" y="165295"/>
                  </a:lnTo>
                  <a:lnTo>
                    <a:pt x="1514595" y="161213"/>
                  </a:lnTo>
                  <a:lnTo>
                    <a:pt x="1514368" y="157359"/>
                  </a:lnTo>
                  <a:lnTo>
                    <a:pt x="1513915" y="153504"/>
                  </a:lnTo>
                  <a:lnTo>
                    <a:pt x="1513461" y="149650"/>
                  </a:lnTo>
                  <a:lnTo>
                    <a:pt x="1512327" y="146022"/>
                  </a:lnTo>
                  <a:lnTo>
                    <a:pt x="1511420" y="142394"/>
                  </a:lnTo>
                  <a:lnTo>
                    <a:pt x="1510286" y="138766"/>
                  </a:lnTo>
                  <a:lnTo>
                    <a:pt x="1508698" y="135138"/>
                  </a:lnTo>
                  <a:lnTo>
                    <a:pt x="1507110" y="131737"/>
                  </a:lnTo>
                  <a:lnTo>
                    <a:pt x="1505523" y="128336"/>
                  </a:lnTo>
                  <a:lnTo>
                    <a:pt x="1503482" y="125161"/>
                  </a:lnTo>
                  <a:lnTo>
                    <a:pt x="1501667" y="122214"/>
                  </a:lnTo>
                  <a:lnTo>
                    <a:pt x="1499399" y="119039"/>
                  </a:lnTo>
                  <a:lnTo>
                    <a:pt x="1497131" y="116092"/>
                  </a:lnTo>
                  <a:lnTo>
                    <a:pt x="1494636" y="113371"/>
                  </a:lnTo>
                  <a:lnTo>
                    <a:pt x="1492141" y="110423"/>
                  </a:lnTo>
                  <a:lnTo>
                    <a:pt x="1489646" y="107929"/>
                  </a:lnTo>
                  <a:lnTo>
                    <a:pt x="1486698" y="105435"/>
                  </a:lnTo>
                  <a:lnTo>
                    <a:pt x="1483749" y="103168"/>
                  </a:lnTo>
                  <a:lnTo>
                    <a:pt x="1480801" y="101127"/>
                  </a:lnTo>
                  <a:lnTo>
                    <a:pt x="1477626" y="99086"/>
                  </a:lnTo>
                  <a:lnTo>
                    <a:pt x="1474224" y="97272"/>
                  </a:lnTo>
                  <a:lnTo>
                    <a:pt x="1471048" y="95458"/>
                  </a:lnTo>
                  <a:lnTo>
                    <a:pt x="1467419" y="93871"/>
                  </a:lnTo>
                  <a:lnTo>
                    <a:pt x="1464244" y="92511"/>
                  </a:lnTo>
                  <a:lnTo>
                    <a:pt x="1460615" y="91150"/>
                  </a:lnTo>
                  <a:lnTo>
                    <a:pt x="1456986" y="90243"/>
                  </a:lnTo>
                  <a:lnTo>
                    <a:pt x="1452904" y="89336"/>
                  </a:lnTo>
                  <a:lnTo>
                    <a:pt x="1449275" y="88656"/>
                  </a:lnTo>
                  <a:lnTo>
                    <a:pt x="1445419" y="88203"/>
                  </a:lnTo>
                  <a:lnTo>
                    <a:pt x="1441337" y="87976"/>
                  </a:lnTo>
                  <a:lnTo>
                    <a:pt x="1437481" y="87976"/>
                  </a:lnTo>
                  <a:lnTo>
                    <a:pt x="1433626" y="87976"/>
                  </a:lnTo>
                  <a:close/>
                  <a:moveTo>
                    <a:pt x="1330430" y="0"/>
                  </a:moveTo>
                  <a:lnTo>
                    <a:pt x="1334739" y="0"/>
                  </a:lnTo>
                  <a:lnTo>
                    <a:pt x="1539997" y="0"/>
                  </a:lnTo>
                  <a:lnTo>
                    <a:pt x="1544533" y="0"/>
                  </a:lnTo>
                  <a:lnTo>
                    <a:pt x="1548842" y="681"/>
                  </a:lnTo>
                  <a:lnTo>
                    <a:pt x="1553152" y="1814"/>
                  </a:lnTo>
                  <a:lnTo>
                    <a:pt x="1557234" y="3401"/>
                  </a:lnTo>
                  <a:lnTo>
                    <a:pt x="1560863" y="5215"/>
                  </a:lnTo>
                  <a:lnTo>
                    <a:pt x="1564492" y="7483"/>
                  </a:lnTo>
                  <a:lnTo>
                    <a:pt x="1568121" y="9750"/>
                  </a:lnTo>
                  <a:lnTo>
                    <a:pt x="1571296" y="12698"/>
                  </a:lnTo>
                  <a:lnTo>
                    <a:pt x="1574017" y="15872"/>
                  </a:lnTo>
                  <a:lnTo>
                    <a:pt x="1576512" y="19273"/>
                  </a:lnTo>
                  <a:lnTo>
                    <a:pt x="1578780" y="22901"/>
                  </a:lnTo>
                  <a:lnTo>
                    <a:pt x="1580595" y="26756"/>
                  </a:lnTo>
                  <a:lnTo>
                    <a:pt x="1582182" y="30837"/>
                  </a:lnTo>
                  <a:lnTo>
                    <a:pt x="1583090" y="34919"/>
                  </a:lnTo>
                  <a:lnTo>
                    <a:pt x="1583997" y="39453"/>
                  </a:lnTo>
                  <a:lnTo>
                    <a:pt x="1583997" y="43761"/>
                  </a:lnTo>
                  <a:lnTo>
                    <a:pt x="1583997" y="450762"/>
                  </a:lnTo>
                  <a:lnTo>
                    <a:pt x="2742963" y="450762"/>
                  </a:lnTo>
                  <a:lnTo>
                    <a:pt x="2749768" y="450762"/>
                  </a:lnTo>
                  <a:lnTo>
                    <a:pt x="2756345" y="451442"/>
                  </a:lnTo>
                  <a:lnTo>
                    <a:pt x="2762922" y="452349"/>
                  </a:lnTo>
                  <a:lnTo>
                    <a:pt x="2769499" y="453483"/>
                  </a:lnTo>
                  <a:lnTo>
                    <a:pt x="2775623" y="455070"/>
                  </a:lnTo>
                  <a:lnTo>
                    <a:pt x="2782200" y="456884"/>
                  </a:lnTo>
                  <a:lnTo>
                    <a:pt x="2788097" y="458925"/>
                  </a:lnTo>
                  <a:lnTo>
                    <a:pt x="2793994" y="461192"/>
                  </a:lnTo>
                  <a:lnTo>
                    <a:pt x="2799891" y="463686"/>
                  </a:lnTo>
                  <a:lnTo>
                    <a:pt x="2805788" y="466634"/>
                  </a:lnTo>
                  <a:lnTo>
                    <a:pt x="2811231" y="470035"/>
                  </a:lnTo>
                  <a:lnTo>
                    <a:pt x="2816675" y="473436"/>
                  </a:lnTo>
                  <a:lnTo>
                    <a:pt x="2821664" y="477064"/>
                  </a:lnTo>
                  <a:lnTo>
                    <a:pt x="2826654" y="480919"/>
                  </a:lnTo>
                  <a:lnTo>
                    <a:pt x="2831417" y="485000"/>
                  </a:lnTo>
                  <a:lnTo>
                    <a:pt x="2835953" y="489535"/>
                  </a:lnTo>
                  <a:lnTo>
                    <a:pt x="2840489" y="494070"/>
                  </a:lnTo>
                  <a:lnTo>
                    <a:pt x="2844571" y="498831"/>
                  </a:lnTo>
                  <a:lnTo>
                    <a:pt x="2848427" y="504046"/>
                  </a:lnTo>
                  <a:lnTo>
                    <a:pt x="2852056" y="509261"/>
                  </a:lnTo>
                  <a:lnTo>
                    <a:pt x="2855685" y="514249"/>
                  </a:lnTo>
                  <a:lnTo>
                    <a:pt x="2858860" y="520145"/>
                  </a:lnTo>
                  <a:lnTo>
                    <a:pt x="2861809" y="525813"/>
                  </a:lnTo>
                  <a:lnTo>
                    <a:pt x="2864530" y="531482"/>
                  </a:lnTo>
                  <a:lnTo>
                    <a:pt x="2866798" y="537377"/>
                  </a:lnTo>
                  <a:lnTo>
                    <a:pt x="2869066" y="543726"/>
                  </a:lnTo>
                  <a:lnTo>
                    <a:pt x="2870881" y="549848"/>
                  </a:lnTo>
                  <a:lnTo>
                    <a:pt x="2872015" y="556423"/>
                  </a:lnTo>
                  <a:lnTo>
                    <a:pt x="2873375" y="562772"/>
                  </a:lnTo>
                  <a:lnTo>
                    <a:pt x="2874056" y="569348"/>
                  </a:lnTo>
                  <a:lnTo>
                    <a:pt x="2874736" y="575923"/>
                  </a:lnTo>
                  <a:lnTo>
                    <a:pt x="2874963" y="582725"/>
                  </a:lnTo>
                  <a:lnTo>
                    <a:pt x="2874963" y="2311400"/>
                  </a:lnTo>
                  <a:lnTo>
                    <a:pt x="0" y="2311400"/>
                  </a:lnTo>
                  <a:lnTo>
                    <a:pt x="0" y="582725"/>
                  </a:lnTo>
                  <a:lnTo>
                    <a:pt x="227" y="575923"/>
                  </a:lnTo>
                  <a:lnTo>
                    <a:pt x="680" y="569348"/>
                  </a:lnTo>
                  <a:lnTo>
                    <a:pt x="1588" y="562772"/>
                  </a:lnTo>
                  <a:lnTo>
                    <a:pt x="2722" y="556423"/>
                  </a:lnTo>
                  <a:lnTo>
                    <a:pt x="4082" y="549848"/>
                  </a:lnTo>
                  <a:lnTo>
                    <a:pt x="5897" y="543726"/>
                  </a:lnTo>
                  <a:lnTo>
                    <a:pt x="7938" y="537377"/>
                  </a:lnTo>
                  <a:lnTo>
                    <a:pt x="10206" y="531482"/>
                  </a:lnTo>
                  <a:lnTo>
                    <a:pt x="13154" y="525813"/>
                  </a:lnTo>
                  <a:lnTo>
                    <a:pt x="16103" y="520145"/>
                  </a:lnTo>
                  <a:lnTo>
                    <a:pt x="19051" y="514249"/>
                  </a:lnTo>
                  <a:lnTo>
                    <a:pt x="22453" y="509261"/>
                  </a:lnTo>
                  <a:lnTo>
                    <a:pt x="26309" y="504046"/>
                  </a:lnTo>
                  <a:lnTo>
                    <a:pt x="30165" y="498831"/>
                  </a:lnTo>
                  <a:lnTo>
                    <a:pt x="34474" y="494070"/>
                  </a:lnTo>
                  <a:lnTo>
                    <a:pt x="38783" y="489535"/>
                  </a:lnTo>
                  <a:lnTo>
                    <a:pt x="43319" y="485000"/>
                  </a:lnTo>
                  <a:lnTo>
                    <a:pt x="48082" y="480919"/>
                  </a:lnTo>
                  <a:lnTo>
                    <a:pt x="53072" y="477064"/>
                  </a:lnTo>
                  <a:lnTo>
                    <a:pt x="58288" y="473436"/>
                  </a:lnTo>
                  <a:lnTo>
                    <a:pt x="63732" y="470035"/>
                  </a:lnTo>
                  <a:lnTo>
                    <a:pt x="69175" y="466634"/>
                  </a:lnTo>
                  <a:lnTo>
                    <a:pt x="74845" y="463686"/>
                  </a:lnTo>
                  <a:lnTo>
                    <a:pt x="80742" y="461192"/>
                  </a:lnTo>
                  <a:lnTo>
                    <a:pt x="86866" y="458925"/>
                  </a:lnTo>
                  <a:lnTo>
                    <a:pt x="92763" y="456884"/>
                  </a:lnTo>
                  <a:lnTo>
                    <a:pt x="99340" y="455070"/>
                  </a:lnTo>
                  <a:lnTo>
                    <a:pt x="105464" y="453483"/>
                  </a:lnTo>
                  <a:lnTo>
                    <a:pt x="112041" y="452349"/>
                  </a:lnTo>
                  <a:lnTo>
                    <a:pt x="118618" y="451442"/>
                  </a:lnTo>
                  <a:lnTo>
                    <a:pt x="125195" y="450762"/>
                  </a:lnTo>
                  <a:lnTo>
                    <a:pt x="132000" y="450762"/>
                  </a:lnTo>
                  <a:lnTo>
                    <a:pt x="1290739" y="450762"/>
                  </a:lnTo>
                  <a:lnTo>
                    <a:pt x="1290739" y="43761"/>
                  </a:lnTo>
                  <a:lnTo>
                    <a:pt x="1290966" y="39453"/>
                  </a:lnTo>
                  <a:lnTo>
                    <a:pt x="1291647" y="34919"/>
                  </a:lnTo>
                  <a:lnTo>
                    <a:pt x="1292781" y="30837"/>
                  </a:lnTo>
                  <a:lnTo>
                    <a:pt x="1294368" y="26756"/>
                  </a:lnTo>
                  <a:lnTo>
                    <a:pt x="1296183" y="22901"/>
                  </a:lnTo>
                  <a:lnTo>
                    <a:pt x="1298224" y="19273"/>
                  </a:lnTo>
                  <a:lnTo>
                    <a:pt x="1300719" y="15872"/>
                  </a:lnTo>
                  <a:lnTo>
                    <a:pt x="1303667" y="12698"/>
                  </a:lnTo>
                  <a:lnTo>
                    <a:pt x="1306842" y="9750"/>
                  </a:lnTo>
                  <a:lnTo>
                    <a:pt x="1310018" y="7483"/>
                  </a:lnTo>
                  <a:lnTo>
                    <a:pt x="1313647" y="5215"/>
                  </a:lnTo>
                  <a:lnTo>
                    <a:pt x="1317729" y="3401"/>
                  </a:lnTo>
                  <a:lnTo>
                    <a:pt x="1321811" y="1814"/>
                  </a:lnTo>
                  <a:lnTo>
                    <a:pt x="1325894" y="681"/>
                  </a:lnTo>
                  <a:lnTo>
                    <a:pt x="1330430"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grpSp>
      <p:sp>
        <p:nvSpPr>
          <p:cNvPr id="48" name="文本框 39"/>
          <p:cNvSpPr txBox="1"/>
          <p:nvPr/>
        </p:nvSpPr>
        <p:spPr>
          <a:xfrm>
            <a:off x="1308331" y="1676262"/>
            <a:ext cx="1721639" cy="412338"/>
          </a:xfrm>
          <a:prstGeom prst="rect">
            <a:avLst/>
          </a:prstGeom>
          <a:noFill/>
        </p:spPr>
        <p:txBody>
          <a:bodyPr wrap="square" lIns="73067" tIns="36535" rIns="73067" bIns="36535" rtlCol="0">
            <a:spAutoFit/>
          </a:bodyPr>
          <a:lstStyle/>
          <a:p>
            <a:pPr algn="just"/>
            <a:r>
              <a:rPr lang="zh-CN" altLang="en-US" sz="1100" dirty="0">
                <a:latin typeface="微软雅黑" panose="020B0503020204020204" pitchFamily="34" charset="-122"/>
                <a:ea typeface="微软雅黑" panose="020B0503020204020204" pitchFamily="34" charset="-122"/>
              </a:rPr>
              <a:t>文字说明文字说明</a:t>
            </a:r>
            <a:endParaRPr lang="en-US" altLang="zh-CN" sz="1100" dirty="0">
              <a:latin typeface="微软雅黑" panose="020B0503020204020204" pitchFamily="34" charset="-122"/>
              <a:ea typeface="微软雅黑" panose="020B0503020204020204" pitchFamily="34" charset="-122"/>
            </a:endParaRPr>
          </a:p>
          <a:p>
            <a:pPr algn="just"/>
            <a:r>
              <a:rPr lang="zh-CN" altLang="en-US" sz="1100" dirty="0">
                <a:latin typeface="微软雅黑" panose="020B0503020204020204" pitchFamily="34" charset="-122"/>
                <a:ea typeface="微软雅黑" panose="020B0503020204020204" pitchFamily="34" charset="-122"/>
              </a:rPr>
              <a:t>文字说明文字说明</a:t>
            </a:r>
          </a:p>
        </p:txBody>
      </p:sp>
      <p:sp>
        <p:nvSpPr>
          <p:cNvPr id="49" name="文本框 39"/>
          <p:cNvSpPr txBox="1"/>
          <p:nvPr/>
        </p:nvSpPr>
        <p:spPr>
          <a:xfrm>
            <a:off x="6416105" y="1784036"/>
            <a:ext cx="1721639" cy="412338"/>
          </a:xfrm>
          <a:prstGeom prst="rect">
            <a:avLst/>
          </a:prstGeom>
          <a:noFill/>
        </p:spPr>
        <p:txBody>
          <a:bodyPr wrap="square" lIns="73067" tIns="36535" rIns="73067" bIns="36535" rtlCol="0">
            <a:spAutoFit/>
          </a:bodyPr>
          <a:lstStyle/>
          <a:p>
            <a:pPr algn="just"/>
            <a:r>
              <a:rPr lang="zh-CN" altLang="en-US" sz="1100" dirty="0">
                <a:latin typeface="微软雅黑" panose="020B0503020204020204" pitchFamily="34" charset="-122"/>
                <a:ea typeface="微软雅黑" panose="020B0503020204020204" pitchFamily="34" charset="-122"/>
              </a:rPr>
              <a:t>文字说明文字说明</a:t>
            </a:r>
            <a:endParaRPr lang="en-US" altLang="zh-CN" sz="1100" dirty="0">
              <a:latin typeface="微软雅黑" panose="020B0503020204020204" pitchFamily="34" charset="-122"/>
              <a:ea typeface="微软雅黑" panose="020B0503020204020204" pitchFamily="34" charset="-122"/>
            </a:endParaRPr>
          </a:p>
          <a:p>
            <a:pPr algn="just"/>
            <a:r>
              <a:rPr lang="zh-CN" altLang="en-US" sz="1100" dirty="0">
                <a:latin typeface="微软雅黑" panose="020B0503020204020204" pitchFamily="34" charset="-122"/>
                <a:ea typeface="微软雅黑" panose="020B0503020204020204" pitchFamily="34" charset="-122"/>
              </a:rPr>
              <a:t>文字说明文字说明</a:t>
            </a:r>
          </a:p>
        </p:txBody>
      </p:sp>
      <p:sp>
        <p:nvSpPr>
          <p:cNvPr id="50" name="文本框 39"/>
          <p:cNvSpPr txBox="1"/>
          <p:nvPr/>
        </p:nvSpPr>
        <p:spPr>
          <a:xfrm>
            <a:off x="6571506" y="3339619"/>
            <a:ext cx="1721639" cy="412338"/>
          </a:xfrm>
          <a:prstGeom prst="rect">
            <a:avLst/>
          </a:prstGeom>
          <a:noFill/>
        </p:spPr>
        <p:txBody>
          <a:bodyPr wrap="square" lIns="73067" tIns="36535" rIns="73067" bIns="36535" rtlCol="0">
            <a:spAutoFit/>
          </a:bodyPr>
          <a:lstStyle/>
          <a:p>
            <a:pPr algn="just"/>
            <a:r>
              <a:rPr lang="zh-CN" altLang="en-US" sz="1100" dirty="0">
                <a:latin typeface="微软雅黑" panose="020B0503020204020204" pitchFamily="34" charset="-122"/>
                <a:ea typeface="微软雅黑" panose="020B0503020204020204" pitchFamily="34" charset="-122"/>
              </a:rPr>
              <a:t>文字说明文字说明</a:t>
            </a:r>
            <a:endParaRPr lang="en-US" altLang="zh-CN" sz="1100" dirty="0">
              <a:latin typeface="微软雅黑" panose="020B0503020204020204" pitchFamily="34" charset="-122"/>
              <a:ea typeface="微软雅黑" panose="020B0503020204020204" pitchFamily="34" charset="-122"/>
            </a:endParaRPr>
          </a:p>
          <a:p>
            <a:pPr algn="just"/>
            <a:r>
              <a:rPr lang="zh-CN" altLang="en-US" sz="1100" dirty="0">
                <a:latin typeface="微软雅黑" panose="020B0503020204020204" pitchFamily="34" charset="-122"/>
                <a:ea typeface="微软雅黑" panose="020B0503020204020204" pitchFamily="34" charset="-122"/>
              </a:rPr>
              <a:t>文字说明文字说明</a:t>
            </a:r>
          </a:p>
        </p:txBody>
      </p:sp>
      <p:sp>
        <p:nvSpPr>
          <p:cNvPr id="51" name="文本框 39"/>
          <p:cNvSpPr txBox="1"/>
          <p:nvPr/>
        </p:nvSpPr>
        <p:spPr>
          <a:xfrm>
            <a:off x="827584" y="3183546"/>
            <a:ext cx="1721639" cy="412338"/>
          </a:xfrm>
          <a:prstGeom prst="rect">
            <a:avLst/>
          </a:prstGeom>
          <a:noFill/>
        </p:spPr>
        <p:txBody>
          <a:bodyPr wrap="square" lIns="73067" tIns="36535" rIns="73067" bIns="36535" rtlCol="0">
            <a:spAutoFit/>
          </a:bodyPr>
          <a:lstStyle/>
          <a:p>
            <a:pPr algn="just"/>
            <a:r>
              <a:rPr lang="zh-CN" altLang="en-US" sz="1100" dirty="0">
                <a:latin typeface="微软雅黑" panose="020B0503020204020204" pitchFamily="34" charset="-122"/>
                <a:ea typeface="微软雅黑" panose="020B0503020204020204" pitchFamily="34" charset="-122"/>
              </a:rPr>
              <a:t>文字说明文字说明</a:t>
            </a:r>
            <a:endParaRPr lang="en-US" altLang="zh-CN" sz="1100" dirty="0">
              <a:latin typeface="微软雅黑" panose="020B0503020204020204" pitchFamily="34" charset="-122"/>
              <a:ea typeface="微软雅黑" panose="020B0503020204020204" pitchFamily="34" charset="-122"/>
            </a:endParaRPr>
          </a:p>
          <a:p>
            <a:pPr algn="just"/>
            <a:r>
              <a:rPr lang="zh-CN" altLang="en-US" sz="1100" dirty="0">
                <a:latin typeface="微软雅黑" panose="020B0503020204020204" pitchFamily="34" charset="-122"/>
                <a:ea typeface="微软雅黑" panose="020B0503020204020204" pitchFamily="34" charset="-122"/>
              </a:rPr>
              <a:t>文字说明文字说明</a:t>
            </a:r>
          </a:p>
        </p:txBody>
      </p:sp>
      <p:sp>
        <p:nvSpPr>
          <p:cNvPr id="20"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21" name="文本框 20"/>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p:cTn id="12" dur="500" fill="hold"/>
                                        <p:tgtEl>
                                          <p:spTgt spid="48"/>
                                        </p:tgtEl>
                                        <p:attrNameLst>
                                          <p:attrName>ppt_w</p:attrName>
                                        </p:attrNameLst>
                                      </p:cBhvr>
                                      <p:tavLst>
                                        <p:tav tm="0">
                                          <p:val>
                                            <p:fltVal val="0"/>
                                          </p:val>
                                        </p:tav>
                                        <p:tav tm="100000">
                                          <p:val>
                                            <p:strVal val="#ppt_w"/>
                                          </p:val>
                                        </p:tav>
                                      </p:tavLst>
                                    </p:anim>
                                    <p:anim calcmode="lin" valueType="num">
                                      <p:cBhvr>
                                        <p:cTn id="13" dur="500" fill="hold"/>
                                        <p:tgtEl>
                                          <p:spTgt spid="48"/>
                                        </p:tgtEl>
                                        <p:attrNameLst>
                                          <p:attrName>ppt_h</p:attrName>
                                        </p:attrNameLst>
                                      </p:cBhvr>
                                      <p:tavLst>
                                        <p:tav tm="0">
                                          <p:val>
                                            <p:fltVal val="0"/>
                                          </p:val>
                                        </p:tav>
                                        <p:tav tm="100000">
                                          <p:val>
                                            <p:strVal val="#ppt_h"/>
                                          </p:val>
                                        </p:tav>
                                      </p:tavLst>
                                    </p:anim>
                                    <p:animEffect transition="in" filter="fade">
                                      <p:cBhvr>
                                        <p:cTn id="14" dur="500"/>
                                        <p:tgtEl>
                                          <p:spTgt spid="48"/>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500" fill="hold"/>
                                        <p:tgtEl>
                                          <p:spTgt spid="50"/>
                                        </p:tgtEl>
                                        <p:attrNameLst>
                                          <p:attrName>ppt_w</p:attrName>
                                        </p:attrNameLst>
                                      </p:cBhvr>
                                      <p:tavLst>
                                        <p:tav tm="0">
                                          <p:val>
                                            <p:fltVal val="0"/>
                                          </p:val>
                                        </p:tav>
                                        <p:tav tm="100000">
                                          <p:val>
                                            <p:strVal val="#ppt_w"/>
                                          </p:val>
                                        </p:tav>
                                      </p:tavLst>
                                    </p:anim>
                                    <p:anim calcmode="lin" valueType="num">
                                      <p:cBhvr>
                                        <p:cTn id="25" dur="500" fill="hold"/>
                                        <p:tgtEl>
                                          <p:spTgt spid="50"/>
                                        </p:tgtEl>
                                        <p:attrNameLst>
                                          <p:attrName>ppt_h</p:attrName>
                                        </p:attrNameLst>
                                      </p:cBhvr>
                                      <p:tavLst>
                                        <p:tav tm="0">
                                          <p:val>
                                            <p:fltVal val="0"/>
                                          </p:val>
                                        </p:tav>
                                        <p:tav tm="100000">
                                          <p:val>
                                            <p:strVal val="#ppt_h"/>
                                          </p:val>
                                        </p:tav>
                                      </p:tavLst>
                                    </p:anim>
                                    <p:animEffect transition="in" filter="fade">
                                      <p:cBhvr>
                                        <p:cTn id="26" dur="500"/>
                                        <p:tgtEl>
                                          <p:spTgt spid="50"/>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51"/>
                                        </p:tgtEl>
                                        <p:attrNameLst>
                                          <p:attrName>style.visibility</p:attrName>
                                        </p:attrNameLst>
                                      </p:cBhvr>
                                      <p:to>
                                        <p:strVal val="visible"/>
                                      </p:to>
                                    </p:set>
                                    <p:anim calcmode="lin" valueType="num">
                                      <p:cBhvr>
                                        <p:cTn id="30" dur="500" fill="hold"/>
                                        <p:tgtEl>
                                          <p:spTgt spid="51"/>
                                        </p:tgtEl>
                                        <p:attrNameLst>
                                          <p:attrName>ppt_w</p:attrName>
                                        </p:attrNameLst>
                                      </p:cBhvr>
                                      <p:tavLst>
                                        <p:tav tm="0">
                                          <p:val>
                                            <p:fltVal val="0"/>
                                          </p:val>
                                        </p:tav>
                                        <p:tav tm="100000">
                                          <p:val>
                                            <p:strVal val="#ppt_w"/>
                                          </p:val>
                                        </p:tav>
                                      </p:tavLst>
                                    </p:anim>
                                    <p:anim calcmode="lin" valueType="num">
                                      <p:cBhvr>
                                        <p:cTn id="31" dur="500" fill="hold"/>
                                        <p:tgtEl>
                                          <p:spTgt spid="51"/>
                                        </p:tgtEl>
                                        <p:attrNameLst>
                                          <p:attrName>ppt_h</p:attrName>
                                        </p:attrNameLst>
                                      </p:cBhvr>
                                      <p:tavLst>
                                        <p:tav tm="0">
                                          <p:val>
                                            <p:fltVal val="0"/>
                                          </p:val>
                                        </p:tav>
                                        <p:tav tm="100000">
                                          <p:val>
                                            <p:strVal val="#ppt_h"/>
                                          </p:val>
                                        </p:tav>
                                      </p:tavLst>
                                    </p:anim>
                                    <p:animEffect transition="in" filter="fade">
                                      <p:cBhvr>
                                        <p:cTn id="32" dur="500"/>
                                        <p:tgtEl>
                                          <p:spTgt spid="51"/>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oup 40"/>
          <p:cNvGrpSpPr/>
          <p:nvPr/>
        </p:nvGrpSpPr>
        <p:grpSpPr>
          <a:xfrm>
            <a:off x="459963" y="987574"/>
            <a:ext cx="2087309" cy="1253081"/>
            <a:chOff x="1441450" y="1398043"/>
            <a:chExt cx="2019300" cy="1211904"/>
          </a:xfrm>
        </p:grpSpPr>
        <p:sp>
          <p:nvSpPr>
            <p:cNvPr id="58"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添加文字</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6"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endParaRPr lang="en-US" altLang="zh-CN" sz="105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7" name="Group 43"/>
          <p:cNvGrpSpPr/>
          <p:nvPr/>
        </p:nvGrpSpPr>
        <p:grpSpPr>
          <a:xfrm>
            <a:off x="459961" y="2950959"/>
            <a:ext cx="2087310" cy="1387083"/>
            <a:chOff x="1441449" y="1375177"/>
            <a:chExt cx="2019301" cy="1341502"/>
          </a:xfrm>
        </p:grpSpPr>
        <p:sp>
          <p:nvSpPr>
            <p:cNvPr id="78"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79" name="Text Placeholder 8"/>
            <p:cNvSpPr txBox="1"/>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grpSp>
        <p:nvGrpSpPr>
          <p:cNvPr id="80" name="Group 46"/>
          <p:cNvGrpSpPr/>
          <p:nvPr/>
        </p:nvGrpSpPr>
        <p:grpSpPr>
          <a:xfrm>
            <a:off x="6627307" y="987575"/>
            <a:ext cx="2087309" cy="1354219"/>
            <a:chOff x="1342364" y="1398043"/>
            <a:chExt cx="2019300" cy="1309719"/>
          </a:xfrm>
        </p:grpSpPr>
        <p:sp>
          <p:nvSpPr>
            <p:cNvPr id="81"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2" name="Text Placeholder 8"/>
            <p:cNvSpPr txBox="1"/>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cxnSp>
        <p:nvCxnSpPr>
          <p:cNvPr id="83" name="直接连接符 82"/>
          <p:cNvCxnSpPr>
            <a:stCxn id="92" idx="0"/>
          </p:cNvCxnSpPr>
          <p:nvPr/>
        </p:nvCxnSpPr>
        <p:spPr>
          <a:xfrm flipV="1">
            <a:off x="2828926"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2547274" y="1502362"/>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95" idx="0"/>
          </p:cNvCxnSpPr>
          <p:nvPr/>
        </p:nvCxnSpPr>
        <p:spPr>
          <a:xfrm flipV="1">
            <a:off x="4010421" y="1502362"/>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4010422" y="1502362"/>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98" idx="4"/>
          </p:cNvCxnSpPr>
          <p:nvPr/>
        </p:nvCxnSpPr>
        <p:spPr>
          <a:xfrm>
            <a:off x="5191918" y="3331854"/>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2547272" y="3806034"/>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101" idx="4"/>
          </p:cNvCxnSpPr>
          <p:nvPr/>
        </p:nvCxnSpPr>
        <p:spPr>
          <a:xfrm>
            <a:off x="6431074" y="3331855"/>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431074" y="4030446"/>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2120028" y="1913648"/>
            <a:ext cx="1417795" cy="1418205"/>
            <a:chOff x="2714799" y="2648622"/>
            <a:chExt cx="1891378" cy="1891378"/>
          </a:xfrm>
          <a:solidFill>
            <a:srgbClr val="005DA2"/>
          </a:solidFill>
          <a:effectLst>
            <a:outerShdw blurRad="101600" dist="38100" dir="2700000" sx="102000" sy="102000" algn="tl" rotWithShape="0">
              <a:prstClr val="black">
                <a:alpha val="39000"/>
              </a:prstClr>
            </a:outerShdw>
          </a:effectLst>
        </p:grpSpPr>
        <p:sp>
          <p:nvSpPr>
            <p:cNvPr id="92" name="Oval 8"/>
            <p:cNvSpPr/>
            <p:nvPr/>
          </p:nvSpPr>
          <p:spPr>
            <a:xfrm>
              <a:off x="2714799" y="2648622"/>
              <a:ext cx="1891378" cy="1891378"/>
            </a:xfrm>
            <a:prstGeom prst="ellipse">
              <a:avLst/>
            </a:prstGeom>
            <a:solidFill>
              <a:srgbClr val="0070C0"/>
            </a:solidFill>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pitchFamily="34" charset="-122"/>
                <a:ea typeface="微软雅黑" panose="020B0503020204020204" pitchFamily="34" charset="-122"/>
              </a:endParaRPr>
            </a:p>
          </p:txBody>
        </p:sp>
        <p:sp>
          <p:nvSpPr>
            <p:cNvPr id="93" name="Text Placeholder 2"/>
            <p:cNvSpPr txBox="1"/>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rPr>
                <a:t>项目一</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3301524" y="1913648"/>
            <a:ext cx="1417795" cy="1418205"/>
            <a:chOff x="4290947" y="2648622"/>
            <a:chExt cx="1891378" cy="1891378"/>
          </a:xfrm>
          <a:solidFill>
            <a:srgbClr val="FFC400"/>
          </a:solidFill>
        </p:grpSpPr>
        <p:sp>
          <p:nvSpPr>
            <p:cNvPr id="95" name="Oval 9"/>
            <p:cNvSpPr/>
            <p:nvPr/>
          </p:nvSpPr>
          <p:spPr>
            <a:xfrm>
              <a:off x="4290947" y="2648622"/>
              <a:ext cx="1891378" cy="1891378"/>
            </a:xfrm>
            <a:prstGeom prst="ellipse">
              <a:avLst/>
            </a:prstGeom>
            <a:solidFill>
              <a:srgbClr val="0070C0"/>
            </a:solidFill>
            <a:effectLst>
              <a:outerShdw blurRad="50800" dist="38100" dir="2700000" sx="101000" sy="101000" algn="tl" rotWithShape="0">
                <a:prstClr val="black">
                  <a:alpha val="36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pitchFamily="34" charset="-122"/>
                <a:ea typeface="微软雅黑" panose="020B0503020204020204" pitchFamily="34" charset="-122"/>
              </a:endParaRPr>
            </a:p>
          </p:txBody>
        </p:sp>
        <p:sp>
          <p:nvSpPr>
            <p:cNvPr id="96" name="Text Placeholder 2"/>
            <p:cNvSpPr txBox="1"/>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rPr>
                <a:t>项目二</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4483020" y="1913648"/>
            <a:ext cx="1417795" cy="1418205"/>
            <a:chOff x="5867096" y="2648622"/>
            <a:chExt cx="1891378" cy="1891378"/>
          </a:xfrm>
          <a:solidFill>
            <a:srgbClr val="005DA2"/>
          </a:solidFill>
        </p:grpSpPr>
        <p:sp>
          <p:nvSpPr>
            <p:cNvPr id="98" name="Oval 10"/>
            <p:cNvSpPr/>
            <p:nvPr/>
          </p:nvSpPr>
          <p:spPr>
            <a:xfrm>
              <a:off x="5867096" y="2648622"/>
              <a:ext cx="1891378" cy="1891378"/>
            </a:xfrm>
            <a:prstGeom prst="ellipse">
              <a:avLst/>
            </a:prstGeom>
            <a:solidFill>
              <a:srgbClr val="0070C0"/>
            </a:solidFill>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pitchFamily="34" charset="-122"/>
                <a:ea typeface="微软雅黑" panose="020B0503020204020204" pitchFamily="34" charset="-122"/>
              </a:endParaRPr>
            </a:p>
          </p:txBody>
        </p:sp>
        <p:sp>
          <p:nvSpPr>
            <p:cNvPr id="99" name="Text Placeholder 2"/>
            <p:cNvSpPr txBox="1"/>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rPr>
                <a:t>项目三</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5722177" y="1913648"/>
            <a:ext cx="1417795" cy="1418205"/>
            <a:chOff x="7520165" y="2648622"/>
            <a:chExt cx="1891378" cy="1891378"/>
          </a:xfrm>
          <a:solidFill>
            <a:srgbClr val="FFC400"/>
          </a:solidFill>
        </p:grpSpPr>
        <p:sp>
          <p:nvSpPr>
            <p:cNvPr id="101" name="Oval 11"/>
            <p:cNvSpPr/>
            <p:nvPr/>
          </p:nvSpPr>
          <p:spPr>
            <a:xfrm>
              <a:off x="7520165" y="2648622"/>
              <a:ext cx="1891378" cy="1891378"/>
            </a:xfrm>
            <a:prstGeom prst="ellipse">
              <a:avLst/>
            </a:prstGeom>
            <a:solidFill>
              <a:srgbClr val="0070C0"/>
            </a:solidFill>
            <a:effectLst>
              <a:outerShdw blurRad="50800" dist="38100" dir="2700000" sx="101000" sy="101000" algn="tl"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pitchFamily="34" charset="-122"/>
                <a:ea typeface="微软雅黑" panose="020B0503020204020204" pitchFamily="34" charset="-122"/>
              </a:endParaRPr>
            </a:p>
          </p:txBody>
        </p:sp>
        <p:sp>
          <p:nvSpPr>
            <p:cNvPr id="102" name="Text Placeholder 2"/>
            <p:cNvSpPr txBox="1"/>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pitchFamily="34" charset="-122"/>
                  <a:ea typeface="微软雅黑" panose="020B0503020204020204" pitchFamily="34" charset="-122"/>
                </a:rPr>
                <a:t>项目四</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103" name="Group 49"/>
          <p:cNvGrpSpPr/>
          <p:nvPr/>
        </p:nvGrpSpPr>
        <p:grpSpPr>
          <a:xfrm>
            <a:off x="6651630" y="3219822"/>
            <a:ext cx="2096834" cy="1377686"/>
            <a:chOff x="1441450" y="1619081"/>
            <a:chExt cx="2028515" cy="1332412"/>
          </a:xfrm>
        </p:grpSpPr>
        <p:sp>
          <p:nvSpPr>
            <p:cNvPr id="104"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05" name="Text Placeholder 8"/>
            <p:cNvSpPr txBox="1"/>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sp>
        <p:nvSpPr>
          <p:cNvPr id="35"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36" name="文本框 35"/>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fade">
                                      <p:cBhvr>
                                        <p:cTn id="7" dur="500"/>
                                        <p:tgtEl>
                                          <p:spTgt spid="9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ipe(down)">
                                      <p:cBhvr>
                                        <p:cTn id="11" dur="500"/>
                                        <p:tgtEl>
                                          <p:spTgt spid="8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84"/>
                                        </p:tgtEl>
                                        <p:attrNameLst>
                                          <p:attrName>style.visibility</p:attrName>
                                        </p:attrNameLst>
                                      </p:cBhvr>
                                      <p:to>
                                        <p:strVal val="visible"/>
                                      </p:to>
                                    </p:set>
                                    <p:animEffect transition="in" filter="wipe(right)">
                                      <p:cBhvr>
                                        <p:cTn id="15" dur="500"/>
                                        <p:tgtEl>
                                          <p:spTgt spid="8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left)">
                                      <p:cBhvr>
                                        <p:cTn id="19" dur="500"/>
                                        <p:tgtEl>
                                          <p:spTgt spid="5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4"/>
                                        </p:tgtEl>
                                        <p:attrNameLst>
                                          <p:attrName>style.visibility</p:attrName>
                                        </p:attrNameLst>
                                      </p:cBhvr>
                                      <p:to>
                                        <p:strVal val="visible"/>
                                      </p:to>
                                    </p:set>
                                    <p:animEffect transition="in" filter="fade">
                                      <p:cBhvr>
                                        <p:cTn id="23" dur="500"/>
                                        <p:tgtEl>
                                          <p:spTgt spid="9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wipe(down)">
                                      <p:cBhvr>
                                        <p:cTn id="27" dur="500"/>
                                        <p:tgtEl>
                                          <p:spTgt spid="85"/>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86"/>
                                        </p:tgtEl>
                                        <p:attrNameLst>
                                          <p:attrName>style.visibility</p:attrName>
                                        </p:attrNameLst>
                                      </p:cBhvr>
                                      <p:to>
                                        <p:strVal val="visible"/>
                                      </p:to>
                                    </p:set>
                                    <p:animEffect transition="in" filter="wipe(left)">
                                      <p:cBhvr>
                                        <p:cTn id="31" dur="500"/>
                                        <p:tgtEl>
                                          <p:spTgt spid="8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wipe(left)">
                                      <p:cBhvr>
                                        <p:cTn id="35" dur="500"/>
                                        <p:tgtEl>
                                          <p:spTgt spid="8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97"/>
                                        </p:tgtEl>
                                        <p:attrNameLst>
                                          <p:attrName>style.visibility</p:attrName>
                                        </p:attrNameLst>
                                      </p:cBhvr>
                                      <p:to>
                                        <p:strVal val="visible"/>
                                      </p:to>
                                    </p:set>
                                    <p:animEffect transition="in" filter="fade">
                                      <p:cBhvr>
                                        <p:cTn id="39" dur="500"/>
                                        <p:tgtEl>
                                          <p:spTgt spid="97"/>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wipe(up)">
                                      <p:cBhvr>
                                        <p:cTn id="43" dur="500"/>
                                        <p:tgtEl>
                                          <p:spTgt spid="87"/>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wipe(right)">
                                      <p:cBhvr>
                                        <p:cTn id="47" dur="500"/>
                                        <p:tgtEl>
                                          <p:spTgt spid="88"/>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wipe(left)">
                                      <p:cBhvr>
                                        <p:cTn id="51" dur="500"/>
                                        <p:tgtEl>
                                          <p:spTgt spid="77"/>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00"/>
                                        </p:tgtEl>
                                        <p:attrNameLst>
                                          <p:attrName>style.visibility</p:attrName>
                                        </p:attrNameLst>
                                      </p:cBhvr>
                                      <p:to>
                                        <p:strVal val="visible"/>
                                      </p:to>
                                    </p:set>
                                    <p:animEffect transition="in" filter="fade">
                                      <p:cBhvr>
                                        <p:cTn id="55" dur="500"/>
                                        <p:tgtEl>
                                          <p:spTgt spid="100"/>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up)">
                                      <p:cBhvr>
                                        <p:cTn id="59" dur="500"/>
                                        <p:tgtEl>
                                          <p:spTgt spid="89"/>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wipe(left)">
                                      <p:cBhvr>
                                        <p:cTn id="63" dur="500"/>
                                        <p:tgtEl>
                                          <p:spTgt spid="90"/>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103"/>
                                        </p:tgtEl>
                                        <p:attrNameLst>
                                          <p:attrName>style.visibility</p:attrName>
                                        </p:attrNameLst>
                                      </p:cBhvr>
                                      <p:to>
                                        <p:strVal val="visible"/>
                                      </p:to>
                                    </p:set>
                                    <p:animEffect transition="in" filter="wipe(left)">
                                      <p:cBhvr>
                                        <p:cTn id="67" dur="500"/>
                                        <p:tgtEl>
                                          <p:spTgt spid="10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left)">
                                      <p:cBhvr>
                                        <p:cTn id="7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9"/>
          <p:cNvSpPr txBox="1"/>
          <p:nvPr/>
        </p:nvSpPr>
        <p:spPr>
          <a:xfrm>
            <a:off x="1359335" y="2895786"/>
            <a:ext cx="1024300"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75000"/>
                    <a:lumOff val="25000"/>
                  </a:schemeClr>
                </a:solidFill>
                <a:latin typeface="+mj-ea"/>
              </a:rPr>
              <a:t>点击输入简要文字内容，文字内容需概括精炼，不用多余的文字修饰</a:t>
            </a:r>
            <a:endParaRPr lang="en-US" altLang="zh-CN" dirty="0">
              <a:solidFill>
                <a:schemeClr val="tx1">
                  <a:lumMod val="75000"/>
                  <a:lumOff val="25000"/>
                </a:schemeClr>
              </a:solidFill>
              <a:latin typeface="+mj-ea"/>
            </a:endParaRPr>
          </a:p>
        </p:txBody>
      </p:sp>
      <p:sp>
        <p:nvSpPr>
          <p:cNvPr id="23" name="TextBox 31"/>
          <p:cNvSpPr txBox="1"/>
          <p:nvPr/>
        </p:nvSpPr>
        <p:spPr>
          <a:xfrm>
            <a:off x="3008287" y="2895786"/>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4" name="TextBox 32"/>
          <p:cNvSpPr txBox="1"/>
          <p:nvPr/>
        </p:nvSpPr>
        <p:spPr>
          <a:xfrm>
            <a:off x="4634107" y="2903751"/>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5" name="TextBox 33"/>
          <p:cNvSpPr txBox="1"/>
          <p:nvPr/>
        </p:nvSpPr>
        <p:spPr>
          <a:xfrm>
            <a:off x="6283059" y="2903751"/>
            <a:ext cx="1024300" cy="92313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lumMod val="75000"/>
                    <a:lumOff val="25000"/>
                  </a:schemeClr>
                </a:solidFill>
                <a:latin typeface="+mj-ea"/>
                <a:ea typeface="+mj-ea"/>
              </a:rPr>
              <a:t>点击输入简要文字内容，文字内容需概括精炼，不用多余的文字修饰</a:t>
            </a:r>
            <a:endParaRPr lang="en-US" altLang="zh-CN" dirty="0">
              <a:solidFill>
                <a:schemeClr val="tx1">
                  <a:lumMod val="75000"/>
                  <a:lumOff val="25000"/>
                </a:schemeClr>
              </a:solidFill>
              <a:latin typeface="+mj-ea"/>
              <a:ea typeface="+mj-ea"/>
            </a:endParaRPr>
          </a:p>
        </p:txBody>
      </p:sp>
      <p:sp>
        <p:nvSpPr>
          <p:cNvPr id="26" name="燕尾形箭头 25"/>
          <p:cNvSpPr/>
          <p:nvPr/>
        </p:nvSpPr>
        <p:spPr>
          <a:xfrm>
            <a:off x="683062" y="2066404"/>
            <a:ext cx="7513402" cy="179669"/>
          </a:xfrm>
          <a:prstGeom prst="notched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a:defRPr/>
            </a:pPr>
            <a:endParaRPr lang="zh-CN" altLang="en-US" sz="2500">
              <a:solidFill>
                <a:srgbClr val="0070C0"/>
              </a:solidFill>
              <a:latin typeface="+mj-ea"/>
              <a:ea typeface="+mj-ea"/>
              <a:cs typeface="Arial" panose="020B0604020202020204" pitchFamily="34" charset="0"/>
            </a:endParaRPr>
          </a:p>
        </p:txBody>
      </p:sp>
      <p:grpSp>
        <p:nvGrpSpPr>
          <p:cNvPr id="27" name="组合 26"/>
          <p:cNvGrpSpPr/>
          <p:nvPr/>
        </p:nvGrpSpPr>
        <p:grpSpPr>
          <a:xfrm>
            <a:off x="1352018" y="1641530"/>
            <a:ext cx="1041160" cy="1041024"/>
            <a:chOff x="1278794" y="3334906"/>
            <a:chExt cx="914014" cy="914014"/>
          </a:xfrm>
        </p:grpSpPr>
        <p:grpSp>
          <p:nvGrpSpPr>
            <p:cNvPr id="28" name="组合 2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29" name="TextBox 3"/>
            <p:cNvSpPr txBox="1"/>
            <p:nvPr/>
          </p:nvSpPr>
          <p:spPr>
            <a:xfrm>
              <a:off x="1338544" y="3673243"/>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日程安排</a:t>
              </a:r>
            </a:p>
          </p:txBody>
        </p:sp>
      </p:grpSp>
      <p:grpSp>
        <p:nvGrpSpPr>
          <p:cNvPr id="32" name="组合 31"/>
          <p:cNvGrpSpPr/>
          <p:nvPr/>
        </p:nvGrpSpPr>
        <p:grpSpPr>
          <a:xfrm>
            <a:off x="2953828" y="1645241"/>
            <a:ext cx="1041160" cy="1041024"/>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34" name="TextBox 8"/>
            <p:cNvSpPr txBox="1"/>
            <p:nvPr/>
          </p:nvSpPr>
          <p:spPr>
            <a:xfrm>
              <a:off x="1338544" y="3669985"/>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行动策略</a:t>
              </a:r>
            </a:p>
          </p:txBody>
        </p:sp>
      </p:grpSp>
      <p:grpSp>
        <p:nvGrpSpPr>
          <p:cNvPr id="37" name="组合 36"/>
          <p:cNvGrpSpPr/>
          <p:nvPr/>
        </p:nvGrpSpPr>
        <p:grpSpPr>
          <a:xfrm>
            <a:off x="4560063" y="1641530"/>
            <a:ext cx="1041160" cy="1041024"/>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39" name="TextBox 13"/>
            <p:cNvSpPr txBox="1"/>
            <p:nvPr/>
          </p:nvSpPr>
          <p:spPr>
            <a:xfrm>
              <a:off x="1338544" y="3689957"/>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客户服务</a:t>
              </a:r>
            </a:p>
          </p:txBody>
        </p:sp>
      </p:grpSp>
      <p:grpSp>
        <p:nvGrpSpPr>
          <p:cNvPr id="42" name="组合 41"/>
          <p:cNvGrpSpPr/>
          <p:nvPr/>
        </p:nvGrpSpPr>
        <p:grpSpPr>
          <a:xfrm>
            <a:off x="6266199" y="1648406"/>
            <a:ext cx="1041160" cy="1041024"/>
            <a:chOff x="1278794" y="3334906"/>
            <a:chExt cx="914014" cy="914014"/>
          </a:xfrm>
        </p:grpSpPr>
        <p:grpSp>
          <p:nvGrpSpPr>
            <p:cNvPr id="43"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sp>
            <p:nvSpPr>
              <p:cNvPr id="46" name="椭圆 4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mj-ea"/>
                  <a:ea typeface="+mj-ea"/>
                </a:endParaRPr>
              </a:p>
            </p:txBody>
          </p:sp>
        </p:grpSp>
        <p:sp>
          <p:nvSpPr>
            <p:cNvPr id="44" name="TextBox 18"/>
            <p:cNvSpPr txBox="1"/>
            <p:nvPr/>
          </p:nvSpPr>
          <p:spPr>
            <a:xfrm>
              <a:off x="1338544" y="3672131"/>
              <a:ext cx="792560" cy="270227"/>
            </a:xfrm>
            <a:prstGeom prst="rect">
              <a:avLst/>
            </a:prstGeom>
            <a:noFill/>
          </p:spPr>
          <p:txBody>
            <a:bodyPr wrap="none" rtlCol="0">
              <a:spAutoFit/>
            </a:bodyPr>
            <a:lstStyle/>
            <a:p>
              <a:pPr algn="ctr"/>
              <a:r>
                <a:rPr lang="zh-CN" altLang="en-US" b="1" dirty="0">
                  <a:solidFill>
                    <a:srgbClr val="0070C0"/>
                  </a:solidFill>
                  <a:latin typeface="+mj-ea"/>
                  <a:ea typeface="+mj-ea"/>
                </a:rPr>
                <a:t>后勤保障</a:t>
              </a:r>
            </a:p>
          </p:txBody>
        </p:sp>
      </p:grpSp>
      <p:sp>
        <p:nvSpPr>
          <p:cNvPr id="47" name="椭圆 46"/>
          <p:cNvSpPr/>
          <p:nvPr/>
        </p:nvSpPr>
        <p:spPr>
          <a:xfrm>
            <a:off x="1380189" y="1536306"/>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solidFill>
                <a:srgbClr val="0070C0"/>
              </a:solidFill>
              <a:latin typeface="+mj-ea"/>
              <a:ea typeface="+mj-ea"/>
            </a:endParaRPr>
          </a:p>
        </p:txBody>
      </p:sp>
      <p:sp>
        <p:nvSpPr>
          <p:cNvPr id="48" name="椭圆 47"/>
          <p:cNvSpPr/>
          <p:nvPr/>
        </p:nvSpPr>
        <p:spPr>
          <a:xfrm>
            <a:off x="3099591" y="1527501"/>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solidFill>
                <a:srgbClr val="0070C0"/>
              </a:solidFill>
              <a:latin typeface="+mj-ea"/>
              <a:ea typeface="+mj-ea"/>
            </a:endParaRPr>
          </a:p>
        </p:txBody>
      </p:sp>
      <p:sp>
        <p:nvSpPr>
          <p:cNvPr id="49" name="椭圆 48"/>
          <p:cNvSpPr/>
          <p:nvPr/>
        </p:nvSpPr>
        <p:spPr>
          <a:xfrm>
            <a:off x="4539351" y="1536306"/>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solidFill>
                <a:srgbClr val="0070C0"/>
              </a:solidFill>
              <a:latin typeface="+mj-ea"/>
              <a:ea typeface="+mj-ea"/>
            </a:endParaRPr>
          </a:p>
        </p:txBody>
      </p:sp>
      <p:sp>
        <p:nvSpPr>
          <p:cNvPr id="50" name="椭圆 49"/>
          <p:cNvSpPr/>
          <p:nvPr/>
        </p:nvSpPr>
        <p:spPr>
          <a:xfrm>
            <a:off x="6288923" y="1536306"/>
            <a:ext cx="395860" cy="395809"/>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500" dirty="0">
              <a:solidFill>
                <a:srgbClr val="0070C0"/>
              </a:solidFill>
              <a:latin typeface="+mj-ea"/>
              <a:ea typeface="+mj-ea"/>
            </a:endParaRPr>
          </a:p>
        </p:txBody>
      </p:sp>
      <p:sp>
        <p:nvSpPr>
          <p:cNvPr id="51" name="Freeform 34"/>
          <p:cNvSpPr>
            <a:spLocks noEditPoints="1"/>
          </p:cNvSpPr>
          <p:nvPr/>
        </p:nvSpPr>
        <p:spPr bwMode="auto">
          <a:xfrm>
            <a:off x="1490509" y="1621340"/>
            <a:ext cx="205031" cy="210399"/>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solidFill>
                <a:srgbClr val="0070C0"/>
              </a:solidFill>
              <a:latin typeface="+mj-ea"/>
              <a:ea typeface="+mj-ea"/>
            </a:endParaRPr>
          </a:p>
        </p:txBody>
      </p:sp>
      <p:sp>
        <p:nvSpPr>
          <p:cNvPr id="52" name="Freeform 26"/>
          <p:cNvSpPr>
            <a:spLocks noEditPoints="1"/>
          </p:cNvSpPr>
          <p:nvPr/>
        </p:nvSpPr>
        <p:spPr bwMode="auto">
          <a:xfrm>
            <a:off x="3203737" y="1632771"/>
            <a:ext cx="187567" cy="18527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lstStyle/>
          <a:p>
            <a:endParaRPr lang="zh-CN" altLang="en-US" sz="1500">
              <a:solidFill>
                <a:srgbClr val="0070C0"/>
              </a:solidFill>
              <a:latin typeface="+mj-ea"/>
              <a:ea typeface="+mj-ea"/>
            </a:endParaRPr>
          </a:p>
        </p:txBody>
      </p:sp>
      <p:sp>
        <p:nvSpPr>
          <p:cNvPr id="53" name="Freeform 35"/>
          <p:cNvSpPr>
            <a:spLocks noEditPoints="1"/>
          </p:cNvSpPr>
          <p:nvPr/>
        </p:nvSpPr>
        <p:spPr bwMode="auto">
          <a:xfrm>
            <a:off x="6396665" y="1636683"/>
            <a:ext cx="180376" cy="195056"/>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lstStyle/>
          <a:p>
            <a:endParaRPr lang="zh-CN" altLang="en-US" sz="1500">
              <a:solidFill>
                <a:srgbClr val="0070C0"/>
              </a:solidFill>
              <a:latin typeface="+mj-ea"/>
              <a:ea typeface="+mj-ea"/>
            </a:endParaRPr>
          </a:p>
        </p:txBody>
      </p:sp>
      <p:sp>
        <p:nvSpPr>
          <p:cNvPr id="54" name="Freeform 20"/>
          <p:cNvSpPr>
            <a:spLocks noEditPoints="1"/>
          </p:cNvSpPr>
          <p:nvPr/>
        </p:nvSpPr>
        <p:spPr bwMode="auto">
          <a:xfrm>
            <a:off x="4649055" y="1623213"/>
            <a:ext cx="176451" cy="221994"/>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lstStyle/>
          <a:p>
            <a:endParaRPr lang="zh-CN" altLang="en-US" sz="1500">
              <a:solidFill>
                <a:srgbClr val="0070C0"/>
              </a:solidFill>
              <a:latin typeface="+mj-ea"/>
              <a:ea typeface="+mj-ea"/>
            </a:endParaRPr>
          </a:p>
        </p:txBody>
      </p:sp>
      <p:sp>
        <p:nvSpPr>
          <p:cNvPr id="55"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57" name="文本框 56"/>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par>
                                    <p:cTn id="8" presetID="53" presetClass="entr" presetSubtype="16"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 calcmode="lin" valueType="num">
                                          <p:cBhvr>
                                            <p:cTn id="10" dur="500" fill="hold"/>
                                            <p:tgtEl>
                                              <p:spTgt spid="27"/>
                                            </p:tgtEl>
                                            <p:attrNameLst>
                                              <p:attrName>ppt_w</p:attrName>
                                            </p:attrNameLst>
                                          </p:cBhvr>
                                          <p:tavLst>
                                            <p:tav tm="0">
                                              <p:val>
                                                <p:fltVal val="0"/>
                                              </p:val>
                                            </p:tav>
                                            <p:tav tm="100000">
                                              <p:val>
                                                <p:strVal val="#ppt_w"/>
                                              </p:val>
                                            </p:tav>
                                          </p:tavLst>
                                        </p:anim>
                                        <p:anim calcmode="lin" valueType="num">
                                          <p:cBhvr>
                                            <p:cTn id="11" dur="500" fill="hold"/>
                                            <p:tgtEl>
                                              <p:spTgt spid="27"/>
                                            </p:tgtEl>
                                            <p:attrNameLst>
                                              <p:attrName>ppt_h</p:attrName>
                                            </p:attrNameLst>
                                          </p:cBhvr>
                                          <p:tavLst>
                                            <p:tav tm="0">
                                              <p:val>
                                                <p:fltVal val="0"/>
                                              </p:val>
                                            </p:tav>
                                            <p:tav tm="100000">
                                              <p:val>
                                                <p:strVal val="#ppt_h"/>
                                              </p:val>
                                            </p:tav>
                                          </p:tavLst>
                                        </p:anim>
                                        <p:animEffect transition="in" filter="fade">
                                          <p:cBhvr>
                                            <p:cTn id="12" dur="500"/>
                                            <p:tgtEl>
                                              <p:spTgt spid="27"/>
                                            </p:tgtEl>
                                          </p:cBhvr>
                                        </p:animEffect>
                                      </p:childTnLst>
                                    </p:cTn>
                                  </p:par>
                                  <p:par>
                                    <p:cTn id="13" presetID="53" presetClass="entr" presetSubtype="16" fill="hold" nodeType="withEffect">
                                      <p:stCondLst>
                                        <p:cond delay="50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par>
                                    <p:cTn id="18" presetID="53" presetClass="entr" presetSubtype="16" fill="hold" nodeType="withEffect">
                                      <p:stCondLst>
                                        <p:cond delay="75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53" presetClass="entr" presetSubtype="16" fill="hold" nodeType="withEffect">
                                      <p:stCondLst>
                                        <p:cond delay="100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Effect transition="in" filter="fade">
                                          <p:cBhvr>
                                            <p:cTn id="27" dur="500"/>
                                            <p:tgtEl>
                                              <p:spTgt spid="42"/>
                                            </p:tgtEl>
                                          </p:cBhvr>
                                        </p:animEffect>
                                      </p:childTnLst>
                                    </p:cTn>
                                  </p:par>
                                </p:childTnLst>
                              </p:cTn>
                            </p:par>
                            <p:par>
                              <p:cTn id="28" fill="hold">
                                <p:stCondLst>
                                  <p:cond delay="1500"/>
                                </p:stCondLst>
                                <p:childTnLst>
                                  <p:par>
                                    <p:cTn id="29" presetID="2" presetClass="entr" presetSubtype="2" fill="hold" grpId="0" nodeType="afterEffect" p14:presetBounceEnd="44000">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14:bounceEnd="44000">
                                          <p:cBhvr additive="base">
                                            <p:cTn id="31" dur="500" fill="hold"/>
                                            <p:tgtEl>
                                              <p:spTgt spid="47"/>
                                            </p:tgtEl>
                                            <p:attrNameLst>
                                              <p:attrName>ppt_x</p:attrName>
                                            </p:attrNameLst>
                                          </p:cBhvr>
                                          <p:tavLst>
                                            <p:tav tm="0">
                                              <p:val>
                                                <p:strVal val="1+#ppt_w/2"/>
                                              </p:val>
                                            </p:tav>
                                            <p:tav tm="100000">
                                              <p:val>
                                                <p:strVal val="#ppt_x"/>
                                              </p:val>
                                            </p:tav>
                                          </p:tavLst>
                                        </p:anim>
                                        <p:anim calcmode="lin" valueType="num" p14:bounceEnd="44000">
                                          <p:cBhvr additive="base">
                                            <p:cTn id="32" dur="500" fill="hold"/>
                                            <p:tgtEl>
                                              <p:spTgt spid="4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44000">
                                      <p:stCondLst>
                                        <p:cond delay="100"/>
                                      </p:stCondLst>
                                      <p:childTnLst>
                                        <p:set>
                                          <p:cBhvr>
                                            <p:cTn id="34" dur="1" fill="hold">
                                              <p:stCondLst>
                                                <p:cond delay="0"/>
                                              </p:stCondLst>
                                            </p:cTn>
                                            <p:tgtEl>
                                              <p:spTgt spid="48"/>
                                            </p:tgtEl>
                                            <p:attrNameLst>
                                              <p:attrName>style.visibility</p:attrName>
                                            </p:attrNameLst>
                                          </p:cBhvr>
                                          <p:to>
                                            <p:strVal val="visible"/>
                                          </p:to>
                                        </p:set>
                                        <p:anim calcmode="lin" valueType="num" p14:bounceEnd="44000">
                                          <p:cBhvr additive="base">
                                            <p:cTn id="35" dur="500" fill="hold"/>
                                            <p:tgtEl>
                                              <p:spTgt spid="48"/>
                                            </p:tgtEl>
                                            <p:attrNameLst>
                                              <p:attrName>ppt_x</p:attrName>
                                            </p:attrNameLst>
                                          </p:cBhvr>
                                          <p:tavLst>
                                            <p:tav tm="0">
                                              <p:val>
                                                <p:strVal val="1+#ppt_w/2"/>
                                              </p:val>
                                            </p:tav>
                                            <p:tav tm="100000">
                                              <p:val>
                                                <p:strVal val="#ppt_x"/>
                                              </p:val>
                                            </p:tav>
                                          </p:tavLst>
                                        </p:anim>
                                        <p:anim calcmode="lin" valueType="num" p14:bounceEnd="44000">
                                          <p:cBhvr additive="base">
                                            <p:cTn id="36" dur="500" fill="hold"/>
                                            <p:tgtEl>
                                              <p:spTgt spid="4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44000">
                                      <p:stCondLst>
                                        <p:cond delay="200"/>
                                      </p:stCondLst>
                                      <p:childTnLst>
                                        <p:set>
                                          <p:cBhvr>
                                            <p:cTn id="38" dur="1" fill="hold">
                                              <p:stCondLst>
                                                <p:cond delay="0"/>
                                              </p:stCondLst>
                                            </p:cTn>
                                            <p:tgtEl>
                                              <p:spTgt spid="49"/>
                                            </p:tgtEl>
                                            <p:attrNameLst>
                                              <p:attrName>style.visibility</p:attrName>
                                            </p:attrNameLst>
                                          </p:cBhvr>
                                          <p:to>
                                            <p:strVal val="visible"/>
                                          </p:to>
                                        </p:set>
                                        <p:anim calcmode="lin" valueType="num" p14:bounceEnd="44000">
                                          <p:cBhvr additive="base">
                                            <p:cTn id="39" dur="500" fill="hold"/>
                                            <p:tgtEl>
                                              <p:spTgt spid="49"/>
                                            </p:tgtEl>
                                            <p:attrNameLst>
                                              <p:attrName>ppt_x</p:attrName>
                                            </p:attrNameLst>
                                          </p:cBhvr>
                                          <p:tavLst>
                                            <p:tav tm="0">
                                              <p:val>
                                                <p:strVal val="1+#ppt_w/2"/>
                                              </p:val>
                                            </p:tav>
                                            <p:tav tm="100000">
                                              <p:val>
                                                <p:strVal val="#ppt_x"/>
                                              </p:val>
                                            </p:tav>
                                          </p:tavLst>
                                        </p:anim>
                                        <p:anim calcmode="lin" valueType="num" p14:bounceEnd="44000">
                                          <p:cBhvr additive="base">
                                            <p:cTn id="40" dur="500" fill="hold"/>
                                            <p:tgtEl>
                                              <p:spTgt spid="4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44000">
                                      <p:stCondLst>
                                        <p:cond delay="300"/>
                                      </p:stCondLst>
                                      <p:childTnLst>
                                        <p:set>
                                          <p:cBhvr>
                                            <p:cTn id="42" dur="1" fill="hold">
                                              <p:stCondLst>
                                                <p:cond delay="0"/>
                                              </p:stCondLst>
                                            </p:cTn>
                                            <p:tgtEl>
                                              <p:spTgt spid="50"/>
                                            </p:tgtEl>
                                            <p:attrNameLst>
                                              <p:attrName>style.visibility</p:attrName>
                                            </p:attrNameLst>
                                          </p:cBhvr>
                                          <p:to>
                                            <p:strVal val="visible"/>
                                          </p:to>
                                        </p:set>
                                        <p:anim calcmode="lin" valueType="num" p14:bounceEnd="44000">
                                          <p:cBhvr additive="base">
                                            <p:cTn id="43" dur="500" fill="hold"/>
                                            <p:tgtEl>
                                              <p:spTgt spid="50"/>
                                            </p:tgtEl>
                                            <p:attrNameLst>
                                              <p:attrName>ppt_x</p:attrName>
                                            </p:attrNameLst>
                                          </p:cBhvr>
                                          <p:tavLst>
                                            <p:tav tm="0">
                                              <p:val>
                                                <p:strVal val="1+#ppt_w/2"/>
                                              </p:val>
                                            </p:tav>
                                            <p:tav tm="100000">
                                              <p:val>
                                                <p:strVal val="#ppt_x"/>
                                              </p:val>
                                            </p:tav>
                                          </p:tavLst>
                                        </p:anim>
                                        <p:anim calcmode="lin" valueType="num" p14:bounceEnd="44000">
                                          <p:cBhvr additive="base">
                                            <p:cTn id="44" dur="500" fill="hold"/>
                                            <p:tgtEl>
                                              <p:spTgt spid="50"/>
                                            </p:tgtEl>
                                            <p:attrNameLst>
                                              <p:attrName>ppt_y</p:attrName>
                                            </p:attrNameLst>
                                          </p:cBhvr>
                                          <p:tavLst>
                                            <p:tav tm="0">
                                              <p:val>
                                                <p:strVal val="#ppt_y"/>
                                              </p:val>
                                            </p:tav>
                                            <p:tav tm="100000">
                                              <p:val>
                                                <p:strVal val="#ppt_y"/>
                                              </p:val>
                                            </p:tav>
                                          </p:tavLst>
                                        </p:anim>
                                      </p:childTnLst>
                                    </p:cTn>
                                  </p:par>
                                  <p:par>
                                    <p:cTn id="45" presetID="31" presetClass="entr" presetSubtype="0" fill="hold" grpId="0" nodeType="withEffect">
                                      <p:stCondLst>
                                        <p:cond delay="400"/>
                                      </p:stCondLst>
                                      <p:childTnLst>
                                        <p:set>
                                          <p:cBhvr>
                                            <p:cTn id="46" dur="1" fill="hold">
                                              <p:stCondLst>
                                                <p:cond delay="0"/>
                                              </p:stCondLst>
                                            </p:cTn>
                                            <p:tgtEl>
                                              <p:spTgt spid="51"/>
                                            </p:tgtEl>
                                            <p:attrNameLst>
                                              <p:attrName>style.visibility</p:attrName>
                                            </p:attrNameLst>
                                          </p:cBhvr>
                                          <p:to>
                                            <p:strVal val="visible"/>
                                          </p:to>
                                        </p:set>
                                        <p:anim calcmode="lin" valueType="num">
                                          <p:cBhvr>
                                            <p:cTn id="47" dur="500" fill="hold"/>
                                            <p:tgtEl>
                                              <p:spTgt spid="51"/>
                                            </p:tgtEl>
                                            <p:attrNameLst>
                                              <p:attrName>ppt_w</p:attrName>
                                            </p:attrNameLst>
                                          </p:cBhvr>
                                          <p:tavLst>
                                            <p:tav tm="0">
                                              <p:val>
                                                <p:fltVal val="0"/>
                                              </p:val>
                                            </p:tav>
                                            <p:tav tm="100000">
                                              <p:val>
                                                <p:strVal val="#ppt_w"/>
                                              </p:val>
                                            </p:tav>
                                          </p:tavLst>
                                        </p:anim>
                                        <p:anim calcmode="lin" valueType="num">
                                          <p:cBhvr>
                                            <p:cTn id="48" dur="500" fill="hold"/>
                                            <p:tgtEl>
                                              <p:spTgt spid="51"/>
                                            </p:tgtEl>
                                            <p:attrNameLst>
                                              <p:attrName>ppt_h</p:attrName>
                                            </p:attrNameLst>
                                          </p:cBhvr>
                                          <p:tavLst>
                                            <p:tav tm="0">
                                              <p:val>
                                                <p:fltVal val="0"/>
                                              </p:val>
                                            </p:tav>
                                            <p:tav tm="100000">
                                              <p:val>
                                                <p:strVal val="#ppt_h"/>
                                              </p:val>
                                            </p:tav>
                                          </p:tavLst>
                                        </p:anim>
                                        <p:anim calcmode="lin" valueType="num">
                                          <p:cBhvr>
                                            <p:cTn id="49" dur="500" fill="hold"/>
                                            <p:tgtEl>
                                              <p:spTgt spid="51"/>
                                            </p:tgtEl>
                                            <p:attrNameLst>
                                              <p:attrName>style.rotation</p:attrName>
                                            </p:attrNameLst>
                                          </p:cBhvr>
                                          <p:tavLst>
                                            <p:tav tm="0">
                                              <p:val>
                                                <p:fltVal val="90"/>
                                              </p:val>
                                            </p:tav>
                                            <p:tav tm="100000">
                                              <p:val>
                                                <p:fltVal val="0"/>
                                              </p:val>
                                            </p:tav>
                                          </p:tavLst>
                                        </p:anim>
                                        <p:animEffect transition="in" filter="fade">
                                          <p:cBhvr>
                                            <p:cTn id="50" dur="500"/>
                                            <p:tgtEl>
                                              <p:spTgt spid="51"/>
                                            </p:tgtEl>
                                          </p:cBhvr>
                                        </p:animEffect>
                                      </p:childTnLst>
                                    </p:cTn>
                                  </p:par>
                                  <p:par>
                                    <p:cTn id="51" presetID="31" presetClass="entr" presetSubtype="0" fill="hold" grpId="0" nodeType="withEffect">
                                      <p:stCondLst>
                                        <p:cond delay="500"/>
                                      </p:stCondLst>
                                      <p:childTnLst>
                                        <p:set>
                                          <p:cBhvr>
                                            <p:cTn id="52" dur="1" fill="hold">
                                              <p:stCondLst>
                                                <p:cond delay="0"/>
                                              </p:stCondLst>
                                            </p:cTn>
                                            <p:tgtEl>
                                              <p:spTgt spid="52"/>
                                            </p:tgtEl>
                                            <p:attrNameLst>
                                              <p:attrName>style.visibility</p:attrName>
                                            </p:attrNameLst>
                                          </p:cBhvr>
                                          <p:to>
                                            <p:strVal val="visible"/>
                                          </p:to>
                                        </p:set>
                                        <p:anim calcmode="lin" valueType="num">
                                          <p:cBhvr>
                                            <p:cTn id="53" dur="500" fill="hold"/>
                                            <p:tgtEl>
                                              <p:spTgt spid="52"/>
                                            </p:tgtEl>
                                            <p:attrNameLst>
                                              <p:attrName>ppt_w</p:attrName>
                                            </p:attrNameLst>
                                          </p:cBhvr>
                                          <p:tavLst>
                                            <p:tav tm="0">
                                              <p:val>
                                                <p:fltVal val="0"/>
                                              </p:val>
                                            </p:tav>
                                            <p:tav tm="100000">
                                              <p:val>
                                                <p:strVal val="#ppt_w"/>
                                              </p:val>
                                            </p:tav>
                                          </p:tavLst>
                                        </p:anim>
                                        <p:anim calcmode="lin" valueType="num">
                                          <p:cBhvr>
                                            <p:cTn id="54" dur="500" fill="hold"/>
                                            <p:tgtEl>
                                              <p:spTgt spid="52"/>
                                            </p:tgtEl>
                                            <p:attrNameLst>
                                              <p:attrName>ppt_h</p:attrName>
                                            </p:attrNameLst>
                                          </p:cBhvr>
                                          <p:tavLst>
                                            <p:tav tm="0">
                                              <p:val>
                                                <p:fltVal val="0"/>
                                              </p:val>
                                            </p:tav>
                                            <p:tav tm="100000">
                                              <p:val>
                                                <p:strVal val="#ppt_h"/>
                                              </p:val>
                                            </p:tav>
                                          </p:tavLst>
                                        </p:anim>
                                        <p:anim calcmode="lin" valueType="num">
                                          <p:cBhvr>
                                            <p:cTn id="55" dur="500" fill="hold"/>
                                            <p:tgtEl>
                                              <p:spTgt spid="52"/>
                                            </p:tgtEl>
                                            <p:attrNameLst>
                                              <p:attrName>style.rotation</p:attrName>
                                            </p:attrNameLst>
                                          </p:cBhvr>
                                          <p:tavLst>
                                            <p:tav tm="0">
                                              <p:val>
                                                <p:fltVal val="90"/>
                                              </p:val>
                                            </p:tav>
                                            <p:tav tm="100000">
                                              <p:val>
                                                <p:fltVal val="0"/>
                                              </p:val>
                                            </p:tav>
                                          </p:tavLst>
                                        </p:anim>
                                        <p:animEffect transition="in" filter="fade">
                                          <p:cBhvr>
                                            <p:cTn id="56" dur="500"/>
                                            <p:tgtEl>
                                              <p:spTgt spid="52"/>
                                            </p:tgtEl>
                                          </p:cBhvr>
                                        </p:animEffect>
                                      </p:childTnLst>
                                    </p:cTn>
                                  </p:par>
                                  <p:par>
                                    <p:cTn id="57" presetID="31" presetClass="entr" presetSubtype="0" fill="hold" grpId="0" nodeType="withEffect">
                                      <p:stCondLst>
                                        <p:cond delay="60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 calcmode="lin" valueType="num">
                                          <p:cBhvr>
                                            <p:cTn id="61" dur="500" fill="hold"/>
                                            <p:tgtEl>
                                              <p:spTgt spid="54"/>
                                            </p:tgtEl>
                                            <p:attrNameLst>
                                              <p:attrName>style.rotation</p:attrName>
                                            </p:attrNameLst>
                                          </p:cBhvr>
                                          <p:tavLst>
                                            <p:tav tm="0">
                                              <p:val>
                                                <p:fltVal val="90"/>
                                              </p:val>
                                            </p:tav>
                                            <p:tav tm="100000">
                                              <p:val>
                                                <p:fltVal val="0"/>
                                              </p:val>
                                            </p:tav>
                                          </p:tavLst>
                                        </p:anim>
                                        <p:animEffect transition="in" filter="fade">
                                          <p:cBhvr>
                                            <p:cTn id="62" dur="500"/>
                                            <p:tgtEl>
                                              <p:spTgt spid="54"/>
                                            </p:tgtEl>
                                          </p:cBhvr>
                                        </p:animEffect>
                                      </p:childTnLst>
                                    </p:cTn>
                                  </p:par>
                                  <p:par>
                                    <p:cTn id="63" presetID="31" presetClass="entr" presetSubtype="0" fill="hold" grpId="0" nodeType="withEffect">
                                      <p:stCondLst>
                                        <p:cond delay="700"/>
                                      </p:stCondLst>
                                      <p:childTnLst>
                                        <p:set>
                                          <p:cBhvr>
                                            <p:cTn id="64" dur="1" fill="hold">
                                              <p:stCondLst>
                                                <p:cond delay="0"/>
                                              </p:stCondLst>
                                            </p:cTn>
                                            <p:tgtEl>
                                              <p:spTgt spid="53"/>
                                            </p:tgtEl>
                                            <p:attrNameLst>
                                              <p:attrName>style.visibility</p:attrName>
                                            </p:attrNameLst>
                                          </p:cBhvr>
                                          <p:to>
                                            <p:strVal val="visible"/>
                                          </p:to>
                                        </p:set>
                                        <p:anim calcmode="lin" valueType="num">
                                          <p:cBhvr>
                                            <p:cTn id="65" dur="500" fill="hold"/>
                                            <p:tgtEl>
                                              <p:spTgt spid="53"/>
                                            </p:tgtEl>
                                            <p:attrNameLst>
                                              <p:attrName>ppt_w</p:attrName>
                                            </p:attrNameLst>
                                          </p:cBhvr>
                                          <p:tavLst>
                                            <p:tav tm="0">
                                              <p:val>
                                                <p:fltVal val="0"/>
                                              </p:val>
                                            </p:tav>
                                            <p:tav tm="100000">
                                              <p:val>
                                                <p:strVal val="#ppt_w"/>
                                              </p:val>
                                            </p:tav>
                                          </p:tavLst>
                                        </p:anim>
                                        <p:anim calcmode="lin" valueType="num">
                                          <p:cBhvr>
                                            <p:cTn id="66" dur="500" fill="hold"/>
                                            <p:tgtEl>
                                              <p:spTgt spid="53"/>
                                            </p:tgtEl>
                                            <p:attrNameLst>
                                              <p:attrName>ppt_h</p:attrName>
                                            </p:attrNameLst>
                                          </p:cBhvr>
                                          <p:tavLst>
                                            <p:tav tm="0">
                                              <p:val>
                                                <p:fltVal val="0"/>
                                              </p:val>
                                            </p:tav>
                                            <p:tav tm="100000">
                                              <p:val>
                                                <p:strVal val="#ppt_h"/>
                                              </p:val>
                                            </p:tav>
                                          </p:tavLst>
                                        </p:anim>
                                        <p:anim calcmode="lin" valueType="num">
                                          <p:cBhvr>
                                            <p:cTn id="67" dur="500" fill="hold"/>
                                            <p:tgtEl>
                                              <p:spTgt spid="53"/>
                                            </p:tgtEl>
                                            <p:attrNameLst>
                                              <p:attrName>style.rotation</p:attrName>
                                            </p:attrNameLst>
                                          </p:cBhvr>
                                          <p:tavLst>
                                            <p:tav tm="0">
                                              <p:val>
                                                <p:fltVal val="90"/>
                                              </p:val>
                                            </p:tav>
                                            <p:tav tm="100000">
                                              <p:val>
                                                <p:fltVal val="0"/>
                                              </p:val>
                                            </p:tav>
                                          </p:tavLst>
                                        </p:anim>
                                        <p:animEffect transition="in" filter="fade">
                                          <p:cBhvr>
                                            <p:cTn id="68" dur="500"/>
                                            <p:tgtEl>
                                              <p:spTgt spid="53"/>
                                            </p:tgtEl>
                                          </p:cBhvr>
                                        </p:animEffect>
                                      </p:childTnLst>
                                    </p:cTn>
                                  </p:par>
                                </p:childTnLst>
                              </p:cTn>
                            </p:par>
                            <p:par>
                              <p:cTn id="69" fill="hold">
                                <p:stCondLst>
                                  <p:cond delay="2700"/>
                                </p:stCondLst>
                                <p:childTnLst>
                                  <p:par>
                                    <p:cTn id="70" presetID="22" presetClass="entr" presetSubtype="2"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right)">
                                          <p:cBhvr>
                                            <p:cTn id="72" dur="500"/>
                                            <p:tgtEl>
                                              <p:spTgt spid="22"/>
                                            </p:tgtEl>
                                          </p:cBhvr>
                                        </p:animEffect>
                                      </p:childTnLst>
                                    </p:cTn>
                                  </p:par>
                                  <p:par>
                                    <p:cTn id="73" presetID="22" presetClass="entr" presetSubtype="2" fill="hold" grpId="0" nodeType="withEffect">
                                      <p:stCondLst>
                                        <p:cond delay="200"/>
                                      </p:stCondLst>
                                      <p:childTnLst>
                                        <p:set>
                                          <p:cBhvr>
                                            <p:cTn id="74" dur="1" fill="hold">
                                              <p:stCondLst>
                                                <p:cond delay="0"/>
                                              </p:stCondLst>
                                            </p:cTn>
                                            <p:tgtEl>
                                              <p:spTgt spid="23"/>
                                            </p:tgtEl>
                                            <p:attrNameLst>
                                              <p:attrName>style.visibility</p:attrName>
                                            </p:attrNameLst>
                                          </p:cBhvr>
                                          <p:to>
                                            <p:strVal val="visible"/>
                                          </p:to>
                                        </p:set>
                                        <p:animEffect transition="in" filter="wipe(right)">
                                          <p:cBhvr>
                                            <p:cTn id="75" dur="500"/>
                                            <p:tgtEl>
                                              <p:spTgt spid="23"/>
                                            </p:tgtEl>
                                          </p:cBhvr>
                                        </p:animEffect>
                                      </p:childTnLst>
                                    </p:cTn>
                                  </p:par>
                                  <p:par>
                                    <p:cTn id="76" presetID="22" presetClass="entr" presetSubtype="2" fill="hold" grpId="0" nodeType="withEffect">
                                      <p:stCondLst>
                                        <p:cond delay="400"/>
                                      </p:stCondLst>
                                      <p:childTnLst>
                                        <p:set>
                                          <p:cBhvr>
                                            <p:cTn id="77" dur="1" fill="hold">
                                              <p:stCondLst>
                                                <p:cond delay="0"/>
                                              </p:stCondLst>
                                            </p:cTn>
                                            <p:tgtEl>
                                              <p:spTgt spid="24"/>
                                            </p:tgtEl>
                                            <p:attrNameLst>
                                              <p:attrName>style.visibility</p:attrName>
                                            </p:attrNameLst>
                                          </p:cBhvr>
                                          <p:to>
                                            <p:strVal val="visible"/>
                                          </p:to>
                                        </p:set>
                                        <p:animEffect transition="in" filter="wipe(right)">
                                          <p:cBhvr>
                                            <p:cTn id="78" dur="500"/>
                                            <p:tgtEl>
                                              <p:spTgt spid="24"/>
                                            </p:tgtEl>
                                          </p:cBhvr>
                                        </p:animEffect>
                                      </p:childTnLst>
                                    </p:cTn>
                                  </p:par>
                                  <p:par>
                                    <p:cTn id="79" presetID="22" presetClass="entr" presetSubtype="2" fill="hold" grpId="0" nodeType="withEffect">
                                      <p:stCondLst>
                                        <p:cond delay="600"/>
                                      </p:stCondLst>
                                      <p:childTnLst>
                                        <p:set>
                                          <p:cBhvr>
                                            <p:cTn id="80" dur="1" fill="hold">
                                              <p:stCondLst>
                                                <p:cond delay="0"/>
                                              </p:stCondLst>
                                            </p:cTn>
                                            <p:tgtEl>
                                              <p:spTgt spid="25"/>
                                            </p:tgtEl>
                                            <p:attrNameLst>
                                              <p:attrName>style.visibility</p:attrName>
                                            </p:attrNameLst>
                                          </p:cBhvr>
                                          <p:to>
                                            <p:strVal val="visible"/>
                                          </p:to>
                                        </p:set>
                                        <p:animEffect transition="in" filter="wipe(right)">
                                          <p:cBhvr>
                                            <p:cTn id="81" dur="500"/>
                                            <p:tgtEl>
                                              <p:spTgt spid="25"/>
                                            </p:tgtEl>
                                          </p:cBhvr>
                                        </p:animEffect>
                                      </p:childTnLst>
                                    </p:cTn>
                                  </p:par>
                                </p:childTnLst>
                              </p:cTn>
                            </p:par>
                            <p:par>
                              <p:cTn id="82" fill="hold">
                                <p:stCondLst>
                                  <p:cond delay="3800"/>
                                </p:stCondLst>
                                <p:childTnLst>
                                  <p:par>
                                    <p:cTn id="83" presetID="22" presetClass="entr" presetSubtype="8" fill="hold" grpId="0" nodeType="after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left)">
                                          <p:cBhvr>
                                            <p:cTn id="8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animBg="1"/>
          <p:bldP spid="47" grpId="0" animBg="1"/>
          <p:bldP spid="48" grpId="0" animBg="1"/>
          <p:bldP spid="49" grpId="0" animBg="1"/>
          <p:bldP spid="50" grpId="0" animBg="1"/>
          <p:bldP spid="51" grpId="0" animBg="1"/>
          <p:bldP spid="52" grpId="0" animBg="1"/>
          <p:bldP spid="53" grpId="0" animBg="1"/>
          <p:bldP spid="54" grpId="0" animBg="1"/>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1000"/>
                                            <p:tgtEl>
                                              <p:spTgt spid="26"/>
                                            </p:tgtEl>
                                          </p:cBhvr>
                                        </p:animEffect>
                                      </p:childTnLst>
                                    </p:cTn>
                                  </p:par>
                                  <p:par>
                                    <p:cTn id="8" presetID="53" presetClass="entr" presetSubtype="16"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 calcmode="lin" valueType="num">
                                          <p:cBhvr>
                                            <p:cTn id="10" dur="500" fill="hold"/>
                                            <p:tgtEl>
                                              <p:spTgt spid="27"/>
                                            </p:tgtEl>
                                            <p:attrNameLst>
                                              <p:attrName>ppt_w</p:attrName>
                                            </p:attrNameLst>
                                          </p:cBhvr>
                                          <p:tavLst>
                                            <p:tav tm="0">
                                              <p:val>
                                                <p:fltVal val="0"/>
                                              </p:val>
                                            </p:tav>
                                            <p:tav tm="100000">
                                              <p:val>
                                                <p:strVal val="#ppt_w"/>
                                              </p:val>
                                            </p:tav>
                                          </p:tavLst>
                                        </p:anim>
                                        <p:anim calcmode="lin" valueType="num">
                                          <p:cBhvr>
                                            <p:cTn id="11" dur="500" fill="hold"/>
                                            <p:tgtEl>
                                              <p:spTgt spid="27"/>
                                            </p:tgtEl>
                                            <p:attrNameLst>
                                              <p:attrName>ppt_h</p:attrName>
                                            </p:attrNameLst>
                                          </p:cBhvr>
                                          <p:tavLst>
                                            <p:tav tm="0">
                                              <p:val>
                                                <p:fltVal val="0"/>
                                              </p:val>
                                            </p:tav>
                                            <p:tav tm="100000">
                                              <p:val>
                                                <p:strVal val="#ppt_h"/>
                                              </p:val>
                                            </p:tav>
                                          </p:tavLst>
                                        </p:anim>
                                        <p:animEffect transition="in" filter="fade">
                                          <p:cBhvr>
                                            <p:cTn id="12" dur="500"/>
                                            <p:tgtEl>
                                              <p:spTgt spid="27"/>
                                            </p:tgtEl>
                                          </p:cBhvr>
                                        </p:animEffect>
                                      </p:childTnLst>
                                    </p:cTn>
                                  </p:par>
                                  <p:par>
                                    <p:cTn id="13" presetID="53" presetClass="entr" presetSubtype="16" fill="hold" nodeType="withEffect">
                                      <p:stCondLst>
                                        <p:cond delay="50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par>
                                    <p:cTn id="18" presetID="53" presetClass="entr" presetSubtype="16" fill="hold" nodeType="withEffect">
                                      <p:stCondLst>
                                        <p:cond delay="75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53" presetClass="entr" presetSubtype="16" fill="hold" nodeType="withEffect">
                                      <p:stCondLst>
                                        <p:cond delay="100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Effect transition="in" filter="fade">
                                          <p:cBhvr>
                                            <p:cTn id="27" dur="500"/>
                                            <p:tgtEl>
                                              <p:spTgt spid="42"/>
                                            </p:tgtEl>
                                          </p:cBhvr>
                                        </p:animEffect>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500" fill="hold"/>
                                            <p:tgtEl>
                                              <p:spTgt spid="47"/>
                                            </p:tgtEl>
                                            <p:attrNameLst>
                                              <p:attrName>ppt_x</p:attrName>
                                            </p:attrNameLst>
                                          </p:cBhvr>
                                          <p:tavLst>
                                            <p:tav tm="0">
                                              <p:val>
                                                <p:strVal val="1+#ppt_w/2"/>
                                              </p:val>
                                            </p:tav>
                                            <p:tav tm="100000">
                                              <p:val>
                                                <p:strVal val="#ppt_x"/>
                                              </p:val>
                                            </p:tav>
                                          </p:tavLst>
                                        </p:anim>
                                        <p:anim calcmode="lin" valueType="num">
                                          <p:cBhvr additive="base">
                                            <p:cTn id="32" dur="500" fill="hold"/>
                                            <p:tgtEl>
                                              <p:spTgt spid="4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0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500" fill="hold"/>
                                            <p:tgtEl>
                                              <p:spTgt spid="48"/>
                                            </p:tgtEl>
                                            <p:attrNameLst>
                                              <p:attrName>ppt_x</p:attrName>
                                            </p:attrNameLst>
                                          </p:cBhvr>
                                          <p:tavLst>
                                            <p:tav tm="0">
                                              <p:val>
                                                <p:strVal val="1+#ppt_w/2"/>
                                              </p:val>
                                            </p:tav>
                                            <p:tav tm="100000">
                                              <p:val>
                                                <p:strVal val="#ppt_x"/>
                                              </p:val>
                                            </p:tav>
                                          </p:tavLst>
                                        </p:anim>
                                        <p:anim calcmode="lin" valueType="num">
                                          <p:cBhvr additive="base">
                                            <p:cTn id="36" dur="500" fill="hold"/>
                                            <p:tgtEl>
                                              <p:spTgt spid="4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0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500" fill="hold"/>
                                            <p:tgtEl>
                                              <p:spTgt spid="49"/>
                                            </p:tgtEl>
                                            <p:attrNameLst>
                                              <p:attrName>ppt_x</p:attrName>
                                            </p:attrNameLst>
                                          </p:cBhvr>
                                          <p:tavLst>
                                            <p:tav tm="0">
                                              <p:val>
                                                <p:strVal val="1+#ppt_w/2"/>
                                              </p:val>
                                            </p:tav>
                                            <p:tav tm="100000">
                                              <p:val>
                                                <p:strVal val="#ppt_x"/>
                                              </p:val>
                                            </p:tav>
                                          </p:tavLst>
                                        </p:anim>
                                        <p:anim calcmode="lin" valueType="num">
                                          <p:cBhvr additive="base">
                                            <p:cTn id="40" dur="500" fill="hold"/>
                                            <p:tgtEl>
                                              <p:spTgt spid="4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30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1+#ppt_w/2"/>
                                              </p:val>
                                            </p:tav>
                                            <p:tav tm="100000">
                                              <p:val>
                                                <p:strVal val="#ppt_x"/>
                                              </p:val>
                                            </p:tav>
                                          </p:tavLst>
                                        </p:anim>
                                        <p:anim calcmode="lin" valueType="num">
                                          <p:cBhvr additive="base">
                                            <p:cTn id="44" dur="500" fill="hold"/>
                                            <p:tgtEl>
                                              <p:spTgt spid="50"/>
                                            </p:tgtEl>
                                            <p:attrNameLst>
                                              <p:attrName>ppt_y</p:attrName>
                                            </p:attrNameLst>
                                          </p:cBhvr>
                                          <p:tavLst>
                                            <p:tav tm="0">
                                              <p:val>
                                                <p:strVal val="#ppt_y"/>
                                              </p:val>
                                            </p:tav>
                                            <p:tav tm="100000">
                                              <p:val>
                                                <p:strVal val="#ppt_y"/>
                                              </p:val>
                                            </p:tav>
                                          </p:tavLst>
                                        </p:anim>
                                      </p:childTnLst>
                                    </p:cTn>
                                  </p:par>
                                  <p:par>
                                    <p:cTn id="45" presetID="31" presetClass="entr" presetSubtype="0" fill="hold" grpId="0" nodeType="withEffect">
                                      <p:stCondLst>
                                        <p:cond delay="400"/>
                                      </p:stCondLst>
                                      <p:childTnLst>
                                        <p:set>
                                          <p:cBhvr>
                                            <p:cTn id="46" dur="1" fill="hold">
                                              <p:stCondLst>
                                                <p:cond delay="0"/>
                                              </p:stCondLst>
                                            </p:cTn>
                                            <p:tgtEl>
                                              <p:spTgt spid="51"/>
                                            </p:tgtEl>
                                            <p:attrNameLst>
                                              <p:attrName>style.visibility</p:attrName>
                                            </p:attrNameLst>
                                          </p:cBhvr>
                                          <p:to>
                                            <p:strVal val="visible"/>
                                          </p:to>
                                        </p:set>
                                        <p:anim calcmode="lin" valueType="num">
                                          <p:cBhvr>
                                            <p:cTn id="47" dur="500" fill="hold"/>
                                            <p:tgtEl>
                                              <p:spTgt spid="51"/>
                                            </p:tgtEl>
                                            <p:attrNameLst>
                                              <p:attrName>ppt_w</p:attrName>
                                            </p:attrNameLst>
                                          </p:cBhvr>
                                          <p:tavLst>
                                            <p:tav tm="0">
                                              <p:val>
                                                <p:fltVal val="0"/>
                                              </p:val>
                                            </p:tav>
                                            <p:tav tm="100000">
                                              <p:val>
                                                <p:strVal val="#ppt_w"/>
                                              </p:val>
                                            </p:tav>
                                          </p:tavLst>
                                        </p:anim>
                                        <p:anim calcmode="lin" valueType="num">
                                          <p:cBhvr>
                                            <p:cTn id="48" dur="500" fill="hold"/>
                                            <p:tgtEl>
                                              <p:spTgt spid="51"/>
                                            </p:tgtEl>
                                            <p:attrNameLst>
                                              <p:attrName>ppt_h</p:attrName>
                                            </p:attrNameLst>
                                          </p:cBhvr>
                                          <p:tavLst>
                                            <p:tav tm="0">
                                              <p:val>
                                                <p:fltVal val="0"/>
                                              </p:val>
                                            </p:tav>
                                            <p:tav tm="100000">
                                              <p:val>
                                                <p:strVal val="#ppt_h"/>
                                              </p:val>
                                            </p:tav>
                                          </p:tavLst>
                                        </p:anim>
                                        <p:anim calcmode="lin" valueType="num">
                                          <p:cBhvr>
                                            <p:cTn id="49" dur="500" fill="hold"/>
                                            <p:tgtEl>
                                              <p:spTgt spid="51"/>
                                            </p:tgtEl>
                                            <p:attrNameLst>
                                              <p:attrName>style.rotation</p:attrName>
                                            </p:attrNameLst>
                                          </p:cBhvr>
                                          <p:tavLst>
                                            <p:tav tm="0">
                                              <p:val>
                                                <p:fltVal val="90"/>
                                              </p:val>
                                            </p:tav>
                                            <p:tav tm="100000">
                                              <p:val>
                                                <p:fltVal val="0"/>
                                              </p:val>
                                            </p:tav>
                                          </p:tavLst>
                                        </p:anim>
                                        <p:animEffect transition="in" filter="fade">
                                          <p:cBhvr>
                                            <p:cTn id="50" dur="500"/>
                                            <p:tgtEl>
                                              <p:spTgt spid="51"/>
                                            </p:tgtEl>
                                          </p:cBhvr>
                                        </p:animEffect>
                                      </p:childTnLst>
                                    </p:cTn>
                                  </p:par>
                                  <p:par>
                                    <p:cTn id="51" presetID="31" presetClass="entr" presetSubtype="0" fill="hold" grpId="0" nodeType="withEffect">
                                      <p:stCondLst>
                                        <p:cond delay="500"/>
                                      </p:stCondLst>
                                      <p:childTnLst>
                                        <p:set>
                                          <p:cBhvr>
                                            <p:cTn id="52" dur="1" fill="hold">
                                              <p:stCondLst>
                                                <p:cond delay="0"/>
                                              </p:stCondLst>
                                            </p:cTn>
                                            <p:tgtEl>
                                              <p:spTgt spid="52"/>
                                            </p:tgtEl>
                                            <p:attrNameLst>
                                              <p:attrName>style.visibility</p:attrName>
                                            </p:attrNameLst>
                                          </p:cBhvr>
                                          <p:to>
                                            <p:strVal val="visible"/>
                                          </p:to>
                                        </p:set>
                                        <p:anim calcmode="lin" valueType="num">
                                          <p:cBhvr>
                                            <p:cTn id="53" dur="500" fill="hold"/>
                                            <p:tgtEl>
                                              <p:spTgt spid="52"/>
                                            </p:tgtEl>
                                            <p:attrNameLst>
                                              <p:attrName>ppt_w</p:attrName>
                                            </p:attrNameLst>
                                          </p:cBhvr>
                                          <p:tavLst>
                                            <p:tav tm="0">
                                              <p:val>
                                                <p:fltVal val="0"/>
                                              </p:val>
                                            </p:tav>
                                            <p:tav tm="100000">
                                              <p:val>
                                                <p:strVal val="#ppt_w"/>
                                              </p:val>
                                            </p:tav>
                                          </p:tavLst>
                                        </p:anim>
                                        <p:anim calcmode="lin" valueType="num">
                                          <p:cBhvr>
                                            <p:cTn id="54" dur="500" fill="hold"/>
                                            <p:tgtEl>
                                              <p:spTgt spid="52"/>
                                            </p:tgtEl>
                                            <p:attrNameLst>
                                              <p:attrName>ppt_h</p:attrName>
                                            </p:attrNameLst>
                                          </p:cBhvr>
                                          <p:tavLst>
                                            <p:tav tm="0">
                                              <p:val>
                                                <p:fltVal val="0"/>
                                              </p:val>
                                            </p:tav>
                                            <p:tav tm="100000">
                                              <p:val>
                                                <p:strVal val="#ppt_h"/>
                                              </p:val>
                                            </p:tav>
                                          </p:tavLst>
                                        </p:anim>
                                        <p:anim calcmode="lin" valueType="num">
                                          <p:cBhvr>
                                            <p:cTn id="55" dur="500" fill="hold"/>
                                            <p:tgtEl>
                                              <p:spTgt spid="52"/>
                                            </p:tgtEl>
                                            <p:attrNameLst>
                                              <p:attrName>style.rotation</p:attrName>
                                            </p:attrNameLst>
                                          </p:cBhvr>
                                          <p:tavLst>
                                            <p:tav tm="0">
                                              <p:val>
                                                <p:fltVal val="90"/>
                                              </p:val>
                                            </p:tav>
                                            <p:tav tm="100000">
                                              <p:val>
                                                <p:fltVal val="0"/>
                                              </p:val>
                                            </p:tav>
                                          </p:tavLst>
                                        </p:anim>
                                        <p:animEffect transition="in" filter="fade">
                                          <p:cBhvr>
                                            <p:cTn id="56" dur="500"/>
                                            <p:tgtEl>
                                              <p:spTgt spid="52"/>
                                            </p:tgtEl>
                                          </p:cBhvr>
                                        </p:animEffect>
                                      </p:childTnLst>
                                    </p:cTn>
                                  </p:par>
                                  <p:par>
                                    <p:cTn id="57" presetID="31" presetClass="entr" presetSubtype="0" fill="hold" grpId="0" nodeType="withEffect">
                                      <p:stCondLst>
                                        <p:cond delay="60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 calcmode="lin" valueType="num">
                                          <p:cBhvr>
                                            <p:cTn id="61" dur="500" fill="hold"/>
                                            <p:tgtEl>
                                              <p:spTgt spid="54"/>
                                            </p:tgtEl>
                                            <p:attrNameLst>
                                              <p:attrName>style.rotation</p:attrName>
                                            </p:attrNameLst>
                                          </p:cBhvr>
                                          <p:tavLst>
                                            <p:tav tm="0">
                                              <p:val>
                                                <p:fltVal val="90"/>
                                              </p:val>
                                            </p:tav>
                                            <p:tav tm="100000">
                                              <p:val>
                                                <p:fltVal val="0"/>
                                              </p:val>
                                            </p:tav>
                                          </p:tavLst>
                                        </p:anim>
                                        <p:animEffect transition="in" filter="fade">
                                          <p:cBhvr>
                                            <p:cTn id="62" dur="500"/>
                                            <p:tgtEl>
                                              <p:spTgt spid="54"/>
                                            </p:tgtEl>
                                          </p:cBhvr>
                                        </p:animEffect>
                                      </p:childTnLst>
                                    </p:cTn>
                                  </p:par>
                                  <p:par>
                                    <p:cTn id="63" presetID="31" presetClass="entr" presetSubtype="0" fill="hold" grpId="0" nodeType="withEffect">
                                      <p:stCondLst>
                                        <p:cond delay="700"/>
                                      </p:stCondLst>
                                      <p:childTnLst>
                                        <p:set>
                                          <p:cBhvr>
                                            <p:cTn id="64" dur="1" fill="hold">
                                              <p:stCondLst>
                                                <p:cond delay="0"/>
                                              </p:stCondLst>
                                            </p:cTn>
                                            <p:tgtEl>
                                              <p:spTgt spid="53"/>
                                            </p:tgtEl>
                                            <p:attrNameLst>
                                              <p:attrName>style.visibility</p:attrName>
                                            </p:attrNameLst>
                                          </p:cBhvr>
                                          <p:to>
                                            <p:strVal val="visible"/>
                                          </p:to>
                                        </p:set>
                                        <p:anim calcmode="lin" valueType="num">
                                          <p:cBhvr>
                                            <p:cTn id="65" dur="500" fill="hold"/>
                                            <p:tgtEl>
                                              <p:spTgt spid="53"/>
                                            </p:tgtEl>
                                            <p:attrNameLst>
                                              <p:attrName>ppt_w</p:attrName>
                                            </p:attrNameLst>
                                          </p:cBhvr>
                                          <p:tavLst>
                                            <p:tav tm="0">
                                              <p:val>
                                                <p:fltVal val="0"/>
                                              </p:val>
                                            </p:tav>
                                            <p:tav tm="100000">
                                              <p:val>
                                                <p:strVal val="#ppt_w"/>
                                              </p:val>
                                            </p:tav>
                                          </p:tavLst>
                                        </p:anim>
                                        <p:anim calcmode="lin" valueType="num">
                                          <p:cBhvr>
                                            <p:cTn id="66" dur="500" fill="hold"/>
                                            <p:tgtEl>
                                              <p:spTgt spid="53"/>
                                            </p:tgtEl>
                                            <p:attrNameLst>
                                              <p:attrName>ppt_h</p:attrName>
                                            </p:attrNameLst>
                                          </p:cBhvr>
                                          <p:tavLst>
                                            <p:tav tm="0">
                                              <p:val>
                                                <p:fltVal val="0"/>
                                              </p:val>
                                            </p:tav>
                                            <p:tav tm="100000">
                                              <p:val>
                                                <p:strVal val="#ppt_h"/>
                                              </p:val>
                                            </p:tav>
                                          </p:tavLst>
                                        </p:anim>
                                        <p:anim calcmode="lin" valueType="num">
                                          <p:cBhvr>
                                            <p:cTn id="67" dur="500" fill="hold"/>
                                            <p:tgtEl>
                                              <p:spTgt spid="53"/>
                                            </p:tgtEl>
                                            <p:attrNameLst>
                                              <p:attrName>style.rotation</p:attrName>
                                            </p:attrNameLst>
                                          </p:cBhvr>
                                          <p:tavLst>
                                            <p:tav tm="0">
                                              <p:val>
                                                <p:fltVal val="90"/>
                                              </p:val>
                                            </p:tav>
                                            <p:tav tm="100000">
                                              <p:val>
                                                <p:fltVal val="0"/>
                                              </p:val>
                                            </p:tav>
                                          </p:tavLst>
                                        </p:anim>
                                        <p:animEffect transition="in" filter="fade">
                                          <p:cBhvr>
                                            <p:cTn id="68" dur="500"/>
                                            <p:tgtEl>
                                              <p:spTgt spid="53"/>
                                            </p:tgtEl>
                                          </p:cBhvr>
                                        </p:animEffect>
                                      </p:childTnLst>
                                    </p:cTn>
                                  </p:par>
                                </p:childTnLst>
                              </p:cTn>
                            </p:par>
                            <p:par>
                              <p:cTn id="69" fill="hold">
                                <p:stCondLst>
                                  <p:cond delay="2700"/>
                                </p:stCondLst>
                                <p:childTnLst>
                                  <p:par>
                                    <p:cTn id="70" presetID="22" presetClass="entr" presetSubtype="2"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right)">
                                          <p:cBhvr>
                                            <p:cTn id="72" dur="500"/>
                                            <p:tgtEl>
                                              <p:spTgt spid="22"/>
                                            </p:tgtEl>
                                          </p:cBhvr>
                                        </p:animEffect>
                                      </p:childTnLst>
                                    </p:cTn>
                                  </p:par>
                                  <p:par>
                                    <p:cTn id="73" presetID="22" presetClass="entr" presetSubtype="2" fill="hold" grpId="0" nodeType="withEffect">
                                      <p:stCondLst>
                                        <p:cond delay="200"/>
                                      </p:stCondLst>
                                      <p:childTnLst>
                                        <p:set>
                                          <p:cBhvr>
                                            <p:cTn id="74" dur="1" fill="hold">
                                              <p:stCondLst>
                                                <p:cond delay="0"/>
                                              </p:stCondLst>
                                            </p:cTn>
                                            <p:tgtEl>
                                              <p:spTgt spid="23"/>
                                            </p:tgtEl>
                                            <p:attrNameLst>
                                              <p:attrName>style.visibility</p:attrName>
                                            </p:attrNameLst>
                                          </p:cBhvr>
                                          <p:to>
                                            <p:strVal val="visible"/>
                                          </p:to>
                                        </p:set>
                                        <p:animEffect transition="in" filter="wipe(right)">
                                          <p:cBhvr>
                                            <p:cTn id="75" dur="500"/>
                                            <p:tgtEl>
                                              <p:spTgt spid="23"/>
                                            </p:tgtEl>
                                          </p:cBhvr>
                                        </p:animEffect>
                                      </p:childTnLst>
                                    </p:cTn>
                                  </p:par>
                                  <p:par>
                                    <p:cTn id="76" presetID="22" presetClass="entr" presetSubtype="2" fill="hold" grpId="0" nodeType="withEffect">
                                      <p:stCondLst>
                                        <p:cond delay="400"/>
                                      </p:stCondLst>
                                      <p:childTnLst>
                                        <p:set>
                                          <p:cBhvr>
                                            <p:cTn id="77" dur="1" fill="hold">
                                              <p:stCondLst>
                                                <p:cond delay="0"/>
                                              </p:stCondLst>
                                            </p:cTn>
                                            <p:tgtEl>
                                              <p:spTgt spid="24"/>
                                            </p:tgtEl>
                                            <p:attrNameLst>
                                              <p:attrName>style.visibility</p:attrName>
                                            </p:attrNameLst>
                                          </p:cBhvr>
                                          <p:to>
                                            <p:strVal val="visible"/>
                                          </p:to>
                                        </p:set>
                                        <p:animEffect transition="in" filter="wipe(right)">
                                          <p:cBhvr>
                                            <p:cTn id="78" dur="500"/>
                                            <p:tgtEl>
                                              <p:spTgt spid="24"/>
                                            </p:tgtEl>
                                          </p:cBhvr>
                                        </p:animEffect>
                                      </p:childTnLst>
                                    </p:cTn>
                                  </p:par>
                                  <p:par>
                                    <p:cTn id="79" presetID="22" presetClass="entr" presetSubtype="2" fill="hold" grpId="0" nodeType="withEffect">
                                      <p:stCondLst>
                                        <p:cond delay="600"/>
                                      </p:stCondLst>
                                      <p:childTnLst>
                                        <p:set>
                                          <p:cBhvr>
                                            <p:cTn id="80" dur="1" fill="hold">
                                              <p:stCondLst>
                                                <p:cond delay="0"/>
                                              </p:stCondLst>
                                            </p:cTn>
                                            <p:tgtEl>
                                              <p:spTgt spid="25"/>
                                            </p:tgtEl>
                                            <p:attrNameLst>
                                              <p:attrName>style.visibility</p:attrName>
                                            </p:attrNameLst>
                                          </p:cBhvr>
                                          <p:to>
                                            <p:strVal val="visible"/>
                                          </p:to>
                                        </p:set>
                                        <p:animEffect transition="in" filter="wipe(right)">
                                          <p:cBhvr>
                                            <p:cTn id="81" dur="500"/>
                                            <p:tgtEl>
                                              <p:spTgt spid="25"/>
                                            </p:tgtEl>
                                          </p:cBhvr>
                                        </p:animEffect>
                                      </p:childTnLst>
                                    </p:cTn>
                                  </p:par>
                                </p:childTnLst>
                              </p:cTn>
                            </p:par>
                            <p:par>
                              <p:cTn id="82" fill="hold">
                                <p:stCondLst>
                                  <p:cond delay="3800"/>
                                </p:stCondLst>
                                <p:childTnLst>
                                  <p:par>
                                    <p:cTn id="83" presetID="22" presetClass="entr" presetSubtype="8" fill="hold" grpId="0" nodeType="after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wipe(left)">
                                          <p:cBhvr>
                                            <p:cTn id="8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animBg="1"/>
          <p:bldP spid="47" grpId="0" animBg="1"/>
          <p:bldP spid="48" grpId="0" animBg="1"/>
          <p:bldP spid="49" grpId="0" animBg="1"/>
          <p:bldP spid="50" grpId="0" animBg="1"/>
          <p:bldP spid="51" grpId="0" animBg="1"/>
          <p:bldP spid="52" grpId="0" animBg="1"/>
          <p:bldP spid="53" grpId="0" animBg="1"/>
          <p:bldP spid="54" grpId="0" animBg="1"/>
          <p:bldP spid="55"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 name="Picture 3" descr="C:\Users\Administrator\Desktop\78763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27" name="组合 226"/>
          <p:cNvGrpSpPr/>
          <p:nvPr/>
        </p:nvGrpSpPr>
        <p:grpSpPr>
          <a:xfrm>
            <a:off x="3861065" y="3908830"/>
            <a:ext cx="764893" cy="764793"/>
            <a:chOff x="3832873" y="2297208"/>
            <a:chExt cx="1516550" cy="1516550"/>
          </a:xfrm>
        </p:grpSpPr>
        <p:grpSp>
          <p:nvGrpSpPr>
            <p:cNvPr id="228" name="组合 22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0" name="同心圆 2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31" name="椭圆 2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29" name="椭圆 228"/>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32" name="组合 231"/>
          <p:cNvGrpSpPr/>
          <p:nvPr/>
        </p:nvGrpSpPr>
        <p:grpSpPr>
          <a:xfrm>
            <a:off x="3103524" y="3092994"/>
            <a:ext cx="764893" cy="764793"/>
            <a:chOff x="3832873" y="2297208"/>
            <a:chExt cx="1516550" cy="1516550"/>
          </a:xfrm>
        </p:grpSpPr>
        <p:grpSp>
          <p:nvGrpSpPr>
            <p:cNvPr id="233" name="组合 23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35" name="同心圆 23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36" name="椭圆 23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34" name="椭圆 233"/>
            <p:cNvSpPr/>
            <p:nvPr/>
          </p:nvSpPr>
          <p:spPr>
            <a:xfrm>
              <a:off x="3860571" y="2344320"/>
              <a:ext cx="1430922" cy="143092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37" name="组合 236"/>
          <p:cNvGrpSpPr/>
          <p:nvPr/>
        </p:nvGrpSpPr>
        <p:grpSpPr>
          <a:xfrm>
            <a:off x="4630515" y="2594380"/>
            <a:ext cx="764893" cy="764793"/>
            <a:chOff x="3832873" y="2297208"/>
            <a:chExt cx="1516550" cy="1516550"/>
          </a:xfrm>
        </p:grpSpPr>
        <p:grpSp>
          <p:nvGrpSpPr>
            <p:cNvPr id="238" name="组合 23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0" name="同心圆 2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41" name="椭圆 2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39" name="椭圆 238"/>
            <p:cNvSpPr/>
            <p:nvPr/>
          </p:nvSpPr>
          <p:spPr>
            <a:xfrm>
              <a:off x="3868072" y="2351822"/>
              <a:ext cx="1415919" cy="1415919"/>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42" name="组合 241"/>
          <p:cNvGrpSpPr/>
          <p:nvPr/>
        </p:nvGrpSpPr>
        <p:grpSpPr>
          <a:xfrm>
            <a:off x="3103524" y="2121444"/>
            <a:ext cx="764893" cy="764793"/>
            <a:chOff x="3832873" y="2297208"/>
            <a:chExt cx="1516550" cy="1516550"/>
          </a:xfrm>
        </p:grpSpPr>
        <p:grpSp>
          <p:nvGrpSpPr>
            <p:cNvPr id="243" name="组合 24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5" name="同心圆 24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46" name="椭圆 24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44" name="椭圆 243"/>
            <p:cNvSpPr/>
            <p:nvPr/>
          </p:nvSpPr>
          <p:spPr>
            <a:xfrm>
              <a:off x="3880736" y="2364485"/>
              <a:ext cx="1390592" cy="139059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47" name="组合 246"/>
          <p:cNvGrpSpPr/>
          <p:nvPr/>
        </p:nvGrpSpPr>
        <p:grpSpPr>
          <a:xfrm>
            <a:off x="4630515" y="1611400"/>
            <a:ext cx="764893" cy="764793"/>
            <a:chOff x="3832873" y="2297208"/>
            <a:chExt cx="1516550" cy="1516550"/>
          </a:xfrm>
        </p:grpSpPr>
        <p:grpSp>
          <p:nvGrpSpPr>
            <p:cNvPr id="248" name="组合 247"/>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0" name="同心圆 2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51" name="椭圆 25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49" name="椭圆 248"/>
            <p:cNvSpPr/>
            <p:nvPr/>
          </p:nvSpPr>
          <p:spPr>
            <a:xfrm>
              <a:off x="3850410" y="2334159"/>
              <a:ext cx="1451243" cy="1451243"/>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52" name="组合 251"/>
          <p:cNvGrpSpPr/>
          <p:nvPr/>
        </p:nvGrpSpPr>
        <p:grpSpPr>
          <a:xfrm>
            <a:off x="3861065" y="765580"/>
            <a:ext cx="764893" cy="764793"/>
            <a:chOff x="3832873" y="2297208"/>
            <a:chExt cx="1516550" cy="1516550"/>
          </a:xfrm>
        </p:grpSpPr>
        <p:grpSp>
          <p:nvGrpSpPr>
            <p:cNvPr id="253" name="组合 252"/>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55" name="同心圆 25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3765">
                  <a:defRPr/>
                </a:pPr>
                <a:endParaRPr lang="zh-CN" altLang="en-US" sz="1800" kern="0">
                  <a:solidFill>
                    <a:sysClr val="windowText" lastClr="000000"/>
                  </a:solidFill>
                  <a:ea typeface="宋体" panose="02010600030101010101" pitchFamily="2" charset="-122"/>
                </a:endParaRPr>
              </a:p>
            </p:txBody>
          </p:sp>
          <p:sp>
            <p:nvSpPr>
              <p:cNvPr id="256" name="椭圆 255"/>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3765">
                  <a:defRPr/>
                </a:pPr>
                <a:endParaRPr lang="zh-CN" altLang="en-US" sz="1800" kern="0">
                  <a:solidFill>
                    <a:sysClr val="window" lastClr="FFFFFF"/>
                  </a:solidFill>
                  <a:ea typeface="宋体" panose="02010600030101010101" pitchFamily="2" charset="-122"/>
                </a:endParaRPr>
              </a:p>
            </p:txBody>
          </p:sp>
        </p:grpSp>
        <p:sp>
          <p:nvSpPr>
            <p:cNvPr id="254" name="椭圆 253"/>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panose="020F0502020204030204"/>
                <a:ea typeface="微软雅黑" panose="020B0503020204020204" pitchFamily="34" charset="-122"/>
              </a:endParaRPr>
            </a:p>
          </p:txBody>
        </p:sp>
      </p:grpSp>
      <p:grpSp>
        <p:nvGrpSpPr>
          <p:cNvPr id="257" name="Group 34"/>
          <p:cNvGrpSpPr/>
          <p:nvPr/>
        </p:nvGrpSpPr>
        <p:grpSpPr>
          <a:xfrm>
            <a:off x="4102353" y="978331"/>
            <a:ext cx="299533" cy="243706"/>
            <a:chOff x="1550139" y="1314466"/>
            <a:chExt cx="509139" cy="414300"/>
          </a:xfrm>
          <a:solidFill>
            <a:sysClr val="window" lastClr="FFFFFF"/>
          </a:solidFill>
        </p:grpSpPr>
        <p:sp>
          <p:nvSpPr>
            <p:cNvPr id="258"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59"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60"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grpSp>
      <p:sp>
        <p:nvSpPr>
          <p:cNvPr id="261"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阶段一</a:t>
            </a:r>
          </a:p>
        </p:txBody>
      </p:sp>
      <p:sp>
        <p:nvSpPr>
          <p:cNvPr id="262" name="文本框 13"/>
          <p:cNvSpPr txBox="1"/>
          <p:nvPr/>
        </p:nvSpPr>
        <p:spPr>
          <a:xfrm>
            <a:off x="5621245" y="851162"/>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sp>
        <p:nvSpPr>
          <p:cNvPr id="263"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阶段二</a:t>
            </a:r>
          </a:p>
        </p:txBody>
      </p:sp>
      <p:sp>
        <p:nvSpPr>
          <p:cNvPr id="264" name="文本框 13"/>
          <p:cNvSpPr txBox="1"/>
          <p:nvPr/>
        </p:nvSpPr>
        <p:spPr>
          <a:xfrm>
            <a:off x="5621245" y="1908580"/>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sp>
        <p:nvSpPr>
          <p:cNvPr id="265"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66"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阶段三</a:t>
            </a:r>
          </a:p>
        </p:txBody>
      </p:sp>
      <p:sp>
        <p:nvSpPr>
          <p:cNvPr id="267" name="文本框 13"/>
          <p:cNvSpPr txBox="1"/>
          <p:nvPr/>
        </p:nvSpPr>
        <p:spPr>
          <a:xfrm>
            <a:off x="591388" y="2278718"/>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268" name="Group 20"/>
          <p:cNvGrpSpPr/>
          <p:nvPr/>
        </p:nvGrpSpPr>
        <p:grpSpPr>
          <a:xfrm>
            <a:off x="3323619" y="2380527"/>
            <a:ext cx="309454" cy="214312"/>
            <a:chOff x="7416800" y="1122363"/>
            <a:chExt cx="366713" cy="254000"/>
          </a:xfrm>
          <a:solidFill>
            <a:sysClr val="window" lastClr="FFFFFF"/>
          </a:solidFill>
        </p:grpSpPr>
        <p:sp>
          <p:nvSpPr>
            <p:cNvPr id="269"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70"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grpSp>
      <p:sp>
        <p:nvSpPr>
          <p:cNvPr id="271"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阶段四</a:t>
            </a:r>
          </a:p>
        </p:txBody>
      </p:sp>
      <p:sp>
        <p:nvSpPr>
          <p:cNvPr id="272" name="文本框 13"/>
          <p:cNvSpPr txBox="1"/>
          <p:nvPr/>
        </p:nvSpPr>
        <p:spPr>
          <a:xfrm>
            <a:off x="5621245" y="288647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273" name="组合 272"/>
          <p:cNvGrpSpPr/>
          <p:nvPr/>
        </p:nvGrpSpPr>
        <p:grpSpPr>
          <a:xfrm>
            <a:off x="4857602" y="2793001"/>
            <a:ext cx="316759" cy="302754"/>
            <a:chOff x="3294063" y="754063"/>
            <a:chExt cx="5600701" cy="5353051"/>
          </a:xfrm>
          <a:solidFill>
            <a:sysClr val="window" lastClr="FFFFFF"/>
          </a:solidFill>
        </p:grpSpPr>
        <p:sp>
          <p:nvSpPr>
            <p:cNvPr id="274" name="Freeform 458"/>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5" name="Freeform 459"/>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6"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7" name="Freeform 461"/>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8" name="Freeform 462"/>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79" name="Freeform 463"/>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0" name="Freeform 464"/>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1" name="Freeform 465"/>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2" name="Freeform 466"/>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3" name="Freeform 467"/>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sp>
          <p:nvSpPr>
            <p:cNvPr id="284" name="Freeform 468"/>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684530">
                <a:defRPr/>
              </a:pPr>
              <a:endParaRPr lang="zh-CN" altLang="en-US" kern="0">
                <a:solidFill>
                  <a:prstClr val="black"/>
                </a:solidFill>
                <a:ea typeface="宋体" panose="02010600030101010101" pitchFamily="2" charset="-122"/>
              </a:endParaRPr>
            </a:p>
          </p:txBody>
        </p:sp>
      </p:grpSp>
      <p:sp>
        <p:nvSpPr>
          <p:cNvPr id="285"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阶段五</a:t>
            </a:r>
          </a:p>
        </p:txBody>
      </p:sp>
      <p:sp>
        <p:nvSpPr>
          <p:cNvPr id="286" name="文本框 13"/>
          <p:cNvSpPr txBox="1"/>
          <p:nvPr/>
        </p:nvSpPr>
        <p:spPr>
          <a:xfrm>
            <a:off x="591388" y="3412193"/>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287" name="Group 23"/>
          <p:cNvGrpSpPr/>
          <p:nvPr/>
        </p:nvGrpSpPr>
        <p:grpSpPr>
          <a:xfrm>
            <a:off x="3382809" y="3356380"/>
            <a:ext cx="256978" cy="224003"/>
            <a:chOff x="7540014" y="4306907"/>
            <a:chExt cx="389342" cy="339426"/>
          </a:xfrm>
          <a:solidFill>
            <a:sysClr val="window" lastClr="FFFFFF"/>
          </a:solidFill>
        </p:grpSpPr>
        <p:sp>
          <p:nvSpPr>
            <p:cNvPr id="288" name="Freeform 110"/>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89" name="Freeform 111"/>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0" name="Freeform 112"/>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1" name="Freeform 113"/>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2" name="Freeform 114"/>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3" name="Freeform 115"/>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4" name="Freeform 116"/>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5"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6"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7"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298"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grpSp>
      <p:sp>
        <p:nvSpPr>
          <p:cNvPr id="299"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anose="020B0503020204020204" pitchFamily="34" charset="-122"/>
                <a:sym typeface="Arial" panose="020B0604020202020204" pitchFamily="34" charset="0"/>
              </a:rPr>
              <a:t>阶段六</a:t>
            </a:r>
          </a:p>
        </p:txBody>
      </p:sp>
      <p:sp>
        <p:nvSpPr>
          <p:cNvPr id="300" name="文本框 13"/>
          <p:cNvSpPr txBox="1"/>
          <p:nvPr/>
        </p:nvSpPr>
        <p:spPr>
          <a:xfrm>
            <a:off x="5621245" y="396784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p:txBody>
      </p:sp>
      <p:grpSp>
        <p:nvGrpSpPr>
          <p:cNvPr id="301" name="Group 9"/>
          <p:cNvGrpSpPr/>
          <p:nvPr/>
        </p:nvGrpSpPr>
        <p:grpSpPr>
          <a:xfrm>
            <a:off x="4099189" y="4201657"/>
            <a:ext cx="288646" cy="214010"/>
            <a:chOff x="4572000" y="3414713"/>
            <a:chExt cx="374651" cy="277813"/>
          </a:xfrm>
          <a:solidFill>
            <a:sysClr val="window" lastClr="FFFFFF"/>
          </a:solidFill>
        </p:grpSpPr>
        <p:sp>
          <p:nvSpPr>
            <p:cNvPr id="302"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sp>
          <p:nvSpPr>
            <p:cNvPr id="303"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fontAlgn="base">
                <a:spcBef>
                  <a:spcPct val="0"/>
                </a:spcBef>
                <a:spcAft>
                  <a:spcPct val="0"/>
                </a:spcAft>
                <a:defRPr/>
              </a:pPr>
              <a:endParaRPr lang="en-US" kern="0">
                <a:solidFill>
                  <a:prstClr val="black"/>
                </a:solidFill>
                <a:ea typeface="宋体" panose="02010600030101010101" pitchFamily="2" charset="-122"/>
              </a:endParaRPr>
            </a:p>
          </p:txBody>
        </p:sp>
      </p:grpSp>
      <p:sp>
        <p:nvSpPr>
          <p:cNvPr id="82"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cs typeface="+mn-ea"/>
                <a:sym typeface="+mn-lt"/>
              </a:rPr>
              <a:t>工作完成情况</a:t>
            </a:r>
            <a:endParaRPr lang="zh-CN" altLang="en-US" sz="2400" b="1" dirty="0">
              <a:latin typeface="+mn-ea"/>
              <a:ea typeface="+mn-ea"/>
              <a:cs typeface="+mn-ea"/>
              <a:sym typeface="+mn-lt"/>
            </a:endParaRPr>
          </a:p>
        </p:txBody>
      </p:sp>
      <p:sp>
        <p:nvSpPr>
          <p:cNvPr id="83" name="文本框 82"/>
          <p:cNvSpPr txBox="1"/>
          <p:nvPr/>
        </p:nvSpPr>
        <p:spPr>
          <a:xfrm>
            <a:off x="395536" y="0"/>
            <a:ext cx="718466"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02</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6"/>
                                            </p:tgtEl>
                                            <p:attrNameLst>
                                              <p:attrName>style.visibility</p:attrName>
                                            </p:attrNameLst>
                                          </p:cBhvr>
                                          <p:to>
                                            <p:strVal val="visible"/>
                                          </p:to>
                                        </p:set>
                                        <p:animEffect transition="in" filter="wipe(down)">
                                          <p:cBhvr>
                                            <p:cTn id="7" dur="500"/>
                                            <p:tgtEl>
                                              <p:spTgt spid="226"/>
                                            </p:tgtEl>
                                          </p:cBhvr>
                                        </p:animEffect>
                                      </p:childTnLst>
                                    </p:cTn>
                                  </p:par>
                                </p:childTnLst>
                              </p:cTn>
                            </p:par>
                            <p:par>
                              <p:cTn id="8" fill="hold">
                                <p:stCondLst>
                                  <p:cond delay="500"/>
                                </p:stCondLst>
                                <p:childTnLst>
                                  <p:par>
                                    <p:cTn id="9" presetID="2" presetClass="entr" presetSubtype="12" accel="61000" fill="hold" nodeType="afterEffect" p14:presetBounceEnd="58000">
                                      <p:stCondLst>
                                        <p:cond delay="0"/>
                                      </p:stCondLst>
                                      <p:childTnLst>
                                        <p:set>
                                          <p:cBhvr>
                                            <p:cTn id="10" dur="1" fill="hold">
                                              <p:stCondLst>
                                                <p:cond delay="0"/>
                                              </p:stCondLst>
                                            </p:cTn>
                                            <p:tgtEl>
                                              <p:spTgt spid="227"/>
                                            </p:tgtEl>
                                            <p:attrNameLst>
                                              <p:attrName>style.visibility</p:attrName>
                                            </p:attrNameLst>
                                          </p:cBhvr>
                                          <p:to>
                                            <p:strVal val="visible"/>
                                          </p:to>
                                        </p:set>
                                        <p:anim calcmode="lin" valueType="num" p14:bounceEnd="58000">
                                          <p:cBhvr additive="base">
                                            <p:cTn id="11" dur="1400" fill="hold"/>
                                            <p:tgtEl>
                                              <p:spTgt spid="227"/>
                                            </p:tgtEl>
                                            <p:attrNameLst>
                                              <p:attrName>ppt_x</p:attrName>
                                            </p:attrNameLst>
                                          </p:cBhvr>
                                          <p:tavLst>
                                            <p:tav tm="0">
                                              <p:val>
                                                <p:strVal val="0-#ppt_w/2"/>
                                              </p:val>
                                            </p:tav>
                                            <p:tav tm="100000">
                                              <p:val>
                                                <p:strVal val="#ppt_x"/>
                                              </p:val>
                                            </p:tav>
                                          </p:tavLst>
                                        </p:anim>
                                        <p:anim calcmode="lin" valueType="num" p14:bounceEnd="58000">
                                          <p:cBhvr additive="base">
                                            <p:cTn id="12" dur="1400" fill="hold"/>
                                            <p:tgtEl>
                                              <p:spTgt spid="227"/>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14:presetBounceEnd="58000">
                                      <p:stCondLst>
                                        <p:cond delay="0"/>
                                      </p:stCondLst>
                                      <p:childTnLst>
                                        <p:set>
                                          <p:cBhvr>
                                            <p:cTn id="14" dur="1" fill="hold">
                                              <p:stCondLst>
                                                <p:cond delay="0"/>
                                              </p:stCondLst>
                                            </p:cTn>
                                            <p:tgtEl>
                                              <p:spTgt spid="232"/>
                                            </p:tgtEl>
                                            <p:attrNameLst>
                                              <p:attrName>style.visibility</p:attrName>
                                            </p:attrNameLst>
                                          </p:cBhvr>
                                          <p:to>
                                            <p:strVal val="visible"/>
                                          </p:to>
                                        </p:set>
                                        <p:anim calcmode="lin" valueType="num" p14:bounceEnd="58000">
                                          <p:cBhvr additive="base">
                                            <p:cTn id="15" dur="1400" fill="hold"/>
                                            <p:tgtEl>
                                              <p:spTgt spid="232"/>
                                            </p:tgtEl>
                                            <p:attrNameLst>
                                              <p:attrName>ppt_x</p:attrName>
                                            </p:attrNameLst>
                                          </p:cBhvr>
                                          <p:tavLst>
                                            <p:tav tm="0">
                                              <p:val>
                                                <p:strVal val="1+#ppt_w/2"/>
                                              </p:val>
                                            </p:tav>
                                            <p:tav tm="100000">
                                              <p:val>
                                                <p:strVal val="#ppt_x"/>
                                              </p:val>
                                            </p:tav>
                                          </p:tavLst>
                                        </p:anim>
                                        <p:anim calcmode="lin" valueType="num" p14:bounceEnd="58000">
                                          <p:cBhvr additive="base">
                                            <p:cTn id="16" dur="1400" fill="hold"/>
                                            <p:tgtEl>
                                              <p:spTgt spid="232"/>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242"/>
                                            </p:tgtEl>
                                            <p:attrNameLst>
                                              <p:attrName>style.visibility</p:attrName>
                                            </p:attrNameLst>
                                          </p:cBhvr>
                                          <p:to>
                                            <p:strVal val="visible"/>
                                          </p:to>
                                        </p:set>
                                        <p:anim calcmode="lin" valueType="num" p14:bounceEnd="58000">
                                          <p:cBhvr additive="base">
                                            <p:cTn id="19" dur="1400" fill="hold"/>
                                            <p:tgtEl>
                                              <p:spTgt spid="242"/>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242"/>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14:presetBounceEnd="58000">
                                      <p:stCondLst>
                                        <p:cond delay="0"/>
                                      </p:stCondLst>
                                      <p:childTnLst>
                                        <p:set>
                                          <p:cBhvr>
                                            <p:cTn id="22" dur="1" fill="hold">
                                              <p:stCondLst>
                                                <p:cond delay="0"/>
                                              </p:stCondLst>
                                            </p:cTn>
                                            <p:tgtEl>
                                              <p:spTgt spid="247"/>
                                            </p:tgtEl>
                                            <p:attrNameLst>
                                              <p:attrName>style.visibility</p:attrName>
                                            </p:attrNameLst>
                                          </p:cBhvr>
                                          <p:to>
                                            <p:strVal val="visible"/>
                                          </p:to>
                                        </p:set>
                                        <p:anim calcmode="lin" valueType="num" p14:bounceEnd="58000">
                                          <p:cBhvr additive="base">
                                            <p:cTn id="23" dur="1400" fill="hold"/>
                                            <p:tgtEl>
                                              <p:spTgt spid="247"/>
                                            </p:tgtEl>
                                            <p:attrNameLst>
                                              <p:attrName>ppt_x</p:attrName>
                                            </p:attrNameLst>
                                          </p:cBhvr>
                                          <p:tavLst>
                                            <p:tav tm="0">
                                              <p:val>
                                                <p:strVal val="0-#ppt_w/2"/>
                                              </p:val>
                                            </p:tav>
                                            <p:tav tm="100000">
                                              <p:val>
                                                <p:strVal val="#ppt_x"/>
                                              </p:val>
                                            </p:tav>
                                          </p:tavLst>
                                        </p:anim>
                                        <p:anim calcmode="lin" valueType="num" p14:bounceEnd="58000">
                                          <p:cBhvr additive="base">
                                            <p:cTn id="24" dur="1400" fill="hold"/>
                                            <p:tgtEl>
                                              <p:spTgt spid="247"/>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14:presetBounceEnd="58000">
                                      <p:stCondLst>
                                        <p:cond delay="0"/>
                                      </p:stCondLst>
                                      <p:childTnLst>
                                        <p:set>
                                          <p:cBhvr>
                                            <p:cTn id="26" dur="1" fill="hold">
                                              <p:stCondLst>
                                                <p:cond delay="0"/>
                                              </p:stCondLst>
                                            </p:cTn>
                                            <p:tgtEl>
                                              <p:spTgt spid="252"/>
                                            </p:tgtEl>
                                            <p:attrNameLst>
                                              <p:attrName>style.visibility</p:attrName>
                                            </p:attrNameLst>
                                          </p:cBhvr>
                                          <p:to>
                                            <p:strVal val="visible"/>
                                          </p:to>
                                        </p:set>
                                        <p:anim calcmode="lin" valueType="num" p14:bounceEnd="58000">
                                          <p:cBhvr additive="base">
                                            <p:cTn id="27" dur="1400" fill="hold"/>
                                            <p:tgtEl>
                                              <p:spTgt spid="252"/>
                                            </p:tgtEl>
                                            <p:attrNameLst>
                                              <p:attrName>ppt_x</p:attrName>
                                            </p:attrNameLst>
                                          </p:cBhvr>
                                          <p:tavLst>
                                            <p:tav tm="0">
                                              <p:val>
                                                <p:strVal val="1+#ppt_w/2"/>
                                              </p:val>
                                            </p:tav>
                                            <p:tav tm="100000">
                                              <p:val>
                                                <p:strVal val="#ppt_x"/>
                                              </p:val>
                                            </p:tav>
                                          </p:tavLst>
                                        </p:anim>
                                        <p:anim calcmode="lin" valueType="num" p14:bounceEnd="58000">
                                          <p:cBhvr additive="base">
                                            <p:cTn id="28" dur="1400" fill="hold"/>
                                            <p:tgtEl>
                                              <p:spTgt spid="252"/>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14:presetBounceEnd="58000">
                                      <p:stCondLst>
                                        <p:cond delay="0"/>
                                      </p:stCondLst>
                                      <p:childTnLst>
                                        <p:set>
                                          <p:cBhvr>
                                            <p:cTn id="30" dur="1" fill="hold">
                                              <p:stCondLst>
                                                <p:cond delay="0"/>
                                              </p:stCondLst>
                                            </p:cTn>
                                            <p:tgtEl>
                                              <p:spTgt spid="237"/>
                                            </p:tgtEl>
                                            <p:attrNameLst>
                                              <p:attrName>style.visibility</p:attrName>
                                            </p:attrNameLst>
                                          </p:cBhvr>
                                          <p:to>
                                            <p:strVal val="visible"/>
                                          </p:to>
                                        </p:set>
                                        <p:anim calcmode="lin" valueType="num" p14:bounceEnd="58000">
                                          <p:cBhvr additive="base">
                                            <p:cTn id="31" dur="1400" fill="hold"/>
                                            <p:tgtEl>
                                              <p:spTgt spid="237"/>
                                            </p:tgtEl>
                                            <p:attrNameLst>
                                              <p:attrName>ppt_x</p:attrName>
                                            </p:attrNameLst>
                                          </p:cBhvr>
                                          <p:tavLst>
                                            <p:tav tm="0">
                                              <p:val>
                                                <p:strVal val="0-#ppt_w/2"/>
                                              </p:val>
                                            </p:tav>
                                            <p:tav tm="100000">
                                              <p:val>
                                                <p:strVal val="#ppt_x"/>
                                              </p:val>
                                            </p:tav>
                                          </p:tavLst>
                                        </p:anim>
                                        <p:anim calcmode="lin" valueType="num" p14:bounceEnd="58000">
                                          <p:cBhvr additive="base">
                                            <p:cTn id="32" dur="1400" fill="hold"/>
                                            <p:tgtEl>
                                              <p:spTgt spid="237"/>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257"/>
                                            </p:tgtEl>
                                            <p:attrNameLst>
                                              <p:attrName>style.visibility</p:attrName>
                                            </p:attrNameLst>
                                          </p:cBhvr>
                                          <p:to>
                                            <p:strVal val="visible"/>
                                          </p:to>
                                        </p:set>
                                        <p:anim calcmode="lin" valueType="num">
                                          <p:cBhvr>
                                            <p:cTn id="36" dur="500" fill="hold"/>
                                            <p:tgtEl>
                                              <p:spTgt spid="257"/>
                                            </p:tgtEl>
                                            <p:attrNameLst>
                                              <p:attrName>ppt_w</p:attrName>
                                            </p:attrNameLst>
                                          </p:cBhvr>
                                          <p:tavLst>
                                            <p:tav tm="0">
                                              <p:val>
                                                <p:fltVal val="0"/>
                                              </p:val>
                                            </p:tav>
                                            <p:tav tm="100000">
                                              <p:val>
                                                <p:strVal val="#ppt_w"/>
                                              </p:val>
                                            </p:tav>
                                          </p:tavLst>
                                        </p:anim>
                                        <p:anim calcmode="lin" valueType="num">
                                          <p:cBhvr>
                                            <p:cTn id="37" dur="500" fill="hold"/>
                                            <p:tgtEl>
                                              <p:spTgt spid="257"/>
                                            </p:tgtEl>
                                            <p:attrNameLst>
                                              <p:attrName>ppt_h</p:attrName>
                                            </p:attrNameLst>
                                          </p:cBhvr>
                                          <p:tavLst>
                                            <p:tav tm="0">
                                              <p:val>
                                                <p:fltVal val="0"/>
                                              </p:val>
                                            </p:tav>
                                            <p:tav tm="100000">
                                              <p:val>
                                                <p:strVal val="#ppt_h"/>
                                              </p:val>
                                            </p:tav>
                                          </p:tavLst>
                                        </p:anim>
                                        <p:anim calcmode="lin" valueType="num">
                                          <p:cBhvr>
                                            <p:cTn id="38" dur="500" fill="hold"/>
                                            <p:tgtEl>
                                              <p:spTgt spid="257"/>
                                            </p:tgtEl>
                                            <p:attrNameLst>
                                              <p:attrName>style.rotation</p:attrName>
                                            </p:attrNameLst>
                                          </p:cBhvr>
                                          <p:tavLst>
                                            <p:tav tm="0">
                                              <p:val>
                                                <p:fltVal val="90"/>
                                              </p:val>
                                            </p:tav>
                                            <p:tav tm="100000">
                                              <p:val>
                                                <p:fltVal val="0"/>
                                              </p:val>
                                            </p:tav>
                                          </p:tavLst>
                                        </p:anim>
                                        <p:animEffect transition="in" filter="fade">
                                          <p:cBhvr>
                                            <p:cTn id="39" dur="500"/>
                                            <p:tgtEl>
                                              <p:spTgt spid="257"/>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261"/>
                                            </p:tgtEl>
                                            <p:attrNameLst>
                                              <p:attrName>style.visibility</p:attrName>
                                            </p:attrNameLst>
                                          </p:cBhvr>
                                          <p:to>
                                            <p:strVal val="visible"/>
                                          </p:to>
                                        </p:set>
                                        <p:animEffect transition="in" filter="wipe(left)">
                                          <p:cBhvr>
                                            <p:cTn id="43" dur="500"/>
                                            <p:tgtEl>
                                              <p:spTgt spid="261"/>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62"/>
                                            </p:tgtEl>
                                            <p:attrNameLst>
                                              <p:attrName>style.visibility</p:attrName>
                                            </p:attrNameLst>
                                          </p:cBhvr>
                                          <p:to>
                                            <p:strVal val="visible"/>
                                          </p:to>
                                        </p:set>
                                        <p:animEffect transition="in" filter="wipe(right)">
                                          <p:cBhvr>
                                            <p:cTn id="46" dur="750"/>
                                            <p:tgtEl>
                                              <p:spTgt spid="262"/>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265"/>
                                            </p:tgtEl>
                                            <p:attrNameLst>
                                              <p:attrName>style.visibility</p:attrName>
                                            </p:attrNameLst>
                                          </p:cBhvr>
                                          <p:to>
                                            <p:strVal val="visible"/>
                                          </p:to>
                                        </p:set>
                                        <p:anim calcmode="lin" valueType="num">
                                          <p:cBhvr>
                                            <p:cTn id="50" dur="500" fill="hold"/>
                                            <p:tgtEl>
                                              <p:spTgt spid="265"/>
                                            </p:tgtEl>
                                            <p:attrNameLst>
                                              <p:attrName>ppt_w</p:attrName>
                                            </p:attrNameLst>
                                          </p:cBhvr>
                                          <p:tavLst>
                                            <p:tav tm="0">
                                              <p:val>
                                                <p:fltVal val="0"/>
                                              </p:val>
                                            </p:tav>
                                            <p:tav tm="100000">
                                              <p:val>
                                                <p:strVal val="#ppt_w"/>
                                              </p:val>
                                            </p:tav>
                                          </p:tavLst>
                                        </p:anim>
                                        <p:anim calcmode="lin" valueType="num">
                                          <p:cBhvr>
                                            <p:cTn id="51" dur="500" fill="hold"/>
                                            <p:tgtEl>
                                              <p:spTgt spid="265"/>
                                            </p:tgtEl>
                                            <p:attrNameLst>
                                              <p:attrName>ppt_h</p:attrName>
                                            </p:attrNameLst>
                                          </p:cBhvr>
                                          <p:tavLst>
                                            <p:tav tm="0">
                                              <p:val>
                                                <p:fltVal val="0"/>
                                              </p:val>
                                            </p:tav>
                                            <p:tav tm="100000">
                                              <p:val>
                                                <p:strVal val="#ppt_h"/>
                                              </p:val>
                                            </p:tav>
                                          </p:tavLst>
                                        </p:anim>
                                        <p:anim calcmode="lin" valueType="num">
                                          <p:cBhvr>
                                            <p:cTn id="52" dur="500" fill="hold"/>
                                            <p:tgtEl>
                                              <p:spTgt spid="265"/>
                                            </p:tgtEl>
                                            <p:attrNameLst>
                                              <p:attrName>style.rotation</p:attrName>
                                            </p:attrNameLst>
                                          </p:cBhvr>
                                          <p:tavLst>
                                            <p:tav tm="0">
                                              <p:val>
                                                <p:fltVal val="90"/>
                                              </p:val>
                                            </p:tav>
                                            <p:tav tm="100000">
                                              <p:val>
                                                <p:fltVal val="0"/>
                                              </p:val>
                                            </p:tav>
                                          </p:tavLst>
                                        </p:anim>
                                        <p:animEffect transition="in" filter="fade">
                                          <p:cBhvr>
                                            <p:cTn id="53" dur="500"/>
                                            <p:tgtEl>
                                              <p:spTgt spid="265"/>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263"/>
                                            </p:tgtEl>
                                            <p:attrNameLst>
                                              <p:attrName>style.visibility</p:attrName>
                                            </p:attrNameLst>
                                          </p:cBhvr>
                                          <p:to>
                                            <p:strVal val="visible"/>
                                          </p:to>
                                        </p:set>
                                        <p:animEffect transition="in" filter="wipe(left)">
                                          <p:cBhvr>
                                            <p:cTn id="57" dur="500"/>
                                            <p:tgtEl>
                                              <p:spTgt spid="263"/>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64"/>
                                            </p:tgtEl>
                                            <p:attrNameLst>
                                              <p:attrName>style.visibility</p:attrName>
                                            </p:attrNameLst>
                                          </p:cBhvr>
                                          <p:to>
                                            <p:strVal val="visible"/>
                                          </p:to>
                                        </p:set>
                                        <p:animEffect transition="in" filter="wipe(right)">
                                          <p:cBhvr>
                                            <p:cTn id="60" dur="750"/>
                                            <p:tgtEl>
                                              <p:spTgt spid="264"/>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268"/>
                                            </p:tgtEl>
                                            <p:attrNameLst>
                                              <p:attrName>style.visibility</p:attrName>
                                            </p:attrNameLst>
                                          </p:cBhvr>
                                          <p:to>
                                            <p:strVal val="visible"/>
                                          </p:to>
                                        </p:set>
                                        <p:anim calcmode="lin" valueType="num">
                                          <p:cBhvr>
                                            <p:cTn id="64" dur="500" fill="hold"/>
                                            <p:tgtEl>
                                              <p:spTgt spid="268"/>
                                            </p:tgtEl>
                                            <p:attrNameLst>
                                              <p:attrName>ppt_w</p:attrName>
                                            </p:attrNameLst>
                                          </p:cBhvr>
                                          <p:tavLst>
                                            <p:tav tm="0">
                                              <p:val>
                                                <p:fltVal val="0"/>
                                              </p:val>
                                            </p:tav>
                                            <p:tav tm="100000">
                                              <p:val>
                                                <p:strVal val="#ppt_w"/>
                                              </p:val>
                                            </p:tav>
                                          </p:tavLst>
                                        </p:anim>
                                        <p:anim calcmode="lin" valueType="num">
                                          <p:cBhvr>
                                            <p:cTn id="65" dur="500" fill="hold"/>
                                            <p:tgtEl>
                                              <p:spTgt spid="268"/>
                                            </p:tgtEl>
                                            <p:attrNameLst>
                                              <p:attrName>ppt_h</p:attrName>
                                            </p:attrNameLst>
                                          </p:cBhvr>
                                          <p:tavLst>
                                            <p:tav tm="0">
                                              <p:val>
                                                <p:fltVal val="0"/>
                                              </p:val>
                                            </p:tav>
                                            <p:tav tm="100000">
                                              <p:val>
                                                <p:strVal val="#ppt_h"/>
                                              </p:val>
                                            </p:tav>
                                          </p:tavLst>
                                        </p:anim>
                                        <p:anim calcmode="lin" valueType="num">
                                          <p:cBhvr>
                                            <p:cTn id="66" dur="500" fill="hold"/>
                                            <p:tgtEl>
                                              <p:spTgt spid="268"/>
                                            </p:tgtEl>
                                            <p:attrNameLst>
                                              <p:attrName>style.rotation</p:attrName>
                                            </p:attrNameLst>
                                          </p:cBhvr>
                                          <p:tavLst>
                                            <p:tav tm="0">
                                              <p:val>
                                                <p:fltVal val="90"/>
                                              </p:val>
                                            </p:tav>
                                            <p:tav tm="100000">
                                              <p:val>
                                                <p:fltVal val="0"/>
                                              </p:val>
                                            </p:tav>
                                          </p:tavLst>
                                        </p:anim>
                                        <p:animEffect transition="in" filter="fade">
                                          <p:cBhvr>
                                            <p:cTn id="67" dur="500"/>
                                            <p:tgtEl>
                                              <p:spTgt spid="268"/>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266"/>
                                            </p:tgtEl>
                                            <p:attrNameLst>
                                              <p:attrName>style.visibility</p:attrName>
                                            </p:attrNameLst>
                                          </p:cBhvr>
                                          <p:to>
                                            <p:strVal val="visible"/>
                                          </p:to>
                                        </p:set>
                                        <p:animEffect transition="in" filter="wipe(left)">
                                          <p:cBhvr>
                                            <p:cTn id="71" dur="500"/>
                                            <p:tgtEl>
                                              <p:spTgt spid="26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267"/>
                                            </p:tgtEl>
                                            <p:attrNameLst>
                                              <p:attrName>style.visibility</p:attrName>
                                            </p:attrNameLst>
                                          </p:cBhvr>
                                          <p:to>
                                            <p:strVal val="visible"/>
                                          </p:to>
                                        </p:set>
                                        <p:animEffect transition="in" filter="wipe(right)">
                                          <p:cBhvr>
                                            <p:cTn id="74" dur="750"/>
                                            <p:tgtEl>
                                              <p:spTgt spid="267"/>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273"/>
                                            </p:tgtEl>
                                            <p:attrNameLst>
                                              <p:attrName>style.visibility</p:attrName>
                                            </p:attrNameLst>
                                          </p:cBhvr>
                                          <p:to>
                                            <p:strVal val="visible"/>
                                          </p:to>
                                        </p:set>
                                        <p:anim calcmode="lin" valueType="num">
                                          <p:cBhvr>
                                            <p:cTn id="78" dur="500" fill="hold"/>
                                            <p:tgtEl>
                                              <p:spTgt spid="273"/>
                                            </p:tgtEl>
                                            <p:attrNameLst>
                                              <p:attrName>ppt_w</p:attrName>
                                            </p:attrNameLst>
                                          </p:cBhvr>
                                          <p:tavLst>
                                            <p:tav tm="0">
                                              <p:val>
                                                <p:fltVal val="0"/>
                                              </p:val>
                                            </p:tav>
                                            <p:tav tm="100000">
                                              <p:val>
                                                <p:strVal val="#ppt_w"/>
                                              </p:val>
                                            </p:tav>
                                          </p:tavLst>
                                        </p:anim>
                                        <p:anim calcmode="lin" valueType="num">
                                          <p:cBhvr>
                                            <p:cTn id="79" dur="500" fill="hold"/>
                                            <p:tgtEl>
                                              <p:spTgt spid="273"/>
                                            </p:tgtEl>
                                            <p:attrNameLst>
                                              <p:attrName>ppt_h</p:attrName>
                                            </p:attrNameLst>
                                          </p:cBhvr>
                                          <p:tavLst>
                                            <p:tav tm="0">
                                              <p:val>
                                                <p:fltVal val="0"/>
                                              </p:val>
                                            </p:tav>
                                            <p:tav tm="100000">
                                              <p:val>
                                                <p:strVal val="#ppt_h"/>
                                              </p:val>
                                            </p:tav>
                                          </p:tavLst>
                                        </p:anim>
                                        <p:anim calcmode="lin" valueType="num">
                                          <p:cBhvr>
                                            <p:cTn id="80" dur="500" fill="hold"/>
                                            <p:tgtEl>
                                              <p:spTgt spid="273"/>
                                            </p:tgtEl>
                                            <p:attrNameLst>
                                              <p:attrName>style.rotation</p:attrName>
                                            </p:attrNameLst>
                                          </p:cBhvr>
                                          <p:tavLst>
                                            <p:tav tm="0">
                                              <p:val>
                                                <p:fltVal val="90"/>
                                              </p:val>
                                            </p:tav>
                                            <p:tav tm="100000">
                                              <p:val>
                                                <p:fltVal val="0"/>
                                              </p:val>
                                            </p:tav>
                                          </p:tavLst>
                                        </p:anim>
                                        <p:animEffect transition="in" filter="fade">
                                          <p:cBhvr>
                                            <p:cTn id="81" dur="500"/>
                                            <p:tgtEl>
                                              <p:spTgt spid="273"/>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271"/>
                                            </p:tgtEl>
                                            <p:attrNameLst>
                                              <p:attrName>style.visibility</p:attrName>
                                            </p:attrNameLst>
                                          </p:cBhvr>
                                          <p:to>
                                            <p:strVal val="visible"/>
                                          </p:to>
                                        </p:set>
                                        <p:animEffect transition="in" filter="wipe(left)">
                                          <p:cBhvr>
                                            <p:cTn id="85" dur="500"/>
                                            <p:tgtEl>
                                              <p:spTgt spid="271"/>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272"/>
                                            </p:tgtEl>
                                            <p:attrNameLst>
                                              <p:attrName>style.visibility</p:attrName>
                                            </p:attrNameLst>
                                          </p:cBhvr>
                                          <p:to>
                                            <p:strVal val="visible"/>
                                          </p:to>
                                        </p:set>
                                        <p:animEffect transition="in" filter="wipe(right)">
                                          <p:cBhvr>
                                            <p:cTn id="88" dur="750"/>
                                            <p:tgtEl>
                                              <p:spTgt spid="272"/>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287"/>
                                            </p:tgtEl>
                                            <p:attrNameLst>
                                              <p:attrName>style.visibility</p:attrName>
                                            </p:attrNameLst>
                                          </p:cBhvr>
                                          <p:to>
                                            <p:strVal val="visible"/>
                                          </p:to>
                                        </p:set>
                                        <p:anim calcmode="lin" valueType="num">
                                          <p:cBhvr>
                                            <p:cTn id="92" dur="500" fill="hold"/>
                                            <p:tgtEl>
                                              <p:spTgt spid="287"/>
                                            </p:tgtEl>
                                            <p:attrNameLst>
                                              <p:attrName>ppt_w</p:attrName>
                                            </p:attrNameLst>
                                          </p:cBhvr>
                                          <p:tavLst>
                                            <p:tav tm="0">
                                              <p:val>
                                                <p:fltVal val="0"/>
                                              </p:val>
                                            </p:tav>
                                            <p:tav tm="100000">
                                              <p:val>
                                                <p:strVal val="#ppt_w"/>
                                              </p:val>
                                            </p:tav>
                                          </p:tavLst>
                                        </p:anim>
                                        <p:anim calcmode="lin" valueType="num">
                                          <p:cBhvr>
                                            <p:cTn id="93" dur="500" fill="hold"/>
                                            <p:tgtEl>
                                              <p:spTgt spid="287"/>
                                            </p:tgtEl>
                                            <p:attrNameLst>
                                              <p:attrName>ppt_h</p:attrName>
                                            </p:attrNameLst>
                                          </p:cBhvr>
                                          <p:tavLst>
                                            <p:tav tm="0">
                                              <p:val>
                                                <p:fltVal val="0"/>
                                              </p:val>
                                            </p:tav>
                                            <p:tav tm="100000">
                                              <p:val>
                                                <p:strVal val="#ppt_h"/>
                                              </p:val>
                                            </p:tav>
                                          </p:tavLst>
                                        </p:anim>
                                        <p:anim calcmode="lin" valueType="num">
                                          <p:cBhvr>
                                            <p:cTn id="94" dur="500" fill="hold"/>
                                            <p:tgtEl>
                                              <p:spTgt spid="287"/>
                                            </p:tgtEl>
                                            <p:attrNameLst>
                                              <p:attrName>style.rotation</p:attrName>
                                            </p:attrNameLst>
                                          </p:cBhvr>
                                          <p:tavLst>
                                            <p:tav tm="0">
                                              <p:val>
                                                <p:fltVal val="90"/>
                                              </p:val>
                                            </p:tav>
                                            <p:tav tm="100000">
                                              <p:val>
                                                <p:fltVal val="0"/>
                                              </p:val>
                                            </p:tav>
                                          </p:tavLst>
                                        </p:anim>
                                        <p:animEffect transition="in" filter="fade">
                                          <p:cBhvr>
                                            <p:cTn id="95" dur="500"/>
                                            <p:tgtEl>
                                              <p:spTgt spid="287"/>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285"/>
                                            </p:tgtEl>
                                            <p:attrNameLst>
                                              <p:attrName>style.visibility</p:attrName>
                                            </p:attrNameLst>
                                          </p:cBhvr>
                                          <p:to>
                                            <p:strVal val="visible"/>
                                          </p:to>
                                        </p:set>
                                        <p:animEffect transition="in" filter="wipe(left)">
                                          <p:cBhvr>
                                            <p:cTn id="99" dur="500"/>
                                            <p:tgtEl>
                                              <p:spTgt spid="285"/>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86"/>
                                            </p:tgtEl>
                                            <p:attrNameLst>
                                              <p:attrName>style.visibility</p:attrName>
                                            </p:attrNameLst>
                                          </p:cBhvr>
                                          <p:to>
                                            <p:strVal val="visible"/>
                                          </p:to>
                                        </p:set>
                                        <p:animEffect transition="in" filter="wipe(right)">
                                          <p:cBhvr>
                                            <p:cTn id="102" dur="750"/>
                                            <p:tgtEl>
                                              <p:spTgt spid="286"/>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301"/>
                                            </p:tgtEl>
                                            <p:attrNameLst>
                                              <p:attrName>style.visibility</p:attrName>
                                            </p:attrNameLst>
                                          </p:cBhvr>
                                          <p:to>
                                            <p:strVal val="visible"/>
                                          </p:to>
                                        </p:set>
                                        <p:anim calcmode="lin" valueType="num">
                                          <p:cBhvr>
                                            <p:cTn id="106" dur="500" fill="hold"/>
                                            <p:tgtEl>
                                              <p:spTgt spid="301"/>
                                            </p:tgtEl>
                                            <p:attrNameLst>
                                              <p:attrName>ppt_w</p:attrName>
                                            </p:attrNameLst>
                                          </p:cBhvr>
                                          <p:tavLst>
                                            <p:tav tm="0">
                                              <p:val>
                                                <p:fltVal val="0"/>
                                              </p:val>
                                            </p:tav>
                                            <p:tav tm="100000">
                                              <p:val>
                                                <p:strVal val="#ppt_w"/>
                                              </p:val>
                                            </p:tav>
                                          </p:tavLst>
                                        </p:anim>
                                        <p:anim calcmode="lin" valueType="num">
                                          <p:cBhvr>
                                            <p:cTn id="107" dur="500" fill="hold"/>
                                            <p:tgtEl>
                                              <p:spTgt spid="301"/>
                                            </p:tgtEl>
                                            <p:attrNameLst>
                                              <p:attrName>ppt_h</p:attrName>
                                            </p:attrNameLst>
                                          </p:cBhvr>
                                          <p:tavLst>
                                            <p:tav tm="0">
                                              <p:val>
                                                <p:fltVal val="0"/>
                                              </p:val>
                                            </p:tav>
                                            <p:tav tm="100000">
                                              <p:val>
                                                <p:strVal val="#ppt_h"/>
                                              </p:val>
                                            </p:tav>
                                          </p:tavLst>
                                        </p:anim>
                                        <p:anim calcmode="lin" valueType="num">
                                          <p:cBhvr>
                                            <p:cTn id="108" dur="500" fill="hold"/>
                                            <p:tgtEl>
                                              <p:spTgt spid="301"/>
                                            </p:tgtEl>
                                            <p:attrNameLst>
                                              <p:attrName>style.rotation</p:attrName>
                                            </p:attrNameLst>
                                          </p:cBhvr>
                                          <p:tavLst>
                                            <p:tav tm="0">
                                              <p:val>
                                                <p:fltVal val="90"/>
                                              </p:val>
                                            </p:tav>
                                            <p:tav tm="100000">
                                              <p:val>
                                                <p:fltVal val="0"/>
                                              </p:val>
                                            </p:tav>
                                          </p:tavLst>
                                        </p:anim>
                                        <p:animEffect transition="in" filter="fade">
                                          <p:cBhvr>
                                            <p:cTn id="109" dur="500"/>
                                            <p:tgtEl>
                                              <p:spTgt spid="301"/>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299"/>
                                            </p:tgtEl>
                                            <p:attrNameLst>
                                              <p:attrName>style.visibility</p:attrName>
                                            </p:attrNameLst>
                                          </p:cBhvr>
                                          <p:to>
                                            <p:strVal val="visible"/>
                                          </p:to>
                                        </p:set>
                                        <p:animEffect transition="in" filter="wipe(left)">
                                          <p:cBhvr>
                                            <p:cTn id="113" dur="500"/>
                                            <p:tgtEl>
                                              <p:spTgt spid="299"/>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300"/>
                                            </p:tgtEl>
                                            <p:attrNameLst>
                                              <p:attrName>style.visibility</p:attrName>
                                            </p:attrNameLst>
                                          </p:cBhvr>
                                          <p:to>
                                            <p:strVal val="visible"/>
                                          </p:to>
                                        </p:set>
                                        <p:animEffect transition="in" filter="wipe(right)">
                                          <p:cBhvr>
                                            <p:cTn id="116" dur="750"/>
                                            <p:tgtEl>
                                              <p:spTgt spid="300"/>
                                            </p:tgtEl>
                                          </p:cBhvr>
                                        </p:animEffect>
                                      </p:childTnLst>
                                    </p:cTn>
                                  </p:par>
                                </p:childTnLst>
                              </p:cTn>
                            </p:par>
                            <p:par>
                              <p:cTn id="117" fill="hold">
                                <p:stCondLst>
                                  <p:cond delay="9400"/>
                                </p:stCondLst>
                                <p:childTnLst>
                                  <p:par>
                                    <p:cTn id="118" presetID="22" presetClass="entr" presetSubtype="8" fill="hold" grpId="0" nodeType="afterEffect">
                                      <p:stCondLst>
                                        <p:cond delay="0"/>
                                      </p:stCondLst>
                                      <p:childTnLst>
                                        <p:set>
                                          <p:cBhvr>
                                            <p:cTn id="119" dur="1" fill="hold">
                                              <p:stCondLst>
                                                <p:cond delay="0"/>
                                              </p:stCondLst>
                                            </p:cTn>
                                            <p:tgtEl>
                                              <p:spTgt spid="82"/>
                                            </p:tgtEl>
                                            <p:attrNameLst>
                                              <p:attrName>style.visibility</p:attrName>
                                            </p:attrNameLst>
                                          </p:cBhvr>
                                          <p:to>
                                            <p:strVal val="visible"/>
                                          </p:to>
                                        </p:set>
                                        <p:animEffect transition="in" filter="wipe(left)">
                                          <p:cBhvr>
                                            <p:cTn id="12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p:bldP spid="262" grpId="0"/>
          <p:bldP spid="263" grpId="0"/>
          <p:bldP spid="264" grpId="0"/>
          <p:bldP spid="265" grpId="0" animBg="1"/>
          <p:bldP spid="266" grpId="0"/>
          <p:bldP spid="267" grpId="0"/>
          <p:bldP spid="271" grpId="0"/>
          <p:bldP spid="272" grpId="0"/>
          <p:bldP spid="285" grpId="0"/>
          <p:bldP spid="286" grpId="0"/>
          <p:bldP spid="299" grpId="0"/>
          <p:bldP spid="300" grpId="0"/>
          <p:bldP spid="8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6"/>
                                            </p:tgtEl>
                                            <p:attrNameLst>
                                              <p:attrName>style.visibility</p:attrName>
                                            </p:attrNameLst>
                                          </p:cBhvr>
                                          <p:to>
                                            <p:strVal val="visible"/>
                                          </p:to>
                                        </p:set>
                                        <p:animEffect transition="in" filter="wipe(down)">
                                          <p:cBhvr>
                                            <p:cTn id="7" dur="500"/>
                                            <p:tgtEl>
                                              <p:spTgt spid="226"/>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227"/>
                                            </p:tgtEl>
                                            <p:attrNameLst>
                                              <p:attrName>style.visibility</p:attrName>
                                            </p:attrNameLst>
                                          </p:cBhvr>
                                          <p:to>
                                            <p:strVal val="visible"/>
                                          </p:to>
                                        </p:set>
                                        <p:anim calcmode="lin" valueType="num">
                                          <p:cBhvr additive="base">
                                            <p:cTn id="11" dur="1400" fill="hold"/>
                                            <p:tgtEl>
                                              <p:spTgt spid="227"/>
                                            </p:tgtEl>
                                            <p:attrNameLst>
                                              <p:attrName>ppt_x</p:attrName>
                                            </p:attrNameLst>
                                          </p:cBhvr>
                                          <p:tavLst>
                                            <p:tav tm="0">
                                              <p:val>
                                                <p:strVal val="0-#ppt_w/2"/>
                                              </p:val>
                                            </p:tav>
                                            <p:tav tm="100000">
                                              <p:val>
                                                <p:strVal val="#ppt_x"/>
                                              </p:val>
                                            </p:tav>
                                          </p:tavLst>
                                        </p:anim>
                                        <p:anim calcmode="lin" valueType="num">
                                          <p:cBhvr additive="base">
                                            <p:cTn id="12" dur="1400" fill="hold"/>
                                            <p:tgtEl>
                                              <p:spTgt spid="227"/>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232"/>
                                            </p:tgtEl>
                                            <p:attrNameLst>
                                              <p:attrName>style.visibility</p:attrName>
                                            </p:attrNameLst>
                                          </p:cBhvr>
                                          <p:to>
                                            <p:strVal val="visible"/>
                                          </p:to>
                                        </p:set>
                                        <p:anim calcmode="lin" valueType="num">
                                          <p:cBhvr additive="base">
                                            <p:cTn id="15" dur="1400" fill="hold"/>
                                            <p:tgtEl>
                                              <p:spTgt spid="232"/>
                                            </p:tgtEl>
                                            <p:attrNameLst>
                                              <p:attrName>ppt_x</p:attrName>
                                            </p:attrNameLst>
                                          </p:cBhvr>
                                          <p:tavLst>
                                            <p:tav tm="0">
                                              <p:val>
                                                <p:strVal val="1+#ppt_w/2"/>
                                              </p:val>
                                            </p:tav>
                                            <p:tav tm="100000">
                                              <p:val>
                                                <p:strVal val="#ppt_x"/>
                                              </p:val>
                                            </p:tav>
                                          </p:tavLst>
                                        </p:anim>
                                        <p:anim calcmode="lin" valueType="num">
                                          <p:cBhvr additive="base">
                                            <p:cTn id="16" dur="1400" fill="hold"/>
                                            <p:tgtEl>
                                              <p:spTgt spid="232"/>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242"/>
                                            </p:tgtEl>
                                            <p:attrNameLst>
                                              <p:attrName>style.visibility</p:attrName>
                                            </p:attrNameLst>
                                          </p:cBhvr>
                                          <p:to>
                                            <p:strVal val="visible"/>
                                          </p:to>
                                        </p:set>
                                        <p:anim calcmode="lin" valueType="num">
                                          <p:cBhvr additive="base">
                                            <p:cTn id="19" dur="1400" fill="hold"/>
                                            <p:tgtEl>
                                              <p:spTgt spid="242"/>
                                            </p:tgtEl>
                                            <p:attrNameLst>
                                              <p:attrName>ppt_x</p:attrName>
                                            </p:attrNameLst>
                                          </p:cBhvr>
                                          <p:tavLst>
                                            <p:tav tm="0">
                                              <p:val>
                                                <p:strVal val="1+#ppt_w/2"/>
                                              </p:val>
                                            </p:tav>
                                            <p:tav tm="100000">
                                              <p:val>
                                                <p:strVal val="#ppt_x"/>
                                              </p:val>
                                            </p:tav>
                                          </p:tavLst>
                                        </p:anim>
                                        <p:anim calcmode="lin" valueType="num">
                                          <p:cBhvr additive="base">
                                            <p:cTn id="20" dur="1400" fill="hold"/>
                                            <p:tgtEl>
                                              <p:spTgt spid="242"/>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247"/>
                                            </p:tgtEl>
                                            <p:attrNameLst>
                                              <p:attrName>style.visibility</p:attrName>
                                            </p:attrNameLst>
                                          </p:cBhvr>
                                          <p:to>
                                            <p:strVal val="visible"/>
                                          </p:to>
                                        </p:set>
                                        <p:anim calcmode="lin" valueType="num">
                                          <p:cBhvr additive="base">
                                            <p:cTn id="23" dur="1400" fill="hold"/>
                                            <p:tgtEl>
                                              <p:spTgt spid="247"/>
                                            </p:tgtEl>
                                            <p:attrNameLst>
                                              <p:attrName>ppt_x</p:attrName>
                                            </p:attrNameLst>
                                          </p:cBhvr>
                                          <p:tavLst>
                                            <p:tav tm="0">
                                              <p:val>
                                                <p:strVal val="0-#ppt_w/2"/>
                                              </p:val>
                                            </p:tav>
                                            <p:tav tm="100000">
                                              <p:val>
                                                <p:strVal val="#ppt_x"/>
                                              </p:val>
                                            </p:tav>
                                          </p:tavLst>
                                        </p:anim>
                                        <p:anim calcmode="lin" valueType="num">
                                          <p:cBhvr additive="base">
                                            <p:cTn id="24" dur="1400" fill="hold"/>
                                            <p:tgtEl>
                                              <p:spTgt spid="247"/>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252"/>
                                            </p:tgtEl>
                                            <p:attrNameLst>
                                              <p:attrName>style.visibility</p:attrName>
                                            </p:attrNameLst>
                                          </p:cBhvr>
                                          <p:to>
                                            <p:strVal val="visible"/>
                                          </p:to>
                                        </p:set>
                                        <p:anim calcmode="lin" valueType="num">
                                          <p:cBhvr additive="base">
                                            <p:cTn id="27" dur="1400" fill="hold"/>
                                            <p:tgtEl>
                                              <p:spTgt spid="252"/>
                                            </p:tgtEl>
                                            <p:attrNameLst>
                                              <p:attrName>ppt_x</p:attrName>
                                            </p:attrNameLst>
                                          </p:cBhvr>
                                          <p:tavLst>
                                            <p:tav tm="0">
                                              <p:val>
                                                <p:strVal val="1+#ppt_w/2"/>
                                              </p:val>
                                            </p:tav>
                                            <p:tav tm="100000">
                                              <p:val>
                                                <p:strVal val="#ppt_x"/>
                                              </p:val>
                                            </p:tav>
                                          </p:tavLst>
                                        </p:anim>
                                        <p:anim calcmode="lin" valueType="num">
                                          <p:cBhvr additive="base">
                                            <p:cTn id="28" dur="1400" fill="hold"/>
                                            <p:tgtEl>
                                              <p:spTgt spid="252"/>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237"/>
                                            </p:tgtEl>
                                            <p:attrNameLst>
                                              <p:attrName>style.visibility</p:attrName>
                                            </p:attrNameLst>
                                          </p:cBhvr>
                                          <p:to>
                                            <p:strVal val="visible"/>
                                          </p:to>
                                        </p:set>
                                        <p:anim calcmode="lin" valueType="num">
                                          <p:cBhvr additive="base">
                                            <p:cTn id="31" dur="1400" fill="hold"/>
                                            <p:tgtEl>
                                              <p:spTgt spid="237"/>
                                            </p:tgtEl>
                                            <p:attrNameLst>
                                              <p:attrName>ppt_x</p:attrName>
                                            </p:attrNameLst>
                                          </p:cBhvr>
                                          <p:tavLst>
                                            <p:tav tm="0">
                                              <p:val>
                                                <p:strVal val="0-#ppt_w/2"/>
                                              </p:val>
                                            </p:tav>
                                            <p:tav tm="100000">
                                              <p:val>
                                                <p:strVal val="#ppt_x"/>
                                              </p:val>
                                            </p:tav>
                                          </p:tavLst>
                                        </p:anim>
                                        <p:anim calcmode="lin" valueType="num">
                                          <p:cBhvr additive="base">
                                            <p:cTn id="32" dur="1400" fill="hold"/>
                                            <p:tgtEl>
                                              <p:spTgt spid="237"/>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257"/>
                                            </p:tgtEl>
                                            <p:attrNameLst>
                                              <p:attrName>style.visibility</p:attrName>
                                            </p:attrNameLst>
                                          </p:cBhvr>
                                          <p:to>
                                            <p:strVal val="visible"/>
                                          </p:to>
                                        </p:set>
                                        <p:anim calcmode="lin" valueType="num">
                                          <p:cBhvr>
                                            <p:cTn id="36" dur="500" fill="hold"/>
                                            <p:tgtEl>
                                              <p:spTgt spid="257"/>
                                            </p:tgtEl>
                                            <p:attrNameLst>
                                              <p:attrName>ppt_w</p:attrName>
                                            </p:attrNameLst>
                                          </p:cBhvr>
                                          <p:tavLst>
                                            <p:tav tm="0">
                                              <p:val>
                                                <p:fltVal val="0"/>
                                              </p:val>
                                            </p:tav>
                                            <p:tav tm="100000">
                                              <p:val>
                                                <p:strVal val="#ppt_w"/>
                                              </p:val>
                                            </p:tav>
                                          </p:tavLst>
                                        </p:anim>
                                        <p:anim calcmode="lin" valueType="num">
                                          <p:cBhvr>
                                            <p:cTn id="37" dur="500" fill="hold"/>
                                            <p:tgtEl>
                                              <p:spTgt spid="257"/>
                                            </p:tgtEl>
                                            <p:attrNameLst>
                                              <p:attrName>ppt_h</p:attrName>
                                            </p:attrNameLst>
                                          </p:cBhvr>
                                          <p:tavLst>
                                            <p:tav tm="0">
                                              <p:val>
                                                <p:fltVal val="0"/>
                                              </p:val>
                                            </p:tav>
                                            <p:tav tm="100000">
                                              <p:val>
                                                <p:strVal val="#ppt_h"/>
                                              </p:val>
                                            </p:tav>
                                          </p:tavLst>
                                        </p:anim>
                                        <p:anim calcmode="lin" valueType="num">
                                          <p:cBhvr>
                                            <p:cTn id="38" dur="500" fill="hold"/>
                                            <p:tgtEl>
                                              <p:spTgt spid="257"/>
                                            </p:tgtEl>
                                            <p:attrNameLst>
                                              <p:attrName>style.rotation</p:attrName>
                                            </p:attrNameLst>
                                          </p:cBhvr>
                                          <p:tavLst>
                                            <p:tav tm="0">
                                              <p:val>
                                                <p:fltVal val="90"/>
                                              </p:val>
                                            </p:tav>
                                            <p:tav tm="100000">
                                              <p:val>
                                                <p:fltVal val="0"/>
                                              </p:val>
                                            </p:tav>
                                          </p:tavLst>
                                        </p:anim>
                                        <p:animEffect transition="in" filter="fade">
                                          <p:cBhvr>
                                            <p:cTn id="39" dur="500"/>
                                            <p:tgtEl>
                                              <p:spTgt spid="257"/>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261"/>
                                            </p:tgtEl>
                                            <p:attrNameLst>
                                              <p:attrName>style.visibility</p:attrName>
                                            </p:attrNameLst>
                                          </p:cBhvr>
                                          <p:to>
                                            <p:strVal val="visible"/>
                                          </p:to>
                                        </p:set>
                                        <p:animEffect transition="in" filter="wipe(left)">
                                          <p:cBhvr>
                                            <p:cTn id="43" dur="500"/>
                                            <p:tgtEl>
                                              <p:spTgt spid="261"/>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62"/>
                                            </p:tgtEl>
                                            <p:attrNameLst>
                                              <p:attrName>style.visibility</p:attrName>
                                            </p:attrNameLst>
                                          </p:cBhvr>
                                          <p:to>
                                            <p:strVal val="visible"/>
                                          </p:to>
                                        </p:set>
                                        <p:animEffect transition="in" filter="wipe(right)">
                                          <p:cBhvr>
                                            <p:cTn id="46" dur="750"/>
                                            <p:tgtEl>
                                              <p:spTgt spid="262"/>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265"/>
                                            </p:tgtEl>
                                            <p:attrNameLst>
                                              <p:attrName>style.visibility</p:attrName>
                                            </p:attrNameLst>
                                          </p:cBhvr>
                                          <p:to>
                                            <p:strVal val="visible"/>
                                          </p:to>
                                        </p:set>
                                        <p:anim calcmode="lin" valueType="num">
                                          <p:cBhvr>
                                            <p:cTn id="50" dur="500" fill="hold"/>
                                            <p:tgtEl>
                                              <p:spTgt spid="265"/>
                                            </p:tgtEl>
                                            <p:attrNameLst>
                                              <p:attrName>ppt_w</p:attrName>
                                            </p:attrNameLst>
                                          </p:cBhvr>
                                          <p:tavLst>
                                            <p:tav tm="0">
                                              <p:val>
                                                <p:fltVal val="0"/>
                                              </p:val>
                                            </p:tav>
                                            <p:tav tm="100000">
                                              <p:val>
                                                <p:strVal val="#ppt_w"/>
                                              </p:val>
                                            </p:tav>
                                          </p:tavLst>
                                        </p:anim>
                                        <p:anim calcmode="lin" valueType="num">
                                          <p:cBhvr>
                                            <p:cTn id="51" dur="500" fill="hold"/>
                                            <p:tgtEl>
                                              <p:spTgt spid="265"/>
                                            </p:tgtEl>
                                            <p:attrNameLst>
                                              <p:attrName>ppt_h</p:attrName>
                                            </p:attrNameLst>
                                          </p:cBhvr>
                                          <p:tavLst>
                                            <p:tav tm="0">
                                              <p:val>
                                                <p:fltVal val="0"/>
                                              </p:val>
                                            </p:tav>
                                            <p:tav tm="100000">
                                              <p:val>
                                                <p:strVal val="#ppt_h"/>
                                              </p:val>
                                            </p:tav>
                                          </p:tavLst>
                                        </p:anim>
                                        <p:anim calcmode="lin" valueType="num">
                                          <p:cBhvr>
                                            <p:cTn id="52" dur="500" fill="hold"/>
                                            <p:tgtEl>
                                              <p:spTgt spid="265"/>
                                            </p:tgtEl>
                                            <p:attrNameLst>
                                              <p:attrName>style.rotation</p:attrName>
                                            </p:attrNameLst>
                                          </p:cBhvr>
                                          <p:tavLst>
                                            <p:tav tm="0">
                                              <p:val>
                                                <p:fltVal val="90"/>
                                              </p:val>
                                            </p:tav>
                                            <p:tav tm="100000">
                                              <p:val>
                                                <p:fltVal val="0"/>
                                              </p:val>
                                            </p:tav>
                                          </p:tavLst>
                                        </p:anim>
                                        <p:animEffect transition="in" filter="fade">
                                          <p:cBhvr>
                                            <p:cTn id="53" dur="500"/>
                                            <p:tgtEl>
                                              <p:spTgt spid="265"/>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263"/>
                                            </p:tgtEl>
                                            <p:attrNameLst>
                                              <p:attrName>style.visibility</p:attrName>
                                            </p:attrNameLst>
                                          </p:cBhvr>
                                          <p:to>
                                            <p:strVal val="visible"/>
                                          </p:to>
                                        </p:set>
                                        <p:animEffect transition="in" filter="wipe(left)">
                                          <p:cBhvr>
                                            <p:cTn id="57" dur="500"/>
                                            <p:tgtEl>
                                              <p:spTgt spid="263"/>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64"/>
                                            </p:tgtEl>
                                            <p:attrNameLst>
                                              <p:attrName>style.visibility</p:attrName>
                                            </p:attrNameLst>
                                          </p:cBhvr>
                                          <p:to>
                                            <p:strVal val="visible"/>
                                          </p:to>
                                        </p:set>
                                        <p:animEffect transition="in" filter="wipe(right)">
                                          <p:cBhvr>
                                            <p:cTn id="60" dur="750"/>
                                            <p:tgtEl>
                                              <p:spTgt spid="264"/>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268"/>
                                            </p:tgtEl>
                                            <p:attrNameLst>
                                              <p:attrName>style.visibility</p:attrName>
                                            </p:attrNameLst>
                                          </p:cBhvr>
                                          <p:to>
                                            <p:strVal val="visible"/>
                                          </p:to>
                                        </p:set>
                                        <p:anim calcmode="lin" valueType="num">
                                          <p:cBhvr>
                                            <p:cTn id="64" dur="500" fill="hold"/>
                                            <p:tgtEl>
                                              <p:spTgt spid="268"/>
                                            </p:tgtEl>
                                            <p:attrNameLst>
                                              <p:attrName>ppt_w</p:attrName>
                                            </p:attrNameLst>
                                          </p:cBhvr>
                                          <p:tavLst>
                                            <p:tav tm="0">
                                              <p:val>
                                                <p:fltVal val="0"/>
                                              </p:val>
                                            </p:tav>
                                            <p:tav tm="100000">
                                              <p:val>
                                                <p:strVal val="#ppt_w"/>
                                              </p:val>
                                            </p:tav>
                                          </p:tavLst>
                                        </p:anim>
                                        <p:anim calcmode="lin" valueType="num">
                                          <p:cBhvr>
                                            <p:cTn id="65" dur="500" fill="hold"/>
                                            <p:tgtEl>
                                              <p:spTgt spid="268"/>
                                            </p:tgtEl>
                                            <p:attrNameLst>
                                              <p:attrName>ppt_h</p:attrName>
                                            </p:attrNameLst>
                                          </p:cBhvr>
                                          <p:tavLst>
                                            <p:tav tm="0">
                                              <p:val>
                                                <p:fltVal val="0"/>
                                              </p:val>
                                            </p:tav>
                                            <p:tav tm="100000">
                                              <p:val>
                                                <p:strVal val="#ppt_h"/>
                                              </p:val>
                                            </p:tav>
                                          </p:tavLst>
                                        </p:anim>
                                        <p:anim calcmode="lin" valueType="num">
                                          <p:cBhvr>
                                            <p:cTn id="66" dur="500" fill="hold"/>
                                            <p:tgtEl>
                                              <p:spTgt spid="268"/>
                                            </p:tgtEl>
                                            <p:attrNameLst>
                                              <p:attrName>style.rotation</p:attrName>
                                            </p:attrNameLst>
                                          </p:cBhvr>
                                          <p:tavLst>
                                            <p:tav tm="0">
                                              <p:val>
                                                <p:fltVal val="90"/>
                                              </p:val>
                                            </p:tav>
                                            <p:tav tm="100000">
                                              <p:val>
                                                <p:fltVal val="0"/>
                                              </p:val>
                                            </p:tav>
                                          </p:tavLst>
                                        </p:anim>
                                        <p:animEffect transition="in" filter="fade">
                                          <p:cBhvr>
                                            <p:cTn id="67" dur="500"/>
                                            <p:tgtEl>
                                              <p:spTgt spid="268"/>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266"/>
                                            </p:tgtEl>
                                            <p:attrNameLst>
                                              <p:attrName>style.visibility</p:attrName>
                                            </p:attrNameLst>
                                          </p:cBhvr>
                                          <p:to>
                                            <p:strVal val="visible"/>
                                          </p:to>
                                        </p:set>
                                        <p:animEffect transition="in" filter="wipe(left)">
                                          <p:cBhvr>
                                            <p:cTn id="71" dur="500"/>
                                            <p:tgtEl>
                                              <p:spTgt spid="266"/>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267"/>
                                            </p:tgtEl>
                                            <p:attrNameLst>
                                              <p:attrName>style.visibility</p:attrName>
                                            </p:attrNameLst>
                                          </p:cBhvr>
                                          <p:to>
                                            <p:strVal val="visible"/>
                                          </p:to>
                                        </p:set>
                                        <p:animEffect transition="in" filter="wipe(right)">
                                          <p:cBhvr>
                                            <p:cTn id="74" dur="750"/>
                                            <p:tgtEl>
                                              <p:spTgt spid="267"/>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273"/>
                                            </p:tgtEl>
                                            <p:attrNameLst>
                                              <p:attrName>style.visibility</p:attrName>
                                            </p:attrNameLst>
                                          </p:cBhvr>
                                          <p:to>
                                            <p:strVal val="visible"/>
                                          </p:to>
                                        </p:set>
                                        <p:anim calcmode="lin" valueType="num">
                                          <p:cBhvr>
                                            <p:cTn id="78" dur="500" fill="hold"/>
                                            <p:tgtEl>
                                              <p:spTgt spid="273"/>
                                            </p:tgtEl>
                                            <p:attrNameLst>
                                              <p:attrName>ppt_w</p:attrName>
                                            </p:attrNameLst>
                                          </p:cBhvr>
                                          <p:tavLst>
                                            <p:tav tm="0">
                                              <p:val>
                                                <p:fltVal val="0"/>
                                              </p:val>
                                            </p:tav>
                                            <p:tav tm="100000">
                                              <p:val>
                                                <p:strVal val="#ppt_w"/>
                                              </p:val>
                                            </p:tav>
                                          </p:tavLst>
                                        </p:anim>
                                        <p:anim calcmode="lin" valueType="num">
                                          <p:cBhvr>
                                            <p:cTn id="79" dur="500" fill="hold"/>
                                            <p:tgtEl>
                                              <p:spTgt spid="273"/>
                                            </p:tgtEl>
                                            <p:attrNameLst>
                                              <p:attrName>ppt_h</p:attrName>
                                            </p:attrNameLst>
                                          </p:cBhvr>
                                          <p:tavLst>
                                            <p:tav tm="0">
                                              <p:val>
                                                <p:fltVal val="0"/>
                                              </p:val>
                                            </p:tav>
                                            <p:tav tm="100000">
                                              <p:val>
                                                <p:strVal val="#ppt_h"/>
                                              </p:val>
                                            </p:tav>
                                          </p:tavLst>
                                        </p:anim>
                                        <p:anim calcmode="lin" valueType="num">
                                          <p:cBhvr>
                                            <p:cTn id="80" dur="500" fill="hold"/>
                                            <p:tgtEl>
                                              <p:spTgt spid="273"/>
                                            </p:tgtEl>
                                            <p:attrNameLst>
                                              <p:attrName>style.rotation</p:attrName>
                                            </p:attrNameLst>
                                          </p:cBhvr>
                                          <p:tavLst>
                                            <p:tav tm="0">
                                              <p:val>
                                                <p:fltVal val="90"/>
                                              </p:val>
                                            </p:tav>
                                            <p:tav tm="100000">
                                              <p:val>
                                                <p:fltVal val="0"/>
                                              </p:val>
                                            </p:tav>
                                          </p:tavLst>
                                        </p:anim>
                                        <p:animEffect transition="in" filter="fade">
                                          <p:cBhvr>
                                            <p:cTn id="81" dur="500"/>
                                            <p:tgtEl>
                                              <p:spTgt spid="273"/>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271"/>
                                            </p:tgtEl>
                                            <p:attrNameLst>
                                              <p:attrName>style.visibility</p:attrName>
                                            </p:attrNameLst>
                                          </p:cBhvr>
                                          <p:to>
                                            <p:strVal val="visible"/>
                                          </p:to>
                                        </p:set>
                                        <p:animEffect transition="in" filter="wipe(left)">
                                          <p:cBhvr>
                                            <p:cTn id="85" dur="500"/>
                                            <p:tgtEl>
                                              <p:spTgt spid="271"/>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272"/>
                                            </p:tgtEl>
                                            <p:attrNameLst>
                                              <p:attrName>style.visibility</p:attrName>
                                            </p:attrNameLst>
                                          </p:cBhvr>
                                          <p:to>
                                            <p:strVal val="visible"/>
                                          </p:to>
                                        </p:set>
                                        <p:animEffect transition="in" filter="wipe(right)">
                                          <p:cBhvr>
                                            <p:cTn id="88" dur="750"/>
                                            <p:tgtEl>
                                              <p:spTgt spid="272"/>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287"/>
                                            </p:tgtEl>
                                            <p:attrNameLst>
                                              <p:attrName>style.visibility</p:attrName>
                                            </p:attrNameLst>
                                          </p:cBhvr>
                                          <p:to>
                                            <p:strVal val="visible"/>
                                          </p:to>
                                        </p:set>
                                        <p:anim calcmode="lin" valueType="num">
                                          <p:cBhvr>
                                            <p:cTn id="92" dur="500" fill="hold"/>
                                            <p:tgtEl>
                                              <p:spTgt spid="287"/>
                                            </p:tgtEl>
                                            <p:attrNameLst>
                                              <p:attrName>ppt_w</p:attrName>
                                            </p:attrNameLst>
                                          </p:cBhvr>
                                          <p:tavLst>
                                            <p:tav tm="0">
                                              <p:val>
                                                <p:fltVal val="0"/>
                                              </p:val>
                                            </p:tav>
                                            <p:tav tm="100000">
                                              <p:val>
                                                <p:strVal val="#ppt_w"/>
                                              </p:val>
                                            </p:tav>
                                          </p:tavLst>
                                        </p:anim>
                                        <p:anim calcmode="lin" valueType="num">
                                          <p:cBhvr>
                                            <p:cTn id="93" dur="500" fill="hold"/>
                                            <p:tgtEl>
                                              <p:spTgt spid="287"/>
                                            </p:tgtEl>
                                            <p:attrNameLst>
                                              <p:attrName>ppt_h</p:attrName>
                                            </p:attrNameLst>
                                          </p:cBhvr>
                                          <p:tavLst>
                                            <p:tav tm="0">
                                              <p:val>
                                                <p:fltVal val="0"/>
                                              </p:val>
                                            </p:tav>
                                            <p:tav tm="100000">
                                              <p:val>
                                                <p:strVal val="#ppt_h"/>
                                              </p:val>
                                            </p:tav>
                                          </p:tavLst>
                                        </p:anim>
                                        <p:anim calcmode="lin" valueType="num">
                                          <p:cBhvr>
                                            <p:cTn id="94" dur="500" fill="hold"/>
                                            <p:tgtEl>
                                              <p:spTgt spid="287"/>
                                            </p:tgtEl>
                                            <p:attrNameLst>
                                              <p:attrName>style.rotation</p:attrName>
                                            </p:attrNameLst>
                                          </p:cBhvr>
                                          <p:tavLst>
                                            <p:tav tm="0">
                                              <p:val>
                                                <p:fltVal val="90"/>
                                              </p:val>
                                            </p:tav>
                                            <p:tav tm="100000">
                                              <p:val>
                                                <p:fltVal val="0"/>
                                              </p:val>
                                            </p:tav>
                                          </p:tavLst>
                                        </p:anim>
                                        <p:animEffect transition="in" filter="fade">
                                          <p:cBhvr>
                                            <p:cTn id="95" dur="500"/>
                                            <p:tgtEl>
                                              <p:spTgt spid="287"/>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285"/>
                                            </p:tgtEl>
                                            <p:attrNameLst>
                                              <p:attrName>style.visibility</p:attrName>
                                            </p:attrNameLst>
                                          </p:cBhvr>
                                          <p:to>
                                            <p:strVal val="visible"/>
                                          </p:to>
                                        </p:set>
                                        <p:animEffect transition="in" filter="wipe(left)">
                                          <p:cBhvr>
                                            <p:cTn id="99" dur="500"/>
                                            <p:tgtEl>
                                              <p:spTgt spid="285"/>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86"/>
                                            </p:tgtEl>
                                            <p:attrNameLst>
                                              <p:attrName>style.visibility</p:attrName>
                                            </p:attrNameLst>
                                          </p:cBhvr>
                                          <p:to>
                                            <p:strVal val="visible"/>
                                          </p:to>
                                        </p:set>
                                        <p:animEffect transition="in" filter="wipe(right)">
                                          <p:cBhvr>
                                            <p:cTn id="102" dur="750"/>
                                            <p:tgtEl>
                                              <p:spTgt spid="286"/>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301"/>
                                            </p:tgtEl>
                                            <p:attrNameLst>
                                              <p:attrName>style.visibility</p:attrName>
                                            </p:attrNameLst>
                                          </p:cBhvr>
                                          <p:to>
                                            <p:strVal val="visible"/>
                                          </p:to>
                                        </p:set>
                                        <p:anim calcmode="lin" valueType="num">
                                          <p:cBhvr>
                                            <p:cTn id="106" dur="500" fill="hold"/>
                                            <p:tgtEl>
                                              <p:spTgt spid="301"/>
                                            </p:tgtEl>
                                            <p:attrNameLst>
                                              <p:attrName>ppt_w</p:attrName>
                                            </p:attrNameLst>
                                          </p:cBhvr>
                                          <p:tavLst>
                                            <p:tav tm="0">
                                              <p:val>
                                                <p:fltVal val="0"/>
                                              </p:val>
                                            </p:tav>
                                            <p:tav tm="100000">
                                              <p:val>
                                                <p:strVal val="#ppt_w"/>
                                              </p:val>
                                            </p:tav>
                                          </p:tavLst>
                                        </p:anim>
                                        <p:anim calcmode="lin" valueType="num">
                                          <p:cBhvr>
                                            <p:cTn id="107" dur="500" fill="hold"/>
                                            <p:tgtEl>
                                              <p:spTgt spid="301"/>
                                            </p:tgtEl>
                                            <p:attrNameLst>
                                              <p:attrName>ppt_h</p:attrName>
                                            </p:attrNameLst>
                                          </p:cBhvr>
                                          <p:tavLst>
                                            <p:tav tm="0">
                                              <p:val>
                                                <p:fltVal val="0"/>
                                              </p:val>
                                            </p:tav>
                                            <p:tav tm="100000">
                                              <p:val>
                                                <p:strVal val="#ppt_h"/>
                                              </p:val>
                                            </p:tav>
                                          </p:tavLst>
                                        </p:anim>
                                        <p:anim calcmode="lin" valueType="num">
                                          <p:cBhvr>
                                            <p:cTn id="108" dur="500" fill="hold"/>
                                            <p:tgtEl>
                                              <p:spTgt spid="301"/>
                                            </p:tgtEl>
                                            <p:attrNameLst>
                                              <p:attrName>style.rotation</p:attrName>
                                            </p:attrNameLst>
                                          </p:cBhvr>
                                          <p:tavLst>
                                            <p:tav tm="0">
                                              <p:val>
                                                <p:fltVal val="90"/>
                                              </p:val>
                                            </p:tav>
                                            <p:tav tm="100000">
                                              <p:val>
                                                <p:fltVal val="0"/>
                                              </p:val>
                                            </p:tav>
                                          </p:tavLst>
                                        </p:anim>
                                        <p:animEffect transition="in" filter="fade">
                                          <p:cBhvr>
                                            <p:cTn id="109" dur="500"/>
                                            <p:tgtEl>
                                              <p:spTgt spid="301"/>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299"/>
                                            </p:tgtEl>
                                            <p:attrNameLst>
                                              <p:attrName>style.visibility</p:attrName>
                                            </p:attrNameLst>
                                          </p:cBhvr>
                                          <p:to>
                                            <p:strVal val="visible"/>
                                          </p:to>
                                        </p:set>
                                        <p:animEffect transition="in" filter="wipe(left)">
                                          <p:cBhvr>
                                            <p:cTn id="113" dur="500"/>
                                            <p:tgtEl>
                                              <p:spTgt spid="299"/>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300"/>
                                            </p:tgtEl>
                                            <p:attrNameLst>
                                              <p:attrName>style.visibility</p:attrName>
                                            </p:attrNameLst>
                                          </p:cBhvr>
                                          <p:to>
                                            <p:strVal val="visible"/>
                                          </p:to>
                                        </p:set>
                                        <p:animEffect transition="in" filter="wipe(right)">
                                          <p:cBhvr>
                                            <p:cTn id="116" dur="750"/>
                                            <p:tgtEl>
                                              <p:spTgt spid="300"/>
                                            </p:tgtEl>
                                          </p:cBhvr>
                                        </p:animEffect>
                                      </p:childTnLst>
                                    </p:cTn>
                                  </p:par>
                                </p:childTnLst>
                              </p:cTn>
                            </p:par>
                            <p:par>
                              <p:cTn id="117" fill="hold">
                                <p:stCondLst>
                                  <p:cond delay="9400"/>
                                </p:stCondLst>
                                <p:childTnLst>
                                  <p:par>
                                    <p:cTn id="118" presetID="22" presetClass="entr" presetSubtype="8" fill="hold" grpId="0" nodeType="afterEffect">
                                      <p:stCondLst>
                                        <p:cond delay="0"/>
                                      </p:stCondLst>
                                      <p:childTnLst>
                                        <p:set>
                                          <p:cBhvr>
                                            <p:cTn id="119" dur="1" fill="hold">
                                              <p:stCondLst>
                                                <p:cond delay="0"/>
                                              </p:stCondLst>
                                            </p:cTn>
                                            <p:tgtEl>
                                              <p:spTgt spid="82"/>
                                            </p:tgtEl>
                                            <p:attrNameLst>
                                              <p:attrName>style.visibility</p:attrName>
                                            </p:attrNameLst>
                                          </p:cBhvr>
                                          <p:to>
                                            <p:strVal val="visible"/>
                                          </p:to>
                                        </p:set>
                                        <p:animEffect transition="in" filter="wipe(left)">
                                          <p:cBhvr>
                                            <p:cTn id="12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p:bldP spid="262" grpId="0"/>
          <p:bldP spid="263" grpId="0"/>
          <p:bldP spid="264" grpId="0"/>
          <p:bldP spid="265" grpId="0" animBg="1"/>
          <p:bldP spid="266" grpId="0"/>
          <p:bldP spid="267" grpId="0"/>
          <p:bldP spid="271" grpId="0"/>
          <p:bldP spid="272" grpId="0"/>
          <p:bldP spid="285" grpId="0"/>
          <p:bldP spid="286" grpId="0"/>
          <p:bldP spid="299" grpId="0"/>
          <p:bldP spid="300" grpId="0"/>
          <p:bldP spid="82"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0" y="2229971"/>
            <a:ext cx="9144000" cy="2913529"/>
          </a:xfrm>
          <a:prstGeom prst="rect">
            <a:avLst/>
          </a:prstGeom>
        </p:spPr>
      </p:pic>
      <p:grpSp>
        <p:nvGrpSpPr>
          <p:cNvPr id="2" name="组合 1"/>
          <p:cNvGrpSpPr/>
          <p:nvPr/>
        </p:nvGrpSpPr>
        <p:grpSpPr>
          <a:xfrm>
            <a:off x="2195736" y="652318"/>
            <a:ext cx="1117488" cy="1117488"/>
            <a:chOff x="3696643" y="302134"/>
            <a:chExt cx="1648336" cy="1648336"/>
          </a:xfrm>
        </p:grpSpPr>
        <p:grpSp>
          <p:nvGrpSpPr>
            <p:cNvPr id="26" name="组合 25"/>
            <p:cNvGrpSpPr/>
            <p:nvPr/>
          </p:nvGrpSpPr>
          <p:grpSpPr>
            <a:xfrm>
              <a:off x="3696643" y="302134"/>
              <a:ext cx="1648336" cy="1648336"/>
              <a:chOff x="8502650" y="2178050"/>
              <a:chExt cx="2120900" cy="2120900"/>
            </a:xfrm>
          </p:grpSpPr>
          <p:sp>
            <p:nvSpPr>
              <p:cNvPr id="28" name="椭圆 27"/>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sp>
            <p:nvSpPr>
              <p:cNvPr id="29" name="椭圆 28"/>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sp>
          <p:nvSpPr>
            <p:cNvPr id="30" name="椭圆 29"/>
            <p:cNvSpPr/>
            <p:nvPr/>
          </p:nvSpPr>
          <p:spPr>
            <a:xfrm>
              <a:off x="3851920" y="454853"/>
              <a:ext cx="1329467" cy="1329467"/>
            </a:xfrm>
            <a:prstGeom prst="ellipse">
              <a:avLst/>
            </a:prstGeom>
            <a:solidFill>
              <a:srgbClr val="0070C0"/>
            </a:solidFill>
            <a:ln>
              <a:noFill/>
            </a:ln>
            <a:effectLst>
              <a:innerShdw blurRad="101600" dist="50800" dir="16200000">
                <a:schemeClr val="accent2">
                  <a:lumMod val="50000"/>
                  <a:alpha val="5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4400" dirty="0" smtClean="0">
                  <a:solidFill>
                    <a:srgbClr val="FFFFFF"/>
                  </a:solidFill>
                  <a:latin typeface="Impact" panose="020B0806030902050204" pitchFamily="34" charset="0"/>
                  <a:ea typeface="造字工房力黑（非商用）常规体" pitchFamily="50" charset="-122"/>
                  <a:cs typeface="经典特宋简" panose="02010609010101010101" pitchFamily="49" charset="-122"/>
                </a:rPr>
                <a:t>2</a:t>
              </a:r>
              <a:endParaRPr lang="zh-CN" altLang="en-US" sz="4400" dirty="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grpSp>
        <p:nvGrpSpPr>
          <p:cNvPr id="34" name="组合 33"/>
          <p:cNvGrpSpPr/>
          <p:nvPr/>
        </p:nvGrpSpPr>
        <p:grpSpPr>
          <a:xfrm>
            <a:off x="3371867" y="652318"/>
            <a:ext cx="1117488" cy="1117488"/>
            <a:chOff x="3696643" y="302134"/>
            <a:chExt cx="1648336" cy="1648336"/>
          </a:xfrm>
        </p:grpSpPr>
        <p:grpSp>
          <p:nvGrpSpPr>
            <p:cNvPr id="36" name="组合 35"/>
            <p:cNvGrpSpPr/>
            <p:nvPr/>
          </p:nvGrpSpPr>
          <p:grpSpPr>
            <a:xfrm>
              <a:off x="3696643" y="302134"/>
              <a:ext cx="1648336" cy="1648336"/>
              <a:chOff x="8502650" y="2178050"/>
              <a:chExt cx="2120900" cy="2120900"/>
            </a:xfrm>
          </p:grpSpPr>
          <p:sp>
            <p:nvSpPr>
              <p:cNvPr id="38" name="椭圆 37"/>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sp>
            <p:nvSpPr>
              <p:cNvPr id="44" name="椭圆 43"/>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sp>
          <p:nvSpPr>
            <p:cNvPr id="37" name="椭圆 36"/>
            <p:cNvSpPr/>
            <p:nvPr/>
          </p:nvSpPr>
          <p:spPr>
            <a:xfrm>
              <a:off x="3851920" y="454853"/>
              <a:ext cx="1329467" cy="1329467"/>
            </a:xfrm>
            <a:prstGeom prst="ellipse">
              <a:avLst/>
            </a:prstGeom>
            <a:solidFill>
              <a:srgbClr val="0070C0"/>
            </a:solidFill>
            <a:ln>
              <a:noFill/>
            </a:ln>
            <a:effectLst>
              <a:innerShdw blurRad="101600" dist="50800" dir="16200000">
                <a:schemeClr val="accent2">
                  <a:lumMod val="50000"/>
                  <a:alpha val="5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4400" dirty="0" smtClean="0">
                  <a:solidFill>
                    <a:srgbClr val="FFFFFF"/>
                  </a:solidFill>
                  <a:latin typeface="Impact" panose="020B0806030902050204" pitchFamily="34" charset="0"/>
                  <a:ea typeface="造字工房力黑（非商用）常规体" pitchFamily="50" charset="-122"/>
                  <a:cs typeface="经典特宋简" panose="02010609010101010101" pitchFamily="49" charset="-122"/>
                </a:rPr>
                <a:t>0</a:t>
              </a:r>
              <a:endParaRPr lang="zh-CN" altLang="en-US" sz="4400" dirty="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grpSp>
        <p:nvGrpSpPr>
          <p:cNvPr id="45" name="组合 44"/>
          <p:cNvGrpSpPr/>
          <p:nvPr/>
        </p:nvGrpSpPr>
        <p:grpSpPr>
          <a:xfrm>
            <a:off x="4547998" y="652318"/>
            <a:ext cx="1117488" cy="1117488"/>
            <a:chOff x="3696643" y="302134"/>
            <a:chExt cx="1648336" cy="1648336"/>
          </a:xfrm>
        </p:grpSpPr>
        <p:grpSp>
          <p:nvGrpSpPr>
            <p:cNvPr id="47" name="组合 46"/>
            <p:cNvGrpSpPr/>
            <p:nvPr/>
          </p:nvGrpSpPr>
          <p:grpSpPr>
            <a:xfrm>
              <a:off x="3696643" y="302134"/>
              <a:ext cx="1648336" cy="1648336"/>
              <a:chOff x="8502650" y="2178050"/>
              <a:chExt cx="2120900" cy="2120900"/>
            </a:xfrm>
          </p:grpSpPr>
          <p:sp>
            <p:nvSpPr>
              <p:cNvPr id="49" name="椭圆 48"/>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sp>
            <p:nvSpPr>
              <p:cNvPr id="51" name="椭圆 50"/>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sp>
          <p:nvSpPr>
            <p:cNvPr id="48" name="椭圆 47"/>
            <p:cNvSpPr/>
            <p:nvPr/>
          </p:nvSpPr>
          <p:spPr>
            <a:xfrm>
              <a:off x="3851920" y="454853"/>
              <a:ext cx="1329467" cy="1329467"/>
            </a:xfrm>
            <a:prstGeom prst="ellipse">
              <a:avLst/>
            </a:prstGeom>
            <a:solidFill>
              <a:srgbClr val="0070C0"/>
            </a:solidFill>
            <a:ln>
              <a:noFill/>
            </a:ln>
            <a:effectLst>
              <a:innerShdw blurRad="101600" dist="50800" dir="16200000">
                <a:schemeClr val="accent2">
                  <a:lumMod val="50000"/>
                  <a:alpha val="5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4400" dirty="0" smtClean="0">
                  <a:solidFill>
                    <a:srgbClr val="FFFFFF"/>
                  </a:solidFill>
                  <a:latin typeface="Impact" panose="020B0806030902050204" pitchFamily="34" charset="0"/>
                  <a:ea typeface="造字工房力黑（非商用）常规体" pitchFamily="50" charset="-122"/>
                  <a:cs typeface="经典特宋简" panose="02010609010101010101" pitchFamily="49" charset="-122"/>
                </a:rPr>
                <a:t>2</a:t>
              </a:r>
              <a:endParaRPr lang="zh-CN" altLang="en-US" sz="4400" dirty="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grpSp>
        <p:nvGrpSpPr>
          <p:cNvPr id="52" name="组合 51"/>
          <p:cNvGrpSpPr/>
          <p:nvPr/>
        </p:nvGrpSpPr>
        <p:grpSpPr>
          <a:xfrm>
            <a:off x="5724128" y="652318"/>
            <a:ext cx="1117488" cy="1117488"/>
            <a:chOff x="3696643" y="302134"/>
            <a:chExt cx="1648336" cy="1648336"/>
          </a:xfrm>
        </p:grpSpPr>
        <p:grpSp>
          <p:nvGrpSpPr>
            <p:cNvPr id="53" name="组合 52"/>
            <p:cNvGrpSpPr/>
            <p:nvPr/>
          </p:nvGrpSpPr>
          <p:grpSpPr>
            <a:xfrm>
              <a:off x="3696643" y="302134"/>
              <a:ext cx="1648336" cy="1648336"/>
              <a:chOff x="8502650" y="2178050"/>
              <a:chExt cx="2120900" cy="2120900"/>
            </a:xfrm>
          </p:grpSpPr>
          <p:sp>
            <p:nvSpPr>
              <p:cNvPr id="55" name="椭圆 54"/>
              <p:cNvSpPr/>
              <p:nvPr/>
            </p:nvSpPr>
            <p:spPr>
              <a:xfrm>
                <a:off x="8502650" y="2178050"/>
                <a:ext cx="2120900" cy="2120900"/>
              </a:xfrm>
              <a:prstGeom prst="ellipse">
                <a:avLst/>
              </a:prstGeom>
              <a:gradFill>
                <a:gsLst>
                  <a:gs pos="100000">
                    <a:srgbClr val="E4E4E4"/>
                  </a:gs>
                  <a:gs pos="0">
                    <a:schemeClr val="bg1"/>
                  </a:gs>
                </a:gsLst>
                <a:lin ang="5400000" scaled="1"/>
              </a:gra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sp>
            <p:nvSpPr>
              <p:cNvPr id="56" name="椭圆 55"/>
              <p:cNvSpPr/>
              <p:nvPr/>
            </p:nvSpPr>
            <p:spPr>
              <a:xfrm>
                <a:off x="8502650" y="2178050"/>
                <a:ext cx="2120900" cy="2120900"/>
              </a:xfrm>
              <a:prstGeom prst="ellipse">
                <a:avLst/>
              </a:prstGeom>
              <a:gradFill>
                <a:gsLst>
                  <a:gs pos="100000">
                    <a:srgbClr val="E4E4E4"/>
                  </a:gs>
                  <a:gs pos="0">
                    <a:srgbClr val="FBFBFB"/>
                  </a:gs>
                </a:gsLst>
                <a:lin ang="5400000" scaled="1"/>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440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sp>
          <p:nvSpPr>
            <p:cNvPr id="54" name="椭圆 53"/>
            <p:cNvSpPr/>
            <p:nvPr/>
          </p:nvSpPr>
          <p:spPr>
            <a:xfrm>
              <a:off x="3851920" y="454853"/>
              <a:ext cx="1329467" cy="1329467"/>
            </a:xfrm>
            <a:prstGeom prst="ellipse">
              <a:avLst/>
            </a:prstGeom>
            <a:solidFill>
              <a:srgbClr val="0070C0"/>
            </a:solidFill>
            <a:ln>
              <a:noFill/>
            </a:ln>
            <a:effectLst>
              <a:innerShdw blurRad="101600" dist="50800" dir="16200000">
                <a:schemeClr val="accent2">
                  <a:lumMod val="50000"/>
                  <a:alpha val="5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4400" dirty="0" smtClean="0">
                  <a:solidFill>
                    <a:srgbClr val="FFFFFF"/>
                  </a:solidFill>
                  <a:latin typeface="Impact" panose="020B0806030902050204" pitchFamily="34" charset="0"/>
                  <a:ea typeface="造字工房力黑（非商用）常规体" pitchFamily="50" charset="-122"/>
                  <a:cs typeface="经典特宋简" panose="02010609010101010101" pitchFamily="49" charset="-122"/>
                </a:rPr>
                <a:t>0</a:t>
              </a:r>
              <a:endParaRPr lang="zh-CN" altLang="en-US" sz="4400" dirty="0">
                <a:solidFill>
                  <a:srgbClr val="FFFFFF"/>
                </a:solidFill>
                <a:latin typeface="Impact" panose="020B0806030902050204" pitchFamily="34" charset="0"/>
                <a:ea typeface="造字工房力黑（非商用）常规体" pitchFamily="50" charset="-122"/>
                <a:cs typeface="经典特宋简" panose="02010609010101010101" pitchFamily="49" charset="-122"/>
              </a:endParaRPr>
            </a:p>
          </p:txBody>
        </p:sp>
      </p:grpSp>
      <p:sp>
        <p:nvSpPr>
          <p:cNvPr id="58" name="TextBox 25"/>
          <p:cNvSpPr txBox="1"/>
          <p:nvPr/>
        </p:nvSpPr>
        <p:spPr>
          <a:xfrm>
            <a:off x="1874671" y="2057204"/>
            <a:ext cx="5227713" cy="830997"/>
          </a:xfrm>
          <a:prstGeom prst="rect">
            <a:avLst/>
          </a:prstGeom>
          <a:noFill/>
        </p:spPr>
        <p:txBody>
          <a:bodyPr wrap="none" rtlCol="0">
            <a:spAutoFit/>
          </a:bodyPr>
          <a:lstStyle/>
          <a:p>
            <a:pPr algn="ctr"/>
            <a:r>
              <a:rPr lang="zh-CN" altLang="en-US" sz="4800" b="1" dirty="0" smtClean="0">
                <a:solidFill>
                  <a:schemeClr val="tx1">
                    <a:lumMod val="65000"/>
                    <a:lumOff val="35000"/>
                  </a:schemeClr>
                </a:solidFill>
                <a:latin typeface="经典特宋简" panose="02010609010101010101" pitchFamily="49" charset="-122"/>
                <a:ea typeface="经典特宋简" panose="02010609010101010101" pitchFamily="49" charset="-122"/>
                <a:cs typeface="经典特宋简" panose="02010609010101010101" pitchFamily="49" charset="-122"/>
              </a:rPr>
              <a:t>谢谢观看 </a:t>
            </a:r>
            <a:r>
              <a:rPr lang="en-US" altLang="zh-CN" sz="4800" b="1" dirty="0" smtClean="0">
                <a:solidFill>
                  <a:schemeClr val="tx1">
                    <a:lumMod val="65000"/>
                    <a:lumOff val="35000"/>
                  </a:schemeClr>
                </a:solidFill>
                <a:latin typeface="经典特宋简" panose="02010609010101010101" pitchFamily="49" charset="-122"/>
                <a:ea typeface="经典特宋简" panose="02010609010101010101" pitchFamily="49" charset="-122"/>
                <a:cs typeface="经典特宋简" panose="02010609010101010101" pitchFamily="49" charset="-122"/>
              </a:rPr>
              <a:t>THANKS</a:t>
            </a:r>
            <a:endParaRPr lang="zh-CN" altLang="en-US" sz="4800" b="1" dirty="0">
              <a:solidFill>
                <a:schemeClr val="tx1">
                  <a:lumMod val="65000"/>
                  <a:lumOff val="35000"/>
                </a:schemeClr>
              </a:solidFill>
              <a:latin typeface="经典特宋简" panose="02010609010101010101" pitchFamily="49" charset="-122"/>
              <a:ea typeface="经典特宋简" panose="02010609010101010101" pitchFamily="49" charset="-122"/>
              <a:cs typeface="经典特宋简" panose="02010609010101010101" pitchFamily="49" charset="-122"/>
            </a:endParaRPr>
          </a:p>
        </p:txBody>
      </p:sp>
      <p:grpSp>
        <p:nvGrpSpPr>
          <p:cNvPr id="39" name="组合 38"/>
          <p:cNvGrpSpPr/>
          <p:nvPr/>
        </p:nvGrpSpPr>
        <p:grpSpPr>
          <a:xfrm>
            <a:off x="3421017" y="3976463"/>
            <a:ext cx="2353918" cy="460948"/>
            <a:chOff x="4304043" y="1286668"/>
            <a:chExt cx="3837944" cy="2757793"/>
          </a:xfrm>
          <a:effectLst>
            <a:outerShdw blurRad="381000" dist="254000" dir="8100000" algn="tr" rotWithShape="0">
              <a:prstClr val="black">
                <a:alpha val="40000"/>
              </a:prstClr>
            </a:outerShdw>
          </a:effectLst>
        </p:grpSpPr>
        <p:sp>
          <p:nvSpPr>
            <p:cNvPr id="40" name="圆角矩形 39"/>
            <p:cNvSpPr/>
            <p:nvPr/>
          </p:nvSpPr>
          <p:spPr>
            <a:xfrm>
              <a:off x="4304043" y="1286668"/>
              <a:ext cx="3837944" cy="2757793"/>
            </a:xfrm>
            <a:prstGeom prst="roundRect">
              <a:avLst>
                <a:gd name="adj" fmla="val 50000"/>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41" name="圆角矩形 40"/>
            <p:cNvSpPr/>
            <p:nvPr/>
          </p:nvSpPr>
          <p:spPr>
            <a:xfrm>
              <a:off x="4322842" y="1367703"/>
              <a:ext cx="3800884" cy="2595722"/>
            </a:xfrm>
            <a:prstGeom prst="roundRect">
              <a:avLst>
                <a:gd name="adj" fmla="val 50000"/>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50000"/>
                    </a:schemeClr>
                  </a:solidFill>
                </a:rPr>
                <a:t>汇报</a:t>
              </a:r>
              <a:r>
                <a:rPr lang="zh-CN" altLang="en-US" dirty="0" smtClean="0">
                  <a:solidFill>
                    <a:schemeClr val="bg1">
                      <a:lumMod val="50000"/>
                    </a:schemeClr>
                  </a:solidFill>
                </a:rPr>
                <a:t>人：东方之</a:t>
              </a:r>
              <a:r>
                <a:rPr lang="en-US" altLang="zh-CN" dirty="0" smtClean="0">
                  <a:solidFill>
                    <a:schemeClr val="bg1">
                      <a:lumMod val="50000"/>
                    </a:schemeClr>
                  </a:solidFill>
                </a:rPr>
                <a:t>P</a:t>
              </a:r>
              <a:endParaRPr lang="zh-CN" altLang="en-US" dirty="0">
                <a:solidFill>
                  <a:schemeClr val="bg1">
                    <a:lumMod val="50000"/>
                  </a:schemeClr>
                </a:solidFill>
              </a:endParaRPr>
            </a:p>
          </p:txBody>
        </p:sp>
      </p:grpSp>
      <p:sp>
        <p:nvSpPr>
          <p:cNvPr id="42" name="TextBox 22"/>
          <p:cNvSpPr txBox="1"/>
          <p:nvPr/>
        </p:nvSpPr>
        <p:spPr>
          <a:xfrm>
            <a:off x="2906648" y="3392589"/>
            <a:ext cx="3382657"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工作</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总结  </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阶段计划  </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述职报告  </a:t>
            </a:r>
            <a:r>
              <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  工作汇报</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813266" y="2912045"/>
            <a:ext cx="5351022" cy="307777"/>
          </a:xfrm>
          <a:prstGeom prst="rect">
            <a:avLst/>
          </a:prstGeom>
        </p:spPr>
        <p:txBody>
          <a:bodyPr wrap="square">
            <a:spAutoFit/>
          </a:bodyPr>
          <a:lstStyle/>
          <a:p>
            <a:pPr algn="dist"/>
            <a:r>
              <a:rPr lang="zh-CN" altLang="en-US" i="1" dirty="0" smtClean="0"/>
              <a:t>SUMMARY OF AIR BUSINESS BLUE MICRO STEREOSCOPIC WORK</a:t>
            </a:r>
            <a:endParaRPr lang="zh-CN" altLang="en-US" i="1" dirty="0"/>
          </a:p>
        </p:txBody>
      </p:sp>
    </p:spTree>
    <p:extLst>
      <p:ext uri="{BB962C8B-B14F-4D97-AF65-F5344CB8AC3E}">
        <p14:creationId xmlns:p14="http://schemas.microsoft.com/office/powerpoint/2010/main" val="4131999991"/>
      </p:ext>
    </p:extLst>
  </p:cSld>
  <p:clrMapOvr>
    <a:masterClrMapping/>
  </p:clrMapOvr>
  <mc:AlternateContent xmlns:mc="http://schemas.openxmlformats.org/markup-compatibility/2006" xmlns:p14="http://schemas.microsoft.com/office/powerpoint/2010/main">
    <mc:Choice Requires="p14">
      <p:transition spd="slow" p14:dur="1500">
        <p14:ripple dir="l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0-#ppt_w/2"/>
                                          </p:val>
                                        </p:tav>
                                        <p:tav tm="100000">
                                          <p:val>
                                            <p:strVal val="#ppt_x"/>
                                          </p:val>
                                        </p:tav>
                                      </p:tavLst>
                                    </p:anim>
                                    <p:anim calcmode="lin" valueType="num">
                                      <p:cBhvr additive="base">
                                        <p:cTn id="16" dur="50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0-#ppt_w/2"/>
                                          </p:val>
                                        </p:tav>
                                        <p:tav tm="100000">
                                          <p:val>
                                            <p:strVal val="#ppt_x"/>
                                          </p:val>
                                        </p:tav>
                                      </p:tavLst>
                                    </p:anim>
                                    <p:anim calcmode="lin" valueType="num">
                                      <p:cBhvr additive="base">
                                        <p:cTn id="20" dur="500" fill="hold"/>
                                        <p:tgtEl>
                                          <p:spTgt spid="52"/>
                                        </p:tgtEl>
                                        <p:attrNameLst>
                                          <p:attrName>ppt_y</p:attrName>
                                        </p:attrNameLst>
                                      </p:cBhvr>
                                      <p:tavLst>
                                        <p:tav tm="0">
                                          <p:val>
                                            <p:strVal val="#ppt_y"/>
                                          </p:val>
                                        </p:tav>
                                        <p:tav tm="100000">
                                          <p:val>
                                            <p:strVal val="#ppt_y"/>
                                          </p:val>
                                        </p:tav>
                                      </p:tavLst>
                                    </p:anim>
                                  </p:childTnLst>
                                </p:cTn>
                              </p:par>
                              <p:par>
                                <p:cTn id="21" presetID="22" presetClass="entr" presetSubtype="8" fill="hold" grpId="0" nodeType="withEffect">
                                  <p:stCondLst>
                                    <p:cond delay="250"/>
                                  </p:stCondLst>
                                  <p:childTnLst>
                                    <p:set>
                                      <p:cBhvr>
                                        <p:cTn id="22" dur="1" fill="hold">
                                          <p:stCondLst>
                                            <p:cond delay="0"/>
                                          </p:stCondLst>
                                        </p:cTn>
                                        <p:tgtEl>
                                          <p:spTgt spid="58"/>
                                        </p:tgtEl>
                                        <p:attrNameLst>
                                          <p:attrName>style.visibility</p:attrName>
                                        </p:attrNameLst>
                                      </p:cBhvr>
                                      <p:to>
                                        <p:strVal val="visible"/>
                                      </p:to>
                                    </p:set>
                                    <p:animEffect transition="in" filter="wipe(left)">
                                      <p:cBhvr>
                                        <p:cTn id="23" dur="17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4675353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a:spLocks noChangeArrowheads="1"/>
          </p:cNvSpPr>
          <p:nvPr/>
        </p:nvSpPr>
        <p:spPr bwMode="auto">
          <a:xfrm>
            <a:off x="515547" y="843558"/>
            <a:ext cx="8166530" cy="629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spcBef>
                <a:spcPct val="0"/>
              </a:spcBef>
              <a:buNone/>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字根据自己的需要添加适当的文字一页的文字最好不要超过</a:t>
            </a: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字。</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65"/>
          <p:cNvSpPr/>
          <p:nvPr/>
        </p:nvSpPr>
        <p:spPr>
          <a:xfrm>
            <a:off x="515547" y="1635646"/>
            <a:ext cx="2657219" cy="2661694"/>
          </a:xfrm>
          <a:prstGeom prst="rect">
            <a:avLst/>
          </a:prstGeom>
          <a:blipFill>
            <a:blip r:embed="rId3" cstate="screen">
              <a:extLst>
                <a:ext uri="{28A0092B-C50C-407E-A947-70E740481C1C}">
                  <a14:useLocalDpi xmlns:a14="http://schemas.microsoft.com/office/drawing/2010/main"/>
                </a:ext>
              </a:extLst>
            </a:blip>
            <a:srcRect/>
            <a:stretch>
              <a:fillRect/>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67" name="组合 66"/>
          <p:cNvGrpSpPr/>
          <p:nvPr/>
        </p:nvGrpSpPr>
        <p:grpSpPr>
          <a:xfrm>
            <a:off x="3461289" y="1702943"/>
            <a:ext cx="593961" cy="593961"/>
            <a:chOff x="4589983" y="2663795"/>
            <a:chExt cx="877102" cy="877102"/>
          </a:xfrm>
        </p:grpSpPr>
        <p:grpSp>
          <p:nvGrpSpPr>
            <p:cNvPr id="68" name="组合 67"/>
            <p:cNvGrpSpPr/>
            <p:nvPr/>
          </p:nvGrpSpPr>
          <p:grpSpPr>
            <a:xfrm>
              <a:off x="4589983" y="2663795"/>
              <a:ext cx="877102" cy="877102"/>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81" name="椭圆 80"/>
              <p:cNvSpPr/>
              <p:nvPr/>
            </p:nvSpPr>
            <p:spPr>
              <a:xfrm>
                <a:off x="523939" y="883241"/>
                <a:ext cx="3562221" cy="356222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69" name="组合 68"/>
            <p:cNvGrpSpPr/>
            <p:nvPr/>
          </p:nvGrpSpPr>
          <p:grpSpPr>
            <a:xfrm>
              <a:off x="4690436" y="2865050"/>
              <a:ext cx="567894" cy="535099"/>
              <a:chOff x="4832350" y="1028700"/>
              <a:chExt cx="522288" cy="492126"/>
            </a:xfrm>
            <a:solidFill>
              <a:srgbClr val="0070C0"/>
            </a:solidFill>
          </p:grpSpPr>
          <p:sp>
            <p:nvSpPr>
              <p:cNvPr id="70" name="Freeform 15"/>
              <p:cNvSpPr/>
              <p:nvPr/>
            </p:nvSpPr>
            <p:spPr bwMode="auto">
              <a:xfrm>
                <a:off x="4916488" y="1176338"/>
                <a:ext cx="306388" cy="266700"/>
              </a:xfrm>
              <a:custGeom>
                <a:avLst/>
                <a:gdLst>
                  <a:gd name="T0" fmla="*/ 14 w 81"/>
                  <a:gd name="T1" fmla="*/ 0 h 71"/>
                  <a:gd name="T2" fmla="*/ 7 w 81"/>
                  <a:gd name="T3" fmla="*/ 2 h 71"/>
                  <a:gd name="T4" fmla="*/ 28 w 81"/>
                  <a:gd name="T5" fmla="*/ 48 h 71"/>
                  <a:gd name="T6" fmla="*/ 68 w 81"/>
                  <a:gd name="T7" fmla="*/ 71 h 71"/>
                  <a:gd name="T8" fmla="*/ 74 w 81"/>
                  <a:gd name="T9" fmla="*/ 69 h 71"/>
                  <a:gd name="T10" fmla="*/ 56 w 81"/>
                  <a:gd name="T11" fmla="*/ 25 h 71"/>
                  <a:gd name="T12" fmla="*/ 53 w 81"/>
                  <a:gd name="T13" fmla="*/ 29 h 71"/>
                  <a:gd name="T14" fmla="*/ 56 w 81"/>
                  <a:gd name="T15" fmla="*/ 33 h 71"/>
                  <a:gd name="T16" fmla="*/ 57 w 81"/>
                  <a:gd name="T17" fmla="*/ 34 h 71"/>
                  <a:gd name="T18" fmla="*/ 57 w 81"/>
                  <a:gd name="T19" fmla="*/ 34 h 71"/>
                  <a:gd name="T20" fmla="*/ 65 w 81"/>
                  <a:gd name="T21" fmla="*/ 60 h 71"/>
                  <a:gd name="T22" fmla="*/ 60 w 81"/>
                  <a:gd name="T23" fmla="*/ 62 h 71"/>
                  <a:gd name="T24" fmla="*/ 32 w 81"/>
                  <a:gd name="T25" fmla="*/ 45 h 71"/>
                  <a:gd name="T26" fmla="*/ 16 w 81"/>
                  <a:gd name="T27" fmla="*/ 11 h 71"/>
                  <a:gd name="T28" fmla="*/ 21 w 81"/>
                  <a:gd name="T29" fmla="*/ 9 h 71"/>
                  <a:gd name="T30" fmla="*/ 43 w 81"/>
                  <a:gd name="T31" fmla="*/ 20 h 71"/>
                  <a:gd name="T32" fmla="*/ 43 w 81"/>
                  <a:gd name="T33" fmla="*/ 19 h 71"/>
                  <a:gd name="T34" fmla="*/ 43 w 81"/>
                  <a:gd name="T35" fmla="*/ 20 h 71"/>
                  <a:gd name="T36" fmla="*/ 48 w 81"/>
                  <a:gd name="T37" fmla="*/ 24 h 71"/>
                  <a:gd name="T38" fmla="*/ 51 w 81"/>
                  <a:gd name="T39" fmla="*/ 20 h 71"/>
                  <a:gd name="T40" fmla="*/ 14 w 81"/>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71">
                    <a:moveTo>
                      <a:pt x="14" y="0"/>
                    </a:moveTo>
                    <a:cubicBezTo>
                      <a:pt x="11" y="0"/>
                      <a:pt x="9" y="0"/>
                      <a:pt x="7" y="2"/>
                    </a:cubicBezTo>
                    <a:cubicBezTo>
                      <a:pt x="0" y="9"/>
                      <a:pt x="10" y="30"/>
                      <a:pt x="28" y="48"/>
                    </a:cubicBezTo>
                    <a:cubicBezTo>
                      <a:pt x="42" y="63"/>
                      <a:pt x="58" y="71"/>
                      <a:pt x="68" y="71"/>
                    </a:cubicBezTo>
                    <a:cubicBezTo>
                      <a:pt x="70" y="71"/>
                      <a:pt x="73" y="71"/>
                      <a:pt x="74" y="69"/>
                    </a:cubicBezTo>
                    <a:cubicBezTo>
                      <a:pt x="81" y="62"/>
                      <a:pt x="73" y="43"/>
                      <a:pt x="56" y="25"/>
                    </a:cubicBezTo>
                    <a:cubicBezTo>
                      <a:pt x="53" y="29"/>
                      <a:pt x="53" y="29"/>
                      <a:pt x="53" y="29"/>
                    </a:cubicBezTo>
                    <a:cubicBezTo>
                      <a:pt x="54" y="30"/>
                      <a:pt x="55" y="32"/>
                      <a:pt x="56" y="33"/>
                    </a:cubicBezTo>
                    <a:cubicBezTo>
                      <a:pt x="57" y="34"/>
                      <a:pt x="57" y="34"/>
                      <a:pt x="57" y="34"/>
                    </a:cubicBezTo>
                    <a:cubicBezTo>
                      <a:pt x="57" y="34"/>
                      <a:pt x="57" y="34"/>
                      <a:pt x="57" y="34"/>
                    </a:cubicBezTo>
                    <a:cubicBezTo>
                      <a:pt x="66" y="45"/>
                      <a:pt x="70" y="56"/>
                      <a:pt x="65" y="60"/>
                    </a:cubicBezTo>
                    <a:cubicBezTo>
                      <a:pt x="64" y="61"/>
                      <a:pt x="62" y="62"/>
                      <a:pt x="60" y="62"/>
                    </a:cubicBezTo>
                    <a:cubicBezTo>
                      <a:pt x="53" y="62"/>
                      <a:pt x="42" y="55"/>
                      <a:pt x="32" y="45"/>
                    </a:cubicBezTo>
                    <a:cubicBezTo>
                      <a:pt x="18" y="31"/>
                      <a:pt x="11" y="16"/>
                      <a:pt x="16" y="11"/>
                    </a:cubicBezTo>
                    <a:cubicBezTo>
                      <a:pt x="18" y="10"/>
                      <a:pt x="19" y="9"/>
                      <a:pt x="21" y="9"/>
                    </a:cubicBezTo>
                    <a:cubicBezTo>
                      <a:pt x="27" y="9"/>
                      <a:pt x="35" y="13"/>
                      <a:pt x="43" y="20"/>
                    </a:cubicBezTo>
                    <a:cubicBezTo>
                      <a:pt x="43" y="19"/>
                      <a:pt x="43" y="19"/>
                      <a:pt x="43" y="19"/>
                    </a:cubicBezTo>
                    <a:cubicBezTo>
                      <a:pt x="43" y="20"/>
                      <a:pt x="43" y="20"/>
                      <a:pt x="43" y="20"/>
                    </a:cubicBezTo>
                    <a:cubicBezTo>
                      <a:pt x="45" y="21"/>
                      <a:pt x="46" y="23"/>
                      <a:pt x="48" y="24"/>
                    </a:cubicBezTo>
                    <a:cubicBezTo>
                      <a:pt x="51" y="20"/>
                      <a:pt x="51" y="20"/>
                      <a:pt x="51" y="20"/>
                    </a:cubicBezTo>
                    <a:cubicBezTo>
                      <a:pt x="37" y="8"/>
                      <a:pt x="23" y="0"/>
                      <a:pt x="14"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6"/>
              <p:cNvSpPr/>
              <p:nvPr/>
            </p:nvSpPr>
            <p:spPr bwMode="auto">
              <a:xfrm>
                <a:off x="4832350" y="1141413"/>
                <a:ext cx="404813" cy="379413"/>
              </a:xfrm>
              <a:custGeom>
                <a:avLst/>
                <a:gdLst>
                  <a:gd name="T0" fmla="*/ 12 w 107"/>
                  <a:gd name="T1" fmla="*/ 0 h 101"/>
                  <a:gd name="T2" fmla="*/ 10 w 107"/>
                  <a:gd name="T3" fmla="*/ 1 h 101"/>
                  <a:gd name="T4" fmla="*/ 40 w 107"/>
                  <a:gd name="T5" fmla="*/ 68 h 101"/>
                  <a:gd name="T6" fmla="*/ 96 w 107"/>
                  <a:gd name="T7" fmla="*/ 101 h 101"/>
                  <a:gd name="T8" fmla="*/ 106 w 107"/>
                  <a:gd name="T9" fmla="*/ 97 h 101"/>
                  <a:gd name="T10" fmla="*/ 107 w 107"/>
                  <a:gd name="T11" fmla="*/ 96 h 101"/>
                  <a:gd name="T12" fmla="*/ 99 w 107"/>
                  <a:gd name="T13" fmla="*/ 98 h 101"/>
                  <a:gd name="T14" fmla="*/ 43 w 107"/>
                  <a:gd name="T15" fmla="*/ 65 h 101"/>
                  <a:gd name="T16" fmla="*/ 12 w 107"/>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1">
                    <a:moveTo>
                      <a:pt x="12" y="0"/>
                    </a:moveTo>
                    <a:cubicBezTo>
                      <a:pt x="11" y="1"/>
                      <a:pt x="11" y="1"/>
                      <a:pt x="10" y="1"/>
                    </a:cubicBezTo>
                    <a:cubicBezTo>
                      <a:pt x="0" y="11"/>
                      <a:pt x="13" y="41"/>
                      <a:pt x="40" y="68"/>
                    </a:cubicBezTo>
                    <a:cubicBezTo>
                      <a:pt x="60" y="88"/>
                      <a:pt x="83" y="101"/>
                      <a:pt x="96" y="101"/>
                    </a:cubicBezTo>
                    <a:cubicBezTo>
                      <a:pt x="100" y="101"/>
                      <a:pt x="104" y="100"/>
                      <a:pt x="106" y="97"/>
                    </a:cubicBezTo>
                    <a:cubicBezTo>
                      <a:pt x="106" y="97"/>
                      <a:pt x="107" y="96"/>
                      <a:pt x="107" y="96"/>
                    </a:cubicBezTo>
                    <a:cubicBezTo>
                      <a:pt x="105" y="97"/>
                      <a:pt x="102" y="98"/>
                      <a:pt x="99" y="98"/>
                    </a:cubicBezTo>
                    <a:cubicBezTo>
                      <a:pt x="86" y="98"/>
                      <a:pt x="63" y="85"/>
                      <a:pt x="43" y="65"/>
                    </a:cubicBezTo>
                    <a:cubicBezTo>
                      <a:pt x="18" y="39"/>
                      <a:pt x="4" y="11"/>
                      <a:pt x="12"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7"/>
              <p:cNvSpPr/>
              <p:nvPr/>
            </p:nvSpPr>
            <p:spPr bwMode="auto">
              <a:xfrm>
                <a:off x="4848222" y="1119188"/>
                <a:ext cx="438150" cy="384175"/>
              </a:xfrm>
              <a:custGeom>
                <a:avLst/>
                <a:gdLst>
                  <a:gd name="T0" fmla="*/ 20 w 116"/>
                  <a:gd name="T1" fmla="*/ 0 h 102"/>
                  <a:gd name="T2" fmla="*/ 10 w 116"/>
                  <a:gd name="T3" fmla="*/ 3 h 102"/>
                  <a:gd name="T4" fmla="*/ 40 w 116"/>
                  <a:gd name="T5" fmla="*/ 69 h 102"/>
                  <a:gd name="T6" fmla="*/ 97 w 116"/>
                  <a:gd name="T7" fmla="*/ 102 h 102"/>
                  <a:gd name="T8" fmla="*/ 106 w 116"/>
                  <a:gd name="T9" fmla="*/ 99 h 102"/>
                  <a:gd name="T10" fmla="*/ 79 w 116"/>
                  <a:gd name="T11" fmla="*/ 35 h 102"/>
                  <a:gd name="T12" fmla="*/ 75 w 116"/>
                  <a:gd name="T13" fmla="*/ 39 h 102"/>
                  <a:gd name="T14" fmla="*/ 97 w 116"/>
                  <a:gd name="T15" fmla="*/ 89 h 102"/>
                  <a:gd name="T16" fmla="*/ 89 w 116"/>
                  <a:gd name="T17" fmla="*/ 92 h 102"/>
                  <a:gd name="T18" fmla="*/ 44 w 116"/>
                  <a:gd name="T19" fmla="*/ 66 h 102"/>
                  <a:gd name="T20" fmla="*/ 20 w 116"/>
                  <a:gd name="T21" fmla="*/ 13 h 102"/>
                  <a:gd name="T22" fmla="*/ 28 w 116"/>
                  <a:gd name="T23" fmla="*/ 10 h 102"/>
                  <a:gd name="T24" fmla="*/ 70 w 116"/>
                  <a:gd name="T25" fmla="*/ 34 h 102"/>
                  <a:gd name="T26" fmla="*/ 74 w 116"/>
                  <a:gd name="T27" fmla="*/ 30 h 102"/>
                  <a:gd name="T28" fmla="*/ 20 w 11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02">
                    <a:moveTo>
                      <a:pt x="20" y="0"/>
                    </a:moveTo>
                    <a:cubicBezTo>
                      <a:pt x="16" y="0"/>
                      <a:pt x="13" y="1"/>
                      <a:pt x="10" y="3"/>
                    </a:cubicBezTo>
                    <a:cubicBezTo>
                      <a:pt x="0" y="13"/>
                      <a:pt x="14" y="43"/>
                      <a:pt x="40" y="69"/>
                    </a:cubicBezTo>
                    <a:cubicBezTo>
                      <a:pt x="61" y="90"/>
                      <a:pt x="83" y="102"/>
                      <a:pt x="97" y="102"/>
                    </a:cubicBezTo>
                    <a:cubicBezTo>
                      <a:pt x="101" y="102"/>
                      <a:pt x="104" y="101"/>
                      <a:pt x="106" y="99"/>
                    </a:cubicBezTo>
                    <a:cubicBezTo>
                      <a:pt x="116" y="89"/>
                      <a:pt x="104" y="61"/>
                      <a:pt x="79" y="35"/>
                    </a:cubicBezTo>
                    <a:cubicBezTo>
                      <a:pt x="75" y="39"/>
                      <a:pt x="75" y="39"/>
                      <a:pt x="75" y="39"/>
                    </a:cubicBezTo>
                    <a:cubicBezTo>
                      <a:pt x="95" y="59"/>
                      <a:pt x="104" y="82"/>
                      <a:pt x="97" y="89"/>
                    </a:cubicBezTo>
                    <a:cubicBezTo>
                      <a:pt x="95" y="91"/>
                      <a:pt x="92" y="92"/>
                      <a:pt x="89" y="92"/>
                    </a:cubicBezTo>
                    <a:cubicBezTo>
                      <a:pt x="78" y="92"/>
                      <a:pt x="60" y="82"/>
                      <a:pt x="44" y="66"/>
                    </a:cubicBezTo>
                    <a:cubicBezTo>
                      <a:pt x="23" y="44"/>
                      <a:pt x="12" y="21"/>
                      <a:pt x="20" y="13"/>
                    </a:cubicBezTo>
                    <a:cubicBezTo>
                      <a:pt x="22" y="11"/>
                      <a:pt x="24" y="10"/>
                      <a:pt x="28" y="10"/>
                    </a:cubicBezTo>
                    <a:cubicBezTo>
                      <a:pt x="38" y="10"/>
                      <a:pt x="55" y="19"/>
                      <a:pt x="70" y="34"/>
                    </a:cubicBezTo>
                    <a:cubicBezTo>
                      <a:pt x="74" y="30"/>
                      <a:pt x="74" y="30"/>
                      <a:pt x="74" y="30"/>
                    </a:cubicBezTo>
                    <a:cubicBezTo>
                      <a:pt x="54" y="11"/>
                      <a:pt x="33" y="0"/>
                      <a:pt x="20"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8"/>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9"/>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0"/>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1"/>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2"/>
              <p:cNvSpPr/>
              <p:nvPr/>
            </p:nvSpPr>
            <p:spPr bwMode="auto">
              <a:xfrm>
                <a:off x="4987925" y="1235075"/>
                <a:ext cx="166688" cy="147638"/>
              </a:xfrm>
              <a:custGeom>
                <a:avLst/>
                <a:gdLst>
                  <a:gd name="T0" fmla="*/ 8 w 44"/>
                  <a:gd name="T1" fmla="*/ 0 h 39"/>
                  <a:gd name="T2" fmla="*/ 4 w 44"/>
                  <a:gd name="T3" fmla="*/ 1 h 39"/>
                  <a:gd name="T4" fmla="*/ 15 w 44"/>
                  <a:gd name="T5" fmla="*/ 26 h 39"/>
                  <a:gd name="T6" fmla="*/ 37 w 44"/>
                  <a:gd name="T7" fmla="*/ 39 h 39"/>
                  <a:gd name="T8" fmla="*/ 41 w 44"/>
                  <a:gd name="T9" fmla="*/ 37 h 39"/>
                  <a:gd name="T10" fmla="*/ 35 w 44"/>
                  <a:gd name="T11" fmla="*/ 19 h 39"/>
                  <a:gd name="T12" fmla="*/ 25 w 44"/>
                  <a:gd name="T13" fmla="*/ 22 h 39"/>
                  <a:gd name="T14" fmla="*/ 20 w 44"/>
                  <a:gd name="T15" fmla="*/ 17 h 39"/>
                  <a:gd name="T16" fmla="*/ 23 w 44"/>
                  <a:gd name="T17" fmla="*/ 7 h 39"/>
                  <a:gd name="T18" fmla="*/ 8 w 44"/>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8" y="0"/>
                    </a:moveTo>
                    <a:cubicBezTo>
                      <a:pt x="6" y="0"/>
                      <a:pt x="5" y="0"/>
                      <a:pt x="4" y="1"/>
                    </a:cubicBezTo>
                    <a:cubicBezTo>
                      <a:pt x="0" y="5"/>
                      <a:pt x="5" y="16"/>
                      <a:pt x="15" y="26"/>
                    </a:cubicBezTo>
                    <a:cubicBezTo>
                      <a:pt x="23" y="34"/>
                      <a:pt x="32" y="39"/>
                      <a:pt x="37" y="39"/>
                    </a:cubicBezTo>
                    <a:cubicBezTo>
                      <a:pt x="38" y="39"/>
                      <a:pt x="40" y="38"/>
                      <a:pt x="41" y="37"/>
                    </a:cubicBezTo>
                    <a:cubicBezTo>
                      <a:pt x="44" y="34"/>
                      <a:pt x="41" y="27"/>
                      <a:pt x="35" y="19"/>
                    </a:cubicBezTo>
                    <a:cubicBezTo>
                      <a:pt x="25" y="22"/>
                      <a:pt x="25" y="22"/>
                      <a:pt x="25" y="22"/>
                    </a:cubicBezTo>
                    <a:cubicBezTo>
                      <a:pt x="20" y="17"/>
                      <a:pt x="20" y="17"/>
                      <a:pt x="20" y="17"/>
                    </a:cubicBezTo>
                    <a:cubicBezTo>
                      <a:pt x="23" y="7"/>
                      <a:pt x="23" y="7"/>
                      <a:pt x="23" y="7"/>
                    </a:cubicBezTo>
                    <a:cubicBezTo>
                      <a:pt x="17" y="2"/>
                      <a:pt x="11" y="0"/>
                      <a:pt x="8"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3"/>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4"/>
              <p:cNvSpPr/>
              <p:nvPr/>
            </p:nvSpPr>
            <p:spPr bwMode="auto">
              <a:xfrm>
                <a:off x="5067297" y="1055688"/>
                <a:ext cx="261939"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82" name="组合 81"/>
          <p:cNvGrpSpPr/>
          <p:nvPr/>
        </p:nvGrpSpPr>
        <p:grpSpPr>
          <a:xfrm>
            <a:off x="3461289" y="2667710"/>
            <a:ext cx="593961" cy="593961"/>
            <a:chOff x="4692046" y="3749516"/>
            <a:chExt cx="877102" cy="877102"/>
          </a:xfrm>
        </p:grpSpPr>
        <p:grpSp>
          <p:nvGrpSpPr>
            <p:cNvPr id="83" name="组合 82"/>
            <p:cNvGrpSpPr/>
            <p:nvPr/>
          </p:nvGrpSpPr>
          <p:grpSpPr>
            <a:xfrm>
              <a:off x="4692046" y="3749516"/>
              <a:ext cx="877102" cy="877102"/>
              <a:chOff x="304800" y="673100"/>
              <a:chExt cx="4000500" cy="4000500"/>
            </a:xfrm>
            <a:effectLst>
              <a:outerShdw blurRad="444500" dist="254000" dir="8100000" algn="tr" rotWithShape="0">
                <a:prstClr val="black">
                  <a:alpha val="50000"/>
                </a:prstClr>
              </a:outerShdw>
            </a:effectLst>
          </p:grpSpPr>
          <p:sp>
            <p:nvSpPr>
              <p:cNvPr id="103" name="同心圆 1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4" name="椭圆 103"/>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84" name="组合 83"/>
            <p:cNvGrpSpPr/>
            <p:nvPr/>
          </p:nvGrpSpPr>
          <p:grpSpPr>
            <a:xfrm>
              <a:off x="4853377" y="3997905"/>
              <a:ext cx="554441" cy="377594"/>
              <a:chOff x="4156075" y="2292350"/>
              <a:chExt cx="552450" cy="376238"/>
            </a:xfrm>
            <a:solidFill>
              <a:srgbClr val="0070C0"/>
            </a:solidFill>
          </p:grpSpPr>
          <p:sp>
            <p:nvSpPr>
              <p:cNvPr id="85" name="Freeform 27"/>
              <p:cNvSpPr/>
              <p:nvPr/>
            </p:nvSpPr>
            <p:spPr bwMode="auto">
              <a:xfrm>
                <a:off x="4352925" y="2292350"/>
                <a:ext cx="158750" cy="161925"/>
              </a:xfrm>
              <a:custGeom>
                <a:avLst/>
                <a:gdLst>
                  <a:gd name="T0" fmla="*/ 21 w 42"/>
                  <a:gd name="T1" fmla="*/ 0 h 43"/>
                  <a:gd name="T2" fmla="*/ 0 w 42"/>
                  <a:gd name="T3" fmla="*/ 22 h 43"/>
                  <a:gd name="T4" fmla="*/ 21 w 42"/>
                  <a:gd name="T5" fmla="*/ 43 h 43"/>
                  <a:gd name="T6" fmla="*/ 21 w 42"/>
                  <a:gd name="T7" fmla="*/ 43 h 43"/>
                  <a:gd name="T8" fmla="*/ 42 w 42"/>
                  <a:gd name="T9" fmla="*/ 22 h 43"/>
                  <a:gd name="T10" fmla="*/ 21 w 42"/>
                  <a:gd name="T11" fmla="*/ 0 h 43"/>
                </a:gdLst>
                <a:ahLst/>
                <a:cxnLst>
                  <a:cxn ang="0">
                    <a:pos x="T0" y="T1"/>
                  </a:cxn>
                  <a:cxn ang="0">
                    <a:pos x="T2" y="T3"/>
                  </a:cxn>
                  <a:cxn ang="0">
                    <a:pos x="T4" y="T5"/>
                  </a:cxn>
                  <a:cxn ang="0">
                    <a:pos x="T6" y="T7"/>
                  </a:cxn>
                  <a:cxn ang="0">
                    <a:pos x="T8" y="T9"/>
                  </a:cxn>
                  <a:cxn ang="0">
                    <a:pos x="T10" y="T11"/>
                  </a:cxn>
                </a:cxnLst>
                <a:rect l="0" t="0" r="r" b="b"/>
                <a:pathLst>
                  <a:path w="42" h="43">
                    <a:moveTo>
                      <a:pt x="21" y="0"/>
                    </a:moveTo>
                    <a:cubicBezTo>
                      <a:pt x="9" y="0"/>
                      <a:pt x="0" y="10"/>
                      <a:pt x="0" y="22"/>
                    </a:cubicBezTo>
                    <a:cubicBezTo>
                      <a:pt x="0" y="33"/>
                      <a:pt x="9" y="43"/>
                      <a:pt x="21" y="43"/>
                    </a:cubicBezTo>
                    <a:cubicBezTo>
                      <a:pt x="21" y="43"/>
                      <a:pt x="21" y="43"/>
                      <a:pt x="21" y="43"/>
                    </a:cubicBezTo>
                    <a:cubicBezTo>
                      <a:pt x="33" y="43"/>
                      <a:pt x="42" y="33"/>
                      <a:pt x="42" y="22"/>
                    </a:cubicBezTo>
                    <a:cubicBezTo>
                      <a:pt x="42" y="10"/>
                      <a:pt x="33" y="0"/>
                      <a:pt x="21"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8"/>
              <p:cNvSpPr/>
              <p:nvPr/>
            </p:nvSpPr>
            <p:spPr bwMode="auto">
              <a:xfrm>
                <a:off x="4284663" y="2462213"/>
                <a:ext cx="295275" cy="206375"/>
              </a:xfrm>
              <a:custGeom>
                <a:avLst/>
                <a:gdLst>
                  <a:gd name="T0" fmla="*/ 55 w 78"/>
                  <a:gd name="T1" fmla="*/ 0 h 55"/>
                  <a:gd name="T2" fmla="*/ 39 w 78"/>
                  <a:gd name="T3" fmla="*/ 45 h 55"/>
                  <a:gd name="T4" fmla="*/ 23 w 78"/>
                  <a:gd name="T5" fmla="*/ 0 h 55"/>
                  <a:gd name="T6" fmla="*/ 0 w 78"/>
                  <a:gd name="T7" fmla="*/ 33 h 55"/>
                  <a:gd name="T8" fmla="*/ 0 w 78"/>
                  <a:gd name="T9" fmla="*/ 34 h 55"/>
                  <a:gd name="T10" fmla="*/ 0 w 78"/>
                  <a:gd name="T11" fmla="*/ 35 h 55"/>
                  <a:gd name="T12" fmla="*/ 39 w 78"/>
                  <a:gd name="T13" fmla="*/ 55 h 55"/>
                  <a:gd name="T14" fmla="*/ 78 w 78"/>
                  <a:gd name="T15" fmla="*/ 35 h 55"/>
                  <a:gd name="T16" fmla="*/ 78 w 78"/>
                  <a:gd name="T17" fmla="*/ 34 h 55"/>
                  <a:gd name="T18" fmla="*/ 78 w 78"/>
                  <a:gd name="T19" fmla="*/ 33 h 55"/>
                  <a:gd name="T20" fmla="*/ 55 w 78"/>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55" y="0"/>
                    </a:moveTo>
                    <a:cubicBezTo>
                      <a:pt x="39" y="45"/>
                      <a:pt x="39" y="45"/>
                      <a:pt x="39" y="45"/>
                    </a:cubicBezTo>
                    <a:cubicBezTo>
                      <a:pt x="23" y="0"/>
                      <a:pt x="23" y="0"/>
                      <a:pt x="23" y="0"/>
                    </a:cubicBezTo>
                    <a:cubicBezTo>
                      <a:pt x="10" y="6"/>
                      <a:pt x="1" y="19"/>
                      <a:pt x="0" y="33"/>
                    </a:cubicBezTo>
                    <a:cubicBezTo>
                      <a:pt x="0" y="34"/>
                      <a:pt x="0" y="34"/>
                      <a:pt x="0" y="34"/>
                    </a:cubicBezTo>
                    <a:cubicBezTo>
                      <a:pt x="0" y="35"/>
                      <a:pt x="0" y="35"/>
                      <a:pt x="0" y="35"/>
                    </a:cubicBezTo>
                    <a:cubicBezTo>
                      <a:pt x="1" y="44"/>
                      <a:pt x="18" y="55"/>
                      <a:pt x="39" y="55"/>
                    </a:cubicBezTo>
                    <a:cubicBezTo>
                      <a:pt x="60" y="55"/>
                      <a:pt x="77" y="44"/>
                      <a:pt x="78" y="35"/>
                    </a:cubicBezTo>
                    <a:cubicBezTo>
                      <a:pt x="78" y="34"/>
                      <a:pt x="78" y="34"/>
                      <a:pt x="78" y="34"/>
                    </a:cubicBezTo>
                    <a:cubicBezTo>
                      <a:pt x="78" y="33"/>
                      <a:pt x="78" y="33"/>
                      <a:pt x="78" y="33"/>
                    </a:cubicBezTo>
                    <a:cubicBezTo>
                      <a:pt x="77" y="19"/>
                      <a:pt x="68" y="6"/>
                      <a:pt x="55"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9"/>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0"/>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1"/>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2"/>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Oval 33"/>
              <p:cNvSpPr>
                <a:spLocks noChangeArrowheads="1"/>
              </p:cNvSpPr>
              <p:nvPr/>
            </p:nvSpPr>
            <p:spPr bwMode="auto">
              <a:xfrm>
                <a:off x="4205288" y="2333625"/>
                <a:ext cx="115888" cy="120650"/>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4"/>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5"/>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6"/>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37"/>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Oval 38"/>
              <p:cNvSpPr>
                <a:spLocks noChangeArrowheads="1"/>
              </p:cNvSpPr>
              <p:nvPr/>
            </p:nvSpPr>
            <p:spPr bwMode="auto">
              <a:xfrm>
                <a:off x="4541838" y="2333625"/>
                <a:ext cx="117475" cy="120650"/>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9"/>
              <p:cNvSpPr/>
              <p:nvPr/>
            </p:nvSpPr>
            <p:spPr bwMode="auto">
              <a:xfrm>
                <a:off x="4530725" y="2457450"/>
                <a:ext cx="177800" cy="150813"/>
              </a:xfrm>
              <a:custGeom>
                <a:avLst/>
                <a:gdLst>
                  <a:gd name="T0" fmla="*/ 30 w 47"/>
                  <a:gd name="T1" fmla="*/ 0 h 40"/>
                  <a:gd name="T2" fmla="*/ 19 w 47"/>
                  <a:gd name="T3" fmla="*/ 33 h 40"/>
                  <a:gd name="T4" fmla="*/ 7 w 47"/>
                  <a:gd name="T5" fmla="*/ 0 h 40"/>
                  <a:gd name="T6" fmla="*/ 0 w 47"/>
                  <a:gd name="T7" fmla="*/ 5 h 40"/>
                  <a:gd name="T8" fmla="*/ 15 w 47"/>
                  <a:gd name="T9" fmla="*/ 34 h 40"/>
                  <a:gd name="T10" fmla="*/ 15 w 47"/>
                  <a:gd name="T11" fmla="*/ 35 h 40"/>
                  <a:gd name="T12" fmla="*/ 15 w 47"/>
                  <a:gd name="T13" fmla="*/ 36 h 40"/>
                  <a:gd name="T14" fmla="*/ 15 w 47"/>
                  <a:gd name="T15" fmla="*/ 36 h 40"/>
                  <a:gd name="T16" fmla="*/ 14 w 47"/>
                  <a:gd name="T17" fmla="*/ 40 h 40"/>
                  <a:gd name="T18" fmla="*/ 19 w 47"/>
                  <a:gd name="T19" fmla="*/ 40 h 40"/>
                  <a:gd name="T20" fmla="*/ 47 w 47"/>
                  <a:gd name="T21" fmla="*/ 25 h 40"/>
                  <a:gd name="T22" fmla="*/ 47 w 47"/>
                  <a:gd name="T23" fmla="*/ 25 h 40"/>
                  <a:gd name="T24" fmla="*/ 47 w 47"/>
                  <a:gd name="T25" fmla="*/ 25 h 40"/>
                  <a:gd name="T26" fmla="*/ 30 w 47"/>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0">
                    <a:moveTo>
                      <a:pt x="30" y="0"/>
                    </a:moveTo>
                    <a:cubicBezTo>
                      <a:pt x="19" y="33"/>
                      <a:pt x="19" y="33"/>
                      <a:pt x="19" y="33"/>
                    </a:cubicBezTo>
                    <a:cubicBezTo>
                      <a:pt x="7" y="0"/>
                      <a:pt x="7" y="0"/>
                      <a:pt x="7" y="0"/>
                    </a:cubicBezTo>
                    <a:cubicBezTo>
                      <a:pt x="4" y="1"/>
                      <a:pt x="2" y="3"/>
                      <a:pt x="0" y="5"/>
                    </a:cubicBezTo>
                    <a:cubicBezTo>
                      <a:pt x="8" y="12"/>
                      <a:pt x="14" y="23"/>
                      <a:pt x="15" y="34"/>
                    </a:cubicBezTo>
                    <a:cubicBezTo>
                      <a:pt x="15" y="35"/>
                      <a:pt x="15" y="35"/>
                      <a:pt x="15" y="35"/>
                    </a:cubicBezTo>
                    <a:cubicBezTo>
                      <a:pt x="15" y="36"/>
                      <a:pt x="15" y="36"/>
                      <a:pt x="15" y="36"/>
                    </a:cubicBezTo>
                    <a:cubicBezTo>
                      <a:pt x="15" y="36"/>
                      <a:pt x="15" y="36"/>
                      <a:pt x="15" y="36"/>
                    </a:cubicBezTo>
                    <a:cubicBezTo>
                      <a:pt x="15" y="37"/>
                      <a:pt x="14" y="38"/>
                      <a:pt x="14" y="40"/>
                    </a:cubicBezTo>
                    <a:cubicBezTo>
                      <a:pt x="15" y="40"/>
                      <a:pt x="17" y="40"/>
                      <a:pt x="19" y="40"/>
                    </a:cubicBezTo>
                    <a:cubicBezTo>
                      <a:pt x="34" y="40"/>
                      <a:pt x="46" y="32"/>
                      <a:pt x="47" y="25"/>
                    </a:cubicBezTo>
                    <a:cubicBezTo>
                      <a:pt x="47" y="25"/>
                      <a:pt x="47" y="25"/>
                      <a:pt x="47" y="25"/>
                    </a:cubicBezTo>
                    <a:cubicBezTo>
                      <a:pt x="47" y="25"/>
                      <a:pt x="47" y="25"/>
                      <a:pt x="47" y="25"/>
                    </a:cubicBezTo>
                    <a:cubicBezTo>
                      <a:pt x="46" y="14"/>
                      <a:pt x="40" y="5"/>
                      <a:pt x="30"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40"/>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41"/>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42"/>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43"/>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44"/>
              <p:cNvSpPr/>
              <p:nvPr/>
            </p:nvSpPr>
            <p:spPr bwMode="auto">
              <a:xfrm>
                <a:off x="4156075" y="2457450"/>
                <a:ext cx="177800" cy="150813"/>
              </a:xfrm>
              <a:custGeom>
                <a:avLst/>
                <a:gdLst>
                  <a:gd name="T0" fmla="*/ 40 w 47"/>
                  <a:gd name="T1" fmla="*/ 0 h 40"/>
                  <a:gd name="T2" fmla="*/ 28 w 47"/>
                  <a:gd name="T3" fmla="*/ 33 h 40"/>
                  <a:gd name="T4" fmla="*/ 17 w 47"/>
                  <a:gd name="T5" fmla="*/ 0 h 40"/>
                  <a:gd name="T6" fmla="*/ 0 w 47"/>
                  <a:gd name="T7" fmla="*/ 25 h 40"/>
                  <a:gd name="T8" fmla="*/ 0 w 47"/>
                  <a:gd name="T9" fmla="*/ 25 h 40"/>
                  <a:gd name="T10" fmla="*/ 0 w 47"/>
                  <a:gd name="T11" fmla="*/ 25 h 40"/>
                  <a:gd name="T12" fmla="*/ 28 w 47"/>
                  <a:gd name="T13" fmla="*/ 40 h 40"/>
                  <a:gd name="T14" fmla="*/ 33 w 47"/>
                  <a:gd name="T15" fmla="*/ 40 h 40"/>
                  <a:gd name="T16" fmla="*/ 32 w 47"/>
                  <a:gd name="T17" fmla="*/ 36 h 40"/>
                  <a:gd name="T18" fmla="*/ 32 w 47"/>
                  <a:gd name="T19" fmla="*/ 36 h 40"/>
                  <a:gd name="T20" fmla="*/ 32 w 47"/>
                  <a:gd name="T21" fmla="*/ 35 h 40"/>
                  <a:gd name="T22" fmla="*/ 32 w 47"/>
                  <a:gd name="T23" fmla="*/ 34 h 40"/>
                  <a:gd name="T24" fmla="*/ 39 w 47"/>
                  <a:gd name="T25" fmla="*/ 13 h 40"/>
                  <a:gd name="T26" fmla="*/ 47 w 47"/>
                  <a:gd name="T27" fmla="*/ 5 h 40"/>
                  <a:gd name="T28" fmla="*/ 40 w 4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40" y="0"/>
                    </a:moveTo>
                    <a:cubicBezTo>
                      <a:pt x="28" y="33"/>
                      <a:pt x="28" y="33"/>
                      <a:pt x="28" y="33"/>
                    </a:cubicBezTo>
                    <a:cubicBezTo>
                      <a:pt x="17" y="0"/>
                      <a:pt x="17" y="0"/>
                      <a:pt x="17" y="0"/>
                    </a:cubicBezTo>
                    <a:cubicBezTo>
                      <a:pt x="7" y="5"/>
                      <a:pt x="1" y="14"/>
                      <a:pt x="0" y="25"/>
                    </a:cubicBezTo>
                    <a:cubicBezTo>
                      <a:pt x="0" y="25"/>
                      <a:pt x="0" y="25"/>
                      <a:pt x="0" y="25"/>
                    </a:cubicBezTo>
                    <a:cubicBezTo>
                      <a:pt x="0" y="25"/>
                      <a:pt x="0" y="25"/>
                      <a:pt x="0" y="25"/>
                    </a:cubicBezTo>
                    <a:cubicBezTo>
                      <a:pt x="0" y="32"/>
                      <a:pt x="13" y="40"/>
                      <a:pt x="28" y="40"/>
                    </a:cubicBezTo>
                    <a:cubicBezTo>
                      <a:pt x="30" y="40"/>
                      <a:pt x="32" y="40"/>
                      <a:pt x="33" y="40"/>
                    </a:cubicBezTo>
                    <a:cubicBezTo>
                      <a:pt x="33" y="38"/>
                      <a:pt x="32" y="37"/>
                      <a:pt x="32" y="36"/>
                    </a:cubicBezTo>
                    <a:cubicBezTo>
                      <a:pt x="32" y="36"/>
                      <a:pt x="32" y="36"/>
                      <a:pt x="32" y="36"/>
                    </a:cubicBezTo>
                    <a:cubicBezTo>
                      <a:pt x="32" y="35"/>
                      <a:pt x="32" y="35"/>
                      <a:pt x="32" y="35"/>
                    </a:cubicBezTo>
                    <a:cubicBezTo>
                      <a:pt x="32" y="35"/>
                      <a:pt x="32" y="35"/>
                      <a:pt x="32" y="34"/>
                    </a:cubicBezTo>
                    <a:cubicBezTo>
                      <a:pt x="33" y="27"/>
                      <a:pt x="35" y="20"/>
                      <a:pt x="39" y="13"/>
                    </a:cubicBezTo>
                    <a:cubicBezTo>
                      <a:pt x="42" y="10"/>
                      <a:pt x="44" y="7"/>
                      <a:pt x="47" y="5"/>
                    </a:cubicBezTo>
                    <a:cubicBezTo>
                      <a:pt x="45" y="3"/>
                      <a:pt x="43" y="1"/>
                      <a:pt x="40"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5" name="组合 104"/>
          <p:cNvGrpSpPr/>
          <p:nvPr/>
        </p:nvGrpSpPr>
        <p:grpSpPr>
          <a:xfrm>
            <a:off x="3461289" y="3632477"/>
            <a:ext cx="593961" cy="593961"/>
            <a:chOff x="5276799" y="5817699"/>
            <a:chExt cx="877102" cy="877102"/>
          </a:xfrm>
        </p:grpSpPr>
        <p:grpSp>
          <p:nvGrpSpPr>
            <p:cNvPr id="106" name="组合 105"/>
            <p:cNvGrpSpPr/>
            <p:nvPr/>
          </p:nvGrpSpPr>
          <p:grpSpPr>
            <a:xfrm>
              <a:off x="5276799" y="5817699"/>
              <a:ext cx="877102" cy="877102"/>
              <a:chOff x="304800" y="673100"/>
              <a:chExt cx="4000500" cy="4000500"/>
            </a:xfrm>
            <a:effectLst>
              <a:outerShdw blurRad="444500" dist="254000" dir="8100000" algn="tr" rotWithShape="0">
                <a:prstClr val="black">
                  <a:alpha val="50000"/>
                </a:prstClr>
              </a:outerShdw>
            </a:effectLst>
          </p:grpSpPr>
          <p:sp>
            <p:nvSpPr>
              <p:cNvPr id="179" name="同心圆 1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0" name="椭圆 179"/>
              <p:cNvSpPr/>
              <p:nvPr/>
            </p:nvSpPr>
            <p:spPr>
              <a:xfrm>
                <a:off x="523939" y="892239"/>
                <a:ext cx="3562222" cy="356222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07" name="组合 106"/>
            <p:cNvGrpSpPr/>
            <p:nvPr/>
          </p:nvGrpSpPr>
          <p:grpSpPr>
            <a:xfrm>
              <a:off x="5491718" y="5999083"/>
              <a:ext cx="447265" cy="447265"/>
              <a:chOff x="4219575" y="4668838"/>
              <a:chExt cx="442913" cy="442913"/>
            </a:xfrm>
            <a:solidFill>
              <a:srgbClr val="0070C0"/>
            </a:solidFill>
          </p:grpSpPr>
          <p:sp>
            <p:nvSpPr>
              <p:cNvPr id="108" name="Freeform 5"/>
              <p:cNvSpPr/>
              <p:nvPr/>
            </p:nvSpPr>
            <p:spPr bwMode="auto">
              <a:xfrm>
                <a:off x="4222750" y="4668838"/>
                <a:ext cx="368300" cy="255588"/>
              </a:xfrm>
              <a:custGeom>
                <a:avLst/>
                <a:gdLst>
                  <a:gd name="T0" fmla="*/ 95 w 97"/>
                  <a:gd name="T1" fmla="*/ 0 h 68"/>
                  <a:gd name="T2" fmla="*/ 68 w 97"/>
                  <a:gd name="T3" fmla="*/ 10 h 68"/>
                  <a:gd name="T4" fmla="*/ 79 w 97"/>
                  <a:gd name="T5" fmla="*/ 16 h 68"/>
                  <a:gd name="T6" fmla="*/ 33 w 97"/>
                  <a:gd name="T7" fmla="*/ 50 h 68"/>
                  <a:gd name="T8" fmla="*/ 5 w 97"/>
                  <a:gd name="T9" fmla="*/ 55 h 68"/>
                  <a:gd name="T10" fmla="*/ 0 w 97"/>
                  <a:gd name="T11" fmla="*/ 55 h 68"/>
                  <a:gd name="T12" fmla="*/ 0 w 97"/>
                  <a:gd name="T13" fmla="*/ 61 h 68"/>
                  <a:gd name="T14" fmla="*/ 0 w 97"/>
                  <a:gd name="T15" fmla="*/ 68 h 68"/>
                  <a:gd name="T16" fmla="*/ 5 w 97"/>
                  <a:gd name="T17" fmla="*/ 68 h 68"/>
                  <a:gd name="T18" fmla="*/ 36 w 97"/>
                  <a:gd name="T19" fmla="*/ 62 h 68"/>
                  <a:gd name="T20" fmla="*/ 68 w 97"/>
                  <a:gd name="T21" fmla="*/ 45 h 68"/>
                  <a:gd name="T22" fmla="*/ 90 w 97"/>
                  <a:gd name="T23" fmla="*/ 22 h 68"/>
                  <a:gd name="T24" fmla="*/ 97 w 97"/>
                  <a:gd name="T25" fmla="*/ 27 h 68"/>
                  <a:gd name="T26" fmla="*/ 95 w 9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68">
                    <a:moveTo>
                      <a:pt x="95" y="0"/>
                    </a:moveTo>
                    <a:cubicBezTo>
                      <a:pt x="68" y="10"/>
                      <a:pt x="68" y="10"/>
                      <a:pt x="68" y="10"/>
                    </a:cubicBezTo>
                    <a:cubicBezTo>
                      <a:pt x="79" y="16"/>
                      <a:pt x="79" y="16"/>
                      <a:pt x="79" y="16"/>
                    </a:cubicBezTo>
                    <a:cubicBezTo>
                      <a:pt x="68" y="32"/>
                      <a:pt x="52" y="44"/>
                      <a:pt x="33" y="50"/>
                    </a:cubicBezTo>
                    <a:cubicBezTo>
                      <a:pt x="21" y="55"/>
                      <a:pt x="10" y="55"/>
                      <a:pt x="5" y="55"/>
                    </a:cubicBezTo>
                    <a:cubicBezTo>
                      <a:pt x="2" y="55"/>
                      <a:pt x="0" y="55"/>
                      <a:pt x="0" y="55"/>
                    </a:cubicBezTo>
                    <a:cubicBezTo>
                      <a:pt x="0" y="61"/>
                      <a:pt x="0" y="61"/>
                      <a:pt x="0" y="61"/>
                    </a:cubicBezTo>
                    <a:cubicBezTo>
                      <a:pt x="0" y="68"/>
                      <a:pt x="0" y="68"/>
                      <a:pt x="0" y="68"/>
                    </a:cubicBezTo>
                    <a:cubicBezTo>
                      <a:pt x="1" y="68"/>
                      <a:pt x="2" y="68"/>
                      <a:pt x="5" y="68"/>
                    </a:cubicBezTo>
                    <a:cubicBezTo>
                      <a:pt x="11" y="68"/>
                      <a:pt x="23" y="67"/>
                      <a:pt x="36" y="62"/>
                    </a:cubicBezTo>
                    <a:cubicBezTo>
                      <a:pt x="48" y="58"/>
                      <a:pt x="59" y="53"/>
                      <a:pt x="68" y="45"/>
                    </a:cubicBezTo>
                    <a:cubicBezTo>
                      <a:pt x="76" y="39"/>
                      <a:pt x="83" y="31"/>
                      <a:pt x="90" y="22"/>
                    </a:cubicBezTo>
                    <a:cubicBezTo>
                      <a:pt x="97" y="27"/>
                      <a:pt x="97" y="27"/>
                      <a:pt x="97" y="27"/>
                    </a:cubicBezTo>
                    <a:cubicBezTo>
                      <a:pt x="95" y="0"/>
                      <a:pt x="95" y="0"/>
                      <a:pt x="95"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Rectangle 6"/>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0" name="Rectangle 7"/>
              <p:cNvSpPr>
                <a:spLocks noChangeArrowheads="1"/>
              </p:cNvSpPr>
              <p:nvPr/>
            </p:nvSpPr>
            <p:spPr bwMode="auto">
              <a:xfrm>
                <a:off x="4219575" y="4962525"/>
                <a:ext cx="87313" cy="93663"/>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1" name="Rectangle 8"/>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2" name="Rectangle 9"/>
              <p:cNvSpPr>
                <a:spLocks noChangeArrowheads="1"/>
              </p:cNvSpPr>
              <p:nvPr/>
            </p:nvSpPr>
            <p:spPr bwMode="auto">
              <a:xfrm>
                <a:off x="4321175" y="4932363"/>
                <a:ext cx="84138" cy="123825"/>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3" name="Rectangle 10"/>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3" name="Rectangle 11"/>
              <p:cNvSpPr>
                <a:spLocks noChangeArrowheads="1"/>
              </p:cNvSpPr>
              <p:nvPr/>
            </p:nvSpPr>
            <p:spPr bwMode="auto">
              <a:xfrm>
                <a:off x="4419600" y="4891088"/>
                <a:ext cx="87313" cy="165100"/>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5" name="Rectangle 12"/>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7" name="Rectangle 13"/>
              <p:cNvSpPr>
                <a:spLocks noChangeArrowheads="1"/>
              </p:cNvSpPr>
              <p:nvPr/>
            </p:nvSpPr>
            <p:spPr bwMode="auto">
              <a:xfrm>
                <a:off x="4522788" y="4826000"/>
                <a:ext cx="82550" cy="230188"/>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8" name="Freeform 14"/>
              <p:cNvSpPr/>
              <p:nvPr/>
            </p:nvSpPr>
            <p:spPr bwMode="auto">
              <a:xfrm>
                <a:off x="4219575" y="4668838"/>
                <a:ext cx="442913" cy="442913"/>
              </a:xfrm>
              <a:custGeom>
                <a:avLst/>
                <a:gdLst>
                  <a:gd name="T0" fmla="*/ 112 w 117"/>
                  <a:gd name="T1" fmla="*/ 0 h 118"/>
                  <a:gd name="T2" fmla="*/ 112 w 117"/>
                  <a:gd name="T3" fmla="*/ 0 h 118"/>
                  <a:gd name="T4" fmla="*/ 112 w 117"/>
                  <a:gd name="T5" fmla="*/ 0 h 118"/>
                  <a:gd name="T6" fmla="*/ 109 w 117"/>
                  <a:gd name="T7" fmla="*/ 1 h 118"/>
                  <a:gd name="T8" fmla="*/ 107 w 117"/>
                  <a:gd name="T9" fmla="*/ 5 h 118"/>
                  <a:gd name="T10" fmla="*/ 111 w 117"/>
                  <a:gd name="T11" fmla="*/ 9 h 118"/>
                  <a:gd name="T12" fmla="*/ 111 w 117"/>
                  <a:gd name="T13" fmla="*/ 112 h 118"/>
                  <a:gd name="T14" fmla="*/ 10 w 117"/>
                  <a:gd name="T15" fmla="*/ 112 h 118"/>
                  <a:gd name="T16" fmla="*/ 5 w 117"/>
                  <a:gd name="T17" fmla="*/ 108 h 118"/>
                  <a:gd name="T18" fmla="*/ 0 w 117"/>
                  <a:gd name="T19" fmla="*/ 113 h 118"/>
                  <a:gd name="T20" fmla="*/ 0 w 117"/>
                  <a:gd name="T21" fmla="*/ 113 h 118"/>
                  <a:gd name="T22" fmla="*/ 5 w 117"/>
                  <a:gd name="T23" fmla="*/ 118 h 118"/>
                  <a:gd name="T24" fmla="*/ 10 w 117"/>
                  <a:gd name="T25" fmla="*/ 114 h 118"/>
                  <a:gd name="T26" fmla="*/ 113 w 117"/>
                  <a:gd name="T27" fmla="*/ 114 h 118"/>
                  <a:gd name="T28" fmla="*/ 113 w 117"/>
                  <a:gd name="T29" fmla="*/ 9 h 118"/>
                  <a:gd name="T30" fmla="*/ 117 w 117"/>
                  <a:gd name="T31" fmla="*/ 5 h 118"/>
                  <a:gd name="T32" fmla="*/ 112 w 117"/>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8">
                    <a:moveTo>
                      <a:pt x="112" y="0"/>
                    </a:moveTo>
                    <a:cubicBezTo>
                      <a:pt x="112" y="0"/>
                      <a:pt x="112" y="0"/>
                      <a:pt x="112" y="0"/>
                    </a:cubicBezTo>
                    <a:cubicBezTo>
                      <a:pt x="112" y="0"/>
                      <a:pt x="112" y="0"/>
                      <a:pt x="112" y="0"/>
                    </a:cubicBezTo>
                    <a:cubicBezTo>
                      <a:pt x="111" y="0"/>
                      <a:pt x="110" y="0"/>
                      <a:pt x="109" y="1"/>
                    </a:cubicBezTo>
                    <a:cubicBezTo>
                      <a:pt x="108" y="2"/>
                      <a:pt x="107" y="3"/>
                      <a:pt x="107" y="5"/>
                    </a:cubicBezTo>
                    <a:cubicBezTo>
                      <a:pt x="107" y="7"/>
                      <a:pt x="109" y="9"/>
                      <a:pt x="111" y="9"/>
                    </a:cubicBezTo>
                    <a:cubicBezTo>
                      <a:pt x="111" y="112"/>
                      <a:pt x="111" y="112"/>
                      <a:pt x="111" y="112"/>
                    </a:cubicBezTo>
                    <a:cubicBezTo>
                      <a:pt x="10" y="112"/>
                      <a:pt x="10" y="112"/>
                      <a:pt x="10" y="112"/>
                    </a:cubicBezTo>
                    <a:cubicBezTo>
                      <a:pt x="9" y="110"/>
                      <a:pt x="7" y="108"/>
                      <a:pt x="5" y="108"/>
                    </a:cubicBezTo>
                    <a:cubicBezTo>
                      <a:pt x="3" y="108"/>
                      <a:pt x="0" y="110"/>
                      <a:pt x="0" y="113"/>
                    </a:cubicBezTo>
                    <a:cubicBezTo>
                      <a:pt x="0" y="113"/>
                      <a:pt x="0" y="113"/>
                      <a:pt x="0" y="113"/>
                    </a:cubicBezTo>
                    <a:cubicBezTo>
                      <a:pt x="1" y="116"/>
                      <a:pt x="3" y="118"/>
                      <a:pt x="5" y="118"/>
                    </a:cubicBezTo>
                    <a:cubicBezTo>
                      <a:pt x="7" y="118"/>
                      <a:pt x="9" y="116"/>
                      <a:pt x="10" y="114"/>
                    </a:cubicBezTo>
                    <a:cubicBezTo>
                      <a:pt x="113" y="114"/>
                      <a:pt x="113" y="114"/>
                      <a:pt x="113" y="114"/>
                    </a:cubicBezTo>
                    <a:cubicBezTo>
                      <a:pt x="113" y="9"/>
                      <a:pt x="113" y="9"/>
                      <a:pt x="113" y="9"/>
                    </a:cubicBezTo>
                    <a:cubicBezTo>
                      <a:pt x="115" y="9"/>
                      <a:pt x="117" y="7"/>
                      <a:pt x="117" y="5"/>
                    </a:cubicBezTo>
                    <a:cubicBezTo>
                      <a:pt x="117" y="2"/>
                      <a:pt x="115" y="0"/>
                      <a:pt x="112" y="0"/>
                    </a:cubicBez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81" name="矩形 47"/>
          <p:cNvSpPr>
            <a:spLocks noChangeArrowheads="1"/>
          </p:cNvSpPr>
          <p:nvPr/>
        </p:nvSpPr>
        <p:spPr bwMode="auto">
          <a:xfrm>
            <a:off x="4268881" y="2025866"/>
            <a:ext cx="447958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2" name="矩形 3"/>
          <p:cNvSpPr>
            <a:spLocks noChangeArrowheads="1"/>
          </p:cNvSpPr>
          <p:nvPr/>
        </p:nvSpPr>
        <p:spPr bwMode="auto">
          <a:xfrm>
            <a:off x="4281274" y="1697848"/>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panose="020B0604020202020204" pitchFamily="34" charset="0"/>
              <a:buNone/>
            </a:pPr>
            <a:r>
              <a:rPr lang="zh-CN" altLang="en-US" sz="1500" b="1" dirty="0" smtClean="0">
                <a:solidFill>
                  <a:srgbClr val="0070C0"/>
                </a:solidFill>
                <a:latin typeface="Arial" panose="020B0604020202020204" pitchFamily="34" charset="0"/>
                <a:ea typeface="微软雅黑" panose="020B0503020204020204" pitchFamily="34" charset="-122"/>
                <a:cs typeface="Arial" panose="020B0604020202020204" pitchFamily="34" charset="0"/>
              </a:rPr>
              <a:t>添加标题文字内容</a:t>
            </a:r>
            <a:endPar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sp>
        <p:nvSpPr>
          <p:cNvPr id="183" name="矩形 47"/>
          <p:cNvSpPr>
            <a:spLocks noChangeArrowheads="1"/>
          </p:cNvSpPr>
          <p:nvPr/>
        </p:nvSpPr>
        <p:spPr bwMode="auto">
          <a:xfrm>
            <a:off x="4268881" y="2975094"/>
            <a:ext cx="425603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 name="矩形 3"/>
          <p:cNvSpPr>
            <a:spLocks noChangeArrowheads="1"/>
          </p:cNvSpPr>
          <p:nvPr/>
        </p:nvSpPr>
        <p:spPr bwMode="auto">
          <a:xfrm>
            <a:off x="4281274" y="2647076"/>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panose="020B0604020202020204" pitchFamily="34" charset="0"/>
              <a:buNone/>
            </a:pPr>
            <a:r>
              <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rPr>
              <a:t>添加标题文字内容</a:t>
            </a:r>
          </a:p>
        </p:txBody>
      </p:sp>
      <p:sp>
        <p:nvSpPr>
          <p:cNvPr id="185" name="矩形 47"/>
          <p:cNvSpPr>
            <a:spLocks noChangeArrowheads="1"/>
          </p:cNvSpPr>
          <p:nvPr/>
        </p:nvSpPr>
        <p:spPr bwMode="auto">
          <a:xfrm>
            <a:off x="4268881" y="3924322"/>
            <a:ext cx="4256033" cy="492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6" name="矩形 3"/>
          <p:cNvSpPr>
            <a:spLocks noChangeArrowheads="1"/>
          </p:cNvSpPr>
          <p:nvPr/>
        </p:nvSpPr>
        <p:spPr bwMode="auto">
          <a:xfrm>
            <a:off x="4281274" y="3596304"/>
            <a:ext cx="1642747" cy="28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panose="020B0604020202020204" pitchFamily="34" charset="0"/>
              <a:buNone/>
            </a:pPr>
            <a:r>
              <a:rPr lang="zh-CN" altLang="en-US" sz="1500" b="1" dirty="0">
                <a:solidFill>
                  <a:srgbClr val="0070C0"/>
                </a:solidFill>
                <a:latin typeface="Arial" panose="020B0604020202020204" pitchFamily="34" charset="0"/>
                <a:ea typeface="微软雅黑" panose="020B0503020204020204" pitchFamily="34" charset="-122"/>
                <a:cs typeface="Arial" panose="020B0604020202020204" pitchFamily="34" charset="0"/>
              </a:rPr>
              <a:t>添加标题文字内容</a:t>
            </a:r>
          </a:p>
        </p:txBody>
      </p:sp>
      <p:grpSp>
        <p:nvGrpSpPr>
          <p:cNvPr id="187" name="组合 186"/>
          <p:cNvGrpSpPr/>
          <p:nvPr/>
        </p:nvGrpSpPr>
        <p:grpSpPr>
          <a:xfrm>
            <a:off x="4315048" y="1972124"/>
            <a:ext cx="3028749" cy="30375"/>
            <a:chOff x="6961619" y="3244400"/>
            <a:chExt cx="2476895" cy="40500"/>
          </a:xfrm>
        </p:grpSpPr>
        <p:sp>
          <p:nvSpPr>
            <p:cNvPr id="188" name="矩形 187"/>
            <p:cNvSpPr/>
            <p:nvPr/>
          </p:nvSpPr>
          <p:spPr>
            <a:xfrm>
              <a:off x="6961619" y="3244400"/>
              <a:ext cx="1339268"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FF0000"/>
                </a:solidFill>
              </a:endParaRPr>
            </a:p>
          </p:txBody>
        </p:sp>
        <p:sp>
          <p:nvSpPr>
            <p:cNvPr id="189" name="矩形 188"/>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grpSp>
        <p:nvGrpSpPr>
          <p:cNvPr id="190" name="组合 189"/>
          <p:cNvGrpSpPr/>
          <p:nvPr/>
        </p:nvGrpSpPr>
        <p:grpSpPr>
          <a:xfrm>
            <a:off x="4315048" y="2934203"/>
            <a:ext cx="3028749" cy="30375"/>
            <a:chOff x="6961619" y="3244400"/>
            <a:chExt cx="2476895" cy="40500"/>
          </a:xfrm>
        </p:grpSpPr>
        <p:sp>
          <p:nvSpPr>
            <p:cNvPr id="191" name="矩形 190"/>
            <p:cNvSpPr/>
            <p:nvPr/>
          </p:nvSpPr>
          <p:spPr>
            <a:xfrm>
              <a:off x="6961619" y="3244400"/>
              <a:ext cx="1339268"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92" name="矩形 191"/>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grpSp>
        <p:nvGrpSpPr>
          <p:cNvPr id="193" name="组合 192"/>
          <p:cNvGrpSpPr/>
          <p:nvPr/>
        </p:nvGrpSpPr>
        <p:grpSpPr>
          <a:xfrm>
            <a:off x="4315048" y="3896283"/>
            <a:ext cx="3028749" cy="30375"/>
            <a:chOff x="6961619" y="3244400"/>
            <a:chExt cx="2476895" cy="40500"/>
          </a:xfrm>
        </p:grpSpPr>
        <p:sp>
          <p:nvSpPr>
            <p:cNvPr id="194" name="矩形 193"/>
            <p:cNvSpPr/>
            <p:nvPr/>
          </p:nvSpPr>
          <p:spPr>
            <a:xfrm>
              <a:off x="6961619" y="3244400"/>
              <a:ext cx="1339268" cy="405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sp>
          <p:nvSpPr>
            <p:cNvPr id="195" name="矩形 194"/>
            <p:cNvSpPr/>
            <p:nvPr/>
          </p:nvSpPr>
          <p:spPr>
            <a:xfrm>
              <a:off x="8334491" y="3244400"/>
              <a:ext cx="1104023" cy="405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p>
          </p:txBody>
        </p:sp>
      </p:grpSp>
      <p:sp>
        <p:nvSpPr>
          <p:cNvPr id="196"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rPr>
              <a:t>年度工作概述</a:t>
            </a:r>
            <a:endParaRPr lang="zh-CN" altLang="en-US" sz="1600" b="1" dirty="0">
              <a:latin typeface="+mn-ea"/>
              <a:ea typeface="+mn-ea"/>
              <a:cs typeface="+mn-ea"/>
              <a:sym typeface="+mn-lt"/>
            </a:endParaRPr>
          </a:p>
        </p:txBody>
      </p:sp>
      <p:sp>
        <p:nvSpPr>
          <p:cNvPr id="115" name="文本框 114"/>
          <p:cNvSpPr txBox="1"/>
          <p:nvPr/>
        </p:nvSpPr>
        <p:spPr>
          <a:xfrm>
            <a:off x="395536" y="0"/>
            <a:ext cx="655949"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01</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6"/>
                                        </p:tgtEl>
                                        <p:attrNameLst>
                                          <p:attrName>style.visibility</p:attrName>
                                        </p:attrNameLst>
                                      </p:cBhvr>
                                      <p:to>
                                        <p:strVal val="visible"/>
                                      </p:to>
                                    </p:set>
                                    <p:animEffect transition="in" filter="wipe(left)">
                                      <p:cBhvr>
                                        <p:cTn id="7" dur="500"/>
                                        <p:tgtEl>
                                          <p:spTgt spid="19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7000"/>
                                  </p:iterate>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5"/>
                                        </p:tgtEl>
                                        <p:attrNameLst>
                                          <p:attrName>ppt_y</p:attrName>
                                        </p:attrNameLst>
                                      </p:cBhvr>
                                      <p:tavLst>
                                        <p:tav tm="0">
                                          <p:val>
                                            <p:strVal val="#ppt_y"/>
                                          </p:val>
                                        </p:tav>
                                        <p:tav tm="100000">
                                          <p:val>
                                            <p:strVal val="#ppt_y"/>
                                          </p:val>
                                        </p:tav>
                                      </p:tavLst>
                                    </p:anim>
                                    <p:anim calcmode="lin" valueType="num">
                                      <p:cBhvr>
                                        <p:cTn id="13"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5"/>
                                        </p:tgtEl>
                                      </p:cBhvr>
                                    </p:animEffect>
                                  </p:childTnLst>
                                </p:cTn>
                              </p:par>
                            </p:childTnLst>
                          </p:cTn>
                        </p:par>
                        <p:par>
                          <p:cTn id="16" fill="hold">
                            <p:stCondLst>
                              <p:cond delay="3380"/>
                            </p:stCondLst>
                            <p:childTnLst>
                              <p:par>
                                <p:cTn id="17" presetID="5" presetClass="entr" presetSubtype="10" fill="hold" grpId="0"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checkerboard(across)">
                                      <p:cBhvr>
                                        <p:cTn id="19" dur="500"/>
                                        <p:tgtEl>
                                          <p:spTgt spid="66"/>
                                        </p:tgtEl>
                                      </p:cBhvr>
                                    </p:animEffect>
                                  </p:childTnLst>
                                </p:cTn>
                              </p:par>
                            </p:childTnLst>
                          </p:cTn>
                        </p:par>
                        <p:par>
                          <p:cTn id="20" fill="hold">
                            <p:stCondLst>
                              <p:cond delay="3880"/>
                            </p:stCondLst>
                            <p:childTnLst>
                              <p:par>
                                <p:cTn id="21" presetID="53" presetClass="entr" presetSubtype="16"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100" fill="hold"/>
                                        <p:tgtEl>
                                          <p:spTgt spid="67"/>
                                        </p:tgtEl>
                                        <p:attrNameLst>
                                          <p:attrName>ppt_w</p:attrName>
                                        </p:attrNameLst>
                                      </p:cBhvr>
                                      <p:tavLst>
                                        <p:tav tm="0">
                                          <p:val>
                                            <p:fltVal val="0"/>
                                          </p:val>
                                        </p:tav>
                                        <p:tav tm="100000">
                                          <p:val>
                                            <p:strVal val="#ppt_w"/>
                                          </p:val>
                                        </p:tav>
                                      </p:tavLst>
                                    </p:anim>
                                    <p:anim calcmode="lin" valueType="num">
                                      <p:cBhvr>
                                        <p:cTn id="24" dur="100" fill="hold"/>
                                        <p:tgtEl>
                                          <p:spTgt spid="67"/>
                                        </p:tgtEl>
                                        <p:attrNameLst>
                                          <p:attrName>ppt_h</p:attrName>
                                        </p:attrNameLst>
                                      </p:cBhvr>
                                      <p:tavLst>
                                        <p:tav tm="0">
                                          <p:val>
                                            <p:fltVal val="0"/>
                                          </p:val>
                                        </p:tav>
                                        <p:tav tm="100000">
                                          <p:val>
                                            <p:strVal val="#ppt_h"/>
                                          </p:val>
                                        </p:tav>
                                      </p:tavLst>
                                    </p:anim>
                                    <p:animEffect transition="in" filter="fade">
                                      <p:cBhvr>
                                        <p:cTn id="25" dur="100"/>
                                        <p:tgtEl>
                                          <p:spTgt spid="67"/>
                                        </p:tgtEl>
                                      </p:cBhvr>
                                    </p:animEffect>
                                  </p:childTnLst>
                                </p:cTn>
                              </p:par>
                              <p:par>
                                <p:cTn id="26" presetID="6" presetClass="emph" presetSubtype="0" fill="hold" nodeType="withEffect">
                                  <p:stCondLst>
                                    <p:cond delay="100"/>
                                  </p:stCondLst>
                                  <p:childTnLst>
                                    <p:animScale>
                                      <p:cBhvr>
                                        <p:cTn id="27" dur="100" fill="hold"/>
                                        <p:tgtEl>
                                          <p:spTgt spid="67"/>
                                        </p:tgtEl>
                                      </p:cBhvr>
                                      <p:by x="110000" y="110000"/>
                                    </p:animScale>
                                  </p:childTnLst>
                                </p:cTn>
                              </p:par>
                              <p:par>
                                <p:cTn id="28" presetID="6" presetClass="emph" presetSubtype="0" fill="hold" nodeType="withEffect">
                                  <p:stCondLst>
                                    <p:cond delay="200"/>
                                  </p:stCondLst>
                                  <p:childTnLst>
                                    <p:animScale>
                                      <p:cBhvr>
                                        <p:cTn id="29" dur="200" fill="hold"/>
                                        <p:tgtEl>
                                          <p:spTgt spid="67"/>
                                        </p:tgtEl>
                                      </p:cBhvr>
                                      <p:by x="90000" y="90000"/>
                                    </p:animScale>
                                  </p:childTnLst>
                                </p:cTn>
                              </p:par>
                              <p:par>
                                <p:cTn id="30" presetID="6" presetClass="emph" presetSubtype="0" fill="hold" nodeType="withEffect">
                                  <p:stCondLst>
                                    <p:cond delay="400"/>
                                  </p:stCondLst>
                                  <p:childTnLst>
                                    <p:animScale>
                                      <p:cBhvr>
                                        <p:cTn id="31" dur="100" fill="hold"/>
                                        <p:tgtEl>
                                          <p:spTgt spid="67"/>
                                        </p:tgtEl>
                                      </p:cBhvr>
                                      <p:by x="105000" y="105000"/>
                                    </p:animScale>
                                  </p:childTnLst>
                                </p:cTn>
                              </p:par>
                              <p:par>
                                <p:cTn id="32" presetID="6" presetClass="emph" presetSubtype="0" fill="hold" nodeType="withEffect">
                                  <p:stCondLst>
                                    <p:cond delay="500"/>
                                  </p:stCondLst>
                                  <p:childTnLst>
                                    <p:animScale>
                                      <p:cBhvr>
                                        <p:cTn id="33" dur="200" fill="hold"/>
                                        <p:tgtEl>
                                          <p:spTgt spid="67"/>
                                        </p:tgtEl>
                                      </p:cBhvr>
                                      <p:by x="95000" y="95000"/>
                                    </p:animScale>
                                  </p:childTnLst>
                                </p:cTn>
                              </p:par>
                            </p:childTnLst>
                          </p:cTn>
                        </p:par>
                        <p:par>
                          <p:cTn id="34" fill="hold">
                            <p:stCondLst>
                              <p:cond delay="4580"/>
                            </p:stCondLst>
                            <p:childTnLst>
                              <p:par>
                                <p:cTn id="35" presetID="22" presetClass="entr" presetSubtype="8" fill="hold" grpId="0" nodeType="afterEffect">
                                  <p:stCondLst>
                                    <p:cond delay="0"/>
                                  </p:stCondLst>
                                  <p:childTnLst>
                                    <p:set>
                                      <p:cBhvr>
                                        <p:cTn id="36" dur="1" fill="hold">
                                          <p:stCondLst>
                                            <p:cond delay="0"/>
                                          </p:stCondLst>
                                        </p:cTn>
                                        <p:tgtEl>
                                          <p:spTgt spid="182"/>
                                        </p:tgtEl>
                                        <p:attrNameLst>
                                          <p:attrName>style.visibility</p:attrName>
                                        </p:attrNameLst>
                                      </p:cBhvr>
                                      <p:to>
                                        <p:strVal val="visible"/>
                                      </p:to>
                                    </p:set>
                                    <p:animEffect transition="in" filter="wipe(left)">
                                      <p:cBhvr>
                                        <p:cTn id="37" dur="500"/>
                                        <p:tgtEl>
                                          <p:spTgt spid="182"/>
                                        </p:tgtEl>
                                      </p:cBhvr>
                                    </p:animEffect>
                                  </p:childTnLst>
                                </p:cTn>
                              </p:par>
                            </p:childTnLst>
                          </p:cTn>
                        </p:par>
                        <p:par>
                          <p:cTn id="38" fill="hold">
                            <p:stCondLst>
                              <p:cond delay="5080"/>
                            </p:stCondLst>
                            <p:childTnLst>
                              <p:par>
                                <p:cTn id="39" presetID="22" presetClass="entr" presetSubtype="8" fill="hold" nodeType="afterEffect">
                                  <p:stCondLst>
                                    <p:cond delay="0"/>
                                  </p:stCondLst>
                                  <p:childTnLst>
                                    <p:set>
                                      <p:cBhvr>
                                        <p:cTn id="40" dur="1" fill="hold">
                                          <p:stCondLst>
                                            <p:cond delay="0"/>
                                          </p:stCondLst>
                                        </p:cTn>
                                        <p:tgtEl>
                                          <p:spTgt spid="187"/>
                                        </p:tgtEl>
                                        <p:attrNameLst>
                                          <p:attrName>style.visibility</p:attrName>
                                        </p:attrNameLst>
                                      </p:cBhvr>
                                      <p:to>
                                        <p:strVal val="visible"/>
                                      </p:to>
                                    </p:set>
                                    <p:animEffect transition="in" filter="wipe(left)">
                                      <p:cBhvr>
                                        <p:cTn id="41" dur="500"/>
                                        <p:tgtEl>
                                          <p:spTgt spid="187"/>
                                        </p:tgtEl>
                                      </p:cBhvr>
                                    </p:animEffect>
                                  </p:childTnLst>
                                </p:cTn>
                              </p:par>
                            </p:childTnLst>
                          </p:cTn>
                        </p:par>
                        <p:par>
                          <p:cTn id="42" fill="hold">
                            <p:stCondLst>
                              <p:cond delay="5580"/>
                            </p:stCondLst>
                            <p:childTnLst>
                              <p:par>
                                <p:cTn id="43" presetID="14" presetClass="entr" presetSubtype="10" fill="hold" grpId="0" nodeType="afterEffect">
                                  <p:stCondLst>
                                    <p:cond delay="0"/>
                                  </p:stCondLst>
                                  <p:childTnLst>
                                    <p:set>
                                      <p:cBhvr>
                                        <p:cTn id="44" dur="1" fill="hold">
                                          <p:stCondLst>
                                            <p:cond delay="0"/>
                                          </p:stCondLst>
                                        </p:cTn>
                                        <p:tgtEl>
                                          <p:spTgt spid="181"/>
                                        </p:tgtEl>
                                        <p:attrNameLst>
                                          <p:attrName>style.visibility</p:attrName>
                                        </p:attrNameLst>
                                      </p:cBhvr>
                                      <p:to>
                                        <p:strVal val="visible"/>
                                      </p:to>
                                    </p:set>
                                    <p:animEffect transition="in" filter="randombar(horizontal)">
                                      <p:cBhvr>
                                        <p:cTn id="45" dur="750"/>
                                        <p:tgtEl>
                                          <p:spTgt spid="181"/>
                                        </p:tgtEl>
                                      </p:cBhvr>
                                    </p:animEffect>
                                  </p:childTnLst>
                                </p:cTn>
                              </p:par>
                            </p:childTnLst>
                          </p:cTn>
                        </p:par>
                        <p:par>
                          <p:cTn id="46" fill="hold">
                            <p:stCondLst>
                              <p:cond delay="6330"/>
                            </p:stCondLst>
                            <p:childTnLst>
                              <p:par>
                                <p:cTn id="47" presetID="53" presetClass="entr" presetSubtype="16" fill="hold" nodeType="afterEffect">
                                  <p:stCondLst>
                                    <p:cond delay="0"/>
                                  </p:stCondLst>
                                  <p:childTnLst>
                                    <p:set>
                                      <p:cBhvr>
                                        <p:cTn id="48" dur="1" fill="hold">
                                          <p:stCondLst>
                                            <p:cond delay="0"/>
                                          </p:stCondLst>
                                        </p:cTn>
                                        <p:tgtEl>
                                          <p:spTgt spid="82"/>
                                        </p:tgtEl>
                                        <p:attrNameLst>
                                          <p:attrName>style.visibility</p:attrName>
                                        </p:attrNameLst>
                                      </p:cBhvr>
                                      <p:to>
                                        <p:strVal val="visible"/>
                                      </p:to>
                                    </p:set>
                                    <p:anim calcmode="lin" valueType="num">
                                      <p:cBhvr>
                                        <p:cTn id="49" dur="100" fill="hold"/>
                                        <p:tgtEl>
                                          <p:spTgt spid="82"/>
                                        </p:tgtEl>
                                        <p:attrNameLst>
                                          <p:attrName>ppt_w</p:attrName>
                                        </p:attrNameLst>
                                      </p:cBhvr>
                                      <p:tavLst>
                                        <p:tav tm="0">
                                          <p:val>
                                            <p:fltVal val="0"/>
                                          </p:val>
                                        </p:tav>
                                        <p:tav tm="100000">
                                          <p:val>
                                            <p:strVal val="#ppt_w"/>
                                          </p:val>
                                        </p:tav>
                                      </p:tavLst>
                                    </p:anim>
                                    <p:anim calcmode="lin" valueType="num">
                                      <p:cBhvr>
                                        <p:cTn id="50" dur="100" fill="hold"/>
                                        <p:tgtEl>
                                          <p:spTgt spid="82"/>
                                        </p:tgtEl>
                                        <p:attrNameLst>
                                          <p:attrName>ppt_h</p:attrName>
                                        </p:attrNameLst>
                                      </p:cBhvr>
                                      <p:tavLst>
                                        <p:tav tm="0">
                                          <p:val>
                                            <p:fltVal val="0"/>
                                          </p:val>
                                        </p:tav>
                                        <p:tav tm="100000">
                                          <p:val>
                                            <p:strVal val="#ppt_h"/>
                                          </p:val>
                                        </p:tav>
                                      </p:tavLst>
                                    </p:anim>
                                    <p:animEffect transition="in" filter="fade">
                                      <p:cBhvr>
                                        <p:cTn id="51" dur="100"/>
                                        <p:tgtEl>
                                          <p:spTgt spid="82"/>
                                        </p:tgtEl>
                                      </p:cBhvr>
                                    </p:animEffect>
                                  </p:childTnLst>
                                </p:cTn>
                              </p:par>
                              <p:par>
                                <p:cTn id="52" presetID="6" presetClass="emph" presetSubtype="0" fill="hold" nodeType="withEffect">
                                  <p:stCondLst>
                                    <p:cond delay="100"/>
                                  </p:stCondLst>
                                  <p:childTnLst>
                                    <p:animScale>
                                      <p:cBhvr>
                                        <p:cTn id="53" dur="100" fill="hold"/>
                                        <p:tgtEl>
                                          <p:spTgt spid="82"/>
                                        </p:tgtEl>
                                      </p:cBhvr>
                                      <p:by x="110000" y="110000"/>
                                    </p:animScale>
                                  </p:childTnLst>
                                </p:cTn>
                              </p:par>
                              <p:par>
                                <p:cTn id="54" presetID="6" presetClass="emph" presetSubtype="0" fill="hold" nodeType="withEffect">
                                  <p:stCondLst>
                                    <p:cond delay="200"/>
                                  </p:stCondLst>
                                  <p:childTnLst>
                                    <p:animScale>
                                      <p:cBhvr>
                                        <p:cTn id="55" dur="200" fill="hold"/>
                                        <p:tgtEl>
                                          <p:spTgt spid="82"/>
                                        </p:tgtEl>
                                      </p:cBhvr>
                                      <p:by x="90000" y="90000"/>
                                    </p:animScale>
                                  </p:childTnLst>
                                </p:cTn>
                              </p:par>
                              <p:par>
                                <p:cTn id="56" presetID="6" presetClass="emph" presetSubtype="0" fill="hold" nodeType="withEffect">
                                  <p:stCondLst>
                                    <p:cond delay="400"/>
                                  </p:stCondLst>
                                  <p:childTnLst>
                                    <p:animScale>
                                      <p:cBhvr>
                                        <p:cTn id="57" dur="100" fill="hold"/>
                                        <p:tgtEl>
                                          <p:spTgt spid="82"/>
                                        </p:tgtEl>
                                      </p:cBhvr>
                                      <p:by x="105000" y="105000"/>
                                    </p:animScale>
                                  </p:childTnLst>
                                </p:cTn>
                              </p:par>
                              <p:par>
                                <p:cTn id="58" presetID="6" presetClass="emph" presetSubtype="0" fill="hold" nodeType="withEffect">
                                  <p:stCondLst>
                                    <p:cond delay="500"/>
                                  </p:stCondLst>
                                  <p:childTnLst>
                                    <p:animScale>
                                      <p:cBhvr>
                                        <p:cTn id="59" dur="200" fill="hold"/>
                                        <p:tgtEl>
                                          <p:spTgt spid="82"/>
                                        </p:tgtEl>
                                      </p:cBhvr>
                                      <p:by x="95000" y="95000"/>
                                    </p:animScale>
                                  </p:childTnLst>
                                </p:cTn>
                              </p:par>
                            </p:childTnLst>
                          </p:cTn>
                        </p:par>
                        <p:par>
                          <p:cTn id="60" fill="hold">
                            <p:stCondLst>
                              <p:cond delay="7030"/>
                            </p:stCondLst>
                            <p:childTnLst>
                              <p:par>
                                <p:cTn id="61" presetID="22" presetClass="entr" presetSubtype="8" fill="hold" grpId="0" nodeType="afterEffect">
                                  <p:stCondLst>
                                    <p:cond delay="0"/>
                                  </p:stCondLst>
                                  <p:childTnLst>
                                    <p:set>
                                      <p:cBhvr>
                                        <p:cTn id="62" dur="1" fill="hold">
                                          <p:stCondLst>
                                            <p:cond delay="0"/>
                                          </p:stCondLst>
                                        </p:cTn>
                                        <p:tgtEl>
                                          <p:spTgt spid="184"/>
                                        </p:tgtEl>
                                        <p:attrNameLst>
                                          <p:attrName>style.visibility</p:attrName>
                                        </p:attrNameLst>
                                      </p:cBhvr>
                                      <p:to>
                                        <p:strVal val="visible"/>
                                      </p:to>
                                    </p:set>
                                    <p:animEffect transition="in" filter="wipe(left)">
                                      <p:cBhvr>
                                        <p:cTn id="63" dur="500"/>
                                        <p:tgtEl>
                                          <p:spTgt spid="184"/>
                                        </p:tgtEl>
                                      </p:cBhvr>
                                    </p:animEffect>
                                  </p:childTnLst>
                                </p:cTn>
                              </p:par>
                            </p:childTnLst>
                          </p:cTn>
                        </p:par>
                        <p:par>
                          <p:cTn id="64" fill="hold">
                            <p:stCondLst>
                              <p:cond delay="7530"/>
                            </p:stCondLst>
                            <p:childTnLst>
                              <p:par>
                                <p:cTn id="65" presetID="22" presetClass="entr" presetSubtype="8" fill="hold" nodeType="afterEffect">
                                  <p:stCondLst>
                                    <p:cond delay="0"/>
                                  </p:stCondLst>
                                  <p:childTnLst>
                                    <p:set>
                                      <p:cBhvr>
                                        <p:cTn id="66" dur="1" fill="hold">
                                          <p:stCondLst>
                                            <p:cond delay="0"/>
                                          </p:stCondLst>
                                        </p:cTn>
                                        <p:tgtEl>
                                          <p:spTgt spid="190"/>
                                        </p:tgtEl>
                                        <p:attrNameLst>
                                          <p:attrName>style.visibility</p:attrName>
                                        </p:attrNameLst>
                                      </p:cBhvr>
                                      <p:to>
                                        <p:strVal val="visible"/>
                                      </p:to>
                                    </p:set>
                                    <p:animEffect transition="in" filter="wipe(left)">
                                      <p:cBhvr>
                                        <p:cTn id="67" dur="500"/>
                                        <p:tgtEl>
                                          <p:spTgt spid="190"/>
                                        </p:tgtEl>
                                      </p:cBhvr>
                                    </p:animEffect>
                                  </p:childTnLst>
                                </p:cTn>
                              </p:par>
                            </p:childTnLst>
                          </p:cTn>
                        </p:par>
                        <p:par>
                          <p:cTn id="68" fill="hold">
                            <p:stCondLst>
                              <p:cond delay="8030"/>
                            </p:stCondLst>
                            <p:childTnLst>
                              <p:par>
                                <p:cTn id="69" presetID="14" presetClass="entr" presetSubtype="10" fill="hold" grpId="0" nodeType="afterEffect">
                                  <p:stCondLst>
                                    <p:cond delay="0"/>
                                  </p:stCondLst>
                                  <p:childTnLst>
                                    <p:set>
                                      <p:cBhvr>
                                        <p:cTn id="70" dur="1" fill="hold">
                                          <p:stCondLst>
                                            <p:cond delay="0"/>
                                          </p:stCondLst>
                                        </p:cTn>
                                        <p:tgtEl>
                                          <p:spTgt spid="183"/>
                                        </p:tgtEl>
                                        <p:attrNameLst>
                                          <p:attrName>style.visibility</p:attrName>
                                        </p:attrNameLst>
                                      </p:cBhvr>
                                      <p:to>
                                        <p:strVal val="visible"/>
                                      </p:to>
                                    </p:set>
                                    <p:animEffect transition="in" filter="randombar(horizontal)">
                                      <p:cBhvr>
                                        <p:cTn id="71" dur="750"/>
                                        <p:tgtEl>
                                          <p:spTgt spid="183"/>
                                        </p:tgtEl>
                                      </p:cBhvr>
                                    </p:animEffect>
                                  </p:childTnLst>
                                </p:cTn>
                              </p:par>
                            </p:childTnLst>
                          </p:cTn>
                        </p:par>
                        <p:par>
                          <p:cTn id="72" fill="hold">
                            <p:stCondLst>
                              <p:cond delay="8780"/>
                            </p:stCondLst>
                            <p:childTnLst>
                              <p:par>
                                <p:cTn id="73" presetID="53" presetClass="entr" presetSubtype="16" fill="hold" nodeType="afterEffect">
                                  <p:stCondLst>
                                    <p:cond delay="0"/>
                                  </p:stCondLst>
                                  <p:childTnLst>
                                    <p:set>
                                      <p:cBhvr>
                                        <p:cTn id="74" dur="1" fill="hold">
                                          <p:stCondLst>
                                            <p:cond delay="0"/>
                                          </p:stCondLst>
                                        </p:cTn>
                                        <p:tgtEl>
                                          <p:spTgt spid="105"/>
                                        </p:tgtEl>
                                        <p:attrNameLst>
                                          <p:attrName>style.visibility</p:attrName>
                                        </p:attrNameLst>
                                      </p:cBhvr>
                                      <p:to>
                                        <p:strVal val="visible"/>
                                      </p:to>
                                    </p:set>
                                    <p:anim calcmode="lin" valueType="num">
                                      <p:cBhvr>
                                        <p:cTn id="75" dur="100" fill="hold"/>
                                        <p:tgtEl>
                                          <p:spTgt spid="105"/>
                                        </p:tgtEl>
                                        <p:attrNameLst>
                                          <p:attrName>ppt_w</p:attrName>
                                        </p:attrNameLst>
                                      </p:cBhvr>
                                      <p:tavLst>
                                        <p:tav tm="0">
                                          <p:val>
                                            <p:fltVal val="0"/>
                                          </p:val>
                                        </p:tav>
                                        <p:tav tm="100000">
                                          <p:val>
                                            <p:strVal val="#ppt_w"/>
                                          </p:val>
                                        </p:tav>
                                      </p:tavLst>
                                    </p:anim>
                                    <p:anim calcmode="lin" valueType="num">
                                      <p:cBhvr>
                                        <p:cTn id="76" dur="100" fill="hold"/>
                                        <p:tgtEl>
                                          <p:spTgt spid="105"/>
                                        </p:tgtEl>
                                        <p:attrNameLst>
                                          <p:attrName>ppt_h</p:attrName>
                                        </p:attrNameLst>
                                      </p:cBhvr>
                                      <p:tavLst>
                                        <p:tav tm="0">
                                          <p:val>
                                            <p:fltVal val="0"/>
                                          </p:val>
                                        </p:tav>
                                        <p:tav tm="100000">
                                          <p:val>
                                            <p:strVal val="#ppt_h"/>
                                          </p:val>
                                        </p:tav>
                                      </p:tavLst>
                                    </p:anim>
                                    <p:animEffect transition="in" filter="fade">
                                      <p:cBhvr>
                                        <p:cTn id="77" dur="100"/>
                                        <p:tgtEl>
                                          <p:spTgt spid="105"/>
                                        </p:tgtEl>
                                      </p:cBhvr>
                                    </p:animEffect>
                                  </p:childTnLst>
                                </p:cTn>
                              </p:par>
                              <p:par>
                                <p:cTn id="78" presetID="6" presetClass="emph" presetSubtype="0" fill="hold" nodeType="withEffect">
                                  <p:stCondLst>
                                    <p:cond delay="100"/>
                                  </p:stCondLst>
                                  <p:childTnLst>
                                    <p:animScale>
                                      <p:cBhvr>
                                        <p:cTn id="79" dur="100" fill="hold"/>
                                        <p:tgtEl>
                                          <p:spTgt spid="105"/>
                                        </p:tgtEl>
                                      </p:cBhvr>
                                      <p:by x="110000" y="110000"/>
                                    </p:animScale>
                                  </p:childTnLst>
                                </p:cTn>
                              </p:par>
                              <p:par>
                                <p:cTn id="80" presetID="6" presetClass="emph" presetSubtype="0" fill="hold" nodeType="withEffect">
                                  <p:stCondLst>
                                    <p:cond delay="200"/>
                                  </p:stCondLst>
                                  <p:childTnLst>
                                    <p:animScale>
                                      <p:cBhvr>
                                        <p:cTn id="81" dur="200" fill="hold"/>
                                        <p:tgtEl>
                                          <p:spTgt spid="105"/>
                                        </p:tgtEl>
                                      </p:cBhvr>
                                      <p:by x="90000" y="90000"/>
                                    </p:animScale>
                                  </p:childTnLst>
                                </p:cTn>
                              </p:par>
                              <p:par>
                                <p:cTn id="82" presetID="6" presetClass="emph" presetSubtype="0" fill="hold" nodeType="withEffect">
                                  <p:stCondLst>
                                    <p:cond delay="400"/>
                                  </p:stCondLst>
                                  <p:childTnLst>
                                    <p:animScale>
                                      <p:cBhvr>
                                        <p:cTn id="83" dur="100" fill="hold"/>
                                        <p:tgtEl>
                                          <p:spTgt spid="105"/>
                                        </p:tgtEl>
                                      </p:cBhvr>
                                      <p:by x="105000" y="105000"/>
                                    </p:animScale>
                                  </p:childTnLst>
                                </p:cTn>
                              </p:par>
                              <p:par>
                                <p:cTn id="84" presetID="6" presetClass="emph" presetSubtype="0" fill="hold" nodeType="withEffect">
                                  <p:stCondLst>
                                    <p:cond delay="500"/>
                                  </p:stCondLst>
                                  <p:childTnLst>
                                    <p:animScale>
                                      <p:cBhvr>
                                        <p:cTn id="85" dur="200" fill="hold"/>
                                        <p:tgtEl>
                                          <p:spTgt spid="105"/>
                                        </p:tgtEl>
                                      </p:cBhvr>
                                      <p:by x="95000" y="95000"/>
                                    </p:animScale>
                                  </p:childTnLst>
                                </p:cTn>
                              </p:par>
                            </p:childTnLst>
                          </p:cTn>
                        </p:par>
                        <p:par>
                          <p:cTn id="86" fill="hold">
                            <p:stCondLst>
                              <p:cond delay="9480"/>
                            </p:stCondLst>
                            <p:childTnLst>
                              <p:par>
                                <p:cTn id="87" presetID="22" presetClass="entr" presetSubtype="8" fill="hold" grpId="0" nodeType="afterEffect">
                                  <p:stCondLst>
                                    <p:cond delay="0"/>
                                  </p:stCondLst>
                                  <p:childTnLst>
                                    <p:set>
                                      <p:cBhvr>
                                        <p:cTn id="88" dur="1" fill="hold">
                                          <p:stCondLst>
                                            <p:cond delay="0"/>
                                          </p:stCondLst>
                                        </p:cTn>
                                        <p:tgtEl>
                                          <p:spTgt spid="186"/>
                                        </p:tgtEl>
                                        <p:attrNameLst>
                                          <p:attrName>style.visibility</p:attrName>
                                        </p:attrNameLst>
                                      </p:cBhvr>
                                      <p:to>
                                        <p:strVal val="visible"/>
                                      </p:to>
                                    </p:set>
                                    <p:animEffect transition="in" filter="wipe(left)">
                                      <p:cBhvr>
                                        <p:cTn id="89" dur="500"/>
                                        <p:tgtEl>
                                          <p:spTgt spid="186"/>
                                        </p:tgtEl>
                                      </p:cBhvr>
                                    </p:animEffect>
                                  </p:childTnLst>
                                </p:cTn>
                              </p:par>
                            </p:childTnLst>
                          </p:cTn>
                        </p:par>
                        <p:par>
                          <p:cTn id="90" fill="hold">
                            <p:stCondLst>
                              <p:cond delay="9980"/>
                            </p:stCondLst>
                            <p:childTnLst>
                              <p:par>
                                <p:cTn id="91" presetID="22" presetClass="entr" presetSubtype="8" fill="hold" nodeType="afterEffect">
                                  <p:stCondLst>
                                    <p:cond delay="0"/>
                                  </p:stCondLst>
                                  <p:childTnLst>
                                    <p:set>
                                      <p:cBhvr>
                                        <p:cTn id="92" dur="1" fill="hold">
                                          <p:stCondLst>
                                            <p:cond delay="0"/>
                                          </p:stCondLst>
                                        </p:cTn>
                                        <p:tgtEl>
                                          <p:spTgt spid="193"/>
                                        </p:tgtEl>
                                        <p:attrNameLst>
                                          <p:attrName>style.visibility</p:attrName>
                                        </p:attrNameLst>
                                      </p:cBhvr>
                                      <p:to>
                                        <p:strVal val="visible"/>
                                      </p:to>
                                    </p:set>
                                    <p:animEffect transition="in" filter="wipe(left)">
                                      <p:cBhvr>
                                        <p:cTn id="93" dur="500"/>
                                        <p:tgtEl>
                                          <p:spTgt spid="193"/>
                                        </p:tgtEl>
                                      </p:cBhvr>
                                    </p:animEffect>
                                  </p:childTnLst>
                                </p:cTn>
                              </p:par>
                            </p:childTnLst>
                          </p:cTn>
                        </p:par>
                        <p:par>
                          <p:cTn id="94" fill="hold">
                            <p:stCondLst>
                              <p:cond delay="10480"/>
                            </p:stCondLst>
                            <p:childTnLst>
                              <p:par>
                                <p:cTn id="95" presetID="14" presetClass="entr" presetSubtype="10" fill="hold" grpId="0" nodeType="afterEffect">
                                  <p:stCondLst>
                                    <p:cond delay="0"/>
                                  </p:stCondLst>
                                  <p:childTnLst>
                                    <p:set>
                                      <p:cBhvr>
                                        <p:cTn id="96" dur="1" fill="hold">
                                          <p:stCondLst>
                                            <p:cond delay="0"/>
                                          </p:stCondLst>
                                        </p:cTn>
                                        <p:tgtEl>
                                          <p:spTgt spid="185"/>
                                        </p:tgtEl>
                                        <p:attrNameLst>
                                          <p:attrName>style.visibility</p:attrName>
                                        </p:attrNameLst>
                                      </p:cBhvr>
                                      <p:to>
                                        <p:strVal val="visible"/>
                                      </p:to>
                                    </p:set>
                                    <p:animEffect transition="in" filter="randombar(horizontal)">
                                      <p:cBhvr>
                                        <p:cTn id="97" dur="75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animBg="1"/>
      <p:bldP spid="181" grpId="0"/>
      <p:bldP spid="182" grpId="0"/>
      <p:bldP spid="183" grpId="0"/>
      <p:bldP spid="184" grpId="0"/>
      <p:bldP spid="185" grpId="0"/>
      <p:bldP spid="186" grpId="0"/>
      <p:bldP spid="19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1"/>
          <p:cNvGrpSpPr/>
          <p:nvPr/>
        </p:nvGrpSpPr>
        <p:grpSpPr bwMode="auto">
          <a:xfrm>
            <a:off x="717498" y="1131590"/>
            <a:ext cx="1520107" cy="1522394"/>
            <a:chOff x="0" y="0"/>
            <a:chExt cx="1582738" cy="1584325"/>
          </a:xfrm>
        </p:grpSpPr>
        <p:sp>
          <p:nvSpPr>
            <p:cNvPr id="24" name="椭圆 9"/>
            <p:cNvSpPr>
              <a:spLocks noChangeArrowheads="1"/>
            </p:cNvSpPr>
            <p:nvPr/>
          </p:nvSpPr>
          <p:spPr bwMode="auto">
            <a:xfrm>
              <a:off x="0" y="0"/>
              <a:ext cx="1582738" cy="1584325"/>
            </a:xfrm>
            <a:prstGeom prst="ellipse">
              <a:avLst/>
            </a:prstGeom>
            <a:gradFill>
              <a:gsLst>
                <a:gs pos="0">
                  <a:schemeClr val="bg1"/>
                </a:gs>
                <a:gs pos="50000">
                  <a:schemeClr val="bg1">
                    <a:lumMod val="75000"/>
                  </a:schemeClr>
                </a:gs>
                <a:gs pos="100000">
                  <a:schemeClr val="bg1"/>
                </a:gs>
              </a:gsLst>
              <a:lin ang="5400000" scaled="0"/>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椭圆 31"/>
            <p:cNvSpPr>
              <a:spLocks noChangeArrowheads="1"/>
            </p:cNvSpPr>
            <p:nvPr/>
          </p:nvSpPr>
          <p:spPr bwMode="auto">
            <a:xfrm flipH="1">
              <a:off x="107915" y="108022"/>
              <a:ext cx="1366909" cy="1368281"/>
            </a:xfrm>
            <a:prstGeom prst="ellipse">
              <a:avLst/>
            </a:prstGeom>
            <a:blipFill dpi="0" rotWithShape="0">
              <a:blip r:embed="rId3"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26" name="组合 34"/>
          <p:cNvGrpSpPr/>
          <p:nvPr/>
        </p:nvGrpSpPr>
        <p:grpSpPr bwMode="auto">
          <a:xfrm>
            <a:off x="7015973" y="1131590"/>
            <a:ext cx="1522394" cy="1522394"/>
            <a:chOff x="0" y="0"/>
            <a:chExt cx="1584325" cy="1584325"/>
          </a:xfrm>
        </p:grpSpPr>
        <p:sp>
          <p:nvSpPr>
            <p:cNvPr id="27" name="椭圆 36"/>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椭圆 37"/>
            <p:cNvSpPr>
              <a:spLocks noChangeArrowheads="1"/>
            </p:cNvSpPr>
            <p:nvPr/>
          </p:nvSpPr>
          <p:spPr bwMode="auto">
            <a:xfrm>
              <a:off x="107950" y="107950"/>
              <a:ext cx="1368425" cy="1368425"/>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29" name="组合 37"/>
          <p:cNvGrpSpPr/>
          <p:nvPr/>
        </p:nvGrpSpPr>
        <p:grpSpPr bwMode="auto">
          <a:xfrm>
            <a:off x="4929632" y="1131590"/>
            <a:ext cx="1520106" cy="1522394"/>
            <a:chOff x="0" y="0"/>
            <a:chExt cx="1582737" cy="1584325"/>
          </a:xfrm>
        </p:grpSpPr>
        <p:sp>
          <p:nvSpPr>
            <p:cNvPr id="30" name="椭圆 30"/>
            <p:cNvSpPr>
              <a:spLocks noChangeArrowheads="1"/>
            </p:cNvSpPr>
            <p:nvPr/>
          </p:nvSpPr>
          <p:spPr bwMode="auto">
            <a:xfrm>
              <a:off x="0" y="0"/>
              <a:ext cx="1582737" cy="1584325"/>
            </a:xfrm>
            <a:prstGeom prst="ellipse">
              <a:avLst/>
            </a:prstGeom>
            <a:gradFill>
              <a:gsLst>
                <a:gs pos="0">
                  <a:schemeClr val="bg1"/>
                </a:gs>
                <a:gs pos="50000">
                  <a:schemeClr val="bg1">
                    <a:lumMod val="71000"/>
                  </a:schemeClr>
                </a:gs>
                <a:gs pos="100000">
                  <a:schemeClr val="bg1"/>
                </a:gs>
              </a:gsLst>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1" name="椭圆 25"/>
            <p:cNvSpPr>
              <a:spLocks noChangeArrowheads="1"/>
            </p:cNvSpPr>
            <p:nvPr/>
          </p:nvSpPr>
          <p:spPr bwMode="auto">
            <a:xfrm>
              <a:off x="107950" y="107950"/>
              <a:ext cx="1366837" cy="1368425"/>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32" name="组合 40"/>
          <p:cNvGrpSpPr/>
          <p:nvPr/>
        </p:nvGrpSpPr>
        <p:grpSpPr bwMode="auto">
          <a:xfrm>
            <a:off x="2852533" y="1131590"/>
            <a:ext cx="1522394" cy="1522394"/>
            <a:chOff x="0" y="0"/>
            <a:chExt cx="1584325" cy="1584325"/>
          </a:xfrm>
        </p:grpSpPr>
        <p:sp>
          <p:nvSpPr>
            <p:cNvPr id="33" name="椭圆 24"/>
            <p:cNvSpPr>
              <a:spLocks noChangeArrowheads="1"/>
            </p:cNvSpPr>
            <p:nvPr/>
          </p:nvSpPr>
          <p:spPr bwMode="auto">
            <a:xfrm>
              <a:off x="0" y="0"/>
              <a:ext cx="1584325" cy="1584325"/>
            </a:xfrm>
            <a:prstGeom prst="ellipse">
              <a:avLst/>
            </a:prstGeom>
            <a:gradFill>
              <a:gsLst>
                <a:gs pos="0">
                  <a:schemeClr val="bg1"/>
                </a:gs>
                <a:gs pos="50000">
                  <a:schemeClr val="bg1">
                    <a:lumMod val="71000"/>
                  </a:schemeClr>
                </a:gs>
                <a:gs pos="100000">
                  <a:schemeClr val="bg1"/>
                </a:gs>
              </a:gsLst>
              <a:lin ang="5400000" scaled="0"/>
            </a:gradFill>
            <a:ln w="57150" cmpd="sng">
              <a:solidFill>
                <a:srgbClr val="0070C0"/>
              </a:solidFill>
              <a:round/>
            </a:ln>
            <a:effectLst>
              <a:outerShdw blurRad="177800" dist="88900" dir="6360000" sx="105000" sy="105000" algn="tr" rotWithShape="0">
                <a:prstClr val="black">
                  <a:alpha val="61000"/>
                </a:prstClr>
              </a:outerShdw>
            </a:effec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椭圆 25"/>
            <p:cNvSpPr>
              <a:spLocks noChangeArrowheads="1"/>
            </p:cNvSpPr>
            <p:nvPr/>
          </p:nvSpPr>
          <p:spPr bwMode="auto">
            <a:xfrm>
              <a:off x="107950" y="107950"/>
              <a:ext cx="1368425" cy="1368425"/>
            </a:xfrm>
            <a:prstGeom prst="ellipse">
              <a:avLst/>
            </a:prstGeom>
            <a:blipFill dpi="0" rotWithShape="1">
              <a:blip r:embed="rId6" cstate="screen">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anchor="ctr"/>
            <a:lstStyle/>
            <a:p>
              <a:pPr algn="ctr"/>
              <a:endParaRPr lang="zh-CN" altLang="zh-CN" b="1" dirty="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35" name="Rectangle 59"/>
          <p:cNvSpPr>
            <a:spLocks noChangeArrowheads="1"/>
          </p:cNvSpPr>
          <p:nvPr/>
        </p:nvSpPr>
        <p:spPr bwMode="auto">
          <a:xfrm>
            <a:off x="848832"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34" tIns="25717" rIns="51434" bIns="25717">
            <a:spAutoFit/>
          </a:bodyPr>
          <a:lstStyle/>
          <a:p>
            <a:pPr algn="ctr"/>
            <a:r>
              <a:rPr lang="zh-CN" altLang="en-US" sz="1200" b="1" dirty="0">
                <a:latin typeface="微软雅黑" panose="020B0503020204020204" pitchFamily="34" charset="-122"/>
                <a:ea typeface="微软雅黑" panose="020B0503020204020204" pitchFamily="34" charset="-122"/>
                <a:sym typeface="方正兰亭黑_GBK" pitchFamily="2" charset="-122"/>
              </a:rPr>
              <a:t>主要职能及成绩</a:t>
            </a:r>
            <a:endParaRPr lang="en-US" sz="1200" b="1" dirty="0">
              <a:latin typeface="微软雅黑" panose="020B0503020204020204" pitchFamily="34" charset="-122"/>
              <a:ea typeface="微软雅黑" panose="020B0503020204020204" pitchFamily="34" charset="-122"/>
              <a:sym typeface="方正兰亭黑_GBK" pitchFamily="2" charset="-122"/>
            </a:endParaRPr>
          </a:p>
        </p:txBody>
      </p:sp>
      <p:sp>
        <p:nvSpPr>
          <p:cNvPr id="36" name="Rectangle 60"/>
          <p:cNvSpPr>
            <a:spLocks noChangeArrowheads="1"/>
          </p:cNvSpPr>
          <p:nvPr/>
        </p:nvSpPr>
        <p:spPr bwMode="auto">
          <a:xfrm>
            <a:off x="911409"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37" name="矩形 47"/>
          <p:cNvSpPr>
            <a:spLocks noChangeArrowheads="1"/>
          </p:cNvSpPr>
          <p:nvPr/>
        </p:nvSpPr>
        <p:spPr bwMode="auto">
          <a:xfrm>
            <a:off x="702397" y="3631249"/>
            <a:ext cx="1550309" cy="64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单击此处添加段落文本，单击此处添加段落文本</a:t>
            </a:r>
            <a:endParaRPr lang="zh-CN" altLang="en-US" sz="1200" dirty="0">
              <a:latin typeface="微软雅黑" panose="020B0503020204020204" pitchFamily="34" charset="-122"/>
              <a:ea typeface="微软雅黑" panose="020B0503020204020204" pitchFamily="34" charset="-122"/>
            </a:endParaRPr>
          </a:p>
        </p:txBody>
      </p:sp>
      <p:sp>
        <p:nvSpPr>
          <p:cNvPr id="38" name="Rectangle 59"/>
          <p:cNvSpPr>
            <a:spLocks noChangeArrowheads="1"/>
          </p:cNvSpPr>
          <p:nvPr/>
        </p:nvSpPr>
        <p:spPr bwMode="auto">
          <a:xfrm>
            <a:off x="2985010"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34" tIns="25717" rIns="51434" bIns="25717">
            <a:spAutoFit/>
          </a:bodyPr>
          <a:lstStyle/>
          <a:p>
            <a:pPr algn="ctr"/>
            <a:r>
              <a:rPr lang="zh-CN" altLang="en-US" sz="1200" b="1" dirty="0">
                <a:latin typeface="微软雅黑" panose="020B0503020204020204" pitchFamily="34" charset="-122"/>
                <a:ea typeface="微软雅黑" panose="020B0503020204020204" pitchFamily="34" charset="-122"/>
                <a:sym typeface="方正兰亭黑_GBK" pitchFamily="2" charset="-122"/>
              </a:rPr>
              <a:t>主要职能及成绩</a:t>
            </a:r>
            <a:endParaRPr lang="en-US" sz="1200" b="1" dirty="0">
              <a:latin typeface="微软雅黑" panose="020B0503020204020204" pitchFamily="34" charset="-122"/>
              <a:ea typeface="微软雅黑" panose="020B0503020204020204" pitchFamily="34" charset="-122"/>
              <a:sym typeface="方正兰亭黑_GBK" pitchFamily="2" charset="-122"/>
            </a:endParaRPr>
          </a:p>
        </p:txBody>
      </p:sp>
      <p:sp>
        <p:nvSpPr>
          <p:cNvPr id="39" name="Rectangle 60"/>
          <p:cNvSpPr>
            <a:spLocks noChangeArrowheads="1"/>
          </p:cNvSpPr>
          <p:nvPr/>
        </p:nvSpPr>
        <p:spPr bwMode="auto">
          <a:xfrm>
            <a:off x="3047587"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0" name="矩形 47"/>
          <p:cNvSpPr>
            <a:spLocks noChangeArrowheads="1"/>
          </p:cNvSpPr>
          <p:nvPr/>
        </p:nvSpPr>
        <p:spPr bwMode="auto">
          <a:xfrm>
            <a:off x="2838574" y="3631249"/>
            <a:ext cx="1550309" cy="64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单击此处添加段落文本，单击此处添加段落文本</a:t>
            </a:r>
            <a:endParaRPr lang="zh-CN" altLang="en-US" sz="1200" dirty="0">
              <a:latin typeface="微软雅黑" panose="020B0503020204020204" pitchFamily="34" charset="-122"/>
              <a:ea typeface="微软雅黑" panose="020B0503020204020204" pitchFamily="34" charset="-122"/>
            </a:endParaRPr>
          </a:p>
        </p:txBody>
      </p:sp>
      <p:sp>
        <p:nvSpPr>
          <p:cNvPr id="41" name="Rectangle 59"/>
          <p:cNvSpPr>
            <a:spLocks noChangeArrowheads="1"/>
          </p:cNvSpPr>
          <p:nvPr/>
        </p:nvSpPr>
        <p:spPr bwMode="auto">
          <a:xfrm>
            <a:off x="5060966"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34" tIns="25717" rIns="51434" bIns="25717">
            <a:spAutoFit/>
          </a:bodyPr>
          <a:lstStyle/>
          <a:p>
            <a:pPr algn="ctr"/>
            <a:r>
              <a:rPr lang="zh-CN" altLang="en-US" sz="1200" b="1" dirty="0">
                <a:latin typeface="微软雅黑" panose="020B0503020204020204" pitchFamily="34" charset="-122"/>
                <a:ea typeface="微软雅黑" panose="020B0503020204020204" pitchFamily="34" charset="-122"/>
                <a:sym typeface="方正兰亭黑_GBK" pitchFamily="2" charset="-122"/>
              </a:rPr>
              <a:t>主要职能及成绩</a:t>
            </a:r>
            <a:endParaRPr lang="en-US" sz="1200" b="1" dirty="0">
              <a:latin typeface="微软雅黑" panose="020B0503020204020204" pitchFamily="34" charset="-122"/>
              <a:ea typeface="微软雅黑" panose="020B0503020204020204" pitchFamily="34" charset="-122"/>
              <a:sym typeface="方正兰亭黑_GBK" pitchFamily="2" charset="-122"/>
            </a:endParaRPr>
          </a:p>
        </p:txBody>
      </p:sp>
      <p:sp>
        <p:nvSpPr>
          <p:cNvPr id="42" name="Rectangle 60"/>
          <p:cNvSpPr>
            <a:spLocks noChangeArrowheads="1"/>
          </p:cNvSpPr>
          <p:nvPr/>
        </p:nvSpPr>
        <p:spPr bwMode="auto">
          <a:xfrm>
            <a:off x="5123543"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3" name="矩形 47"/>
          <p:cNvSpPr>
            <a:spLocks noChangeArrowheads="1"/>
          </p:cNvSpPr>
          <p:nvPr/>
        </p:nvSpPr>
        <p:spPr bwMode="auto">
          <a:xfrm>
            <a:off x="4914530" y="3631249"/>
            <a:ext cx="1550309" cy="64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单击此处添加段落文本，单击此处添加段落文本</a:t>
            </a:r>
            <a:endParaRPr lang="zh-CN" altLang="en-US" sz="1200" dirty="0">
              <a:latin typeface="微软雅黑" panose="020B0503020204020204" pitchFamily="34" charset="-122"/>
              <a:ea typeface="微软雅黑" panose="020B0503020204020204" pitchFamily="34" charset="-122"/>
            </a:endParaRPr>
          </a:p>
        </p:txBody>
      </p:sp>
      <p:sp>
        <p:nvSpPr>
          <p:cNvPr id="44" name="Rectangle 59"/>
          <p:cNvSpPr>
            <a:spLocks noChangeArrowheads="1"/>
          </p:cNvSpPr>
          <p:nvPr/>
        </p:nvSpPr>
        <p:spPr bwMode="auto">
          <a:xfrm>
            <a:off x="7148451" y="3334695"/>
            <a:ext cx="1257439" cy="236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34" tIns="25717" rIns="51434" bIns="25717">
            <a:spAutoFit/>
          </a:bodyPr>
          <a:lstStyle/>
          <a:p>
            <a:pPr algn="ctr"/>
            <a:r>
              <a:rPr lang="zh-CN" altLang="en-US" sz="1200" b="1" dirty="0">
                <a:latin typeface="微软雅黑" panose="020B0503020204020204" pitchFamily="34" charset="-122"/>
                <a:ea typeface="微软雅黑" panose="020B0503020204020204" pitchFamily="34" charset="-122"/>
                <a:sym typeface="方正兰亭黑_GBK" pitchFamily="2" charset="-122"/>
              </a:rPr>
              <a:t>主要职能及成绩</a:t>
            </a:r>
            <a:endParaRPr lang="en-US" sz="1200" b="1" dirty="0">
              <a:latin typeface="微软雅黑" panose="020B0503020204020204" pitchFamily="34" charset="-122"/>
              <a:ea typeface="微软雅黑" panose="020B0503020204020204" pitchFamily="34" charset="-122"/>
              <a:sym typeface="方正兰亭黑_GBK" pitchFamily="2" charset="-122"/>
            </a:endParaRPr>
          </a:p>
        </p:txBody>
      </p:sp>
      <p:sp>
        <p:nvSpPr>
          <p:cNvPr id="45" name="Rectangle 60"/>
          <p:cNvSpPr>
            <a:spLocks noChangeArrowheads="1"/>
          </p:cNvSpPr>
          <p:nvPr/>
        </p:nvSpPr>
        <p:spPr bwMode="auto">
          <a:xfrm>
            <a:off x="7211028" y="2979489"/>
            <a:ext cx="1132285" cy="282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4" tIns="25717" rIns="51434" bIns="25717">
            <a:spAutoFit/>
          </a:bodyPr>
          <a:lstStyle/>
          <a:p>
            <a:pPr algn="ctr"/>
            <a:r>
              <a:rPr lang="zh-CN" alt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rPr>
              <a:t>输入标题</a:t>
            </a:r>
            <a:endParaRPr lang="en-US" sz="1500" b="1" dirty="0">
              <a:solidFill>
                <a:srgbClr val="0070C0"/>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6" name="矩形 47"/>
          <p:cNvSpPr>
            <a:spLocks noChangeArrowheads="1"/>
          </p:cNvSpPr>
          <p:nvPr/>
        </p:nvSpPr>
        <p:spPr bwMode="auto">
          <a:xfrm>
            <a:off x="7002015" y="3631249"/>
            <a:ext cx="1550309" cy="64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51428" tIns="25715" rIns="51428" bIns="25715">
            <a:spAutoFit/>
          </a:bodyPr>
          <a:lstStyle/>
          <a:p>
            <a:pPr algn="ctr">
              <a:lnSpc>
                <a:spcPct val="110000"/>
              </a:lnSpc>
            </a:pPr>
            <a:r>
              <a:rPr lang="zh-CN" altLang="en-US" sz="1200" dirty="0">
                <a:latin typeface="微软雅黑" panose="020B0503020204020204" pitchFamily="34" charset="-122"/>
                <a:ea typeface="微软雅黑" panose="020B0503020204020204" pitchFamily="34" charset="-122"/>
                <a:sym typeface="方正兰亭黑_GBK" pitchFamily="2" charset="-122"/>
              </a:rPr>
              <a:t>单击此处添加段落文本，单击此处添加段落文本</a:t>
            </a:r>
            <a:endParaRPr lang="zh-CN" altLang="en-US" sz="1200" dirty="0">
              <a:latin typeface="微软雅黑" panose="020B0503020204020204" pitchFamily="34" charset="-122"/>
              <a:ea typeface="微软雅黑" panose="020B0503020204020204" pitchFamily="34" charset="-122"/>
            </a:endParaRPr>
          </a:p>
        </p:txBody>
      </p:sp>
      <p:sp>
        <p:nvSpPr>
          <p:cNvPr id="47"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rPr>
              <a:t>年度工作概述</a:t>
            </a:r>
            <a:endParaRPr lang="zh-CN" altLang="en-US" sz="1600" b="1" dirty="0">
              <a:latin typeface="+mn-ea"/>
              <a:ea typeface="+mn-ea"/>
              <a:cs typeface="+mn-ea"/>
              <a:sym typeface="+mn-lt"/>
            </a:endParaRPr>
          </a:p>
        </p:txBody>
      </p:sp>
      <p:sp>
        <p:nvSpPr>
          <p:cNvPr id="48" name="文本框 47"/>
          <p:cNvSpPr txBox="1"/>
          <p:nvPr/>
        </p:nvSpPr>
        <p:spPr>
          <a:xfrm>
            <a:off x="395536" y="0"/>
            <a:ext cx="655949"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01</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 fill="hold"/>
                                        <p:tgtEl>
                                          <p:spTgt spid="23"/>
                                        </p:tgtEl>
                                        <p:attrNameLst>
                                          <p:attrName>ppt_w</p:attrName>
                                        </p:attrNameLst>
                                      </p:cBhvr>
                                      <p:tavLst>
                                        <p:tav tm="0">
                                          <p:val>
                                            <p:fltVal val="0"/>
                                          </p:val>
                                        </p:tav>
                                        <p:tav tm="100000">
                                          <p:val>
                                            <p:strVal val="#ppt_w"/>
                                          </p:val>
                                        </p:tav>
                                      </p:tavLst>
                                    </p:anim>
                                    <p:anim calcmode="lin" valueType="num">
                                      <p:cBhvr>
                                        <p:cTn id="8" dur="100" fill="hold"/>
                                        <p:tgtEl>
                                          <p:spTgt spid="23"/>
                                        </p:tgtEl>
                                        <p:attrNameLst>
                                          <p:attrName>ppt_h</p:attrName>
                                        </p:attrNameLst>
                                      </p:cBhvr>
                                      <p:tavLst>
                                        <p:tav tm="0">
                                          <p:val>
                                            <p:fltVal val="0"/>
                                          </p:val>
                                        </p:tav>
                                        <p:tav tm="100000">
                                          <p:val>
                                            <p:strVal val="#ppt_h"/>
                                          </p:val>
                                        </p:tav>
                                      </p:tavLst>
                                    </p:anim>
                                    <p:animEffect transition="in" filter="fade">
                                      <p:cBhvr>
                                        <p:cTn id="9" dur="100"/>
                                        <p:tgtEl>
                                          <p:spTgt spid="23"/>
                                        </p:tgtEl>
                                      </p:cBhvr>
                                    </p:animEffect>
                                  </p:childTnLst>
                                </p:cTn>
                              </p:par>
                              <p:par>
                                <p:cTn id="10" presetID="6" presetClass="emph" presetSubtype="0" fill="hold" nodeType="withEffect">
                                  <p:stCondLst>
                                    <p:cond delay="100"/>
                                  </p:stCondLst>
                                  <p:childTnLst>
                                    <p:animScale>
                                      <p:cBhvr>
                                        <p:cTn id="11" dur="100" fill="hold"/>
                                        <p:tgtEl>
                                          <p:spTgt spid="23"/>
                                        </p:tgtEl>
                                      </p:cBhvr>
                                      <p:by x="110000" y="110000"/>
                                    </p:animScale>
                                  </p:childTnLst>
                                </p:cTn>
                              </p:par>
                              <p:par>
                                <p:cTn id="12" presetID="6" presetClass="emph" presetSubtype="0" fill="hold" nodeType="withEffect">
                                  <p:stCondLst>
                                    <p:cond delay="200"/>
                                  </p:stCondLst>
                                  <p:childTnLst>
                                    <p:animScale>
                                      <p:cBhvr>
                                        <p:cTn id="13" dur="200" fill="hold"/>
                                        <p:tgtEl>
                                          <p:spTgt spid="23"/>
                                        </p:tgtEl>
                                      </p:cBhvr>
                                      <p:by x="90000" y="90000"/>
                                    </p:animScale>
                                  </p:childTnLst>
                                </p:cTn>
                              </p:par>
                              <p:par>
                                <p:cTn id="14" presetID="6" presetClass="emph" presetSubtype="0" fill="hold" nodeType="withEffect">
                                  <p:stCondLst>
                                    <p:cond delay="400"/>
                                  </p:stCondLst>
                                  <p:childTnLst>
                                    <p:animScale>
                                      <p:cBhvr>
                                        <p:cTn id="15" dur="100" fill="hold"/>
                                        <p:tgtEl>
                                          <p:spTgt spid="23"/>
                                        </p:tgtEl>
                                      </p:cBhvr>
                                      <p:by x="105000" y="105000"/>
                                    </p:animScale>
                                  </p:childTnLst>
                                </p:cTn>
                              </p:par>
                              <p:par>
                                <p:cTn id="16" presetID="6" presetClass="emph" presetSubtype="0" fill="hold" nodeType="withEffect">
                                  <p:stCondLst>
                                    <p:cond delay="500"/>
                                  </p:stCondLst>
                                  <p:childTnLst>
                                    <p:animScale>
                                      <p:cBhvr>
                                        <p:cTn id="17" dur="200" fill="hold"/>
                                        <p:tgtEl>
                                          <p:spTgt spid="23"/>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100" fill="hold"/>
                                        <p:tgtEl>
                                          <p:spTgt spid="32"/>
                                        </p:tgtEl>
                                        <p:attrNameLst>
                                          <p:attrName>ppt_w</p:attrName>
                                        </p:attrNameLst>
                                      </p:cBhvr>
                                      <p:tavLst>
                                        <p:tav tm="0">
                                          <p:val>
                                            <p:fltVal val="0"/>
                                          </p:val>
                                        </p:tav>
                                        <p:tav tm="100000">
                                          <p:val>
                                            <p:strVal val="#ppt_w"/>
                                          </p:val>
                                        </p:tav>
                                      </p:tavLst>
                                    </p:anim>
                                    <p:anim calcmode="lin" valueType="num">
                                      <p:cBhvr>
                                        <p:cTn id="22" dur="100" fill="hold"/>
                                        <p:tgtEl>
                                          <p:spTgt spid="32"/>
                                        </p:tgtEl>
                                        <p:attrNameLst>
                                          <p:attrName>ppt_h</p:attrName>
                                        </p:attrNameLst>
                                      </p:cBhvr>
                                      <p:tavLst>
                                        <p:tav tm="0">
                                          <p:val>
                                            <p:fltVal val="0"/>
                                          </p:val>
                                        </p:tav>
                                        <p:tav tm="100000">
                                          <p:val>
                                            <p:strVal val="#ppt_h"/>
                                          </p:val>
                                        </p:tav>
                                      </p:tavLst>
                                    </p:anim>
                                    <p:animEffect transition="in" filter="fade">
                                      <p:cBhvr>
                                        <p:cTn id="23" dur="100"/>
                                        <p:tgtEl>
                                          <p:spTgt spid="32"/>
                                        </p:tgtEl>
                                      </p:cBhvr>
                                    </p:animEffect>
                                  </p:childTnLst>
                                </p:cTn>
                              </p:par>
                              <p:par>
                                <p:cTn id="24" presetID="6" presetClass="emph" presetSubtype="0" fill="hold" nodeType="withEffect">
                                  <p:stCondLst>
                                    <p:cond delay="100"/>
                                  </p:stCondLst>
                                  <p:childTnLst>
                                    <p:animScale>
                                      <p:cBhvr>
                                        <p:cTn id="25" dur="100" fill="hold"/>
                                        <p:tgtEl>
                                          <p:spTgt spid="32"/>
                                        </p:tgtEl>
                                      </p:cBhvr>
                                      <p:by x="110000" y="110000"/>
                                    </p:animScale>
                                  </p:childTnLst>
                                </p:cTn>
                              </p:par>
                              <p:par>
                                <p:cTn id="26" presetID="6" presetClass="emph" presetSubtype="0" fill="hold" nodeType="withEffect">
                                  <p:stCondLst>
                                    <p:cond delay="200"/>
                                  </p:stCondLst>
                                  <p:childTnLst>
                                    <p:animScale>
                                      <p:cBhvr>
                                        <p:cTn id="27" dur="200" fill="hold"/>
                                        <p:tgtEl>
                                          <p:spTgt spid="32"/>
                                        </p:tgtEl>
                                      </p:cBhvr>
                                      <p:by x="90000" y="90000"/>
                                    </p:animScale>
                                  </p:childTnLst>
                                </p:cTn>
                              </p:par>
                              <p:par>
                                <p:cTn id="28" presetID="6" presetClass="emph" presetSubtype="0" fill="hold" nodeType="withEffect">
                                  <p:stCondLst>
                                    <p:cond delay="400"/>
                                  </p:stCondLst>
                                  <p:childTnLst>
                                    <p:animScale>
                                      <p:cBhvr>
                                        <p:cTn id="29" dur="100" fill="hold"/>
                                        <p:tgtEl>
                                          <p:spTgt spid="32"/>
                                        </p:tgtEl>
                                      </p:cBhvr>
                                      <p:by x="105000" y="105000"/>
                                    </p:animScale>
                                  </p:childTnLst>
                                </p:cTn>
                              </p:par>
                              <p:par>
                                <p:cTn id="30" presetID="6" presetClass="emph" presetSubtype="0" fill="hold" nodeType="withEffect">
                                  <p:stCondLst>
                                    <p:cond delay="500"/>
                                  </p:stCondLst>
                                  <p:childTnLst>
                                    <p:animScale>
                                      <p:cBhvr>
                                        <p:cTn id="31" dur="200" fill="hold"/>
                                        <p:tgtEl>
                                          <p:spTgt spid="32"/>
                                        </p:tgtEl>
                                      </p:cBhvr>
                                      <p:by x="95000" y="95000"/>
                                    </p:animScale>
                                  </p:childTnLst>
                                </p:cTn>
                              </p:par>
                            </p:childTnLst>
                          </p:cTn>
                        </p:par>
                        <p:par>
                          <p:cTn id="32" fill="hold">
                            <p:stCondLst>
                              <p:cond delay="1400"/>
                            </p:stCondLst>
                            <p:childTnLst>
                              <p:par>
                                <p:cTn id="33" presetID="53" presetClass="entr" presetSubtype="16"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100" fill="hold"/>
                                        <p:tgtEl>
                                          <p:spTgt spid="29"/>
                                        </p:tgtEl>
                                        <p:attrNameLst>
                                          <p:attrName>ppt_w</p:attrName>
                                        </p:attrNameLst>
                                      </p:cBhvr>
                                      <p:tavLst>
                                        <p:tav tm="0">
                                          <p:val>
                                            <p:fltVal val="0"/>
                                          </p:val>
                                        </p:tav>
                                        <p:tav tm="100000">
                                          <p:val>
                                            <p:strVal val="#ppt_w"/>
                                          </p:val>
                                        </p:tav>
                                      </p:tavLst>
                                    </p:anim>
                                    <p:anim calcmode="lin" valueType="num">
                                      <p:cBhvr>
                                        <p:cTn id="36" dur="100" fill="hold"/>
                                        <p:tgtEl>
                                          <p:spTgt spid="29"/>
                                        </p:tgtEl>
                                        <p:attrNameLst>
                                          <p:attrName>ppt_h</p:attrName>
                                        </p:attrNameLst>
                                      </p:cBhvr>
                                      <p:tavLst>
                                        <p:tav tm="0">
                                          <p:val>
                                            <p:fltVal val="0"/>
                                          </p:val>
                                        </p:tav>
                                        <p:tav tm="100000">
                                          <p:val>
                                            <p:strVal val="#ppt_h"/>
                                          </p:val>
                                        </p:tav>
                                      </p:tavLst>
                                    </p:anim>
                                    <p:animEffect transition="in" filter="fade">
                                      <p:cBhvr>
                                        <p:cTn id="37" dur="100"/>
                                        <p:tgtEl>
                                          <p:spTgt spid="29"/>
                                        </p:tgtEl>
                                      </p:cBhvr>
                                    </p:animEffect>
                                  </p:childTnLst>
                                </p:cTn>
                              </p:par>
                              <p:par>
                                <p:cTn id="38" presetID="6" presetClass="emph" presetSubtype="0" fill="hold" nodeType="withEffect">
                                  <p:stCondLst>
                                    <p:cond delay="100"/>
                                  </p:stCondLst>
                                  <p:childTnLst>
                                    <p:animScale>
                                      <p:cBhvr>
                                        <p:cTn id="39" dur="100" fill="hold"/>
                                        <p:tgtEl>
                                          <p:spTgt spid="29"/>
                                        </p:tgtEl>
                                      </p:cBhvr>
                                      <p:by x="110000" y="110000"/>
                                    </p:animScale>
                                  </p:childTnLst>
                                </p:cTn>
                              </p:par>
                              <p:par>
                                <p:cTn id="40" presetID="6" presetClass="emph" presetSubtype="0" fill="hold" nodeType="withEffect">
                                  <p:stCondLst>
                                    <p:cond delay="200"/>
                                  </p:stCondLst>
                                  <p:childTnLst>
                                    <p:animScale>
                                      <p:cBhvr>
                                        <p:cTn id="41" dur="200" fill="hold"/>
                                        <p:tgtEl>
                                          <p:spTgt spid="29"/>
                                        </p:tgtEl>
                                      </p:cBhvr>
                                      <p:by x="90000" y="90000"/>
                                    </p:animScale>
                                  </p:childTnLst>
                                </p:cTn>
                              </p:par>
                              <p:par>
                                <p:cTn id="42" presetID="6" presetClass="emph" presetSubtype="0" fill="hold" nodeType="withEffect">
                                  <p:stCondLst>
                                    <p:cond delay="400"/>
                                  </p:stCondLst>
                                  <p:childTnLst>
                                    <p:animScale>
                                      <p:cBhvr>
                                        <p:cTn id="43" dur="100" fill="hold"/>
                                        <p:tgtEl>
                                          <p:spTgt spid="29"/>
                                        </p:tgtEl>
                                      </p:cBhvr>
                                      <p:by x="105000" y="105000"/>
                                    </p:animScale>
                                  </p:childTnLst>
                                </p:cTn>
                              </p:par>
                              <p:par>
                                <p:cTn id="44" presetID="6" presetClass="emph" presetSubtype="0" fill="hold" nodeType="withEffect">
                                  <p:stCondLst>
                                    <p:cond delay="500"/>
                                  </p:stCondLst>
                                  <p:childTnLst>
                                    <p:animScale>
                                      <p:cBhvr>
                                        <p:cTn id="45" dur="200" fill="hold"/>
                                        <p:tgtEl>
                                          <p:spTgt spid="29"/>
                                        </p:tgtEl>
                                      </p:cBhvr>
                                      <p:by x="95000" y="95000"/>
                                    </p:animScale>
                                  </p:childTnLst>
                                </p:cTn>
                              </p:par>
                            </p:childTnLst>
                          </p:cTn>
                        </p:par>
                        <p:par>
                          <p:cTn id="46" fill="hold">
                            <p:stCondLst>
                              <p:cond delay="2100"/>
                            </p:stCondLst>
                            <p:childTnLst>
                              <p:par>
                                <p:cTn id="47" presetID="53" presetClass="entr" presetSubtype="16"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100" fill="hold"/>
                                        <p:tgtEl>
                                          <p:spTgt spid="26"/>
                                        </p:tgtEl>
                                        <p:attrNameLst>
                                          <p:attrName>ppt_w</p:attrName>
                                        </p:attrNameLst>
                                      </p:cBhvr>
                                      <p:tavLst>
                                        <p:tav tm="0">
                                          <p:val>
                                            <p:fltVal val="0"/>
                                          </p:val>
                                        </p:tav>
                                        <p:tav tm="100000">
                                          <p:val>
                                            <p:strVal val="#ppt_w"/>
                                          </p:val>
                                        </p:tav>
                                      </p:tavLst>
                                    </p:anim>
                                    <p:anim calcmode="lin" valueType="num">
                                      <p:cBhvr>
                                        <p:cTn id="50" dur="100" fill="hold"/>
                                        <p:tgtEl>
                                          <p:spTgt spid="26"/>
                                        </p:tgtEl>
                                        <p:attrNameLst>
                                          <p:attrName>ppt_h</p:attrName>
                                        </p:attrNameLst>
                                      </p:cBhvr>
                                      <p:tavLst>
                                        <p:tav tm="0">
                                          <p:val>
                                            <p:fltVal val="0"/>
                                          </p:val>
                                        </p:tav>
                                        <p:tav tm="100000">
                                          <p:val>
                                            <p:strVal val="#ppt_h"/>
                                          </p:val>
                                        </p:tav>
                                      </p:tavLst>
                                    </p:anim>
                                    <p:animEffect transition="in" filter="fade">
                                      <p:cBhvr>
                                        <p:cTn id="51" dur="100"/>
                                        <p:tgtEl>
                                          <p:spTgt spid="26"/>
                                        </p:tgtEl>
                                      </p:cBhvr>
                                    </p:animEffect>
                                  </p:childTnLst>
                                </p:cTn>
                              </p:par>
                              <p:par>
                                <p:cTn id="52" presetID="6" presetClass="emph" presetSubtype="0" fill="hold" nodeType="withEffect">
                                  <p:stCondLst>
                                    <p:cond delay="100"/>
                                  </p:stCondLst>
                                  <p:childTnLst>
                                    <p:animScale>
                                      <p:cBhvr>
                                        <p:cTn id="53" dur="100" fill="hold"/>
                                        <p:tgtEl>
                                          <p:spTgt spid="26"/>
                                        </p:tgtEl>
                                      </p:cBhvr>
                                      <p:by x="110000" y="110000"/>
                                    </p:animScale>
                                  </p:childTnLst>
                                </p:cTn>
                              </p:par>
                              <p:par>
                                <p:cTn id="54" presetID="6" presetClass="emph" presetSubtype="0" fill="hold" nodeType="withEffect">
                                  <p:stCondLst>
                                    <p:cond delay="200"/>
                                  </p:stCondLst>
                                  <p:childTnLst>
                                    <p:animScale>
                                      <p:cBhvr>
                                        <p:cTn id="55" dur="200" fill="hold"/>
                                        <p:tgtEl>
                                          <p:spTgt spid="26"/>
                                        </p:tgtEl>
                                      </p:cBhvr>
                                      <p:by x="90000" y="90000"/>
                                    </p:animScale>
                                  </p:childTnLst>
                                </p:cTn>
                              </p:par>
                              <p:par>
                                <p:cTn id="56" presetID="6" presetClass="emph" presetSubtype="0" fill="hold" nodeType="withEffect">
                                  <p:stCondLst>
                                    <p:cond delay="400"/>
                                  </p:stCondLst>
                                  <p:childTnLst>
                                    <p:animScale>
                                      <p:cBhvr>
                                        <p:cTn id="57" dur="100" fill="hold"/>
                                        <p:tgtEl>
                                          <p:spTgt spid="26"/>
                                        </p:tgtEl>
                                      </p:cBhvr>
                                      <p:by x="105000" y="105000"/>
                                    </p:animScale>
                                  </p:childTnLst>
                                </p:cTn>
                              </p:par>
                              <p:par>
                                <p:cTn id="58" presetID="6" presetClass="emph" presetSubtype="0" fill="hold" nodeType="withEffect">
                                  <p:stCondLst>
                                    <p:cond delay="500"/>
                                  </p:stCondLst>
                                  <p:childTnLst>
                                    <p:animScale>
                                      <p:cBhvr>
                                        <p:cTn id="59" dur="200" fill="hold"/>
                                        <p:tgtEl>
                                          <p:spTgt spid="26"/>
                                        </p:tgtEl>
                                      </p:cBhvr>
                                      <p:by x="95000" y="95000"/>
                                    </p:animScale>
                                  </p:childTnLst>
                                </p:cTn>
                              </p:par>
                            </p:childTnLst>
                          </p:cTn>
                        </p:par>
                        <p:par>
                          <p:cTn id="60" fill="hold">
                            <p:stCondLst>
                              <p:cond delay="2800"/>
                            </p:stCondLst>
                            <p:childTnLst>
                              <p:par>
                                <p:cTn id="61" presetID="10" presetClass="entr" presetSubtype="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randombar(horizontal)">
                                      <p:cBhvr>
                                        <p:cTn id="66" dur="500"/>
                                        <p:tgtEl>
                                          <p:spTgt spid="38"/>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randombar(horizontal)">
                                      <p:cBhvr>
                                        <p:cTn id="69" dur="500"/>
                                        <p:tgtEl>
                                          <p:spTgt spid="4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randombar(horizontal)">
                                      <p:cBhvr>
                                        <p:cTn id="75" dur="500"/>
                                        <p:tgtEl>
                                          <p:spTgt spid="41"/>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randombar(horizontal)">
                                      <p:cBhvr>
                                        <p:cTn id="78" dur="500"/>
                                        <p:tgtEl>
                                          <p:spTgt spid="4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500"/>
                                        <p:tgtEl>
                                          <p:spTgt spid="45"/>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randombar(horizontal)">
                                      <p:cBhvr>
                                        <p:cTn id="84" dur="500"/>
                                        <p:tgtEl>
                                          <p:spTgt spid="44"/>
                                        </p:tgtEl>
                                      </p:cBhvr>
                                    </p:animEffect>
                                  </p:childTnLst>
                                </p:cTn>
                              </p:par>
                              <p:par>
                                <p:cTn id="85" presetID="14" presetClass="entr" presetSubtype="10" fill="hold" grpId="0" nodeType="with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randombar(horizontal)">
                                      <p:cBhvr>
                                        <p:cTn id="87" dur="500"/>
                                        <p:tgtEl>
                                          <p:spTgt spid="46"/>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fade">
                                      <p:cBhvr>
                                        <p:cTn id="90" dur="500"/>
                                        <p:tgtEl>
                                          <p:spTgt spid="36"/>
                                        </p:tgtEl>
                                      </p:cBhvr>
                                    </p:animEffect>
                                  </p:childTnLst>
                                </p:cTn>
                              </p:par>
                              <p:par>
                                <p:cTn id="91" presetID="14" presetClass="entr" presetSubtype="10" fill="hold" grpId="0" nodeType="with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randombar(horizontal)">
                                      <p:cBhvr>
                                        <p:cTn id="93" dur="500"/>
                                        <p:tgtEl>
                                          <p:spTgt spid="35"/>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randombar(horizontal)">
                                      <p:cBhvr>
                                        <p:cTn id="96" dur="500"/>
                                        <p:tgtEl>
                                          <p:spTgt spid="37"/>
                                        </p:tgtEl>
                                      </p:cBhvr>
                                    </p:animEffect>
                                  </p:childTnLst>
                                </p:cTn>
                              </p:par>
                            </p:childTnLst>
                          </p:cTn>
                        </p:par>
                        <p:par>
                          <p:cTn id="97" fill="hold">
                            <p:stCondLst>
                              <p:cond delay="3300"/>
                            </p:stCondLst>
                            <p:childTnLst>
                              <p:par>
                                <p:cTn id="98" presetID="22" presetClass="entr" presetSubtype="8" fill="hold" grpId="0" nodeType="afterEffect">
                                  <p:stCondLst>
                                    <p:cond delay="0"/>
                                  </p:stCondLst>
                                  <p:childTnLst>
                                    <p:set>
                                      <p:cBhvr>
                                        <p:cTn id="99" dur="1" fill="hold">
                                          <p:stCondLst>
                                            <p:cond delay="0"/>
                                          </p:stCondLst>
                                        </p:cTn>
                                        <p:tgtEl>
                                          <p:spTgt spid="47"/>
                                        </p:tgtEl>
                                        <p:attrNameLst>
                                          <p:attrName>style.visibility</p:attrName>
                                        </p:attrNameLst>
                                      </p:cBhvr>
                                      <p:to>
                                        <p:strVal val="visible"/>
                                      </p:to>
                                    </p:set>
                                    <p:animEffect transition="in" filter="wipe(left)">
                                      <p:cBhvr>
                                        <p:cTn id="10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p:bldP spid="40" grpId="0"/>
      <p:bldP spid="41" grpId="0"/>
      <p:bldP spid="42" grpId="0"/>
      <p:bldP spid="43" grpId="0"/>
      <p:bldP spid="44" grpId="0"/>
      <p:bldP spid="45" grpId="0"/>
      <p:bldP spid="46" grpId="0"/>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Freeform 19"/>
          <p:cNvSpPr/>
          <p:nvPr/>
        </p:nvSpPr>
        <p:spPr bwMode="auto">
          <a:xfrm>
            <a:off x="2770954" y="3910876"/>
            <a:ext cx="1924867"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1" name="Freeform 20"/>
          <p:cNvSpPr/>
          <p:nvPr/>
        </p:nvSpPr>
        <p:spPr bwMode="auto">
          <a:xfrm>
            <a:off x="4578524" y="3957485"/>
            <a:ext cx="1400040"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2" name="Freeform 21"/>
          <p:cNvSpPr/>
          <p:nvPr/>
        </p:nvSpPr>
        <p:spPr bwMode="auto">
          <a:xfrm>
            <a:off x="4760484" y="2114066"/>
            <a:ext cx="1278232"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3" name="Freeform 22"/>
          <p:cNvSpPr/>
          <p:nvPr/>
        </p:nvSpPr>
        <p:spPr bwMode="auto">
          <a:xfrm>
            <a:off x="3843166" y="2753099"/>
            <a:ext cx="554903"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4" name="Freeform 23"/>
          <p:cNvSpPr/>
          <p:nvPr/>
        </p:nvSpPr>
        <p:spPr bwMode="auto">
          <a:xfrm>
            <a:off x="5013122" y="3193655"/>
            <a:ext cx="1554931"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5" name="Freeform 24"/>
          <p:cNvSpPr/>
          <p:nvPr/>
        </p:nvSpPr>
        <p:spPr bwMode="auto">
          <a:xfrm>
            <a:off x="3349920" y="1691553"/>
            <a:ext cx="134590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6" name="Freeform 25"/>
          <p:cNvSpPr/>
          <p:nvPr/>
        </p:nvSpPr>
        <p:spPr bwMode="auto">
          <a:xfrm>
            <a:off x="3229615" y="3037280"/>
            <a:ext cx="1054165" cy="53678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7" name="Freeform 26"/>
          <p:cNvSpPr/>
          <p:nvPr/>
        </p:nvSpPr>
        <p:spPr bwMode="auto">
          <a:xfrm>
            <a:off x="4283779" y="2238865"/>
            <a:ext cx="536858" cy="1054028"/>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8" name="Freeform 27"/>
          <p:cNvSpPr/>
          <p:nvPr/>
        </p:nvSpPr>
        <p:spPr bwMode="auto">
          <a:xfrm>
            <a:off x="4632662" y="1229946"/>
            <a:ext cx="539866" cy="1054028"/>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bg1">
              <a:lumMod val="85000"/>
            </a:schemeClr>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panose="020B0502020202020204"/>
            </a:endParaRPr>
          </a:p>
        </p:txBody>
      </p:sp>
      <p:sp>
        <p:nvSpPr>
          <p:cNvPr id="79" name="椭圆 78"/>
          <p:cNvSpPr/>
          <p:nvPr/>
        </p:nvSpPr>
        <p:spPr>
          <a:xfrm>
            <a:off x="2619274" y="3874789"/>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0" name="椭圆 79"/>
          <p:cNvSpPr/>
          <p:nvPr/>
        </p:nvSpPr>
        <p:spPr>
          <a:xfrm>
            <a:off x="3160938" y="2798383"/>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1" name="椭圆 80"/>
          <p:cNvSpPr/>
          <p:nvPr/>
        </p:nvSpPr>
        <p:spPr>
          <a:xfrm>
            <a:off x="6397921" y="3132008"/>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2" name="椭圆 81"/>
          <p:cNvSpPr/>
          <p:nvPr/>
        </p:nvSpPr>
        <p:spPr>
          <a:xfrm>
            <a:off x="5798605" y="1899332"/>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3" name="椭圆 82"/>
          <p:cNvSpPr/>
          <p:nvPr/>
        </p:nvSpPr>
        <p:spPr>
          <a:xfrm>
            <a:off x="3265915" y="1442282"/>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defRPr/>
            </a:pPr>
            <a:endParaRPr lang="zh-CN" altLang="en-US" kern="0">
              <a:solidFill>
                <a:srgbClr val="57C6CF"/>
              </a:solidFill>
              <a:latin typeface="Century Gothic" panose="020B0502020202020204"/>
              <a:ea typeface="微软雅黑" panose="020B0503020204020204" pitchFamily="34" charset="-122"/>
            </a:endParaRPr>
          </a:p>
        </p:txBody>
      </p:sp>
      <p:sp>
        <p:nvSpPr>
          <p:cNvPr id="84" name="TextBox 22"/>
          <p:cNvSpPr txBox="1"/>
          <p:nvPr/>
        </p:nvSpPr>
        <p:spPr>
          <a:xfrm>
            <a:off x="701841" y="3700202"/>
            <a:ext cx="1857109" cy="864596"/>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5" name="TextBox 22"/>
          <p:cNvSpPr txBox="1"/>
          <p:nvPr/>
        </p:nvSpPr>
        <p:spPr>
          <a:xfrm>
            <a:off x="431767" y="2574838"/>
            <a:ext cx="2680837"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6" name="TextBox 22"/>
          <p:cNvSpPr txBox="1"/>
          <p:nvPr/>
        </p:nvSpPr>
        <p:spPr>
          <a:xfrm>
            <a:off x="6825005" y="2961523"/>
            <a:ext cx="1613235" cy="1084912"/>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7" name="TextBox 22"/>
          <p:cNvSpPr txBox="1"/>
          <p:nvPr/>
        </p:nvSpPr>
        <p:spPr>
          <a:xfrm>
            <a:off x="6252113" y="163779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88" name="椭圆 87"/>
          <p:cNvSpPr/>
          <p:nvPr/>
        </p:nvSpPr>
        <p:spPr>
          <a:xfrm>
            <a:off x="4996803" y="1143421"/>
            <a:ext cx="321813" cy="321771"/>
          </a:xfrm>
          <a:prstGeom prst="ellipse">
            <a:avLst/>
          </a:prstGeom>
          <a:solidFill>
            <a:srgbClr val="0070C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6565"/>
            <a:endParaRPr lang="zh-CN" altLang="en-US" kern="0">
              <a:solidFill>
                <a:srgbClr val="57C6CF"/>
              </a:solidFill>
              <a:latin typeface="Century Gothic" panose="020B0502020202020204"/>
              <a:ea typeface="微软雅黑" panose="020B0503020204020204" pitchFamily="34" charset="-122"/>
            </a:endParaRPr>
          </a:p>
        </p:txBody>
      </p:sp>
      <p:sp>
        <p:nvSpPr>
          <p:cNvPr id="89" name="TextBox 22"/>
          <p:cNvSpPr txBox="1"/>
          <p:nvPr/>
        </p:nvSpPr>
        <p:spPr>
          <a:xfrm>
            <a:off x="388556" y="1328584"/>
            <a:ext cx="2812628" cy="678647"/>
          </a:xfrm>
          <a:prstGeom prst="rect">
            <a:avLst/>
          </a:prstGeom>
          <a:noFill/>
        </p:spPr>
        <p:txBody>
          <a:bodyPr wrap="square" lIns="68580" tIns="34290" rIns="68580" bIns="34290" rtlCol="0">
            <a:spAutoFit/>
          </a:bodyPr>
          <a:lstStyle/>
          <a:p>
            <a:pPr lvl="0">
              <a:lnSpc>
                <a:spcPct val="120000"/>
              </a:lnSpc>
              <a:spcAft>
                <a:spcPct val="40000"/>
              </a:spcAft>
              <a:buClr>
                <a:srgbClr val="292929"/>
              </a:buClr>
            </a:pP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noProof="1">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0" name="TextBox 22"/>
          <p:cNvSpPr txBox="1"/>
          <p:nvPr/>
        </p:nvSpPr>
        <p:spPr>
          <a:xfrm>
            <a:off x="5372820" y="85986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6565">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24"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rPr>
              <a:t>年度工作概述</a:t>
            </a:r>
            <a:endParaRPr lang="zh-CN" altLang="en-US" sz="1600" b="1" dirty="0">
              <a:latin typeface="+mn-ea"/>
              <a:ea typeface="+mn-ea"/>
              <a:cs typeface="+mn-ea"/>
              <a:sym typeface="+mn-lt"/>
            </a:endParaRPr>
          </a:p>
        </p:txBody>
      </p:sp>
      <p:sp>
        <p:nvSpPr>
          <p:cNvPr id="26" name="文本框 25"/>
          <p:cNvSpPr txBox="1"/>
          <p:nvPr/>
        </p:nvSpPr>
        <p:spPr>
          <a:xfrm>
            <a:off x="395536" y="0"/>
            <a:ext cx="655949"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01</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800"/>
                                  </p:stCondLst>
                                  <p:childTnLst>
                                    <p:set>
                                      <p:cBhvr>
                                        <p:cTn id="6" dur="1" fill="hold">
                                          <p:stCondLst>
                                            <p:cond delay="0"/>
                                          </p:stCondLst>
                                        </p:cTn>
                                        <p:tgtEl>
                                          <p:spTgt spid="70"/>
                                        </p:tgtEl>
                                        <p:attrNameLst>
                                          <p:attrName>style.visibility</p:attrName>
                                        </p:attrNameLst>
                                      </p:cBhvr>
                                      <p:to>
                                        <p:strVal val="visible"/>
                                      </p:to>
                                    </p:set>
                                    <p:animEffect transition="in" filter="wipe(right)">
                                      <p:cBhvr>
                                        <p:cTn id="7" dur="500"/>
                                        <p:tgtEl>
                                          <p:spTgt spid="70"/>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71"/>
                                        </p:tgtEl>
                                        <p:attrNameLst>
                                          <p:attrName>style.visibility</p:attrName>
                                        </p:attrNameLst>
                                      </p:cBhvr>
                                      <p:to>
                                        <p:strVal val="visible"/>
                                      </p:to>
                                    </p:set>
                                    <p:animEffect transition="in" filter="wipe(left)">
                                      <p:cBhvr>
                                        <p:cTn id="10" dur="500"/>
                                        <p:tgtEl>
                                          <p:spTgt spid="71"/>
                                        </p:tgtEl>
                                      </p:cBhvr>
                                    </p:animEffect>
                                  </p:childTnLst>
                                </p:cTn>
                              </p:par>
                              <p:par>
                                <p:cTn id="11" presetID="22" presetClass="entr" presetSubtype="8" fill="hold" grpId="0" nodeType="withEffect">
                                  <p:stCondLst>
                                    <p:cond delay="130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73"/>
                                        </p:tgtEl>
                                        <p:attrNameLst>
                                          <p:attrName>style.visibility</p:attrName>
                                        </p:attrNameLst>
                                      </p:cBhvr>
                                      <p:to>
                                        <p:strVal val="visible"/>
                                      </p:to>
                                    </p:set>
                                    <p:animEffect transition="in" filter="wipe(down)">
                                      <p:cBhvr>
                                        <p:cTn id="16" dur="500"/>
                                        <p:tgtEl>
                                          <p:spTgt spid="73"/>
                                        </p:tgtEl>
                                      </p:cBhvr>
                                    </p:animEffect>
                                  </p:childTnLst>
                                </p:cTn>
                              </p:par>
                              <p:par>
                                <p:cTn id="17" presetID="22" presetClass="entr" presetSubtype="2" fill="hold" grpId="0" nodeType="withEffect">
                                  <p:stCondLst>
                                    <p:cond delay="1200"/>
                                  </p:stCondLst>
                                  <p:childTnLst>
                                    <p:set>
                                      <p:cBhvr>
                                        <p:cTn id="18" dur="1" fill="hold">
                                          <p:stCondLst>
                                            <p:cond delay="0"/>
                                          </p:stCondLst>
                                        </p:cTn>
                                        <p:tgtEl>
                                          <p:spTgt spid="76"/>
                                        </p:tgtEl>
                                        <p:attrNameLst>
                                          <p:attrName>style.visibility</p:attrName>
                                        </p:attrNameLst>
                                      </p:cBhvr>
                                      <p:to>
                                        <p:strVal val="visible"/>
                                      </p:to>
                                    </p:set>
                                    <p:animEffect transition="in" filter="wipe(right)">
                                      <p:cBhvr>
                                        <p:cTn id="19" dur="500"/>
                                        <p:tgtEl>
                                          <p:spTgt spid="76"/>
                                        </p:tgtEl>
                                      </p:cBhvr>
                                    </p:animEffect>
                                  </p:childTnLst>
                                </p:cTn>
                              </p:par>
                              <p:par>
                                <p:cTn id="20" presetID="22" presetClass="entr" presetSubtype="4" fill="hold" grpId="0" nodeType="withEffect">
                                  <p:stCondLst>
                                    <p:cond delay="1400"/>
                                  </p:stCondLst>
                                  <p:childTnLst>
                                    <p:set>
                                      <p:cBhvr>
                                        <p:cTn id="21" dur="1" fill="hold">
                                          <p:stCondLst>
                                            <p:cond delay="0"/>
                                          </p:stCondLst>
                                        </p:cTn>
                                        <p:tgtEl>
                                          <p:spTgt spid="77"/>
                                        </p:tgtEl>
                                        <p:attrNameLst>
                                          <p:attrName>style.visibility</p:attrName>
                                        </p:attrNameLst>
                                      </p:cBhvr>
                                      <p:to>
                                        <p:strVal val="visible"/>
                                      </p:to>
                                    </p:set>
                                    <p:animEffect transition="in" filter="wipe(down)">
                                      <p:cBhvr>
                                        <p:cTn id="22" dur="500"/>
                                        <p:tgtEl>
                                          <p:spTgt spid="77"/>
                                        </p:tgtEl>
                                      </p:cBhvr>
                                    </p:animEffect>
                                  </p:childTnLst>
                                </p:cTn>
                              </p:par>
                              <p:par>
                                <p:cTn id="23" presetID="22" presetClass="entr" presetSubtype="8" fill="hold" grpId="0" nodeType="withEffect">
                                  <p:stCondLst>
                                    <p:cond delay="1700"/>
                                  </p:stCondLst>
                                  <p:childTnLst>
                                    <p:set>
                                      <p:cBhvr>
                                        <p:cTn id="24" dur="1" fill="hold">
                                          <p:stCondLst>
                                            <p:cond delay="0"/>
                                          </p:stCondLst>
                                        </p:cTn>
                                        <p:tgtEl>
                                          <p:spTgt spid="72"/>
                                        </p:tgtEl>
                                        <p:attrNameLst>
                                          <p:attrName>style.visibility</p:attrName>
                                        </p:attrNameLst>
                                      </p:cBhvr>
                                      <p:to>
                                        <p:strVal val="visible"/>
                                      </p:to>
                                    </p:set>
                                    <p:animEffect transition="in" filter="wipe(left)">
                                      <p:cBhvr>
                                        <p:cTn id="25" dur="500"/>
                                        <p:tgtEl>
                                          <p:spTgt spid="72"/>
                                        </p:tgtEl>
                                      </p:cBhvr>
                                    </p:animEffect>
                                  </p:childTnLst>
                                </p:cTn>
                              </p:par>
                              <p:par>
                                <p:cTn id="26" presetID="22" presetClass="entr" presetSubtype="4" fill="hold" grpId="0" nodeType="withEffect">
                                  <p:stCondLst>
                                    <p:cond delay="1800"/>
                                  </p:stCondLst>
                                  <p:childTnLst>
                                    <p:set>
                                      <p:cBhvr>
                                        <p:cTn id="27" dur="1" fill="hold">
                                          <p:stCondLst>
                                            <p:cond delay="0"/>
                                          </p:stCondLst>
                                        </p:cTn>
                                        <p:tgtEl>
                                          <p:spTgt spid="78"/>
                                        </p:tgtEl>
                                        <p:attrNameLst>
                                          <p:attrName>style.visibility</p:attrName>
                                        </p:attrNameLst>
                                      </p:cBhvr>
                                      <p:to>
                                        <p:strVal val="visible"/>
                                      </p:to>
                                    </p:set>
                                    <p:animEffect transition="in" filter="wipe(down)">
                                      <p:cBhvr>
                                        <p:cTn id="28" dur="500"/>
                                        <p:tgtEl>
                                          <p:spTgt spid="78"/>
                                        </p:tgtEl>
                                      </p:cBhvr>
                                    </p:animEffect>
                                  </p:childTnLst>
                                </p:cTn>
                              </p:par>
                              <p:par>
                                <p:cTn id="29" presetID="22" presetClass="entr" presetSubtype="2" fill="hold" grpId="0" nodeType="withEffect">
                                  <p:stCondLst>
                                    <p:cond delay="2000"/>
                                  </p:stCondLst>
                                  <p:childTnLst>
                                    <p:set>
                                      <p:cBhvr>
                                        <p:cTn id="30" dur="1" fill="hold">
                                          <p:stCondLst>
                                            <p:cond delay="0"/>
                                          </p:stCondLst>
                                        </p:cTn>
                                        <p:tgtEl>
                                          <p:spTgt spid="75"/>
                                        </p:tgtEl>
                                        <p:attrNameLst>
                                          <p:attrName>style.visibility</p:attrName>
                                        </p:attrNameLst>
                                      </p:cBhvr>
                                      <p:to>
                                        <p:strVal val="visible"/>
                                      </p:to>
                                    </p:set>
                                    <p:animEffect transition="in" filter="wipe(right)">
                                      <p:cBhvr>
                                        <p:cTn id="31" dur="500"/>
                                        <p:tgtEl>
                                          <p:spTgt spid="75"/>
                                        </p:tgtEl>
                                      </p:cBhvr>
                                    </p:animEffect>
                                  </p:childTnLst>
                                </p:cTn>
                              </p:par>
                              <p:par>
                                <p:cTn id="32" presetID="53" presetClass="entr" presetSubtype="16" fill="hold" grpId="0" nodeType="withEffect">
                                  <p:stCondLst>
                                    <p:cond delay="1000"/>
                                  </p:stCondLst>
                                  <p:childTnLst>
                                    <p:set>
                                      <p:cBhvr>
                                        <p:cTn id="33" dur="1" fill="hold">
                                          <p:stCondLst>
                                            <p:cond delay="0"/>
                                          </p:stCondLst>
                                        </p:cTn>
                                        <p:tgtEl>
                                          <p:spTgt spid="79"/>
                                        </p:tgtEl>
                                        <p:attrNameLst>
                                          <p:attrName>style.visibility</p:attrName>
                                        </p:attrNameLst>
                                      </p:cBhvr>
                                      <p:to>
                                        <p:strVal val="visible"/>
                                      </p:to>
                                    </p:set>
                                    <p:anim calcmode="lin" valueType="num">
                                      <p:cBhvr>
                                        <p:cTn id="34" dur="500" fill="hold"/>
                                        <p:tgtEl>
                                          <p:spTgt spid="79"/>
                                        </p:tgtEl>
                                        <p:attrNameLst>
                                          <p:attrName>ppt_w</p:attrName>
                                        </p:attrNameLst>
                                      </p:cBhvr>
                                      <p:tavLst>
                                        <p:tav tm="0">
                                          <p:val>
                                            <p:fltVal val="0"/>
                                          </p:val>
                                        </p:tav>
                                        <p:tav tm="100000">
                                          <p:val>
                                            <p:strVal val="#ppt_w"/>
                                          </p:val>
                                        </p:tav>
                                      </p:tavLst>
                                    </p:anim>
                                    <p:anim calcmode="lin" valueType="num">
                                      <p:cBhvr>
                                        <p:cTn id="35" dur="500" fill="hold"/>
                                        <p:tgtEl>
                                          <p:spTgt spid="79"/>
                                        </p:tgtEl>
                                        <p:attrNameLst>
                                          <p:attrName>ppt_h</p:attrName>
                                        </p:attrNameLst>
                                      </p:cBhvr>
                                      <p:tavLst>
                                        <p:tav tm="0">
                                          <p:val>
                                            <p:fltVal val="0"/>
                                          </p:val>
                                        </p:tav>
                                        <p:tav tm="100000">
                                          <p:val>
                                            <p:strVal val="#ppt_h"/>
                                          </p:val>
                                        </p:tav>
                                      </p:tavLst>
                                    </p:anim>
                                    <p:animEffect transition="in" filter="fade">
                                      <p:cBhvr>
                                        <p:cTn id="36" dur="500"/>
                                        <p:tgtEl>
                                          <p:spTgt spid="79"/>
                                        </p:tgtEl>
                                      </p:cBhvr>
                                    </p:animEffect>
                                  </p:childTnLst>
                                </p:cTn>
                              </p:par>
                              <p:par>
                                <p:cTn id="37" presetID="53" presetClass="entr" presetSubtype="16" fill="hold" grpId="0" nodeType="withEffect">
                                  <p:stCondLst>
                                    <p:cond delay="1500"/>
                                  </p:stCondLst>
                                  <p:childTnLst>
                                    <p:set>
                                      <p:cBhvr>
                                        <p:cTn id="38" dur="1" fill="hold">
                                          <p:stCondLst>
                                            <p:cond delay="0"/>
                                          </p:stCondLst>
                                        </p:cTn>
                                        <p:tgtEl>
                                          <p:spTgt spid="81"/>
                                        </p:tgtEl>
                                        <p:attrNameLst>
                                          <p:attrName>style.visibility</p:attrName>
                                        </p:attrNameLst>
                                      </p:cBhvr>
                                      <p:to>
                                        <p:strVal val="visible"/>
                                      </p:to>
                                    </p:set>
                                    <p:anim calcmode="lin" valueType="num">
                                      <p:cBhvr>
                                        <p:cTn id="39" dur="500" fill="hold"/>
                                        <p:tgtEl>
                                          <p:spTgt spid="81"/>
                                        </p:tgtEl>
                                        <p:attrNameLst>
                                          <p:attrName>ppt_w</p:attrName>
                                        </p:attrNameLst>
                                      </p:cBhvr>
                                      <p:tavLst>
                                        <p:tav tm="0">
                                          <p:val>
                                            <p:fltVal val="0"/>
                                          </p:val>
                                        </p:tav>
                                        <p:tav tm="100000">
                                          <p:val>
                                            <p:strVal val="#ppt_w"/>
                                          </p:val>
                                        </p:tav>
                                      </p:tavLst>
                                    </p:anim>
                                    <p:anim calcmode="lin" valueType="num">
                                      <p:cBhvr>
                                        <p:cTn id="40" dur="500" fill="hold"/>
                                        <p:tgtEl>
                                          <p:spTgt spid="81"/>
                                        </p:tgtEl>
                                        <p:attrNameLst>
                                          <p:attrName>ppt_h</p:attrName>
                                        </p:attrNameLst>
                                      </p:cBhvr>
                                      <p:tavLst>
                                        <p:tav tm="0">
                                          <p:val>
                                            <p:fltVal val="0"/>
                                          </p:val>
                                        </p:tav>
                                        <p:tav tm="100000">
                                          <p:val>
                                            <p:strVal val="#ppt_h"/>
                                          </p:val>
                                        </p:tav>
                                      </p:tavLst>
                                    </p:anim>
                                    <p:animEffect transition="in" filter="fade">
                                      <p:cBhvr>
                                        <p:cTn id="41" dur="500"/>
                                        <p:tgtEl>
                                          <p:spTgt spid="81"/>
                                        </p:tgtEl>
                                      </p:cBhvr>
                                    </p:animEffect>
                                  </p:childTnLst>
                                </p:cTn>
                              </p:par>
                              <p:par>
                                <p:cTn id="42" presetID="53" presetClass="entr" presetSubtype="16" fill="hold" grpId="0" nodeType="withEffect">
                                  <p:stCondLst>
                                    <p:cond delay="1900"/>
                                  </p:stCondLst>
                                  <p:childTnLst>
                                    <p:set>
                                      <p:cBhvr>
                                        <p:cTn id="43" dur="1" fill="hold">
                                          <p:stCondLst>
                                            <p:cond delay="0"/>
                                          </p:stCondLst>
                                        </p:cTn>
                                        <p:tgtEl>
                                          <p:spTgt spid="82"/>
                                        </p:tgtEl>
                                        <p:attrNameLst>
                                          <p:attrName>style.visibility</p:attrName>
                                        </p:attrNameLst>
                                      </p:cBhvr>
                                      <p:to>
                                        <p:strVal val="visible"/>
                                      </p:to>
                                    </p:set>
                                    <p:anim calcmode="lin" valueType="num">
                                      <p:cBhvr>
                                        <p:cTn id="44" dur="500" fill="hold"/>
                                        <p:tgtEl>
                                          <p:spTgt spid="82"/>
                                        </p:tgtEl>
                                        <p:attrNameLst>
                                          <p:attrName>ppt_w</p:attrName>
                                        </p:attrNameLst>
                                      </p:cBhvr>
                                      <p:tavLst>
                                        <p:tav tm="0">
                                          <p:val>
                                            <p:fltVal val="0"/>
                                          </p:val>
                                        </p:tav>
                                        <p:tav tm="100000">
                                          <p:val>
                                            <p:strVal val="#ppt_w"/>
                                          </p:val>
                                        </p:tav>
                                      </p:tavLst>
                                    </p:anim>
                                    <p:anim calcmode="lin" valueType="num">
                                      <p:cBhvr>
                                        <p:cTn id="45" dur="500" fill="hold"/>
                                        <p:tgtEl>
                                          <p:spTgt spid="82"/>
                                        </p:tgtEl>
                                        <p:attrNameLst>
                                          <p:attrName>ppt_h</p:attrName>
                                        </p:attrNameLst>
                                      </p:cBhvr>
                                      <p:tavLst>
                                        <p:tav tm="0">
                                          <p:val>
                                            <p:fltVal val="0"/>
                                          </p:val>
                                        </p:tav>
                                        <p:tav tm="100000">
                                          <p:val>
                                            <p:strVal val="#ppt_h"/>
                                          </p:val>
                                        </p:tav>
                                      </p:tavLst>
                                    </p:anim>
                                    <p:animEffect transition="in" filter="fade">
                                      <p:cBhvr>
                                        <p:cTn id="46" dur="500"/>
                                        <p:tgtEl>
                                          <p:spTgt spid="82"/>
                                        </p:tgtEl>
                                      </p:cBhvr>
                                    </p:animEffect>
                                  </p:childTnLst>
                                </p:cTn>
                              </p:par>
                              <p:par>
                                <p:cTn id="47" presetID="53" presetClass="entr" presetSubtype="16" fill="hold" grpId="0" nodeType="withEffect">
                                  <p:stCondLst>
                                    <p:cond delay="1400"/>
                                  </p:stCondLst>
                                  <p:childTnLst>
                                    <p:set>
                                      <p:cBhvr>
                                        <p:cTn id="48" dur="1" fill="hold">
                                          <p:stCondLst>
                                            <p:cond delay="0"/>
                                          </p:stCondLst>
                                        </p:cTn>
                                        <p:tgtEl>
                                          <p:spTgt spid="80"/>
                                        </p:tgtEl>
                                        <p:attrNameLst>
                                          <p:attrName>style.visibility</p:attrName>
                                        </p:attrNameLst>
                                      </p:cBhvr>
                                      <p:to>
                                        <p:strVal val="visible"/>
                                      </p:to>
                                    </p:set>
                                    <p:anim calcmode="lin" valueType="num">
                                      <p:cBhvr>
                                        <p:cTn id="49" dur="500" fill="hold"/>
                                        <p:tgtEl>
                                          <p:spTgt spid="80"/>
                                        </p:tgtEl>
                                        <p:attrNameLst>
                                          <p:attrName>ppt_w</p:attrName>
                                        </p:attrNameLst>
                                      </p:cBhvr>
                                      <p:tavLst>
                                        <p:tav tm="0">
                                          <p:val>
                                            <p:fltVal val="0"/>
                                          </p:val>
                                        </p:tav>
                                        <p:tav tm="100000">
                                          <p:val>
                                            <p:strVal val="#ppt_w"/>
                                          </p:val>
                                        </p:tav>
                                      </p:tavLst>
                                    </p:anim>
                                    <p:anim calcmode="lin" valueType="num">
                                      <p:cBhvr>
                                        <p:cTn id="50" dur="500" fill="hold"/>
                                        <p:tgtEl>
                                          <p:spTgt spid="80"/>
                                        </p:tgtEl>
                                        <p:attrNameLst>
                                          <p:attrName>ppt_h</p:attrName>
                                        </p:attrNameLst>
                                      </p:cBhvr>
                                      <p:tavLst>
                                        <p:tav tm="0">
                                          <p:val>
                                            <p:fltVal val="0"/>
                                          </p:val>
                                        </p:tav>
                                        <p:tav tm="100000">
                                          <p:val>
                                            <p:strVal val="#ppt_h"/>
                                          </p:val>
                                        </p:tav>
                                      </p:tavLst>
                                    </p:anim>
                                    <p:animEffect transition="in" filter="fade">
                                      <p:cBhvr>
                                        <p:cTn id="51" dur="500"/>
                                        <p:tgtEl>
                                          <p:spTgt spid="80"/>
                                        </p:tgtEl>
                                      </p:cBhvr>
                                    </p:animEffect>
                                  </p:childTnLst>
                                </p:cTn>
                              </p:par>
                              <p:par>
                                <p:cTn id="52" presetID="53" presetClass="entr" presetSubtype="16" fill="hold" grpId="0" nodeType="withEffect">
                                  <p:stCondLst>
                                    <p:cond delay="2200"/>
                                  </p:stCondLst>
                                  <p:childTnLst>
                                    <p:set>
                                      <p:cBhvr>
                                        <p:cTn id="53" dur="1" fill="hold">
                                          <p:stCondLst>
                                            <p:cond delay="0"/>
                                          </p:stCondLst>
                                        </p:cTn>
                                        <p:tgtEl>
                                          <p:spTgt spid="83"/>
                                        </p:tgtEl>
                                        <p:attrNameLst>
                                          <p:attrName>style.visibility</p:attrName>
                                        </p:attrNameLst>
                                      </p:cBhvr>
                                      <p:to>
                                        <p:strVal val="visible"/>
                                      </p:to>
                                    </p:set>
                                    <p:anim calcmode="lin" valueType="num">
                                      <p:cBhvr>
                                        <p:cTn id="54" dur="500" fill="hold"/>
                                        <p:tgtEl>
                                          <p:spTgt spid="83"/>
                                        </p:tgtEl>
                                        <p:attrNameLst>
                                          <p:attrName>ppt_w</p:attrName>
                                        </p:attrNameLst>
                                      </p:cBhvr>
                                      <p:tavLst>
                                        <p:tav tm="0">
                                          <p:val>
                                            <p:fltVal val="0"/>
                                          </p:val>
                                        </p:tav>
                                        <p:tav tm="100000">
                                          <p:val>
                                            <p:strVal val="#ppt_w"/>
                                          </p:val>
                                        </p:tav>
                                      </p:tavLst>
                                    </p:anim>
                                    <p:anim calcmode="lin" valueType="num">
                                      <p:cBhvr>
                                        <p:cTn id="55" dur="500" fill="hold"/>
                                        <p:tgtEl>
                                          <p:spTgt spid="83"/>
                                        </p:tgtEl>
                                        <p:attrNameLst>
                                          <p:attrName>ppt_h</p:attrName>
                                        </p:attrNameLst>
                                      </p:cBhvr>
                                      <p:tavLst>
                                        <p:tav tm="0">
                                          <p:val>
                                            <p:fltVal val="0"/>
                                          </p:val>
                                        </p:tav>
                                        <p:tav tm="100000">
                                          <p:val>
                                            <p:strVal val="#ppt_h"/>
                                          </p:val>
                                        </p:tav>
                                      </p:tavLst>
                                    </p:anim>
                                    <p:animEffect transition="in" filter="fade">
                                      <p:cBhvr>
                                        <p:cTn id="56" dur="500"/>
                                        <p:tgtEl>
                                          <p:spTgt spid="83"/>
                                        </p:tgtEl>
                                      </p:cBhvr>
                                    </p:animEffect>
                                  </p:childTnLst>
                                </p:cTn>
                              </p:par>
                              <p:par>
                                <p:cTn id="57" presetID="53" presetClass="entr" presetSubtype="16" fill="hold" grpId="0" nodeType="withEffect">
                                  <p:stCondLst>
                                    <p:cond delay="2200"/>
                                  </p:stCondLst>
                                  <p:childTnLst>
                                    <p:set>
                                      <p:cBhvr>
                                        <p:cTn id="58" dur="1" fill="hold">
                                          <p:stCondLst>
                                            <p:cond delay="0"/>
                                          </p:stCondLst>
                                        </p:cTn>
                                        <p:tgtEl>
                                          <p:spTgt spid="88"/>
                                        </p:tgtEl>
                                        <p:attrNameLst>
                                          <p:attrName>style.visibility</p:attrName>
                                        </p:attrNameLst>
                                      </p:cBhvr>
                                      <p:to>
                                        <p:strVal val="visible"/>
                                      </p:to>
                                    </p:set>
                                    <p:anim calcmode="lin" valueType="num">
                                      <p:cBhvr>
                                        <p:cTn id="59" dur="500" fill="hold"/>
                                        <p:tgtEl>
                                          <p:spTgt spid="88"/>
                                        </p:tgtEl>
                                        <p:attrNameLst>
                                          <p:attrName>ppt_w</p:attrName>
                                        </p:attrNameLst>
                                      </p:cBhvr>
                                      <p:tavLst>
                                        <p:tav tm="0">
                                          <p:val>
                                            <p:fltVal val="0"/>
                                          </p:val>
                                        </p:tav>
                                        <p:tav tm="100000">
                                          <p:val>
                                            <p:strVal val="#ppt_w"/>
                                          </p:val>
                                        </p:tav>
                                      </p:tavLst>
                                    </p:anim>
                                    <p:anim calcmode="lin" valueType="num">
                                      <p:cBhvr>
                                        <p:cTn id="60" dur="500" fill="hold"/>
                                        <p:tgtEl>
                                          <p:spTgt spid="88"/>
                                        </p:tgtEl>
                                        <p:attrNameLst>
                                          <p:attrName>ppt_h</p:attrName>
                                        </p:attrNameLst>
                                      </p:cBhvr>
                                      <p:tavLst>
                                        <p:tav tm="0">
                                          <p:val>
                                            <p:fltVal val="0"/>
                                          </p:val>
                                        </p:tav>
                                        <p:tav tm="100000">
                                          <p:val>
                                            <p:strVal val="#ppt_h"/>
                                          </p:val>
                                        </p:tav>
                                      </p:tavLst>
                                    </p:anim>
                                    <p:animEffect transition="in" filter="fade">
                                      <p:cBhvr>
                                        <p:cTn id="61" dur="500"/>
                                        <p:tgtEl>
                                          <p:spTgt spid="88"/>
                                        </p:tgtEl>
                                      </p:cBhvr>
                                    </p:animEffect>
                                  </p:childTnLst>
                                </p:cTn>
                              </p:par>
                            </p:childTnLst>
                          </p:cTn>
                        </p:par>
                        <p:par>
                          <p:cTn id="62" fill="hold">
                            <p:stCondLst>
                              <p:cond delay="2700"/>
                            </p:stCondLst>
                            <p:childTnLst>
                              <p:par>
                                <p:cTn id="63" presetID="2" presetClass="entr" presetSubtype="8" decel="100000" fill="hold" grpId="0" nodeType="afterEffect">
                                  <p:stCondLst>
                                    <p:cond delay="0"/>
                                  </p:stCondLst>
                                  <p:childTnLst>
                                    <p:set>
                                      <p:cBhvr>
                                        <p:cTn id="64" dur="1" fill="hold">
                                          <p:stCondLst>
                                            <p:cond delay="0"/>
                                          </p:stCondLst>
                                        </p:cTn>
                                        <p:tgtEl>
                                          <p:spTgt spid="84"/>
                                        </p:tgtEl>
                                        <p:attrNameLst>
                                          <p:attrName>style.visibility</p:attrName>
                                        </p:attrNameLst>
                                      </p:cBhvr>
                                      <p:to>
                                        <p:strVal val="visible"/>
                                      </p:to>
                                    </p:set>
                                    <p:anim calcmode="lin" valueType="num">
                                      <p:cBhvr additive="base">
                                        <p:cTn id="65" dur="500" fill="hold"/>
                                        <p:tgtEl>
                                          <p:spTgt spid="84"/>
                                        </p:tgtEl>
                                        <p:attrNameLst>
                                          <p:attrName>ppt_x</p:attrName>
                                        </p:attrNameLst>
                                      </p:cBhvr>
                                      <p:tavLst>
                                        <p:tav tm="0">
                                          <p:val>
                                            <p:strVal val="0-#ppt_w/2"/>
                                          </p:val>
                                        </p:tav>
                                        <p:tav tm="100000">
                                          <p:val>
                                            <p:strVal val="#ppt_x"/>
                                          </p:val>
                                        </p:tav>
                                      </p:tavLst>
                                    </p:anim>
                                    <p:anim calcmode="lin" valueType="num">
                                      <p:cBhvr additive="base">
                                        <p:cTn id="66" dur="500" fill="hold"/>
                                        <p:tgtEl>
                                          <p:spTgt spid="84"/>
                                        </p:tgtEl>
                                        <p:attrNameLst>
                                          <p:attrName>ppt_y</p:attrName>
                                        </p:attrNameLst>
                                      </p:cBhvr>
                                      <p:tavLst>
                                        <p:tav tm="0">
                                          <p:val>
                                            <p:strVal val="#ppt_y"/>
                                          </p:val>
                                        </p:tav>
                                        <p:tav tm="100000">
                                          <p:val>
                                            <p:strVal val="#ppt_y"/>
                                          </p:val>
                                        </p:tav>
                                      </p:tavLst>
                                    </p:anim>
                                  </p:childTnLst>
                                </p:cTn>
                              </p:par>
                              <p:par>
                                <p:cTn id="67" presetID="2" presetClass="entr" presetSubtype="8" decel="100000" fill="hold" grpId="0" nodeType="withEffect">
                                  <p:stCondLst>
                                    <p:cond delay="100"/>
                                  </p:stCondLst>
                                  <p:childTnLst>
                                    <p:set>
                                      <p:cBhvr>
                                        <p:cTn id="68" dur="1" fill="hold">
                                          <p:stCondLst>
                                            <p:cond delay="0"/>
                                          </p:stCondLst>
                                        </p:cTn>
                                        <p:tgtEl>
                                          <p:spTgt spid="85"/>
                                        </p:tgtEl>
                                        <p:attrNameLst>
                                          <p:attrName>style.visibility</p:attrName>
                                        </p:attrNameLst>
                                      </p:cBhvr>
                                      <p:to>
                                        <p:strVal val="visible"/>
                                      </p:to>
                                    </p:set>
                                    <p:anim calcmode="lin" valueType="num">
                                      <p:cBhvr additive="base">
                                        <p:cTn id="69" dur="500" fill="hold"/>
                                        <p:tgtEl>
                                          <p:spTgt spid="85"/>
                                        </p:tgtEl>
                                        <p:attrNameLst>
                                          <p:attrName>ppt_x</p:attrName>
                                        </p:attrNameLst>
                                      </p:cBhvr>
                                      <p:tavLst>
                                        <p:tav tm="0">
                                          <p:val>
                                            <p:strVal val="0-#ppt_w/2"/>
                                          </p:val>
                                        </p:tav>
                                        <p:tav tm="100000">
                                          <p:val>
                                            <p:strVal val="#ppt_x"/>
                                          </p:val>
                                        </p:tav>
                                      </p:tavLst>
                                    </p:anim>
                                    <p:anim calcmode="lin" valueType="num">
                                      <p:cBhvr additive="base">
                                        <p:cTn id="70" dur="500" fill="hold"/>
                                        <p:tgtEl>
                                          <p:spTgt spid="85"/>
                                        </p:tgtEl>
                                        <p:attrNameLst>
                                          <p:attrName>ppt_y</p:attrName>
                                        </p:attrNameLst>
                                      </p:cBhvr>
                                      <p:tavLst>
                                        <p:tav tm="0">
                                          <p:val>
                                            <p:strVal val="#ppt_y"/>
                                          </p:val>
                                        </p:tav>
                                        <p:tav tm="100000">
                                          <p:val>
                                            <p:strVal val="#ppt_y"/>
                                          </p:val>
                                        </p:tav>
                                      </p:tavLst>
                                    </p:anim>
                                  </p:childTnLst>
                                </p:cTn>
                              </p:par>
                              <p:par>
                                <p:cTn id="71" presetID="2" presetClass="entr" presetSubtype="2" decel="100000" fill="hold" grpId="0" nodeType="withEffect">
                                  <p:stCondLst>
                                    <p:cond delay="200"/>
                                  </p:stCondLst>
                                  <p:childTnLst>
                                    <p:set>
                                      <p:cBhvr>
                                        <p:cTn id="72" dur="1" fill="hold">
                                          <p:stCondLst>
                                            <p:cond delay="0"/>
                                          </p:stCondLst>
                                        </p:cTn>
                                        <p:tgtEl>
                                          <p:spTgt spid="86"/>
                                        </p:tgtEl>
                                        <p:attrNameLst>
                                          <p:attrName>style.visibility</p:attrName>
                                        </p:attrNameLst>
                                      </p:cBhvr>
                                      <p:to>
                                        <p:strVal val="visible"/>
                                      </p:to>
                                    </p:set>
                                    <p:anim calcmode="lin" valueType="num">
                                      <p:cBhvr additive="base">
                                        <p:cTn id="73" dur="500" fill="hold"/>
                                        <p:tgtEl>
                                          <p:spTgt spid="86"/>
                                        </p:tgtEl>
                                        <p:attrNameLst>
                                          <p:attrName>ppt_x</p:attrName>
                                        </p:attrNameLst>
                                      </p:cBhvr>
                                      <p:tavLst>
                                        <p:tav tm="0">
                                          <p:val>
                                            <p:strVal val="1+#ppt_w/2"/>
                                          </p:val>
                                        </p:tav>
                                        <p:tav tm="100000">
                                          <p:val>
                                            <p:strVal val="#ppt_x"/>
                                          </p:val>
                                        </p:tav>
                                      </p:tavLst>
                                    </p:anim>
                                    <p:anim calcmode="lin" valueType="num">
                                      <p:cBhvr additive="base">
                                        <p:cTn id="74" dur="500" fill="hold"/>
                                        <p:tgtEl>
                                          <p:spTgt spid="86"/>
                                        </p:tgtEl>
                                        <p:attrNameLst>
                                          <p:attrName>ppt_y</p:attrName>
                                        </p:attrNameLst>
                                      </p:cBhvr>
                                      <p:tavLst>
                                        <p:tav tm="0">
                                          <p:val>
                                            <p:strVal val="#ppt_y"/>
                                          </p:val>
                                        </p:tav>
                                        <p:tav tm="100000">
                                          <p:val>
                                            <p:strVal val="#ppt_y"/>
                                          </p:val>
                                        </p:tav>
                                      </p:tavLst>
                                    </p:anim>
                                  </p:childTnLst>
                                </p:cTn>
                              </p:par>
                              <p:par>
                                <p:cTn id="75" presetID="2" presetClass="entr" presetSubtype="2" decel="100000" fill="hold" grpId="0" nodeType="withEffect">
                                  <p:stCondLst>
                                    <p:cond delay="300"/>
                                  </p:stCondLst>
                                  <p:childTnLst>
                                    <p:set>
                                      <p:cBhvr>
                                        <p:cTn id="76" dur="1" fill="hold">
                                          <p:stCondLst>
                                            <p:cond delay="0"/>
                                          </p:stCondLst>
                                        </p:cTn>
                                        <p:tgtEl>
                                          <p:spTgt spid="87"/>
                                        </p:tgtEl>
                                        <p:attrNameLst>
                                          <p:attrName>style.visibility</p:attrName>
                                        </p:attrNameLst>
                                      </p:cBhvr>
                                      <p:to>
                                        <p:strVal val="visible"/>
                                      </p:to>
                                    </p:set>
                                    <p:anim calcmode="lin" valueType="num">
                                      <p:cBhvr additive="base">
                                        <p:cTn id="77" dur="500" fill="hold"/>
                                        <p:tgtEl>
                                          <p:spTgt spid="87"/>
                                        </p:tgtEl>
                                        <p:attrNameLst>
                                          <p:attrName>ppt_x</p:attrName>
                                        </p:attrNameLst>
                                      </p:cBhvr>
                                      <p:tavLst>
                                        <p:tav tm="0">
                                          <p:val>
                                            <p:strVal val="1+#ppt_w/2"/>
                                          </p:val>
                                        </p:tav>
                                        <p:tav tm="100000">
                                          <p:val>
                                            <p:strVal val="#ppt_x"/>
                                          </p:val>
                                        </p:tav>
                                      </p:tavLst>
                                    </p:anim>
                                    <p:anim calcmode="lin" valueType="num">
                                      <p:cBhvr additive="base">
                                        <p:cTn id="78" dur="500" fill="hold"/>
                                        <p:tgtEl>
                                          <p:spTgt spid="87"/>
                                        </p:tgtEl>
                                        <p:attrNameLst>
                                          <p:attrName>ppt_y</p:attrName>
                                        </p:attrNameLst>
                                      </p:cBhvr>
                                      <p:tavLst>
                                        <p:tav tm="0">
                                          <p:val>
                                            <p:strVal val="#ppt_y"/>
                                          </p:val>
                                        </p:tav>
                                        <p:tav tm="100000">
                                          <p:val>
                                            <p:strVal val="#ppt_y"/>
                                          </p:val>
                                        </p:tav>
                                      </p:tavLst>
                                    </p:anim>
                                  </p:childTnLst>
                                </p:cTn>
                              </p:par>
                              <p:par>
                                <p:cTn id="79" presetID="2" presetClass="entr" presetSubtype="8" decel="100000" fill="hold" grpId="0" nodeType="withEffect">
                                  <p:stCondLst>
                                    <p:cond delay="400"/>
                                  </p:stCondLst>
                                  <p:childTnLst>
                                    <p:set>
                                      <p:cBhvr>
                                        <p:cTn id="80" dur="1" fill="hold">
                                          <p:stCondLst>
                                            <p:cond delay="0"/>
                                          </p:stCondLst>
                                        </p:cTn>
                                        <p:tgtEl>
                                          <p:spTgt spid="89"/>
                                        </p:tgtEl>
                                        <p:attrNameLst>
                                          <p:attrName>style.visibility</p:attrName>
                                        </p:attrNameLst>
                                      </p:cBhvr>
                                      <p:to>
                                        <p:strVal val="visible"/>
                                      </p:to>
                                    </p:set>
                                    <p:anim calcmode="lin" valueType="num">
                                      <p:cBhvr additive="base">
                                        <p:cTn id="81" dur="500" fill="hold"/>
                                        <p:tgtEl>
                                          <p:spTgt spid="89"/>
                                        </p:tgtEl>
                                        <p:attrNameLst>
                                          <p:attrName>ppt_x</p:attrName>
                                        </p:attrNameLst>
                                      </p:cBhvr>
                                      <p:tavLst>
                                        <p:tav tm="0">
                                          <p:val>
                                            <p:strVal val="0-#ppt_w/2"/>
                                          </p:val>
                                        </p:tav>
                                        <p:tav tm="100000">
                                          <p:val>
                                            <p:strVal val="#ppt_x"/>
                                          </p:val>
                                        </p:tav>
                                      </p:tavLst>
                                    </p:anim>
                                    <p:anim calcmode="lin" valueType="num">
                                      <p:cBhvr additive="base">
                                        <p:cTn id="82" dur="500" fill="hold"/>
                                        <p:tgtEl>
                                          <p:spTgt spid="89"/>
                                        </p:tgtEl>
                                        <p:attrNameLst>
                                          <p:attrName>ppt_y</p:attrName>
                                        </p:attrNameLst>
                                      </p:cBhvr>
                                      <p:tavLst>
                                        <p:tav tm="0">
                                          <p:val>
                                            <p:strVal val="#ppt_y"/>
                                          </p:val>
                                        </p:tav>
                                        <p:tav tm="100000">
                                          <p:val>
                                            <p:strVal val="#ppt_y"/>
                                          </p:val>
                                        </p:tav>
                                      </p:tavLst>
                                    </p:anim>
                                  </p:childTnLst>
                                </p:cTn>
                              </p:par>
                              <p:par>
                                <p:cTn id="83" presetID="2" presetClass="entr" presetSubtype="2" decel="100000" fill="hold" grpId="0" nodeType="withEffect">
                                  <p:stCondLst>
                                    <p:cond delay="300"/>
                                  </p:stCondLst>
                                  <p:childTnLst>
                                    <p:set>
                                      <p:cBhvr>
                                        <p:cTn id="84" dur="1" fill="hold">
                                          <p:stCondLst>
                                            <p:cond delay="0"/>
                                          </p:stCondLst>
                                        </p:cTn>
                                        <p:tgtEl>
                                          <p:spTgt spid="90"/>
                                        </p:tgtEl>
                                        <p:attrNameLst>
                                          <p:attrName>style.visibility</p:attrName>
                                        </p:attrNameLst>
                                      </p:cBhvr>
                                      <p:to>
                                        <p:strVal val="visible"/>
                                      </p:to>
                                    </p:set>
                                    <p:anim calcmode="lin" valueType="num">
                                      <p:cBhvr additive="base">
                                        <p:cTn id="85" dur="500" fill="hold"/>
                                        <p:tgtEl>
                                          <p:spTgt spid="90"/>
                                        </p:tgtEl>
                                        <p:attrNameLst>
                                          <p:attrName>ppt_x</p:attrName>
                                        </p:attrNameLst>
                                      </p:cBhvr>
                                      <p:tavLst>
                                        <p:tav tm="0">
                                          <p:val>
                                            <p:strVal val="1+#ppt_w/2"/>
                                          </p:val>
                                        </p:tav>
                                        <p:tav tm="100000">
                                          <p:val>
                                            <p:strVal val="#ppt_x"/>
                                          </p:val>
                                        </p:tav>
                                      </p:tavLst>
                                    </p:anim>
                                    <p:anim calcmode="lin" valueType="num">
                                      <p:cBhvr additive="base">
                                        <p:cTn id="86" dur="500" fill="hold"/>
                                        <p:tgtEl>
                                          <p:spTgt spid="90"/>
                                        </p:tgtEl>
                                        <p:attrNameLst>
                                          <p:attrName>ppt_y</p:attrName>
                                        </p:attrNameLst>
                                      </p:cBhvr>
                                      <p:tavLst>
                                        <p:tav tm="0">
                                          <p:val>
                                            <p:strVal val="#ppt_y"/>
                                          </p:val>
                                        </p:tav>
                                        <p:tav tm="100000">
                                          <p:val>
                                            <p:strVal val="#ppt_y"/>
                                          </p:val>
                                        </p:tav>
                                      </p:tavLst>
                                    </p:anim>
                                  </p:childTnLst>
                                </p:cTn>
                              </p:par>
                            </p:childTnLst>
                          </p:cTn>
                        </p:par>
                        <p:par>
                          <p:cTn id="87" fill="hold">
                            <p:stCondLst>
                              <p:cond delay="3600"/>
                            </p:stCondLst>
                            <p:childTnLst>
                              <p:par>
                                <p:cTn id="88" presetID="22" presetClass="entr" presetSubtype="8" fill="hold" grpId="0" nodeType="after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animBg="1"/>
      <p:bldP spid="89" grpId="0"/>
      <p:bldP spid="90"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82234" y="915566"/>
            <a:ext cx="4028749" cy="1173630"/>
            <a:chOff x="795863" y="1632165"/>
            <a:chExt cx="5371665" cy="1564840"/>
          </a:xfrm>
        </p:grpSpPr>
        <p:grpSp>
          <p:nvGrpSpPr>
            <p:cNvPr id="34" name="组合 33"/>
            <p:cNvGrpSpPr/>
            <p:nvPr/>
          </p:nvGrpSpPr>
          <p:grpSpPr>
            <a:xfrm rot="10800000">
              <a:off x="795863" y="1632165"/>
              <a:ext cx="5371665" cy="1564840"/>
              <a:chOff x="6497512" y="1577002"/>
              <a:chExt cx="5119200" cy="1491293"/>
            </a:xfrm>
          </p:grpSpPr>
          <p:sp>
            <p:nvSpPr>
              <p:cNvPr id="3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37" name="图片 3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7512" y="1577002"/>
                <a:ext cx="5119200" cy="1491293"/>
              </a:xfrm>
              <a:prstGeom prst="rect">
                <a:avLst/>
              </a:prstGeom>
            </p:spPr>
          </p:pic>
        </p:grpSp>
        <p:sp>
          <p:nvSpPr>
            <p:cNvPr id="35" name="文本框 130"/>
            <p:cNvSpPr txBox="1"/>
            <p:nvPr/>
          </p:nvSpPr>
          <p:spPr>
            <a:xfrm>
              <a:off x="5045899" y="2137718"/>
              <a:ext cx="622392"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01</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38" name="组合 37"/>
          <p:cNvGrpSpPr/>
          <p:nvPr/>
        </p:nvGrpSpPr>
        <p:grpSpPr>
          <a:xfrm>
            <a:off x="582234" y="2091513"/>
            <a:ext cx="4028749" cy="1173630"/>
            <a:chOff x="795863" y="3200095"/>
            <a:chExt cx="5371665" cy="1564840"/>
          </a:xfrm>
        </p:grpSpPr>
        <p:grpSp>
          <p:nvGrpSpPr>
            <p:cNvPr id="39" name="组合 38"/>
            <p:cNvGrpSpPr/>
            <p:nvPr/>
          </p:nvGrpSpPr>
          <p:grpSpPr>
            <a:xfrm rot="10800000">
              <a:off x="795863" y="3200095"/>
              <a:ext cx="5371665" cy="1564840"/>
              <a:chOff x="6497512" y="1577002"/>
              <a:chExt cx="5119200" cy="1491293"/>
            </a:xfrm>
          </p:grpSpPr>
          <p:sp>
            <p:nvSpPr>
              <p:cNvPr id="4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42" name="图片 4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7512" y="1577002"/>
                <a:ext cx="5119200" cy="1491293"/>
              </a:xfrm>
              <a:prstGeom prst="rect">
                <a:avLst/>
              </a:prstGeom>
            </p:spPr>
          </p:pic>
        </p:grpSp>
        <p:sp>
          <p:nvSpPr>
            <p:cNvPr id="40" name="文本框 130"/>
            <p:cNvSpPr txBox="1"/>
            <p:nvPr/>
          </p:nvSpPr>
          <p:spPr>
            <a:xfrm>
              <a:off x="5045899" y="3723370"/>
              <a:ext cx="684376"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03</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43" name="组合 42"/>
          <p:cNvGrpSpPr/>
          <p:nvPr/>
        </p:nvGrpSpPr>
        <p:grpSpPr>
          <a:xfrm>
            <a:off x="582234" y="3313748"/>
            <a:ext cx="4028749" cy="1173630"/>
            <a:chOff x="795863" y="4829741"/>
            <a:chExt cx="5371665" cy="1564840"/>
          </a:xfrm>
        </p:grpSpPr>
        <p:grpSp>
          <p:nvGrpSpPr>
            <p:cNvPr id="44" name="组合 43"/>
            <p:cNvGrpSpPr/>
            <p:nvPr/>
          </p:nvGrpSpPr>
          <p:grpSpPr>
            <a:xfrm rot="10800000">
              <a:off x="795863" y="4829741"/>
              <a:ext cx="5371665" cy="1564840"/>
              <a:chOff x="6497512" y="1577002"/>
              <a:chExt cx="5119200" cy="1491293"/>
            </a:xfrm>
          </p:grpSpPr>
          <p:sp>
            <p:nvSpPr>
              <p:cNvPr id="4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47" name="图片 4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7512" y="1577002"/>
                <a:ext cx="5119200" cy="1491293"/>
              </a:xfrm>
              <a:prstGeom prst="rect">
                <a:avLst/>
              </a:prstGeom>
            </p:spPr>
          </p:pic>
        </p:grpSp>
        <p:sp>
          <p:nvSpPr>
            <p:cNvPr id="45" name="文本框 130"/>
            <p:cNvSpPr txBox="1"/>
            <p:nvPr/>
          </p:nvSpPr>
          <p:spPr>
            <a:xfrm>
              <a:off x="5045897" y="5307896"/>
              <a:ext cx="686513"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05</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48" name="组合 47"/>
          <p:cNvGrpSpPr/>
          <p:nvPr/>
        </p:nvGrpSpPr>
        <p:grpSpPr>
          <a:xfrm>
            <a:off x="4503691" y="960542"/>
            <a:ext cx="4028749" cy="1173630"/>
            <a:chOff x="6024473" y="1692133"/>
            <a:chExt cx="5371665" cy="1564840"/>
          </a:xfrm>
        </p:grpSpPr>
        <p:grpSp>
          <p:nvGrpSpPr>
            <p:cNvPr id="49" name="组合 48"/>
            <p:cNvGrpSpPr/>
            <p:nvPr/>
          </p:nvGrpSpPr>
          <p:grpSpPr>
            <a:xfrm>
              <a:off x="6024473" y="1692133"/>
              <a:ext cx="5371665" cy="1564840"/>
              <a:chOff x="6497512" y="1577002"/>
              <a:chExt cx="5119200" cy="1491293"/>
            </a:xfrm>
          </p:grpSpPr>
          <p:sp>
            <p:nvSpPr>
              <p:cNvPr id="5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52" name="图片 5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7512" y="1577002"/>
                <a:ext cx="5119200" cy="1491293"/>
              </a:xfrm>
              <a:prstGeom prst="rect">
                <a:avLst/>
              </a:prstGeom>
            </p:spPr>
          </p:pic>
        </p:grpSp>
        <p:sp>
          <p:nvSpPr>
            <p:cNvPr id="50" name="文本框 130"/>
            <p:cNvSpPr txBox="1"/>
            <p:nvPr/>
          </p:nvSpPr>
          <p:spPr>
            <a:xfrm>
              <a:off x="6515302" y="2124390"/>
              <a:ext cx="671552"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02</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53" name="组合 52"/>
          <p:cNvGrpSpPr/>
          <p:nvPr/>
        </p:nvGrpSpPr>
        <p:grpSpPr>
          <a:xfrm>
            <a:off x="4503691" y="2175196"/>
            <a:ext cx="4028749" cy="1173630"/>
            <a:chOff x="6024473" y="3311672"/>
            <a:chExt cx="5371665" cy="1564840"/>
          </a:xfrm>
        </p:grpSpPr>
        <p:grpSp>
          <p:nvGrpSpPr>
            <p:cNvPr id="54" name="组合 53"/>
            <p:cNvGrpSpPr/>
            <p:nvPr/>
          </p:nvGrpSpPr>
          <p:grpSpPr>
            <a:xfrm>
              <a:off x="6024473" y="3311672"/>
              <a:ext cx="5371665" cy="1564840"/>
              <a:chOff x="6497512" y="1577002"/>
              <a:chExt cx="5119200" cy="1491293"/>
            </a:xfrm>
          </p:grpSpPr>
          <p:sp>
            <p:nvSpPr>
              <p:cNvPr id="56"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57" name="图片 5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7512" y="1577002"/>
                <a:ext cx="5119200" cy="1491293"/>
              </a:xfrm>
              <a:prstGeom prst="rect">
                <a:avLst/>
              </a:prstGeom>
            </p:spPr>
          </p:pic>
        </p:grpSp>
        <p:sp>
          <p:nvSpPr>
            <p:cNvPr id="55" name="文本框 130"/>
            <p:cNvSpPr txBox="1"/>
            <p:nvPr/>
          </p:nvSpPr>
          <p:spPr>
            <a:xfrm>
              <a:off x="6515302" y="3730032"/>
              <a:ext cx="671552"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04</a:t>
              </a:r>
              <a:endParaRPr lang="zh-CN" altLang="en-US" sz="2400" dirty="0">
                <a:solidFill>
                  <a:srgbClr val="0070C0"/>
                </a:solidFill>
                <a:latin typeface="Impact" panose="020B0806030902050204" pitchFamily="34" charset="0"/>
                <a:cs typeface="Aharoni" panose="02010803020104030203" pitchFamily="2" charset="-79"/>
              </a:endParaRPr>
            </a:p>
          </p:txBody>
        </p:sp>
      </p:grpSp>
      <p:grpSp>
        <p:nvGrpSpPr>
          <p:cNvPr id="58" name="组合 57"/>
          <p:cNvGrpSpPr/>
          <p:nvPr/>
        </p:nvGrpSpPr>
        <p:grpSpPr>
          <a:xfrm>
            <a:off x="4503691" y="3389850"/>
            <a:ext cx="4028749" cy="1173630"/>
            <a:chOff x="6024473" y="4931210"/>
            <a:chExt cx="5371665" cy="1564840"/>
          </a:xfrm>
        </p:grpSpPr>
        <p:grpSp>
          <p:nvGrpSpPr>
            <p:cNvPr id="59" name="组合 58"/>
            <p:cNvGrpSpPr/>
            <p:nvPr/>
          </p:nvGrpSpPr>
          <p:grpSpPr>
            <a:xfrm>
              <a:off x="6024473" y="4931210"/>
              <a:ext cx="5371665" cy="1564840"/>
              <a:chOff x="6497512" y="1577002"/>
              <a:chExt cx="5119200" cy="1491293"/>
            </a:xfrm>
          </p:grpSpPr>
          <p:sp>
            <p:nvSpPr>
              <p:cNvPr id="61" name="Freeform 5"/>
              <p:cNvSpPr/>
              <p:nvPr/>
            </p:nvSpPr>
            <p:spPr bwMode="auto">
              <a:xfrm>
                <a:off x="6812196" y="1784565"/>
                <a:ext cx="4566032" cy="949168"/>
              </a:xfrm>
              <a:custGeom>
                <a:avLst/>
                <a:gdLst>
                  <a:gd name="T0" fmla="*/ 2907 w 3244"/>
                  <a:gd name="T1" fmla="*/ 674 h 674"/>
                  <a:gd name="T2" fmla="*/ 3244 w 3244"/>
                  <a:gd name="T3" fmla="*/ 337 h 674"/>
                  <a:gd name="T4" fmla="*/ 2907 w 3244"/>
                  <a:gd name="T5" fmla="*/ 0 h 674"/>
                  <a:gd name="T6" fmla="*/ 337 w 3244"/>
                  <a:gd name="T7" fmla="*/ 0 h 674"/>
                  <a:gd name="T8" fmla="*/ 0 w 3244"/>
                  <a:gd name="T9" fmla="*/ 337 h 674"/>
                  <a:gd name="T10" fmla="*/ 337 w 3244"/>
                  <a:gd name="T11" fmla="*/ 674 h 674"/>
                  <a:gd name="T12" fmla="*/ 2907 w 3244"/>
                  <a:gd name="T13" fmla="*/ 674 h 674"/>
                </a:gdLst>
                <a:ahLst/>
                <a:cxnLst>
                  <a:cxn ang="0">
                    <a:pos x="T0" y="T1"/>
                  </a:cxn>
                  <a:cxn ang="0">
                    <a:pos x="T2" y="T3"/>
                  </a:cxn>
                  <a:cxn ang="0">
                    <a:pos x="T4" y="T5"/>
                  </a:cxn>
                  <a:cxn ang="0">
                    <a:pos x="T6" y="T7"/>
                  </a:cxn>
                  <a:cxn ang="0">
                    <a:pos x="T8" y="T9"/>
                  </a:cxn>
                  <a:cxn ang="0">
                    <a:pos x="T10" y="T11"/>
                  </a:cxn>
                  <a:cxn ang="0">
                    <a:pos x="T12" y="T13"/>
                  </a:cxn>
                </a:cxnLst>
                <a:rect l="0" t="0" r="r" b="b"/>
                <a:pathLst>
                  <a:path w="3244" h="674">
                    <a:moveTo>
                      <a:pt x="2907" y="674"/>
                    </a:moveTo>
                    <a:cubicBezTo>
                      <a:pt x="3093" y="674"/>
                      <a:pt x="3244" y="523"/>
                      <a:pt x="3244" y="337"/>
                    </a:cubicBezTo>
                    <a:cubicBezTo>
                      <a:pt x="3244" y="151"/>
                      <a:pt x="3093" y="0"/>
                      <a:pt x="2907" y="0"/>
                    </a:cubicBezTo>
                    <a:cubicBezTo>
                      <a:pt x="337" y="0"/>
                      <a:pt x="337" y="0"/>
                      <a:pt x="337" y="0"/>
                    </a:cubicBezTo>
                    <a:cubicBezTo>
                      <a:pt x="151" y="0"/>
                      <a:pt x="0" y="151"/>
                      <a:pt x="0" y="337"/>
                    </a:cubicBezTo>
                    <a:cubicBezTo>
                      <a:pt x="0" y="523"/>
                      <a:pt x="151" y="674"/>
                      <a:pt x="337" y="674"/>
                    </a:cubicBezTo>
                    <a:lnTo>
                      <a:pt x="2907" y="67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200"/>
              </a:p>
            </p:txBody>
          </p:sp>
          <p:pic>
            <p:nvPicPr>
              <p:cNvPr id="62" name="图片 6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97512" y="1577002"/>
                <a:ext cx="5119200" cy="1491293"/>
              </a:xfrm>
              <a:prstGeom prst="rect">
                <a:avLst/>
              </a:prstGeom>
            </p:spPr>
          </p:pic>
        </p:grpSp>
        <p:sp>
          <p:nvSpPr>
            <p:cNvPr id="60" name="文本框 130"/>
            <p:cNvSpPr txBox="1"/>
            <p:nvPr/>
          </p:nvSpPr>
          <p:spPr>
            <a:xfrm>
              <a:off x="6515301" y="5314557"/>
              <a:ext cx="688651" cy="615553"/>
            </a:xfrm>
            <a:prstGeom prst="rect">
              <a:avLst/>
            </a:prstGeom>
            <a:noFill/>
          </p:spPr>
          <p:txBody>
            <a:bodyPr wrap="none" rtlCol="0">
              <a:spAutoFit/>
            </a:bodyPr>
            <a:lstStyle/>
            <a:p>
              <a:r>
                <a:rPr lang="en-US" altLang="zh-CN" sz="2400" dirty="0">
                  <a:solidFill>
                    <a:srgbClr val="0070C0"/>
                  </a:solidFill>
                  <a:latin typeface="Impact" panose="020B0806030902050204" pitchFamily="34" charset="0"/>
                  <a:cs typeface="Aharoni" panose="02010803020104030203" pitchFamily="2" charset="-79"/>
                </a:rPr>
                <a:t>06</a:t>
              </a:r>
              <a:endParaRPr lang="zh-CN" altLang="en-US" sz="2400" dirty="0">
                <a:solidFill>
                  <a:srgbClr val="0070C0"/>
                </a:solidFill>
                <a:latin typeface="Impact" panose="020B0806030902050204" pitchFamily="34" charset="0"/>
                <a:cs typeface="Aharoni" panose="02010803020104030203" pitchFamily="2" charset="-79"/>
              </a:endParaRPr>
            </a:p>
          </p:txBody>
        </p:sp>
      </p:grpSp>
      <p:sp>
        <p:nvSpPr>
          <p:cNvPr id="63" name="矩形 47"/>
          <p:cNvSpPr>
            <a:spLocks noChangeArrowheads="1"/>
          </p:cNvSpPr>
          <p:nvPr/>
        </p:nvSpPr>
        <p:spPr bwMode="auto">
          <a:xfrm>
            <a:off x="5821328" y="1166754"/>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矩形 47"/>
          <p:cNvSpPr>
            <a:spLocks noChangeArrowheads="1"/>
          </p:cNvSpPr>
          <p:nvPr/>
        </p:nvSpPr>
        <p:spPr bwMode="auto">
          <a:xfrm>
            <a:off x="5821328" y="2383390"/>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5" name="矩形 47"/>
          <p:cNvSpPr>
            <a:spLocks noChangeArrowheads="1"/>
          </p:cNvSpPr>
          <p:nvPr/>
        </p:nvSpPr>
        <p:spPr bwMode="auto">
          <a:xfrm>
            <a:off x="5821328" y="3598265"/>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矩形 47"/>
          <p:cNvSpPr>
            <a:spLocks noChangeArrowheads="1"/>
          </p:cNvSpPr>
          <p:nvPr/>
        </p:nvSpPr>
        <p:spPr bwMode="auto">
          <a:xfrm>
            <a:off x="892141" y="1199825"/>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7" name="矩形 47"/>
          <p:cNvSpPr>
            <a:spLocks noChangeArrowheads="1"/>
          </p:cNvSpPr>
          <p:nvPr/>
        </p:nvSpPr>
        <p:spPr bwMode="auto">
          <a:xfrm>
            <a:off x="892141" y="2416460"/>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47"/>
          <p:cNvSpPr>
            <a:spLocks noChangeArrowheads="1"/>
          </p:cNvSpPr>
          <p:nvPr/>
        </p:nvSpPr>
        <p:spPr bwMode="auto">
          <a:xfrm>
            <a:off x="892141" y="3631336"/>
            <a:ext cx="2422184" cy="68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0" tIns="25715" rIns="51430" bIns="25715">
            <a:spAutoFit/>
          </a:bodyPr>
          <a:lstStyle/>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文本后，在此框中选择粘贴，并选择只</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Bef>
                <a:spcPct val="0"/>
              </a:spcBef>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保留文字。</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rPr>
              <a:t>年度工作概述</a:t>
            </a:r>
            <a:endParaRPr lang="zh-CN" altLang="en-US" sz="1600" b="1" dirty="0">
              <a:latin typeface="+mn-ea"/>
              <a:ea typeface="+mn-ea"/>
              <a:cs typeface="+mn-ea"/>
              <a:sym typeface="+mn-lt"/>
            </a:endParaRPr>
          </a:p>
        </p:txBody>
      </p:sp>
      <p:sp>
        <p:nvSpPr>
          <p:cNvPr id="70" name="文本框 69"/>
          <p:cNvSpPr txBox="1"/>
          <p:nvPr/>
        </p:nvSpPr>
        <p:spPr>
          <a:xfrm>
            <a:off x="395536" y="0"/>
            <a:ext cx="655949"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01</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14:presetBounceEnd="50000">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50000">
                                          <p:cBhvr additive="base">
                                            <p:cTn id="7" dur="500" fill="hold"/>
                                            <p:tgtEl>
                                              <p:spTgt spid="3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nodeType="afterEffect" p14:presetBounceEnd="50000">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14:bounceEnd="50000">
                                          <p:cBhvr additive="base">
                                            <p:cTn id="12" dur="500" fill="hold"/>
                                            <p:tgtEl>
                                              <p:spTgt spid="48"/>
                                            </p:tgtEl>
                                            <p:attrNameLst>
                                              <p:attrName>ppt_x</p:attrName>
                                            </p:attrNameLst>
                                          </p:cBhvr>
                                          <p:tavLst>
                                            <p:tav tm="0">
                                              <p:val>
                                                <p:strVal val="1+#ppt_w/2"/>
                                              </p:val>
                                            </p:tav>
                                            <p:tav tm="100000">
                                              <p:val>
                                                <p:strVal val="#ppt_x"/>
                                              </p:val>
                                            </p:tav>
                                          </p:tavLst>
                                        </p:anim>
                                        <p:anim calcmode="lin" valueType="num" p14:bounceEnd="50000">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fill="hold" nodeType="afterEffect" p14:presetBounceEnd="50000">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14:bounceEnd="50000">
                                          <p:cBhvr additive="base">
                                            <p:cTn id="17" dur="500" fill="hold"/>
                                            <p:tgtEl>
                                              <p:spTgt spid="38"/>
                                            </p:tgtEl>
                                            <p:attrNameLst>
                                              <p:attrName>ppt_x</p:attrName>
                                            </p:attrNameLst>
                                          </p:cBhvr>
                                          <p:tavLst>
                                            <p:tav tm="0">
                                              <p:val>
                                                <p:strVal val="0-#ppt_w/2"/>
                                              </p:val>
                                            </p:tav>
                                            <p:tav tm="100000">
                                              <p:val>
                                                <p:strVal val="#ppt_x"/>
                                              </p:val>
                                            </p:tav>
                                          </p:tavLst>
                                        </p:anim>
                                        <p:anim calcmode="lin" valueType="num" p14:bounceEnd="50000">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fill="hold" nodeType="afterEffect" p14:presetBounceEnd="50000">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14:bounceEnd="50000">
                                          <p:cBhvr additive="base">
                                            <p:cTn id="22" dur="500" fill="hold"/>
                                            <p:tgtEl>
                                              <p:spTgt spid="53"/>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5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accel="50000" fill="hold" nodeType="afterEffect" p14:presetBounceEnd="50000">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14:bounceEnd="50000">
                                          <p:cBhvr additive="base">
                                            <p:cTn id="27" dur="500" fill="hold"/>
                                            <p:tgtEl>
                                              <p:spTgt spid="43"/>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4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accel="50000" fill="hold" nodeType="afterEffect" p14:presetBounceEnd="50000">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14:bounceEnd="50000">
                                          <p:cBhvr additive="base">
                                            <p:cTn id="32" dur="500" fill="hold"/>
                                            <p:tgtEl>
                                              <p:spTgt spid="58"/>
                                            </p:tgtEl>
                                            <p:attrNameLst>
                                              <p:attrName>ppt_x</p:attrName>
                                            </p:attrNameLst>
                                          </p:cBhvr>
                                          <p:tavLst>
                                            <p:tav tm="0">
                                              <p:val>
                                                <p:strVal val="1+#ppt_w/2"/>
                                              </p:val>
                                            </p:tav>
                                            <p:tav tm="100000">
                                              <p:val>
                                                <p:strVal val="#ppt_x"/>
                                              </p:val>
                                            </p:tav>
                                          </p:tavLst>
                                        </p:anim>
                                        <p:anim calcmode="lin" valueType="num" p14:bounceEnd="50000">
                                          <p:cBhvr additive="base">
                                            <p:cTn id="33" dur="500" fill="hold"/>
                                            <p:tgtEl>
                                              <p:spTgt spid="5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4" presetClass="entr" presetSubtype="1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randombar(horizontal)">
                                          <p:cBhvr>
                                            <p:cTn id="37" dur="500"/>
                                            <p:tgtEl>
                                              <p:spTgt spid="6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randombar(horizontal)">
                                          <p:cBhvr>
                                            <p:cTn id="40" dur="500"/>
                                            <p:tgtEl>
                                              <p:spTgt spid="6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randombar(horizontal)">
                                          <p:cBhvr>
                                            <p:cTn id="43" dur="500"/>
                                            <p:tgtEl>
                                              <p:spTgt spid="6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randombar(horizontal)">
                                          <p:cBhvr>
                                            <p:cTn id="46" dur="500"/>
                                            <p:tgtEl>
                                              <p:spTgt spid="66"/>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randombar(horizontal)">
                                          <p:cBhvr>
                                            <p:cTn id="49" dur="5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randombar(horizontal)">
                                          <p:cBhvr>
                                            <p:cTn id="52" dur="500"/>
                                            <p:tgtEl>
                                              <p:spTgt spid="68"/>
                                            </p:tgtEl>
                                          </p:cBhvr>
                                        </p:animEffect>
                                      </p:childTnLst>
                                    </p:cTn>
                                  </p:par>
                                </p:childTnLst>
                              </p:cTn>
                            </p:par>
                            <p:par>
                              <p:cTn id="53" fill="hold">
                                <p:stCondLst>
                                  <p:cond delay="3500"/>
                                </p:stCondLst>
                                <p:childTnLst>
                                  <p:par>
                                    <p:cTn id="54" presetID="22" presetClass="entr" presetSubtype="8"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wipe(left)">
                                          <p:cBhvr>
                                            <p:cTn id="5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accel="50000"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1+#ppt_w/2"/>
                                              </p:val>
                                            </p:tav>
                                            <p:tav tm="100000">
                                              <p:val>
                                                <p:strVal val="#ppt_x"/>
                                              </p:val>
                                            </p:tav>
                                          </p:tavLst>
                                        </p:anim>
                                        <p:anim calcmode="lin" valueType="num">
                                          <p:cBhvr additive="base">
                                            <p:cTn id="13" dur="500" fill="hold"/>
                                            <p:tgtEl>
                                              <p:spTgt spid="4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0-#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accel="50000"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1+#ppt_w/2"/>
                                              </p:val>
                                            </p:tav>
                                            <p:tav tm="100000">
                                              <p:val>
                                                <p:strVal val="#ppt_x"/>
                                              </p:val>
                                            </p:tav>
                                          </p:tavLst>
                                        </p:anim>
                                        <p:anim calcmode="lin" valueType="num">
                                          <p:cBhvr additive="base">
                                            <p:cTn id="23" dur="500" fill="hold"/>
                                            <p:tgtEl>
                                              <p:spTgt spid="5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accel="5000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0-#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accel="50000"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additive="base">
                                            <p:cTn id="32" dur="500" fill="hold"/>
                                            <p:tgtEl>
                                              <p:spTgt spid="58"/>
                                            </p:tgtEl>
                                            <p:attrNameLst>
                                              <p:attrName>ppt_x</p:attrName>
                                            </p:attrNameLst>
                                          </p:cBhvr>
                                          <p:tavLst>
                                            <p:tav tm="0">
                                              <p:val>
                                                <p:strVal val="1+#ppt_w/2"/>
                                              </p:val>
                                            </p:tav>
                                            <p:tav tm="100000">
                                              <p:val>
                                                <p:strVal val="#ppt_x"/>
                                              </p:val>
                                            </p:tav>
                                          </p:tavLst>
                                        </p:anim>
                                        <p:anim calcmode="lin" valueType="num">
                                          <p:cBhvr additive="base">
                                            <p:cTn id="33" dur="500" fill="hold"/>
                                            <p:tgtEl>
                                              <p:spTgt spid="5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4" presetClass="entr" presetSubtype="10"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randombar(horizontal)">
                                          <p:cBhvr>
                                            <p:cTn id="37" dur="500"/>
                                            <p:tgtEl>
                                              <p:spTgt spid="6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randombar(horizontal)">
                                          <p:cBhvr>
                                            <p:cTn id="40" dur="500"/>
                                            <p:tgtEl>
                                              <p:spTgt spid="64"/>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randombar(horizontal)">
                                          <p:cBhvr>
                                            <p:cTn id="43" dur="500"/>
                                            <p:tgtEl>
                                              <p:spTgt spid="65"/>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66"/>
                                            </p:tgtEl>
                                            <p:attrNameLst>
                                              <p:attrName>style.visibility</p:attrName>
                                            </p:attrNameLst>
                                          </p:cBhvr>
                                          <p:to>
                                            <p:strVal val="visible"/>
                                          </p:to>
                                        </p:set>
                                        <p:animEffect transition="in" filter="randombar(horizontal)">
                                          <p:cBhvr>
                                            <p:cTn id="46" dur="500"/>
                                            <p:tgtEl>
                                              <p:spTgt spid="66"/>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randombar(horizontal)">
                                          <p:cBhvr>
                                            <p:cTn id="49" dur="5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randombar(horizontal)">
                                          <p:cBhvr>
                                            <p:cTn id="52" dur="500"/>
                                            <p:tgtEl>
                                              <p:spTgt spid="68"/>
                                            </p:tgtEl>
                                          </p:cBhvr>
                                        </p:animEffect>
                                      </p:childTnLst>
                                    </p:cTn>
                                  </p:par>
                                </p:childTnLst>
                              </p:cTn>
                            </p:par>
                            <p:par>
                              <p:cTn id="53" fill="hold">
                                <p:stCondLst>
                                  <p:cond delay="3500"/>
                                </p:stCondLst>
                                <p:childTnLst>
                                  <p:par>
                                    <p:cTn id="54" presetID="22" presetClass="entr" presetSubtype="8" fill="hold" grpId="0" nodeType="afterEffect">
                                      <p:stCondLst>
                                        <p:cond delay="0"/>
                                      </p:stCondLst>
                                      <p:childTnLst>
                                        <p:set>
                                          <p:cBhvr>
                                            <p:cTn id="55" dur="1" fill="hold">
                                              <p:stCondLst>
                                                <p:cond delay="0"/>
                                              </p:stCondLst>
                                            </p:cTn>
                                            <p:tgtEl>
                                              <p:spTgt spid="69"/>
                                            </p:tgtEl>
                                            <p:attrNameLst>
                                              <p:attrName>style.visibility</p:attrName>
                                            </p:attrNameLst>
                                          </p:cBhvr>
                                          <p:to>
                                            <p:strVal val="visible"/>
                                          </p:to>
                                        </p:set>
                                        <p:animEffect transition="in" filter="wipe(left)">
                                          <p:cBhvr>
                                            <p:cTn id="5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P spid="6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矩形 136"/>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138" name="组合 137"/>
          <p:cNvGrpSpPr/>
          <p:nvPr/>
        </p:nvGrpSpPr>
        <p:grpSpPr>
          <a:xfrm>
            <a:off x="980579" y="2387357"/>
            <a:ext cx="870074" cy="869820"/>
            <a:chOff x="1466675" y="3784103"/>
            <a:chExt cx="1301392" cy="1301862"/>
          </a:xfrm>
        </p:grpSpPr>
        <p:grpSp>
          <p:nvGrpSpPr>
            <p:cNvPr id="139" name="组合 138"/>
            <p:cNvGrpSpPr/>
            <p:nvPr/>
          </p:nvGrpSpPr>
          <p:grpSpPr>
            <a:xfrm>
              <a:off x="1466675" y="3784103"/>
              <a:ext cx="1301392" cy="1301862"/>
              <a:chOff x="4345444" y="2542859"/>
              <a:chExt cx="1810550" cy="1811205"/>
            </a:xfrm>
          </p:grpSpPr>
          <p:grpSp>
            <p:nvGrpSpPr>
              <p:cNvPr id="141"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43" name="同心圆 14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4" name="椭圆 14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2" name="椭圆 141"/>
              <p:cNvSpPr/>
              <p:nvPr/>
            </p:nvSpPr>
            <p:spPr>
              <a:xfrm>
                <a:off x="4447523" y="2644973"/>
                <a:ext cx="1606393" cy="160697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0" name="TextBox 97"/>
            <p:cNvSpPr txBox="1"/>
            <p:nvPr/>
          </p:nvSpPr>
          <p:spPr>
            <a:xfrm>
              <a:off x="1602998" y="4180598"/>
              <a:ext cx="1028745" cy="600925"/>
            </a:xfrm>
            <a:prstGeom prst="rect">
              <a:avLst/>
            </a:prstGeom>
            <a:noFill/>
          </p:spPr>
          <p:txBody>
            <a:bodyPr wrap="square" lIns="184256" tIns="92128" rIns="184256" bIns="92128"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2083956" y="2504346"/>
            <a:ext cx="708513" cy="658319"/>
            <a:chOff x="3117025" y="3959191"/>
            <a:chExt cx="1059738" cy="985306"/>
          </a:xfrm>
        </p:grpSpPr>
        <p:grpSp>
          <p:nvGrpSpPr>
            <p:cNvPr id="146" name="组合 145"/>
            <p:cNvGrpSpPr/>
            <p:nvPr/>
          </p:nvGrpSpPr>
          <p:grpSpPr>
            <a:xfrm>
              <a:off x="3117025" y="3959191"/>
              <a:ext cx="984950" cy="985306"/>
              <a:chOff x="4345444" y="2542859"/>
              <a:chExt cx="1810550" cy="1811205"/>
            </a:xfrm>
          </p:grpSpPr>
          <p:grpSp>
            <p:nvGrpSpPr>
              <p:cNvPr id="148" name="组合 14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0" name="同心圆 14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1" name="椭圆 15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9" name="椭圆 148"/>
              <p:cNvSpPr/>
              <p:nvPr/>
            </p:nvSpPr>
            <p:spPr>
              <a:xfrm>
                <a:off x="4483177" y="2680639"/>
                <a:ext cx="1535084" cy="1535638"/>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7" name="TextBox 104"/>
            <p:cNvSpPr txBox="1"/>
            <p:nvPr/>
          </p:nvSpPr>
          <p:spPr>
            <a:xfrm>
              <a:off x="3148018" y="4196693"/>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52" name="组合 151"/>
          <p:cNvGrpSpPr/>
          <p:nvPr/>
        </p:nvGrpSpPr>
        <p:grpSpPr>
          <a:xfrm>
            <a:off x="2975769" y="2392603"/>
            <a:ext cx="882051" cy="881795"/>
            <a:chOff x="4450933" y="3791953"/>
            <a:chExt cx="1319306" cy="1319782"/>
          </a:xfrm>
        </p:grpSpPr>
        <p:grpSp>
          <p:nvGrpSpPr>
            <p:cNvPr id="153" name="组合 152"/>
            <p:cNvGrpSpPr/>
            <p:nvPr/>
          </p:nvGrpSpPr>
          <p:grpSpPr>
            <a:xfrm>
              <a:off x="4450933" y="3791953"/>
              <a:ext cx="1319306" cy="1319782"/>
              <a:chOff x="4345444" y="2542859"/>
              <a:chExt cx="1810550" cy="1811205"/>
            </a:xfrm>
          </p:grpSpPr>
          <p:grpSp>
            <p:nvGrpSpPr>
              <p:cNvPr id="155" name="组合 15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57" name="同心圆 15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58" name="椭圆 157"/>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6" name="椭圆 155"/>
              <p:cNvSpPr/>
              <p:nvPr/>
            </p:nvSpPr>
            <p:spPr>
              <a:xfrm>
                <a:off x="4427702" y="2656211"/>
                <a:ext cx="1606932" cy="1607514"/>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54" name="TextBox 111"/>
            <p:cNvSpPr txBox="1"/>
            <p:nvPr/>
          </p:nvSpPr>
          <p:spPr>
            <a:xfrm>
              <a:off x="4624965" y="4194851"/>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59" name="组合 158"/>
          <p:cNvGrpSpPr/>
          <p:nvPr/>
        </p:nvGrpSpPr>
        <p:grpSpPr>
          <a:xfrm>
            <a:off x="4091125" y="2493111"/>
            <a:ext cx="721287" cy="680781"/>
            <a:chOff x="6119197" y="3942381"/>
            <a:chExt cx="1078849" cy="1018926"/>
          </a:xfrm>
        </p:grpSpPr>
        <p:grpSp>
          <p:nvGrpSpPr>
            <p:cNvPr id="160" name="组合 159"/>
            <p:cNvGrpSpPr/>
            <p:nvPr/>
          </p:nvGrpSpPr>
          <p:grpSpPr>
            <a:xfrm>
              <a:off x="6119197" y="3942381"/>
              <a:ext cx="1018558" cy="1018926"/>
              <a:chOff x="4345444" y="2542859"/>
              <a:chExt cx="1810550" cy="1811205"/>
            </a:xfrm>
          </p:grpSpPr>
          <p:grpSp>
            <p:nvGrpSpPr>
              <p:cNvPr id="162" name="组合 16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64" name="同心圆 16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65" name="椭圆 16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3" name="椭圆 162"/>
              <p:cNvSpPr/>
              <p:nvPr/>
            </p:nvSpPr>
            <p:spPr>
              <a:xfrm>
                <a:off x="4466846" y="2664303"/>
                <a:ext cx="1567743" cy="1568310"/>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1" name="TextBox 118"/>
            <p:cNvSpPr txBox="1"/>
            <p:nvPr/>
          </p:nvSpPr>
          <p:spPr>
            <a:xfrm>
              <a:off x="6169299" y="4182440"/>
              <a:ext cx="1028747"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66" name="组合 165"/>
          <p:cNvGrpSpPr/>
          <p:nvPr/>
        </p:nvGrpSpPr>
        <p:grpSpPr>
          <a:xfrm>
            <a:off x="4981933" y="2493112"/>
            <a:ext cx="801755" cy="680781"/>
            <a:chOff x="7451602" y="3942381"/>
            <a:chExt cx="1199205" cy="1018926"/>
          </a:xfrm>
        </p:grpSpPr>
        <p:grpSp>
          <p:nvGrpSpPr>
            <p:cNvPr id="167" name="组合 166"/>
            <p:cNvGrpSpPr/>
            <p:nvPr/>
          </p:nvGrpSpPr>
          <p:grpSpPr>
            <a:xfrm>
              <a:off x="7486713" y="3942381"/>
              <a:ext cx="1018558" cy="1018926"/>
              <a:chOff x="4345444" y="2542859"/>
              <a:chExt cx="1810550" cy="1811205"/>
            </a:xfrm>
          </p:grpSpPr>
          <p:grpSp>
            <p:nvGrpSpPr>
              <p:cNvPr id="169" name="组合 16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1" name="同心圆 17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72" name="椭圆 17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0" name="椭圆 169"/>
              <p:cNvSpPr/>
              <p:nvPr/>
            </p:nvSpPr>
            <p:spPr>
              <a:xfrm>
                <a:off x="4466990" y="2664444"/>
                <a:ext cx="1567461" cy="156802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8" name="TextBox 125"/>
            <p:cNvSpPr txBox="1"/>
            <p:nvPr/>
          </p:nvSpPr>
          <p:spPr>
            <a:xfrm>
              <a:off x="7451602" y="4199438"/>
              <a:ext cx="1199205" cy="531826"/>
            </a:xfrm>
            <a:prstGeom prst="rect">
              <a:avLst/>
            </a:prstGeom>
            <a:noFill/>
          </p:spPr>
          <p:txBody>
            <a:bodyPr wrap="square" lIns="184256" tIns="92128" rIns="184256" bIns="92128"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10</a:t>
              </a:r>
              <a:r>
                <a:rPr lang="zh-CN" altLang="en-US" sz="1050" dirty="0">
                  <a:solidFill>
                    <a:schemeClr val="bg1"/>
                  </a:solidFill>
                  <a:latin typeface="微软雅黑" panose="020B0503020204020204" pitchFamily="34" charset="-122"/>
                  <a:ea typeface="微软雅黑" panose="020B0503020204020204" pitchFamily="34" charset="-122"/>
                </a:rPr>
                <a:t>月</a:t>
              </a:r>
            </a:p>
          </p:txBody>
        </p:sp>
      </p:grpSp>
      <p:grpSp>
        <p:nvGrpSpPr>
          <p:cNvPr id="173" name="组合 172"/>
          <p:cNvGrpSpPr/>
          <p:nvPr/>
        </p:nvGrpSpPr>
        <p:grpSpPr>
          <a:xfrm>
            <a:off x="5919688" y="2380197"/>
            <a:ext cx="906873" cy="906611"/>
            <a:chOff x="8854229" y="3773382"/>
            <a:chExt cx="1356434" cy="1356924"/>
          </a:xfrm>
        </p:grpSpPr>
        <p:grpSp>
          <p:nvGrpSpPr>
            <p:cNvPr id="174" name="组合 173"/>
            <p:cNvGrpSpPr/>
            <p:nvPr/>
          </p:nvGrpSpPr>
          <p:grpSpPr>
            <a:xfrm>
              <a:off x="8854229" y="3773382"/>
              <a:ext cx="1356434" cy="1356924"/>
              <a:chOff x="4345444" y="2542859"/>
              <a:chExt cx="1810550" cy="1811205"/>
            </a:xfrm>
          </p:grpSpPr>
          <p:grpSp>
            <p:nvGrpSpPr>
              <p:cNvPr id="176" name="组合 17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8" name="同心圆 17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79" name="椭圆 17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7" name="椭圆 176"/>
              <p:cNvSpPr/>
              <p:nvPr/>
            </p:nvSpPr>
            <p:spPr>
              <a:xfrm>
                <a:off x="4464837" y="2666232"/>
                <a:ext cx="1571762" cy="1572325"/>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75" name="TextBox 132"/>
            <p:cNvSpPr txBox="1"/>
            <p:nvPr/>
          </p:nvSpPr>
          <p:spPr>
            <a:xfrm>
              <a:off x="8964047" y="4180595"/>
              <a:ext cx="122829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80" name="组合 179"/>
          <p:cNvGrpSpPr/>
          <p:nvPr/>
        </p:nvGrpSpPr>
        <p:grpSpPr>
          <a:xfrm>
            <a:off x="7059865" y="2216984"/>
            <a:ext cx="1233392" cy="1233035"/>
            <a:chOff x="10559621" y="3529102"/>
            <a:chExt cx="1844818" cy="1845484"/>
          </a:xfrm>
        </p:grpSpPr>
        <p:grpSp>
          <p:nvGrpSpPr>
            <p:cNvPr id="181" name="组合 180"/>
            <p:cNvGrpSpPr/>
            <p:nvPr/>
          </p:nvGrpSpPr>
          <p:grpSpPr>
            <a:xfrm>
              <a:off x="10559621" y="3529102"/>
              <a:ext cx="1844818" cy="1845484"/>
              <a:chOff x="4345444" y="2542859"/>
              <a:chExt cx="1810550" cy="1811205"/>
            </a:xfrm>
          </p:grpSpPr>
          <p:grpSp>
            <p:nvGrpSpPr>
              <p:cNvPr id="183" name="组合 18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85" name="同心圆 18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86" name="椭圆 18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4" name="椭圆 183"/>
              <p:cNvSpPr/>
              <p:nvPr/>
            </p:nvSpPr>
            <p:spPr>
              <a:xfrm>
                <a:off x="4422287" y="2619728"/>
                <a:ext cx="1656864" cy="1657461"/>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82" name="TextBox 139"/>
            <p:cNvSpPr txBox="1"/>
            <p:nvPr/>
          </p:nvSpPr>
          <p:spPr>
            <a:xfrm>
              <a:off x="10931218" y="4180595"/>
              <a:ext cx="1206866"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187" name="组合 186"/>
          <p:cNvGrpSpPr/>
          <p:nvPr/>
        </p:nvGrpSpPr>
        <p:grpSpPr>
          <a:xfrm>
            <a:off x="520722" y="1224701"/>
            <a:ext cx="1941851" cy="1111340"/>
            <a:chOff x="689131" y="1318791"/>
            <a:chExt cx="1631535" cy="1055019"/>
          </a:xfrm>
        </p:grpSpPr>
        <p:sp>
          <p:nvSpPr>
            <p:cNvPr id="188"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189" name="组合 188"/>
            <p:cNvGrpSpPr/>
            <p:nvPr/>
          </p:nvGrpSpPr>
          <p:grpSpPr>
            <a:xfrm>
              <a:off x="689131" y="1318791"/>
              <a:ext cx="1631535" cy="1055019"/>
              <a:chOff x="689131" y="1318791"/>
              <a:chExt cx="1631535" cy="1055019"/>
            </a:xfrm>
          </p:grpSpPr>
          <p:cxnSp>
            <p:nvCxnSpPr>
              <p:cNvPr id="190" name="直接连接符 189"/>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91"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92" name="组合 191"/>
          <p:cNvGrpSpPr/>
          <p:nvPr/>
        </p:nvGrpSpPr>
        <p:grpSpPr>
          <a:xfrm>
            <a:off x="2416429" y="1222772"/>
            <a:ext cx="1854881" cy="1144228"/>
            <a:chOff x="770508" y="1462813"/>
            <a:chExt cx="1372987" cy="965241"/>
          </a:xfrm>
        </p:grpSpPr>
        <p:sp>
          <p:nvSpPr>
            <p:cNvPr id="193" name="TextBox 150"/>
            <p:cNvSpPr txBox="1"/>
            <p:nvPr/>
          </p:nvSpPr>
          <p:spPr>
            <a:xfrm>
              <a:off x="770508" y="1767302"/>
              <a:ext cx="1372987" cy="660752"/>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194" name="组合 193"/>
            <p:cNvGrpSpPr/>
            <p:nvPr/>
          </p:nvGrpSpPr>
          <p:grpSpPr>
            <a:xfrm>
              <a:off x="947384" y="1462813"/>
              <a:ext cx="1008112" cy="941123"/>
              <a:chOff x="947384" y="1462813"/>
              <a:chExt cx="1008112" cy="941123"/>
            </a:xfrm>
          </p:grpSpPr>
          <p:cxnSp>
            <p:nvCxnSpPr>
              <p:cNvPr id="195" name="直接连接符 194"/>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96"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197" name="组合 196"/>
          <p:cNvGrpSpPr/>
          <p:nvPr/>
        </p:nvGrpSpPr>
        <p:grpSpPr>
          <a:xfrm>
            <a:off x="4359892" y="1224701"/>
            <a:ext cx="1920900" cy="1137206"/>
            <a:chOff x="773829" y="1541325"/>
            <a:chExt cx="1366344" cy="881079"/>
          </a:xfrm>
        </p:grpSpPr>
        <p:sp>
          <p:nvSpPr>
            <p:cNvPr id="198" name="TextBox 155"/>
            <p:cNvSpPr txBox="1"/>
            <p:nvPr/>
          </p:nvSpPr>
          <p:spPr>
            <a:xfrm>
              <a:off x="773829" y="1815540"/>
              <a:ext cx="1366344" cy="60686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199" name="组合 198"/>
            <p:cNvGrpSpPr/>
            <p:nvPr/>
          </p:nvGrpSpPr>
          <p:grpSpPr>
            <a:xfrm>
              <a:off x="971122" y="1541325"/>
              <a:ext cx="1008112" cy="866056"/>
              <a:chOff x="971122" y="1541325"/>
              <a:chExt cx="1008112" cy="866056"/>
            </a:xfrm>
          </p:grpSpPr>
          <p:cxnSp>
            <p:nvCxnSpPr>
              <p:cNvPr id="200" name="直接连接符 199"/>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01"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202" name="组合 201"/>
          <p:cNvGrpSpPr/>
          <p:nvPr/>
        </p:nvGrpSpPr>
        <p:grpSpPr>
          <a:xfrm>
            <a:off x="6643072" y="1203598"/>
            <a:ext cx="1942040" cy="1137979"/>
            <a:chOff x="726816" y="1484176"/>
            <a:chExt cx="1460370" cy="908342"/>
          </a:xfrm>
        </p:grpSpPr>
        <p:sp>
          <p:nvSpPr>
            <p:cNvPr id="203" name="TextBox 160"/>
            <p:cNvSpPr txBox="1"/>
            <p:nvPr/>
          </p:nvSpPr>
          <p:spPr>
            <a:xfrm>
              <a:off x="726816" y="1767301"/>
              <a:ext cx="1460370" cy="62521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204" name="组合 203"/>
            <p:cNvGrpSpPr/>
            <p:nvPr/>
          </p:nvGrpSpPr>
          <p:grpSpPr>
            <a:xfrm>
              <a:off x="947384" y="1484176"/>
              <a:ext cx="1008112" cy="820803"/>
              <a:chOff x="947384" y="1484176"/>
              <a:chExt cx="1008112" cy="820803"/>
            </a:xfrm>
          </p:grpSpPr>
          <p:cxnSp>
            <p:nvCxnSpPr>
              <p:cNvPr id="205" name="直接连接符 204"/>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06"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207" name="组合 206"/>
          <p:cNvGrpSpPr/>
          <p:nvPr/>
        </p:nvGrpSpPr>
        <p:grpSpPr>
          <a:xfrm>
            <a:off x="1448649" y="3371428"/>
            <a:ext cx="1847714" cy="1107325"/>
            <a:chOff x="793884" y="1340833"/>
            <a:chExt cx="1326235" cy="1020857"/>
          </a:xfrm>
        </p:grpSpPr>
        <p:sp>
          <p:nvSpPr>
            <p:cNvPr id="208"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209" name="组合 208"/>
            <p:cNvGrpSpPr/>
            <p:nvPr/>
          </p:nvGrpSpPr>
          <p:grpSpPr>
            <a:xfrm>
              <a:off x="947384" y="1340833"/>
              <a:ext cx="1008112" cy="540984"/>
              <a:chOff x="947384" y="1340833"/>
              <a:chExt cx="1008112" cy="540984"/>
            </a:xfrm>
          </p:grpSpPr>
          <p:cxnSp>
            <p:nvCxnSpPr>
              <p:cNvPr id="210" name="直接连接符 20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11"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212" name="组合 211"/>
          <p:cNvGrpSpPr/>
          <p:nvPr/>
        </p:nvGrpSpPr>
        <p:grpSpPr>
          <a:xfrm>
            <a:off x="3439099" y="3371428"/>
            <a:ext cx="1853512" cy="1120592"/>
            <a:chOff x="791804" y="1340833"/>
            <a:chExt cx="1330396" cy="1033088"/>
          </a:xfrm>
        </p:grpSpPr>
        <p:sp>
          <p:nvSpPr>
            <p:cNvPr id="213"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214" name="组合 213"/>
            <p:cNvGrpSpPr/>
            <p:nvPr/>
          </p:nvGrpSpPr>
          <p:grpSpPr>
            <a:xfrm>
              <a:off x="947384" y="1340833"/>
              <a:ext cx="1008112" cy="540984"/>
              <a:chOff x="947384" y="1340833"/>
              <a:chExt cx="1008112" cy="540984"/>
            </a:xfrm>
          </p:grpSpPr>
          <p:cxnSp>
            <p:nvCxnSpPr>
              <p:cNvPr id="215" name="直接连接符 21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16"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grpSp>
        <p:nvGrpSpPr>
          <p:cNvPr id="217" name="组合 216"/>
          <p:cNvGrpSpPr/>
          <p:nvPr/>
        </p:nvGrpSpPr>
        <p:grpSpPr>
          <a:xfrm>
            <a:off x="5324697" y="3427058"/>
            <a:ext cx="2056292" cy="1064962"/>
            <a:chOff x="719029" y="1340833"/>
            <a:chExt cx="1475946" cy="981802"/>
          </a:xfrm>
        </p:grpSpPr>
        <p:sp>
          <p:nvSpPr>
            <p:cNvPr id="218"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a:t>
              </a:r>
            </a:p>
          </p:txBody>
        </p:sp>
        <p:grpSp>
          <p:nvGrpSpPr>
            <p:cNvPr id="219" name="组合 218"/>
            <p:cNvGrpSpPr/>
            <p:nvPr/>
          </p:nvGrpSpPr>
          <p:grpSpPr>
            <a:xfrm>
              <a:off x="947384" y="1340833"/>
              <a:ext cx="1008112" cy="540984"/>
              <a:chOff x="947384" y="1340833"/>
              <a:chExt cx="1008112" cy="540984"/>
            </a:xfrm>
          </p:grpSpPr>
          <p:cxnSp>
            <p:nvCxnSpPr>
              <p:cNvPr id="220" name="直接连接符 219"/>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221"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sp>
        <p:nvSpPr>
          <p:cNvPr id="88"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rPr>
              <a:t>年度工作概述</a:t>
            </a:r>
            <a:endParaRPr lang="zh-CN" altLang="en-US" sz="1600" b="1" dirty="0">
              <a:latin typeface="+mn-ea"/>
              <a:ea typeface="+mn-ea"/>
              <a:cs typeface="+mn-ea"/>
              <a:sym typeface="+mn-lt"/>
            </a:endParaRPr>
          </a:p>
        </p:txBody>
      </p:sp>
      <p:sp>
        <p:nvSpPr>
          <p:cNvPr id="89" name="文本框 88"/>
          <p:cNvSpPr txBox="1"/>
          <p:nvPr/>
        </p:nvSpPr>
        <p:spPr>
          <a:xfrm>
            <a:off x="395536" y="0"/>
            <a:ext cx="655949"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01</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wipe(left)">
                                          <p:cBhvr>
                                            <p:cTn id="7" dur="1000"/>
                                            <p:tgtEl>
                                              <p:spTgt spid="137"/>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138"/>
                                            </p:tgtEl>
                                            <p:attrNameLst>
                                              <p:attrName>style.visibility</p:attrName>
                                            </p:attrNameLst>
                                          </p:cBhvr>
                                          <p:to>
                                            <p:strVal val="visible"/>
                                          </p:to>
                                        </p:set>
                                        <p:anim calcmode="lin" valueType="num" p14:bounceEnd="55000">
                                          <p:cBhvr additive="base">
                                            <p:cTn id="11" dur="1500" fill="hold"/>
                                            <p:tgtEl>
                                              <p:spTgt spid="138"/>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138"/>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45"/>
                                            </p:tgtEl>
                                            <p:attrNameLst>
                                              <p:attrName>style.visibility</p:attrName>
                                            </p:attrNameLst>
                                          </p:cBhvr>
                                          <p:to>
                                            <p:strVal val="visible"/>
                                          </p:to>
                                        </p:set>
                                        <p:anim calcmode="lin" valueType="num" p14:bounceEnd="55000">
                                          <p:cBhvr additive="base">
                                            <p:cTn id="15" dur="1500" fill="hold"/>
                                            <p:tgtEl>
                                              <p:spTgt spid="145"/>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45"/>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52"/>
                                            </p:tgtEl>
                                            <p:attrNameLst>
                                              <p:attrName>style.visibility</p:attrName>
                                            </p:attrNameLst>
                                          </p:cBhvr>
                                          <p:to>
                                            <p:strVal val="visible"/>
                                          </p:to>
                                        </p:set>
                                        <p:anim calcmode="lin" valueType="num" p14:bounceEnd="55000">
                                          <p:cBhvr additive="base">
                                            <p:cTn id="19" dur="1500" fill="hold"/>
                                            <p:tgtEl>
                                              <p:spTgt spid="152"/>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52"/>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159"/>
                                            </p:tgtEl>
                                            <p:attrNameLst>
                                              <p:attrName>style.visibility</p:attrName>
                                            </p:attrNameLst>
                                          </p:cBhvr>
                                          <p:to>
                                            <p:strVal val="visible"/>
                                          </p:to>
                                        </p:set>
                                        <p:anim calcmode="lin" valueType="num" p14:bounceEnd="55000">
                                          <p:cBhvr additive="base">
                                            <p:cTn id="23" dur="1500" fill="hold"/>
                                            <p:tgtEl>
                                              <p:spTgt spid="159"/>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159"/>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166"/>
                                            </p:tgtEl>
                                            <p:attrNameLst>
                                              <p:attrName>style.visibility</p:attrName>
                                            </p:attrNameLst>
                                          </p:cBhvr>
                                          <p:to>
                                            <p:strVal val="visible"/>
                                          </p:to>
                                        </p:set>
                                        <p:anim calcmode="lin" valueType="num" p14:bounceEnd="55000">
                                          <p:cBhvr additive="base">
                                            <p:cTn id="27" dur="1500" fill="hold"/>
                                            <p:tgtEl>
                                              <p:spTgt spid="166"/>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166"/>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173"/>
                                            </p:tgtEl>
                                            <p:attrNameLst>
                                              <p:attrName>style.visibility</p:attrName>
                                            </p:attrNameLst>
                                          </p:cBhvr>
                                          <p:to>
                                            <p:strVal val="visible"/>
                                          </p:to>
                                        </p:set>
                                        <p:anim calcmode="lin" valueType="num" p14:bounceEnd="55000">
                                          <p:cBhvr additive="base">
                                            <p:cTn id="31" dur="1500" fill="hold"/>
                                            <p:tgtEl>
                                              <p:spTgt spid="173"/>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173"/>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180"/>
                                            </p:tgtEl>
                                            <p:attrNameLst>
                                              <p:attrName>style.visibility</p:attrName>
                                            </p:attrNameLst>
                                          </p:cBhvr>
                                          <p:to>
                                            <p:strVal val="visible"/>
                                          </p:to>
                                        </p:set>
                                        <p:anim calcmode="lin" valueType="num" p14:bounceEnd="55000">
                                          <p:cBhvr additive="base">
                                            <p:cTn id="35" dur="1500" fill="hold"/>
                                            <p:tgtEl>
                                              <p:spTgt spid="180"/>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180"/>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202"/>
                                            </p:tgtEl>
                                            <p:attrNameLst>
                                              <p:attrName>style.visibility</p:attrName>
                                            </p:attrNameLst>
                                          </p:cBhvr>
                                          <p:to>
                                            <p:strVal val="visible"/>
                                          </p:to>
                                        </p:set>
                                        <p:animEffect transition="in" filter="fade">
                                          <p:cBhvr>
                                            <p:cTn id="40" dur="500"/>
                                            <p:tgtEl>
                                              <p:spTgt spid="202"/>
                                            </p:tgtEl>
                                          </p:cBhvr>
                                        </p:animEffect>
                                        <p:anim calcmode="lin" valueType="num">
                                          <p:cBhvr>
                                            <p:cTn id="41" dur="500" fill="hold"/>
                                            <p:tgtEl>
                                              <p:spTgt spid="202"/>
                                            </p:tgtEl>
                                            <p:attrNameLst>
                                              <p:attrName>ppt_x</p:attrName>
                                            </p:attrNameLst>
                                          </p:cBhvr>
                                          <p:tavLst>
                                            <p:tav tm="0">
                                              <p:val>
                                                <p:strVal val="#ppt_x"/>
                                              </p:val>
                                            </p:tav>
                                            <p:tav tm="100000">
                                              <p:val>
                                                <p:strVal val="#ppt_x"/>
                                              </p:val>
                                            </p:tav>
                                          </p:tavLst>
                                        </p:anim>
                                        <p:anim calcmode="lin" valueType="num">
                                          <p:cBhvr>
                                            <p:cTn id="42" dur="500" fill="hold"/>
                                            <p:tgtEl>
                                              <p:spTgt spid="202"/>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97"/>
                                            </p:tgtEl>
                                            <p:attrNameLst>
                                              <p:attrName>style.visibility</p:attrName>
                                            </p:attrNameLst>
                                          </p:cBhvr>
                                          <p:to>
                                            <p:strVal val="visible"/>
                                          </p:to>
                                        </p:set>
                                        <p:animEffect transition="in" filter="fade">
                                          <p:cBhvr>
                                            <p:cTn id="45" dur="500"/>
                                            <p:tgtEl>
                                              <p:spTgt spid="197"/>
                                            </p:tgtEl>
                                          </p:cBhvr>
                                        </p:animEffect>
                                        <p:anim calcmode="lin" valueType="num">
                                          <p:cBhvr>
                                            <p:cTn id="46" dur="500" fill="hold"/>
                                            <p:tgtEl>
                                              <p:spTgt spid="197"/>
                                            </p:tgtEl>
                                            <p:attrNameLst>
                                              <p:attrName>ppt_x</p:attrName>
                                            </p:attrNameLst>
                                          </p:cBhvr>
                                          <p:tavLst>
                                            <p:tav tm="0">
                                              <p:val>
                                                <p:strVal val="#ppt_x"/>
                                              </p:val>
                                            </p:tav>
                                            <p:tav tm="100000">
                                              <p:val>
                                                <p:strVal val="#ppt_x"/>
                                              </p:val>
                                            </p:tav>
                                          </p:tavLst>
                                        </p:anim>
                                        <p:anim calcmode="lin" valueType="num">
                                          <p:cBhvr>
                                            <p:cTn id="47" dur="500" fill="hold"/>
                                            <p:tgtEl>
                                              <p:spTgt spid="19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92"/>
                                            </p:tgtEl>
                                            <p:attrNameLst>
                                              <p:attrName>style.visibility</p:attrName>
                                            </p:attrNameLst>
                                          </p:cBhvr>
                                          <p:to>
                                            <p:strVal val="visible"/>
                                          </p:to>
                                        </p:set>
                                        <p:animEffect transition="in" filter="fade">
                                          <p:cBhvr>
                                            <p:cTn id="50" dur="500"/>
                                            <p:tgtEl>
                                              <p:spTgt spid="192"/>
                                            </p:tgtEl>
                                          </p:cBhvr>
                                        </p:animEffect>
                                        <p:anim calcmode="lin" valueType="num">
                                          <p:cBhvr>
                                            <p:cTn id="51" dur="500" fill="hold"/>
                                            <p:tgtEl>
                                              <p:spTgt spid="192"/>
                                            </p:tgtEl>
                                            <p:attrNameLst>
                                              <p:attrName>ppt_x</p:attrName>
                                            </p:attrNameLst>
                                          </p:cBhvr>
                                          <p:tavLst>
                                            <p:tav tm="0">
                                              <p:val>
                                                <p:strVal val="#ppt_x"/>
                                              </p:val>
                                            </p:tav>
                                            <p:tav tm="100000">
                                              <p:val>
                                                <p:strVal val="#ppt_x"/>
                                              </p:val>
                                            </p:tav>
                                          </p:tavLst>
                                        </p:anim>
                                        <p:anim calcmode="lin" valueType="num">
                                          <p:cBhvr>
                                            <p:cTn id="52" dur="500" fill="hold"/>
                                            <p:tgtEl>
                                              <p:spTgt spid="19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87"/>
                                            </p:tgtEl>
                                            <p:attrNameLst>
                                              <p:attrName>style.visibility</p:attrName>
                                            </p:attrNameLst>
                                          </p:cBhvr>
                                          <p:to>
                                            <p:strVal val="visible"/>
                                          </p:to>
                                        </p:set>
                                        <p:animEffect transition="in" filter="fade">
                                          <p:cBhvr>
                                            <p:cTn id="55" dur="500"/>
                                            <p:tgtEl>
                                              <p:spTgt spid="187"/>
                                            </p:tgtEl>
                                          </p:cBhvr>
                                        </p:animEffect>
                                        <p:anim calcmode="lin" valueType="num">
                                          <p:cBhvr>
                                            <p:cTn id="56" dur="500" fill="hold"/>
                                            <p:tgtEl>
                                              <p:spTgt spid="187"/>
                                            </p:tgtEl>
                                            <p:attrNameLst>
                                              <p:attrName>ppt_x</p:attrName>
                                            </p:attrNameLst>
                                          </p:cBhvr>
                                          <p:tavLst>
                                            <p:tav tm="0">
                                              <p:val>
                                                <p:strVal val="#ppt_x"/>
                                              </p:val>
                                            </p:tav>
                                            <p:tav tm="100000">
                                              <p:val>
                                                <p:strVal val="#ppt_x"/>
                                              </p:val>
                                            </p:tav>
                                          </p:tavLst>
                                        </p:anim>
                                        <p:anim calcmode="lin" valueType="num">
                                          <p:cBhvr>
                                            <p:cTn id="57" dur="500" fill="hold"/>
                                            <p:tgtEl>
                                              <p:spTgt spid="187"/>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07"/>
                                            </p:tgtEl>
                                            <p:attrNameLst>
                                              <p:attrName>style.visibility</p:attrName>
                                            </p:attrNameLst>
                                          </p:cBhvr>
                                          <p:to>
                                            <p:strVal val="visible"/>
                                          </p:to>
                                        </p:set>
                                        <p:animEffect transition="in" filter="fade">
                                          <p:cBhvr>
                                            <p:cTn id="60" dur="500"/>
                                            <p:tgtEl>
                                              <p:spTgt spid="207"/>
                                            </p:tgtEl>
                                          </p:cBhvr>
                                        </p:animEffect>
                                        <p:anim calcmode="lin" valueType="num">
                                          <p:cBhvr>
                                            <p:cTn id="61" dur="500" fill="hold"/>
                                            <p:tgtEl>
                                              <p:spTgt spid="207"/>
                                            </p:tgtEl>
                                            <p:attrNameLst>
                                              <p:attrName>ppt_x</p:attrName>
                                            </p:attrNameLst>
                                          </p:cBhvr>
                                          <p:tavLst>
                                            <p:tav tm="0">
                                              <p:val>
                                                <p:strVal val="#ppt_x"/>
                                              </p:val>
                                            </p:tav>
                                            <p:tav tm="100000">
                                              <p:val>
                                                <p:strVal val="#ppt_x"/>
                                              </p:val>
                                            </p:tav>
                                          </p:tavLst>
                                        </p:anim>
                                        <p:anim calcmode="lin" valueType="num">
                                          <p:cBhvr>
                                            <p:cTn id="62" dur="500" fill="hold"/>
                                            <p:tgtEl>
                                              <p:spTgt spid="20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212"/>
                                            </p:tgtEl>
                                            <p:attrNameLst>
                                              <p:attrName>style.visibility</p:attrName>
                                            </p:attrNameLst>
                                          </p:cBhvr>
                                          <p:to>
                                            <p:strVal val="visible"/>
                                          </p:to>
                                        </p:set>
                                        <p:animEffect transition="in" filter="fade">
                                          <p:cBhvr>
                                            <p:cTn id="65" dur="500"/>
                                            <p:tgtEl>
                                              <p:spTgt spid="212"/>
                                            </p:tgtEl>
                                          </p:cBhvr>
                                        </p:animEffect>
                                        <p:anim calcmode="lin" valueType="num">
                                          <p:cBhvr>
                                            <p:cTn id="66" dur="500" fill="hold"/>
                                            <p:tgtEl>
                                              <p:spTgt spid="212"/>
                                            </p:tgtEl>
                                            <p:attrNameLst>
                                              <p:attrName>ppt_x</p:attrName>
                                            </p:attrNameLst>
                                          </p:cBhvr>
                                          <p:tavLst>
                                            <p:tav tm="0">
                                              <p:val>
                                                <p:strVal val="#ppt_x"/>
                                              </p:val>
                                            </p:tav>
                                            <p:tav tm="100000">
                                              <p:val>
                                                <p:strVal val="#ppt_x"/>
                                              </p:val>
                                            </p:tav>
                                          </p:tavLst>
                                        </p:anim>
                                        <p:anim calcmode="lin" valueType="num">
                                          <p:cBhvr>
                                            <p:cTn id="67" dur="500" fill="hold"/>
                                            <p:tgtEl>
                                              <p:spTgt spid="21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217"/>
                                            </p:tgtEl>
                                            <p:attrNameLst>
                                              <p:attrName>style.visibility</p:attrName>
                                            </p:attrNameLst>
                                          </p:cBhvr>
                                          <p:to>
                                            <p:strVal val="visible"/>
                                          </p:to>
                                        </p:set>
                                        <p:animEffect transition="in" filter="fade">
                                          <p:cBhvr>
                                            <p:cTn id="70" dur="500"/>
                                            <p:tgtEl>
                                              <p:spTgt spid="217"/>
                                            </p:tgtEl>
                                          </p:cBhvr>
                                        </p:animEffect>
                                        <p:anim calcmode="lin" valueType="num">
                                          <p:cBhvr>
                                            <p:cTn id="71" dur="500" fill="hold"/>
                                            <p:tgtEl>
                                              <p:spTgt spid="217"/>
                                            </p:tgtEl>
                                            <p:attrNameLst>
                                              <p:attrName>ppt_x</p:attrName>
                                            </p:attrNameLst>
                                          </p:cBhvr>
                                          <p:tavLst>
                                            <p:tav tm="0">
                                              <p:val>
                                                <p:strVal val="#ppt_x"/>
                                              </p:val>
                                            </p:tav>
                                            <p:tav tm="100000">
                                              <p:val>
                                                <p:strVal val="#ppt_x"/>
                                              </p:val>
                                            </p:tav>
                                          </p:tavLst>
                                        </p:anim>
                                        <p:anim calcmode="lin" valueType="num">
                                          <p:cBhvr>
                                            <p:cTn id="72" dur="500" fill="hold"/>
                                            <p:tgtEl>
                                              <p:spTgt spid="217"/>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22" presetClass="entr" presetSubtype="8" fill="hold" grpId="0" nodeType="afterEffect">
                                      <p:stCondLst>
                                        <p:cond delay="0"/>
                                      </p:stCondLst>
                                      <p:childTnLst>
                                        <p:set>
                                          <p:cBhvr>
                                            <p:cTn id="75" dur="1" fill="hold">
                                              <p:stCondLst>
                                                <p:cond delay="0"/>
                                              </p:stCondLst>
                                            </p:cTn>
                                            <p:tgtEl>
                                              <p:spTgt spid="88"/>
                                            </p:tgtEl>
                                            <p:attrNameLst>
                                              <p:attrName>style.visibility</p:attrName>
                                            </p:attrNameLst>
                                          </p:cBhvr>
                                          <p:to>
                                            <p:strVal val="visible"/>
                                          </p:to>
                                        </p:set>
                                        <p:animEffect transition="in" filter="wipe(left)">
                                          <p:cBhvr>
                                            <p:cTn id="76"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8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wipe(left)">
                                          <p:cBhvr>
                                            <p:cTn id="7" dur="1000"/>
                                            <p:tgtEl>
                                              <p:spTgt spid="137"/>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138"/>
                                            </p:tgtEl>
                                            <p:attrNameLst>
                                              <p:attrName>style.visibility</p:attrName>
                                            </p:attrNameLst>
                                          </p:cBhvr>
                                          <p:to>
                                            <p:strVal val="visible"/>
                                          </p:to>
                                        </p:set>
                                        <p:anim calcmode="lin" valueType="num">
                                          <p:cBhvr additive="base">
                                            <p:cTn id="11" dur="1500" fill="hold"/>
                                            <p:tgtEl>
                                              <p:spTgt spid="138"/>
                                            </p:tgtEl>
                                            <p:attrNameLst>
                                              <p:attrName>ppt_x</p:attrName>
                                            </p:attrNameLst>
                                          </p:cBhvr>
                                          <p:tavLst>
                                            <p:tav tm="0">
                                              <p:val>
                                                <p:strVal val="1+#ppt_w/2"/>
                                              </p:val>
                                            </p:tav>
                                            <p:tav tm="100000">
                                              <p:val>
                                                <p:strVal val="#ppt_x"/>
                                              </p:val>
                                            </p:tav>
                                          </p:tavLst>
                                        </p:anim>
                                        <p:anim calcmode="lin" valueType="num">
                                          <p:cBhvr additive="base">
                                            <p:cTn id="12" dur="1500" fill="hold"/>
                                            <p:tgtEl>
                                              <p:spTgt spid="138"/>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45"/>
                                            </p:tgtEl>
                                            <p:attrNameLst>
                                              <p:attrName>style.visibility</p:attrName>
                                            </p:attrNameLst>
                                          </p:cBhvr>
                                          <p:to>
                                            <p:strVal val="visible"/>
                                          </p:to>
                                        </p:set>
                                        <p:anim calcmode="lin" valueType="num">
                                          <p:cBhvr additive="base">
                                            <p:cTn id="15" dur="1500" fill="hold"/>
                                            <p:tgtEl>
                                              <p:spTgt spid="145"/>
                                            </p:tgtEl>
                                            <p:attrNameLst>
                                              <p:attrName>ppt_x</p:attrName>
                                            </p:attrNameLst>
                                          </p:cBhvr>
                                          <p:tavLst>
                                            <p:tav tm="0">
                                              <p:val>
                                                <p:strVal val="1+#ppt_w/2"/>
                                              </p:val>
                                            </p:tav>
                                            <p:tav tm="100000">
                                              <p:val>
                                                <p:strVal val="#ppt_x"/>
                                              </p:val>
                                            </p:tav>
                                          </p:tavLst>
                                        </p:anim>
                                        <p:anim calcmode="lin" valueType="num">
                                          <p:cBhvr additive="base">
                                            <p:cTn id="16" dur="1500" fill="hold"/>
                                            <p:tgtEl>
                                              <p:spTgt spid="145"/>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52"/>
                                            </p:tgtEl>
                                            <p:attrNameLst>
                                              <p:attrName>style.visibility</p:attrName>
                                            </p:attrNameLst>
                                          </p:cBhvr>
                                          <p:to>
                                            <p:strVal val="visible"/>
                                          </p:to>
                                        </p:set>
                                        <p:anim calcmode="lin" valueType="num">
                                          <p:cBhvr additive="base">
                                            <p:cTn id="19" dur="1500" fill="hold"/>
                                            <p:tgtEl>
                                              <p:spTgt spid="152"/>
                                            </p:tgtEl>
                                            <p:attrNameLst>
                                              <p:attrName>ppt_x</p:attrName>
                                            </p:attrNameLst>
                                          </p:cBhvr>
                                          <p:tavLst>
                                            <p:tav tm="0">
                                              <p:val>
                                                <p:strVal val="1+#ppt_w/2"/>
                                              </p:val>
                                            </p:tav>
                                            <p:tav tm="100000">
                                              <p:val>
                                                <p:strVal val="#ppt_x"/>
                                              </p:val>
                                            </p:tav>
                                          </p:tavLst>
                                        </p:anim>
                                        <p:anim calcmode="lin" valueType="num">
                                          <p:cBhvr additive="base">
                                            <p:cTn id="20" dur="1500" fill="hold"/>
                                            <p:tgtEl>
                                              <p:spTgt spid="152"/>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159"/>
                                            </p:tgtEl>
                                            <p:attrNameLst>
                                              <p:attrName>style.visibility</p:attrName>
                                            </p:attrNameLst>
                                          </p:cBhvr>
                                          <p:to>
                                            <p:strVal val="visible"/>
                                          </p:to>
                                        </p:set>
                                        <p:anim calcmode="lin" valueType="num">
                                          <p:cBhvr additive="base">
                                            <p:cTn id="23" dur="1500" fill="hold"/>
                                            <p:tgtEl>
                                              <p:spTgt spid="159"/>
                                            </p:tgtEl>
                                            <p:attrNameLst>
                                              <p:attrName>ppt_x</p:attrName>
                                            </p:attrNameLst>
                                          </p:cBhvr>
                                          <p:tavLst>
                                            <p:tav tm="0">
                                              <p:val>
                                                <p:strVal val="1+#ppt_w/2"/>
                                              </p:val>
                                            </p:tav>
                                            <p:tav tm="100000">
                                              <p:val>
                                                <p:strVal val="#ppt_x"/>
                                              </p:val>
                                            </p:tav>
                                          </p:tavLst>
                                        </p:anim>
                                        <p:anim calcmode="lin" valueType="num">
                                          <p:cBhvr additive="base">
                                            <p:cTn id="24" dur="1500" fill="hold"/>
                                            <p:tgtEl>
                                              <p:spTgt spid="159"/>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166"/>
                                            </p:tgtEl>
                                            <p:attrNameLst>
                                              <p:attrName>style.visibility</p:attrName>
                                            </p:attrNameLst>
                                          </p:cBhvr>
                                          <p:to>
                                            <p:strVal val="visible"/>
                                          </p:to>
                                        </p:set>
                                        <p:anim calcmode="lin" valueType="num">
                                          <p:cBhvr additive="base">
                                            <p:cTn id="27" dur="1500" fill="hold"/>
                                            <p:tgtEl>
                                              <p:spTgt spid="166"/>
                                            </p:tgtEl>
                                            <p:attrNameLst>
                                              <p:attrName>ppt_x</p:attrName>
                                            </p:attrNameLst>
                                          </p:cBhvr>
                                          <p:tavLst>
                                            <p:tav tm="0">
                                              <p:val>
                                                <p:strVal val="1+#ppt_w/2"/>
                                              </p:val>
                                            </p:tav>
                                            <p:tav tm="100000">
                                              <p:val>
                                                <p:strVal val="#ppt_x"/>
                                              </p:val>
                                            </p:tav>
                                          </p:tavLst>
                                        </p:anim>
                                        <p:anim calcmode="lin" valueType="num">
                                          <p:cBhvr additive="base">
                                            <p:cTn id="28" dur="1500" fill="hold"/>
                                            <p:tgtEl>
                                              <p:spTgt spid="166"/>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173"/>
                                            </p:tgtEl>
                                            <p:attrNameLst>
                                              <p:attrName>style.visibility</p:attrName>
                                            </p:attrNameLst>
                                          </p:cBhvr>
                                          <p:to>
                                            <p:strVal val="visible"/>
                                          </p:to>
                                        </p:set>
                                        <p:anim calcmode="lin" valueType="num">
                                          <p:cBhvr additive="base">
                                            <p:cTn id="31" dur="1500" fill="hold"/>
                                            <p:tgtEl>
                                              <p:spTgt spid="173"/>
                                            </p:tgtEl>
                                            <p:attrNameLst>
                                              <p:attrName>ppt_x</p:attrName>
                                            </p:attrNameLst>
                                          </p:cBhvr>
                                          <p:tavLst>
                                            <p:tav tm="0">
                                              <p:val>
                                                <p:strVal val="1+#ppt_w/2"/>
                                              </p:val>
                                            </p:tav>
                                            <p:tav tm="100000">
                                              <p:val>
                                                <p:strVal val="#ppt_x"/>
                                              </p:val>
                                            </p:tav>
                                          </p:tavLst>
                                        </p:anim>
                                        <p:anim calcmode="lin" valueType="num">
                                          <p:cBhvr additive="base">
                                            <p:cTn id="32" dur="1500" fill="hold"/>
                                            <p:tgtEl>
                                              <p:spTgt spid="173"/>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180"/>
                                            </p:tgtEl>
                                            <p:attrNameLst>
                                              <p:attrName>style.visibility</p:attrName>
                                            </p:attrNameLst>
                                          </p:cBhvr>
                                          <p:to>
                                            <p:strVal val="visible"/>
                                          </p:to>
                                        </p:set>
                                        <p:anim calcmode="lin" valueType="num">
                                          <p:cBhvr additive="base">
                                            <p:cTn id="35" dur="1500" fill="hold"/>
                                            <p:tgtEl>
                                              <p:spTgt spid="180"/>
                                            </p:tgtEl>
                                            <p:attrNameLst>
                                              <p:attrName>ppt_x</p:attrName>
                                            </p:attrNameLst>
                                          </p:cBhvr>
                                          <p:tavLst>
                                            <p:tav tm="0">
                                              <p:val>
                                                <p:strVal val="1+#ppt_w/2"/>
                                              </p:val>
                                            </p:tav>
                                            <p:tav tm="100000">
                                              <p:val>
                                                <p:strVal val="#ppt_x"/>
                                              </p:val>
                                            </p:tav>
                                          </p:tavLst>
                                        </p:anim>
                                        <p:anim calcmode="lin" valueType="num">
                                          <p:cBhvr additive="base">
                                            <p:cTn id="36" dur="1500" fill="hold"/>
                                            <p:tgtEl>
                                              <p:spTgt spid="180"/>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202"/>
                                            </p:tgtEl>
                                            <p:attrNameLst>
                                              <p:attrName>style.visibility</p:attrName>
                                            </p:attrNameLst>
                                          </p:cBhvr>
                                          <p:to>
                                            <p:strVal val="visible"/>
                                          </p:to>
                                        </p:set>
                                        <p:animEffect transition="in" filter="fade">
                                          <p:cBhvr>
                                            <p:cTn id="40" dur="500"/>
                                            <p:tgtEl>
                                              <p:spTgt spid="202"/>
                                            </p:tgtEl>
                                          </p:cBhvr>
                                        </p:animEffect>
                                        <p:anim calcmode="lin" valueType="num">
                                          <p:cBhvr>
                                            <p:cTn id="41" dur="500" fill="hold"/>
                                            <p:tgtEl>
                                              <p:spTgt spid="202"/>
                                            </p:tgtEl>
                                            <p:attrNameLst>
                                              <p:attrName>ppt_x</p:attrName>
                                            </p:attrNameLst>
                                          </p:cBhvr>
                                          <p:tavLst>
                                            <p:tav tm="0">
                                              <p:val>
                                                <p:strVal val="#ppt_x"/>
                                              </p:val>
                                            </p:tav>
                                            <p:tav tm="100000">
                                              <p:val>
                                                <p:strVal val="#ppt_x"/>
                                              </p:val>
                                            </p:tav>
                                          </p:tavLst>
                                        </p:anim>
                                        <p:anim calcmode="lin" valueType="num">
                                          <p:cBhvr>
                                            <p:cTn id="42" dur="500" fill="hold"/>
                                            <p:tgtEl>
                                              <p:spTgt spid="202"/>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197"/>
                                            </p:tgtEl>
                                            <p:attrNameLst>
                                              <p:attrName>style.visibility</p:attrName>
                                            </p:attrNameLst>
                                          </p:cBhvr>
                                          <p:to>
                                            <p:strVal val="visible"/>
                                          </p:to>
                                        </p:set>
                                        <p:animEffect transition="in" filter="fade">
                                          <p:cBhvr>
                                            <p:cTn id="45" dur="500"/>
                                            <p:tgtEl>
                                              <p:spTgt spid="197"/>
                                            </p:tgtEl>
                                          </p:cBhvr>
                                        </p:animEffect>
                                        <p:anim calcmode="lin" valueType="num">
                                          <p:cBhvr>
                                            <p:cTn id="46" dur="500" fill="hold"/>
                                            <p:tgtEl>
                                              <p:spTgt spid="197"/>
                                            </p:tgtEl>
                                            <p:attrNameLst>
                                              <p:attrName>ppt_x</p:attrName>
                                            </p:attrNameLst>
                                          </p:cBhvr>
                                          <p:tavLst>
                                            <p:tav tm="0">
                                              <p:val>
                                                <p:strVal val="#ppt_x"/>
                                              </p:val>
                                            </p:tav>
                                            <p:tav tm="100000">
                                              <p:val>
                                                <p:strVal val="#ppt_x"/>
                                              </p:val>
                                            </p:tav>
                                          </p:tavLst>
                                        </p:anim>
                                        <p:anim calcmode="lin" valueType="num">
                                          <p:cBhvr>
                                            <p:cTn id="47" dur="500" fill="hold"/>
                                            <p:tgtEl>
                                              <p:spTgt spid="19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192"/>
                                            </p:tgtEl>
                                            <p:attrNameLst>
                                              <p:attrName>style.visibility</p:attrName>
                                            </p:attrNameLst>
                                          </p:cBhvr>
                                          <p:to>
                                            <p:strVal val="visible"/>
                                          </p:to>
                                        </p:set>
                                        <p:animEffect transition="in" filter="fade">
                                          <p:cBhvr>
                                            <p:cTn id="50" dur="500"/>
                                            <p:tgtEl>
                                              <p:spTgt spid="192"/>
                                            </p:tgtEl>
                                          </p:cBhvr>
                                        </p:animEffect>
                                        <p:anim calcmode="lin" valueType="num">
                                          <p:cBhvr>
                                            <p:cTn id="51" dur="500" fill="hold"/>
                                            <p:tgtEl>
                                              <p:spTgt spid="192"/>
                                            </p:tgtEl>
                                            <p:attrNameLst>
                                              <p:attrName>ppt_x</p:attrName>
                                            </p:attrNameLst>
                                          </p:cBhvr>
                                          <p:tavLst>
                                            <p:tav tm="0">
                                              <p:val>
                                                <p:strVal val="#ppt_x"/>
                                              </p:val>
                                            </p:tav>
                                            <p:tav tm="100000">
                                              <p:val>
                                                <p:strVal val="#ppt_x"/>
                                              </p:val>
                                            </p:tav>
                                          </p:tavLst>
                                        </p:anim>
                                        <p:anim calcmode="lin" valueType="num">
                                          <p:cBhvr>
                                            <p:cTn id="52" dur="500" fill="hold"/>
                                            <p:tgtEl>
                                              <p:spTgt spid="19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187"/>
                                            </p:tgtEl>
                                            <p:attrNameLst>
                                              <p:attrName>style.visibility</p:attrName>
                                            </p:attrNameLst>
                                          </p:cBhvr>
                                          <p:to>
                                            <p:strVal val="visible"/>
                                          </p:to>
                                        </p:set>
                                        <p:animEffect transition="in" filter="fade">
                                          <p:cBhvr>
                                            <p:cTn id="55" dur="500"/>
                                            <p:tgtEl>
                                              <p:spTgt spid="187"/>
                                            </p:tgtEl>
                                          </p:cBhvr>
                                        </p:animEffect>
                                        <p:anim calcmode="lin" valueType="num">
                                          <p:cBhvr>
                                            <p:cTn id="56" dur="500" fill="hold"/>
                                            <p:tgtEl>
                                              <p:spTgt spid="187"/>
                                            </p:tgtEl>
                                            <p:attrNameLst>
                                              <p:attrName>ppt_x</p:attrName>
                                            </p:attrNameLst>
                                          </p:cBhvr>
                                          <p:tavLst>
                                            <p:tav tm="0">
                                              <p:val>
                                                <p:strVal val="#ppt_x"/>
                                              </p:val>
                                            </p:tav>
                                            <p:tav tm="100000">
                                              <p:val>
                                                <p:strVal val="#ppt_x"/>
                                              </p:val>
                                            </p:tav>
                                          </p:tavLst>
                                        </p:anim>
                                        <p:anim calcmode="lin" valueType="num">
                                          <p:cBhvr>
                                            <p:cTn id="57" dur="500" fill="hold"/>
                                            <p:tgtEl>
                                              <p:spTgt spid="187"/>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207"/>
                                            </p:tgtEl>
                                            <p:attrNameLst>
                                              <p:attrName>style.visibility</p:attrName>
                                            </p:attrNameLst>
                                          </p:cBhvr>
                                          <p:to>
                                            <p:strVal val="visible"/>
                                          </p:to>
                                        </p:set>
                                        <p:animEffect transition="in" filter="fade">
                                          <p:cBhvr>
                                            <p:cTn id="60" dur="500"/>
                                            <p:tgtEl>
                                              <p:spTgt spid="207"/>
                                            </p:tgtEl>
                                          </p:cBhvr>
                                        </p:animEffect>
                                        <p:anim calcmode="lin" valueType="num">
                                          <p:cBhvr>
                                            <p:cTn id="61" dur="500" fill="hold"/>
                                            <p:tgtEl>
                                              <p:spTgt spid="207"/>
                                            </p:tgtEl>
                                            <p:attrNameLst>
                                              <p:attrName>ppt_x</p:attrName>
                                            </p:attrNameLst>
                                          </p:cBhvr>
                                          <p:tavLst>
                                            <p:tav tm="0">
                                              <p:val>
                                                <p:strVal val="#ppt_x"/>
                                              </p:val>
                                            </p:tav>
                                            <p:tav tm="100000">
                                              <p:val>
                                                <p:strVal val="#ppt_x"/>
                                              </p:val>
                                            </p:tav>
                                          </p:tavLst>
                                        </p:anim>
                                        <p:anim calcmode="lin" valueType="num">
                                          <p:cBhvr>
                                            <p:cTn id="62" dur="500" fill="hold"/>
                                            <p:tgtEl>
                                              <p:spTgt spid="20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212"/>
                                            </p:tgtEl>
                                            <p:attrNameLst>
                                              <p:attrName>style.visibility</p:attrName>
                                            </p:attrNameLst>
                                          </p:cBhvr>
                                          <p:to>
                                            <p:strVal val="visible"/>
                                          </p:to>
                                        </p:set>
                                        <p:animEffect transition="in" filter="fade">
                                          <p:cBhvr>
                                            <p:cTn id="65" dur="500"/>
                                            <p:tgtEl>
                                              <p:spTgt spid="212"/>
                                            </p:tgtEl>
                                          </p:cBhvr>
                                        </p:animEffect>
                                        <p:anim calcmode="lin" valueType="num">
                                          <p:cBhvr>
                                            <p:cTn id="66" dur="500" fill="hold"/>
                                            <p:tgtEl>
                                              <p:spTgt spid="212"/>
                                            </p:tgtEl>
                                            <p:attrNameLst>
                                              <p:attrName>ppt_x</p:attrName>
                                            </p:attrNameLst>
                                          </p:cBhvr>
                                          <p:tavLst>
                                            <p:tav tm="0">
                                              <p:val>
                                                <p:strVal val="#ppt_x"/>
                                              </p:val>
                                            </p:tav>
                                            <p:tav tm="100000">
                                              <p:val>
                                                <p:strVal val="#ppt_x"/>
                                              </p:val>
                                            </p:tav>
                                          </p:tavLst>
                                        </p:anim>
                                        <p:anim calcmode="lin" valueType="num">
                                          <p:cBhvr>
                                            <p:cTn id="67" dur="500" fill="hold"/>
                                            <p:tgtEl>
                                              <p:spTgt spid="21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217"/>
                                            </p:tgtEl>
                                            <p:attrNameLst>
                                              <p:attrName>style.visibility</p:attrName>
                                            </p:attrNameLst>
                                          </p:cBhvr>
                                          <p:to>
                                            <p:strVal val="visible"/>
                                          </p:to>
                                        </p:set>
                                        <p:animEffect transition="in" filter="fade">
                                          <p:cBhvr>
                                            <p:cTn id="70" dur="500"/>
                                            <p:tgtEl>
                                              <p:spTgt spid="217"/>
                                            </p:tgtEl>
                                          </p:cBhvr>
                                        </p:animEffect>
                                        <p:anim calcmode="lin" valueType="num">
                                          <p:cBhvr>
                                            <p:cTn id="71" dur="500" fill="hold"/>
                                            <p:tgtEl>
                                              <p:spTgt spid="217"/>
                                            </p:tgtEl>
                                            <p:attrNameLst>
                                              <p:attrName>ppt_x</p:attrName>
                                            </p:attrNameLst>
                                          </p:cBhvr>
                                          <p:tavLst>
                                            <p:tav tm="0">
                                              <p:val>
                                                <p:strVal val="#ppt_x"/>
                                              </p:val>
                                            </p:tav>
                                            <p:tav tm="100000">
                                              <p:val>
                                                <p:strVal val="#ppt_x"/>
                                              </p:val>
                                            </p:tav>
                                          </p:tavLst>
                                        </p:anim>
                                        <p:anim calcmode="lin" valueType="num">
                                          <p:cBhvr>
                                            <p:cTn id="72" dur="500" fill="hold"/>
                                            <p:tgtEl>
                                              <p:spTgt spid="217"/>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22" presetClass="entr" presetSubtype="8" fill="hold" grpId="0" nodeType="afterEffect">
                                      <p:stCondLst>
                                        <p:cond delay="0"/>
                                      </p:stCondLst>
                                      <p:childTnLst>
                                        <p:set>
                                          <p:cBhvr>
                                            <p:cTn id="75" dur="1" fill="hold">
                                              <p:stCondLst>
                                                <p:cond delay="0"/>
                                              </p:stCondLst>
                                            </p:cTn>
                                            <p:tgtEl>
                                              <p:spTgt spid="88"/>
                                            </p:tgtEl>
                                            <p:attrNameLst>
                                              <p:attrName>style.visibility</p:attrName>
                                            </p:attrNameLst>
                                          </p:cBhvr>
                                          <p:to>
                                            <p:strVal val="visible"/>
                                          </p:to>
                                        </p:set>
                                        <p:animEffect transition="in" filter="wipe(left)">
                                          <p:cBhvr>
                                            <p:cTn id="76"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8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331218" y="2841780"/>
            <a:ext cx="1479595" cy="0"/>
            <a:chOff x="3838575" y="2892218"/>
            <a:chExt cx="1940605" cy="0"/>
          </a:xfrm>
          <a:solidFill>
            <a:srgbClr val="FF0000"/>
          </a:solidFill>
        </p:grpSpPr>
        <p:cxnSp>
          <p:nvCxnSpPr>
            <p:cNvPr id="21" name="直接连接符 20"/>
            <p:cNvCxnSpPr/>
            <p:nvPr/>
          </p:nvCxnSpPr>
          <p:spPr>
            <a:xfrm>
              <a:off x="3838575" y="2892218"/>
              <a:ext cx="1515605" cy="0"/>
            </a:xfrm>
            <a:prstGeom prst="line">
              <a:avLst/>
            </a:prstGeom>
            <a:grpFill/>
            <a:ln w="762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288265" y="2892218"/>
              <a:ext cx="490915" cy="0"/>
            </a:xfrm>
            <a:prstGeom prst="line">
              <a:avLst/>
            </a:prstGeom>
            <a:grpFill/>
            <a:ln w="7620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737987" y="2350157"/>
            <a:ext cx="1055249" cy="10551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latin typeface="+mj-ea"/>
              <a:ea typeface="+mj-ea"/>
            </a:endParaRPr>
          </a:p>
        </p:txBody>
      </p:sp>
      <p:grpSp>
        <p:nvGrpSpPr>
          <p:cNvPr id="26" name="组合 25"/>
          <p:cNvGrpSpPr/>
          <p:nvPr/>
        </p:nvGrpSpPr>
        <p:grpSpPr>
          <a:xfrm>
            <a:off x="2368236" y="1537135"/>
            <a:ext cx="2609634" cy="260929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9" name="组合 28"/>
          <p:cNvGrpSpPr/>
          <p:nvPr/>
        </p:nvGrpSpPr>
        <p:grpSpPr>
          <a:xfrm>
            <a:off x="4073863" y="1380122"/>
            <a:ext cx="623984" cy="623903"/>
            <a:chOff x="304800" y="673100"/>
            <a:chExt cx="4000500" cy="4000500"/>
          </a:xfrm>
          <a:effectLst>
            <a:outerShdw blurRad="317500" dist="1905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mj-ea"/>
                <a:ea typeface="+mj-ea"/>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0C0"/>
                  </a:solidFill>
                  <a:latin typeface="+mj-ea"/>
                  <a:ea typeface="+mj-ea"/>
                </a:rPr>
                <a:t>1</a:t>
              </a:r>
              <a:endParaRPr lang="zh-CN" altLang="en-US" sz="2500" b="1" dirty="0">
                <a:solidFill>
                  <a:srgbClr val="0070C0"/>
                </a:solidFill>
                <a:latin typeface="+mj-ea"/>
                <a:ea typeface="+mj-ea"/>
              </a:endParaRPr>
            </a:p>
          </p:txBody>
        </p:sp>
      </p:grpSp>
      <p:grpSp>
        <p:nvGrpSpPr>
          <p:cNvPr id="32" name="组合 31"/>
          <p:cNvGrpSpPr/>
          <p:nvPr/>
        </p:nvGrpSpPr>
        <p:grpSpPr>
          <a:xfrm>
            <a:off x="4618983" y="2420012"/>
            <a:ext cx="623984" cy="623903"/>
            <a:chOff x="304800" y="673100"/>
            <a:chExt cx="4000500" cy="4000500"/>
          </a:xfrm>
          <a:effectLst>
            <a:outerShdw blurRad="317500" dist="1905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FF0000"/>
                </a:solidFill>
                <a:latin typeface="+mj-ea"/>
                <a:ea typeface="+mj-ea"/>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0C0"/>
                  </a:solidFill>
                  <a:latin typeface="+mj-ea"/>
                  <a:ea typeface="+mj-ea"/>
                </a:rPr>
                <a:t>2</a:t>
              </a:r>
              <a:endParaRPr lang="zh-CN" altLang="en-US" sz="2500" b="1" dirty="0">
                <a:solidFill>
                  <a:srgbClr val="0070C0"/>
                </a:solidFill>
                <a:latin typeface="+mj-ea"/>
                <a:ea typeface="+mj-ea"/>
              </a:endParaRPr>
            </a:p>
          </p:txBody>
        </p:sp>
      </p:grpSp>
      <p:grpSp>
        <p:nvGrpSpPr>
          <p:cNvPr id="35" name="组合 34"/>
          <p:cNvGrpSpPr/>
          <p:nvPr/>
        </p:nvGrpSpPr>
        <p:grpSpPr>
          <a:xfrm>
            <a:off x="4073863" y="3511460"/>
            <a:ext cx="623984" cy="623903"/>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FF0000"/>
                </a:solidFill>
                <a:latin typeface="+mj-ea"/>
                <a:ea typeface="+mj-ea"/>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rgbClr val="0070C0"/>
                  </a:solidFill>
                  <a:latin typeface="+mj-ea"/>
                  <a:ea typeface="+mj-ea"/>
                </a:rPr>
                <a:t>3</a:t>
              </a:r>
              <a:endParaRPr lang="zh-CN" altLang="en-US" sz="2500" b="1" dirty="0">
                <a:solidFill>
                  <a:srgbClr val="0070C0"/>
                </a:solidFill>
                <a:latin typeface="+mj-ea"/>
                <a:ea typeface="+mj-ea"/>
              </a:endParaRPr>
            </a:p>
          </p:txBody>
        </p:sp>
      </p:grpSp>
      <p:sp>
        <p:nvSpPr>
          <p:cNvPr id="38" name="TextBox 20"/>
          <p:cNvSpPr txBox="1"/>
          <p:nvPr/>
        </p:nvSpPr>
        <p:spPr>
          <a:xfrm>
            <a:off x="928119" y="2718694"/>
            <a:ext cx="616836" cy="246173"/>
          </a:xfrm>
          <a:prstGeom prst="rect">
            <a:avLst/>
          </a:prstGeom>
          <a:noFill/>
        </p:spPr>
        <p:txBody>
          <a:bodyPr wrap="none" lIns="0" tIns="0" rIns="0" bIns="0" rtlCol="0">
            <a:spAutoFit/>
          </a:bodyPr>
          <a:lstStyle/>
          <a:p>
            <a:pPr algn="ctr"/>
            <a:r>
              <a:rPr lang="zh-CN" altLang="en-US" sz="1600" b="1" dirty="0">
                <a:solidFill>
                  <a:schemeClr val="bg1"/>
                </a:solidFill>
                <a:latin typeface="+mj-ea"/>
                <a:ea typeface="+mj-ea"/>
              </a:rPr>
              <a:t>关键词</a:t>
            </a:r>
          </a:p>
        </p:txBody>
      </p:sp>
      <p:sp>
        <p:nvSpPr>
          <p:cNvPr id="39" name="TextBox 21"/>
          <p:cNvSpPr txBox="1"/>
          <p:nvPr/>
        </p:nvSpPr>
        <p:spPr>
          <a:xfrm>
            <a:off x="5380782" y="1413327"/>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0" name="TextBox 22"/>
          <p:cNvSpPr txBox="1"/>
          <p:nvPr/>
        </p:nvSpPr>
        <p:spPr>
          <a:xfrm>
            <a:off x="5738387" y="2454420"/>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1" name="TextBox 23"/>
          <p:cNvSpPr txBox="1"/>
          <p:nvPr/>
        </p:nvSpPr>
        <p:spPr>
          <a:xfrm>
            <a:off x="5380783" y="3562750"/>
            <a:ext cx="2938603" cy="38472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42" name="TextBox 24"/>
          <p:cNvSpPr txBox="1"/>
          <p:nvPr/>
        </p:nvSpPr>
        <p:spPr>
          <a:xfrm>
            <a:off x="2991149" y="2350158"/>
            <a:ext cx="1220512" cy="900247"/>
          </a:xfrm>
          <a:prstGeom prst="rect">
            <a:avLst/>
          </a:prstGeom>
          <a:noFill/>
        </p:spPr>
        <p:txBody>
          <a:bodyPr wrap="square" lIns="0" tIns="0" rIns="0" bIns="0" rtlCol="0">
            <a:spAutoFit/>
          </a:bodyPr>
          <a:lstStyle/>
          <a:p>
            <a:pPr algn="just">
              <a:lnSpc>
                <a:spcPct val="130000"/>
              </a:lnSpc>
            </a:pPr>
            <a:r>
              <a:rPr lang="zh-CN" altLang="en-US" sz="900" dirty="0">
                <a:latin typeface="+mj-ea"/>
                <a:ea typeface="+mj-ea"/>
              </a:rPr>
              <a:t>点击输入简要文字内容，文字内容需概括精炼，不用多余的文字修饰，言简意赅的说明分项内容</a:t>
            </a:r>
            <a:r>
              <a:rPr lang="en-US" altLang="zh-CN" sz="900" dirty="0">
                <a:latin typeface="+mj-ea"/>
                <a:ea typeface="+mj-ea"/>
              </a:rPr>
              <a:t>……</a:t>
            </a:r>
          </a:p>
        </p:txBody>
      </p:sp>
      <p:sp>
        <p:nvSpPr>
          <p:cNvPr id="24" name="文本框 10"/>
          <p:cNvSpPr txBox="1">
            <a:spLocks noChangeArrowheads="1"/>
          </p:cNvSpPr>
          <p:nvPr/>
        </p:nvSpPr>
        <p:spPr bwMode="auto">
          <a:xfrm>
            <a:off x="1259632" y="91827"/>
            <a:ext cx="3510057" cy="438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400" b="1" dirty="0" smtClean="0">
                <a:latin typeface="+mn-ea"/>
                <a:ea typeface="+mn-ea"/>
              </a:rPr>
              <a:t>年度工作概述</a:t>
            </a:r>
            <a:endParaRPr lang="zh-CN" altLang="en-US" sz="1600" b="1" dirty="0">
              <a:latin typeface="+mn-ea"/>
              <a:ea typeface="+mn-ea"/>
              <a:cs typeface="+mn-ea"/>
              <a:sym typeface="+mn-lt"/>
            </a:endParaRPr>
          </a:p>
        </p:txBody>
      </p:sp>
      <p:sp>
        <p:nvSpPr>
          <p:cNvPr id="43" name="文本框 42"/>
          <p:cNvSpPr txBox="1"/>
          <p:nvPr/>
        </p:nvSpPr>
        <p:spPr>
          <a:xfrm>
            <a:off x="395536" y="0"/>
            <a:ext cx="655949" cy="707886"/>
          </a:xfrm>
          <a:prstGeom prst="rect">
            <a:avLst/>
          </a:prstGeom>
          <a:noFill/>
        </p:spPr>
        <p:txBody>
          <a:bodyPr wrap="none" rtlCol="0">
            <a:spAutoFit/>
          </a:bodyPr>
          <a:lstStyle/>
          <a:p>
            <a:r>
              <a:rPr lang="en-US" altLang="zh-CN" sz="4000" dirty="0" smtClean="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rPr>
              <a:t>01</a:t>
            </a:r>
            <a:endParaRPr lang="zh-CN" altLang="en-US" sz="4000" dirty="0">
              <a:gradFill flip="none" rotWithShape="1">
                <a:gsLst>
                  <a:gs pos="47500">
                    <a:srgbClr val="FFFFFF"/>
                  </a:gs>
                  <a:gs pos="0">
                    <a:srgbClr val="7CB6DF"/>
                  </a:gs>
                  <a:gs pos="100000">
                    <a:srgbClr val="7CB6DF"/>
                  </a:gs>
                </a:gsLst>
                <a:lin ang="8100000" scaled="1"/>
                <a:tileRect/>
              </a:gradFill>
              <a:effectLst>
                <a:outerShdw blurRad="60007" dist="200025" dir="15000000" sy="30000" kx="-1800000" algn="bl" rotWithShape="0">
                  <a:prstClr val="black">
                    <a:alpha val="32000"/>
                  </a:prstClr>
                </a:outerShdw>
              </a:effectLst>
              <a:latin typeface="Impact" panose="020B0806030902050204" pitchFamily="34" charset="0"/>
            </a:endParaRPr>
          </a:p>
        </p:txBody>
      </p:sp>
    </p:spTree>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4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14:bounceEnd="44000">
                                          <p:cBhvr additive="base">
                                            <p:cTn id="22" dur="500" fill="hold"/>
                                            <p:tgtEl>
                                              <p:spTgt spid="26"/>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2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up)">
                                          <p:cBhvr>
                                            <p:cTn id="27" dur="500"/>
                                            <p:tgtEl>
                                              <p:spTgt spid="42"/>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Scale>
                                          <p:cBhvr>
                                            <p:cTn id="31"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29"/>
                                            </p:tgtEl>
                                            <p:attrNameLst>
                                              <p:attrName>ppt_x</p:attrName>
                                              <p:attrName>ppt_y</p:attrName>
                                            </p:attrNameLst>
                                          </p:cBhvr>
                                        </p:animMotion>
                                        <p:animEffect transition="in" filter="fade">
                                          <p:cBhvr>
                                            <p:cTn id="33" dur="500"/>
                                            <p:tgtEl>
                                              <p:spTgt spid="29"/>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Scale>
                                          <p:cBhvr>
                                            <p:cTn id="37"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32"/>
                                            </p:tgtEl>
                                            <p:attrNameLst>
                                              <p:attrName>ppt_x</p:attrName>
                                              <p:attrName>ppt_y</p:attrName>
                                            </p:attrNameLst>
                                          </p:cBhvr>
                                        </p:animMotion>
                                        <p:animEffect transition="in" filter="fade">
                                          <p:cBhvr>
                                            <p:cTn id="39" dur="500"/>
                                            <p:tgtEl>
                                              <p:spTgt spid="32"/>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Scale>
                                          <p:cBhvr>
                                            <p:cTn id="43"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35"/>
                                            </p:tgtEl>
                                            <p:attrNameLst>
                                              <p:attrName>ppt_x</p:attrName>
                                              <p:attrName>ppt_y</p:attrName>
                                            </p:attrNameLst>
                                          </p:cBhvr>
                                        </p:animMotion>
                                        <p:animEffect transition="in" filter="fade">
                                          <p:cBhvr>
                                            <p:cTn id="45" dur="500"/>
                                            <p:tgtEl>
                                              <p:spTgt spid="35"/>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childTnLst>
                              </p:cTn>
                            </p:par>
                            <p:par>
                              <p:cTn id="56" fill="hold">
                                <p:stCondLst>
                                  <p:cond delay="490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P spid="39" grpId="0"/>
          <p:bldP spid="40" grpId="0"/>
          <p:bldP spid="41" grpId="0"/>
          <p:bldP spid="42"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500" fill="hold"/>
                                            <p:tgtEl>
                                              <p:spTgt spid="38"/>
                                            </p:tgtEl>
                                            <p:attrNameLst>
                                              <p:attrName>ppt_w</p:attrName>
                                            </p:attrNameLst>
                                          </p:cBhvr>
                                          <p:tavLst>
                                            <p:tav tm="0">
                                              <p:val>
                                                <p:fltVal val="0"/>
                                              </p:val>
                                            </p:tav>
                                            <p:tav tm="100000">
                                              <p:val>
                                                <p:strVal val="#ppt_w"/>
                                              </p:val>
                                            </p:tav>
                                          </p:tavLst>
                                        </p:anim>
                                        <p:anim calcmode="lin" valueType="num">
                                          <p:cBhvr>
                                            <p:cTn id="13" dur="500" fill="hold"/>
                                            <p:tgtEl>
                                              <p:spTgt spid="38"/>
                                            </p:tgtEl>
                                            <p:attrNameLst>
                                              <p:attrName>ppt_h</p:attrName>
                                            </p:attrNameLst>
                                          </p:cBhvr>
                                          <p:tavLst>
                                            <p:tav tm="0">
                                              <p:val>
                                                <p:fltVal val="0"/>
                                              </p:val>
                                            </p:tav>
                                            <p:tav tm="100000">
                                              <p:val>
                                                <p:strVal val="#ppt_h"/>
                                              </p:val>
                                            </p:tav>
                                          </p:tavLst>
                                        </p:anim>
                                        <p:animEffect transition="in" filter="fade">
                                          <p:cBhvr>
                                            <p:cTn id="14" dur="500"/>
                                            <p:tgtEl>
                                              <p:spTgt spid="38"/>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ppt_x"/>
                                              </p:val>
                                            </p:tav>
                                            <p:tav tm="100000">
                                              <p:val>
                                                <p:strVal val="#ppt_x"/>
                                              </p:val>
                                            </p:tav>
                                          </p:tavLst>
                                        </p:anim>
                                        <p:anim calcmode="lin" valueType="num">
                                          <p:cBhvr additive="base">
                                            <p:cTn id="23" dur="500" fill="hold"/>
                                            <p:tgtEl>
                                              <p:spTgt spid="2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up)">
                                          <p:cBhvr>
                                            <p:cTn id="27" dur="500"/>
                                            <p:tgtEl>
                                              <p:spTgt spid="42"/>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Scale>
                                          <p:cBhvr>
                                            <p:cTn id="31"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29"/>
                                            </p:tgtEl>
                                            <p:attrNameLst>
                                              <p:attrName>ppt_x</p:attrName>
                                              <p:attrName>ppt_y</p:attrName>
                                            </p:attrNameLst>
                                          </p:cBhvr>
                                        </p:animMotion>
                                        <p:animEffect transition="in" filter="fade">
                                          <p:cBhvr>
                                            <p:cTn id="33" dur="500"/>
                                            <p:tgtEl>
                                              <p:spTgt spid="29"/>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Scale>
                                          <p:cBhvr>
                                            <p:cTn id="37"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32"/>
                                            </p:tgtEl>
                                            <p:attrNameLst>
                                              <p:attrName>ppt_x</p:attrName>
                                              <p:attrName>ppt_y</p:attrName>
                                            </p:attrNameLst>
                                          </p:cBhvr>
                                        </p:animMotion>
                                        <p:animEffect transition="in" filter="fade">
                                          <p:cBhvr>
                                            <p:cTn id="39" dur="500"/>
                                            <p:tgtEl>
                                              <p:spTgt spid="32"/>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Scale>
                                          <p:cBhvr>
                                            <p:cTn id="43"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35"/>
                                            </p:tgtEl>
                                            <p:attrNameLst>
                                              <p:attrName>ppt_x</p:attrName>
                                              <p:attrName>ppt_y</p:attrName>
                                            </p:attrNameLst>
                                          </p:cBhvr>
                                        </p:animMotion>
                                        <p:animEffect transition="in" filter="fade">
                                          <p:cBhvr>
                                            <p:cTn id="45" dur="500"/>
                                            <p:tgtEl>
                                              <p:spTgt spid="35"/>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childTnLst>
                              </p:cTn>
                            </p:par>
                            <p:par>
                              <p:cTn id="56" fill="hold">
                                <p:stCondLst>
                                  <p:cond delay="490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8" grpId="0"/>
          <p:bldP spid="39" grpId="0"/>
          <p:bldP spid="40" grpId="0"/>
          <p:bldP spid="41" grpId="0"/>
          <p:bldP spid="42" grpId="0"/>
          <p:bldP spid="24"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1"/>
</p:tagLst>
</file>

<file path=ppt/tags/tag1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12"/>
</p:tagLst>
</file>

<file path=ppt/tags/tag2.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8"/>
</p:tagLst>
</file>

<file path=ppt/tags/tag9.xml><?xml version="1.0" encoding="utf-8"?>
<p:tagLst xmlns:a="http://schemas.openxmlformats.org/drawingml/2006/main" xmlns:r="http://schemas.openxmlformats.org/officeDocument/2006/relationships" xmlns:p="http://schemas.openxmlformats.org/presentationml/2006/main">
  <p:tag name="MH" val="20151104094602"/>
  <p:tag name="MH_LIBRARY" val="GRAPHIC"/>
  <p:tag name="MH_TYPE" val="Other"/>
  <p:tag name="MH_ORDER"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A000120150407A26KPBG</Template>
  <TotalTime>100</TotalTime>
  <Words>5728</Words>
  <Application>Microsoft Office PowerPoint</Application>
  <PresentationFormat>全屏显示(16:9)</PresentationFormat>
  <Paragraphs>478</Paragraphs>
  <Slides>35</Slides>
  <Notes>34</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35</vt:i4>
      </vt:variant>
    </vt:vector>
  </HeadingPairs>
  <TitlesOfParts>
    <vt:vector size="59" baseType="lpstr">
      <vt:lpstr>Aharoni</vt:lpstr>
      <vt:lpstr>Bebas Neue</vt:lpstr>
      <vt:lpstr>Century Gothic</vt:lpstr>
      <vt:lpstr>Gill Sans</vt:lpstr>
      <vt:lpstr>Lato Light</vt:lpstr>
      <vt:lpstr>Malgun Gothic</vt:lpstr>
      <vt:lpstr>Microsoft JhengHei</vt:lpstr>
      <vt:lpstr>Roboto condensed</vt:lpstr>
      <vt:lpstr>方正大黑简体</vt:lpstr>
      <vt:lpstr>方正兰亭黑_GBK</vt:lpstr>
      <vt:lpstr>华文黑体</vt:lpstr>
      <vt:lpstr>经典特宋简</vt:lpstr>
      <vt:lpstr>浪漫雅圆</vt:lpstr>
      <vt:lpstr>宋体</vt:lpstr>
      <vt:lpstr>微软雅黑</vt:lpstr>
      <vt:lpstr>微软雅黑 Light</vt:lpstr>
      <vt:lpstr>造字工房劲黑（非商用）常规体</vt:lpstr>
      <vt:lpstr>造字工房力黑（非商用）常规体</vt:lpstr>
      <vt:lpstr>Arial</vt:lpstr>
      <vt:lpstr>Calibri</vt:lpstr>
      <vt:lpstr>Constantia</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 pptm 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dc:title>
  <dc:creator>东方之P</dc:creator>
  <cp:keywords>51PPT模板网</cp:keywords>
  <dc:description>www.51pptm o ban.com</dc:description>
  <cp:lastModifiedBy>YANGs</cp:lastModifiedBy>
  <cp:revision>237</cp:revision>
  <dcterms:created xsi:type="dcterms:W3CDTF">2014-12-25T08:17:00Z</dcterms:created>
  <dcterms:modified xsi:type="dcterms:W3CDTF">2020-11-03T13:49:27Z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