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2" r:id="rId2"/>
  </p:sldMasterIdLst>
  <p:sldIdLst>
    <p:sldId id="263" r:id="rId3"/>
    <p:sldId id="308" r:id="rId4"/>
    <p:sldId id="276" r:id="rId5"/>
    <p:sldId id="265" r:id="rId6"/>
    <p:sldId id="266" r:id="rId7"/>
    <p:sldId id="267" r:id="rId8"/>
    <p:sldId id="271" r:id="rId9"/>
    <p:sldId id="281" r:id="rId10"/>
    <p:sldId id="272" r:id="rId11"/>
    <p:sldId id="299" r:id="rId12"/>
    <p:sldId id="277" r:id="rId13"/>
    <p:sldId id="290" r:id="rId14"/>
    <p:sldId id="292" r:id="rId15"/>
    <p:sldId id="307" r:id="rId16"/>
    <p:sldId id="282" r:id="rId17"/>
    <p:sldId id="283" r:id="rId18"/>
    <p:sldId id="302" r:id="rId19"/>
    <p:sldId id="285" r:id="rId20"/>
    <p:sldId id="306" r:id="rId21"/>
    <p:sldId id="303" r:id="rId22"/>
    <p:sldId id="286" r:id="rId23"/>
    <p:sldId id="287" r:id="rId24"/>
    <p:sldId id="288" r:id="rId25"/>
    <p:sldId id="289" r:id="rId26"/>
    <p:sldId id="305" r:id="rId27"/>
    <p:sldId id="295" r:id="rId28"/>
    <p:sldId id="296" r:id="rId29"/>
    <p:sldId id="300" r:id="rId30"/>
    <p:sldId id="297" r:id="rId31"/>
    <p:sldId id="270" r:id="rId32"/>
    <p:sldId id="591" r:id="rId33"/>
    <p:sldId id="590" r:id="rId34"/>
    <p:sldId id="592" r:id="rId35"/>
  </p:sldIdLst>
  <p:sldSz cx="12192000" cy="6858000"/>
  <p:notesSz cx="6858000" cy="9144000"/>
  <p:embeddedFontLst>
    <p:embeddedFont>
      <p:font typeface="Lato" panose="020B0604020202020204" charset="0"/>
      <p:regular r:id="rId36"/>
      <p:bold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方正兰亭粗黑简体" panose="02010600030101010101" charset="-122"/>
      <p:regular r:id="rId40"/>
    </p:embeddedFont>
    <p:embeddedFont>
      <p:font typeface="Arial Black" panose="020B0A04020102020204" pitchFamily="34" charset="0"/>
      <p:bold r:id="rId41"/>
    </p:embeddedFont>
    <p:embeddedFont>
      <p:font typeface="等线" panose="02010600030101010101" pitchFamily="2" charset="-122"/>
      <p:regular r:id="rId42"/>
      <p:bold r:id="rId43"/>
    </p:embeddedFont>
    <p:embeddedFont>
      <p:font typeface="等线 Light" panose="02010600030101010101" pitchFamily="2" charset="-122"/>
      <p:regular r:id="rId44"/>
    </p:embeddedFont>
    <p:embeddedFont>
      <p:font typeface="黑体" panose="02010609060101010101" pitchFamily="49" charset="-122"/>
      <p:regular r:id="rId45"/>
    </p:embeddedFont>
    <p:embeddedFont>
      <p:font typeface="Open Sans" panose="020B0606030504020204" pitchFamily="34" charset="0"/>
      <p:regular r:id="rId46"/>
    </p:embeddedFont>
    <p:embeddedFont>
      <p:font typeface="仿宋" panose="02010609060101010101" pitchFamily="49" charset="-122"/>
      <p:regular r:id="rId47"/>
    </p:embeddedFont>
    <p:embeddedFont>
      <p:font typeface="方正兰亭刊黑_GBK" panose="02010600030101010101" charset="-122"/>
      <p:regular r:id="rId4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708" userDrawn="1">
          <p15:clr>
            <a:srgbClr val="A4A3A4"/>
          </p15:clr>
        </p15:guide>
        <p15:guide id="4" orient="horz" pos="2614" userDrawn="1">
          <p15:clr>
            <a:srgbClr val="A4A3A4"/>
          </p15:clr>
        </p15:guide>
        <p15:guide id="5" pos="7333" userDrawn="1">
          <p15:clr>
            <a:srgbClr val="A4A3A4"/>
          </p15:clr>
        </p15:guide>
        <p15:guide id="6" pos="347" userDrawn="1">
          <p15:clr>
            <a:srgbClr val="A4A3A4"/>
          </p15:clr>
        </p15:guide>
        <p15:guide id="7" orient="horz" pos="360" userDrawn="1">
          <p15:clr>
            <a:srgbClr val="A4A3A4"/>
          </p15:clr>
        </p15:guide>
        <p15:guide id="8" orient="horz" pos="2341" userDrawn="1">
          <p15:clr>
            <a:srgbClr val="A4A3A4"/>
          </p15:clr>
        </p15:guide>
        <p15:guide id="9" orient="horz" pos="2088" userDrawn="1">
          <p15:clr>
            <a:srgbClr val="A4A3A4"/>
          </p15:clr>
        </p15:guide>
        <p15:guide id="10" orient="horz" pos="1209" userDrawn="1">
          <p15:clr>
            <a:srgbClr val="A4A3A4"/>
          </p15:clr>
        </p15:guide>
        <p15:guide id="11" pos="5928" userDrawn="1">
          <p15:clr>
            <a:srgbClr val="A4A3A4"/>
          </p15:clr>
        </p15:guide>
        <p15:guide id="12" pos="4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FFEE"/>
    <a:srgbClr val="04FBB5"/>
    <a:srgbClr val="06162D"/>
    <a:srgbClr val="BC121A"/>
    <a:srgbClr val="3C96C7"/>
    <a:srgbClr val="3CB4E7"/>
    <a:srgbClr val="35C6DD"/>
    <a:srgbClr val="71EEEE"/>
    <a:srgbClr val="490AFA"/>
    <a:srgbClr val="A00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16" autoAdjust="0"/>
    <p:restoredTop sz="94660"/>
  </p:normalViewPr>
  <p:slideViewPr>
    <p:cSldViewPr snapToGrid="0">
      <p:cViewPr varScale="1">
        <p:scale>
          <a:sx n="95" d="100"/>
          <a:sy n="95" d="100"/>
        </p:scale>
        <p:origin x="522" y="90"/>
      </p:cViewPr>
      <p:guideLst>
        <p:guide orient="horz" pos="2183"/>
        <p:guide pos="3840"/>
        <p:guide pos="1708"/>
        <p:guide orient="horz" pos="2614"/>
        <p:guide pos="7333"/>
        <p:guide pos="347"/>
        <p:guide orient="horz" pos="360"/>
        <p:guide orient="horz" pos="2341"/>
        <p:guide orient="horz" pos="2088"/>
        <p:guide orient="horz" pos="1209"/>
        <p:guide pos="5928"/>
        <p:guide pos="4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4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1.fntdata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9.fntdata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第一季度</c:v>
                </c:pt>
              </c:strCache>
            </c:strRef>
          </c:tx>
          <c:spPr>
            <a:ln w="28575" cap="rnd">
              <a:solidFill>
                <a:srgbClr val="4BFFEE"/>
              </a:solidFill>
              <a:round/>
            </a:ln>
            <a:effectLst/>
          </c:spPr>
          <c:marker>
            <c:symbol val="none"/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81E3-4EF1-AD02-49B057A4F9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第二季度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81E3-4EF1-AD02-49B057A4F9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第三季度</c:v>
                </c:pt>
              </c:strCache>
            </c:strRef>
          </c:tx>
          <c:spPr>
            <a:ln w="28575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none"/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81E3-4EF1-AD02-49B057A4F9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48226704"/>
        <c:axId val="1948231056"/>
      </c:scatterChart>
      <c:valAx>
        <c:axId val="19482267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48231056"/>
        <c:crosses val="autoZero"/>
        <c:crossBetween val="midCat"/>
      </c:valAx>
      <c:valAx>
        <c:axId val="19482310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94822670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 rot="0"/>
          <a:lstStyle/>
          <a:p>
            <a:endParaRPr lang="en-ID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4.3277799999999998E-2"/>
          <c:y val="5.0520099999999998E-2"/>
          <c:w val="0.93980799999999998"/>
          <c:h val="0.72301300000000002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2016</c:v>
                </c:pt>
              </c:strCache>
            </c:strRef>
          </c:tx>
          <c:spPr>
            <a:ln w="12700" cap="flat">
              <a:solidFill>
                <a:srgbClr val="4BFFEE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4BFFEE"/>
              </a:solidFill>
              <a:ln w="76200" cap="flat">
                <a:noFill/>
                <a:prstDash val="solid"/>
                <a:miter lim="400000"/>
              </a:ln>
              <a:effectLst/>
            </c:spPr>
          </c:marker>
          <c:cat>
            <c:strRef>
              <c:f>Sheet1!$B$1:$I$1</c:f>
              <c:strCach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17</c:v>
                </c:pt>
                <c:pt idx="1">
                  <c:v>65</c:v>
                </c:pt>
                <c:pt idx="2">
                  <c:v>53</c:v>
                </c:pt>
                <c:pt idx="3">
                  <c:v>50</c:v>
                </c:pt>
                <c:pt idx="4">
                  <c:v>32</c:v>
                </c:pt>
                <c:pt idx="5">
                  <c:v>45</c:v>
                </c:pt>
                <c:pt idx="6">
                  <c:v>53</c:v>
                </c:pt>
                <c:pt idx="7">
                  <c:v>72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5A8-4310-911D-CDBAE72AAAE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2017</c:v>
                </c:pt>
              </c:strCache>
            </c:strRef>
          </c:tx>
          <c:spPr>
            <a:ln w="12700" cap="flat">
              <a:solidFill>
                <a:schemeClr val="bg1"/>
              </a:solidFill>
              <a:prstDash val="solid"/>
              <a:miter lim="400000"/>
            </a:ln>
            <a:effectLst/>
          </c:spPr>
          <c:marker>
            <c:symbol val="diamond"/>
            <c:size val="8"/>
            <c:spPr>
              <a:solidFill>
                <a:schemeClr val="bg1"/>
              </a:solidFill>
              <a:ln w="0" cap="flat">
                <a:noFill/>
                <a:prstDash val="solid"/>
                <a:miter lim="400000"/>
              </a:ln>
              <a:effectLst/>
            </c:spPr>
          </c:marker>
          <c:cat>
            <c:strRef>
              <c:f>Sheet1!$B$1:$I$1</c:f>
              <c:strCach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17</c:v>
                </c:pt>
                <c:pt idx="1">
                  <c:v>25</c:v>
                </c:pt>
                <c:pt idx="2">
                  <c:v>70</c:v>
                </c:pt>
                <c:pt idx="3">
                  <c:v>30</c:v>
                </c:pt>
                <c:pt idx="4">
                  <c:v>65</c:v>
                </c:pt>
                <c:pt idx="5">
                  <c:v>95</c:v>
                </c:pt>
                <c:pt idx="6">
                  <c:v>83</c:v>
                </c:pt>
                <c:pt idx="7">
                  <c:v>110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5A8-4310-911D-CDBAE72AAA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48223984"/>
        <c:axId val="1948231600"/>
      </c:lineChart>
      <c:catAx>
        <c:axId val="1948223984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low"/>
        <c:crossAx val="1948231600"/>
        <c:crosses val="autoZero"/>
        <c:auto val="1"/>
        <c:lblAlgn val="ctr"/>
        <c:lblOffset val="100"/>
        <c:noMultiLvlLbl val="1"/>
      </c:catAx>
      <c:valAx>
        <c:axId val="1948231600"/>
        <c:scaling>
          <c:orientation val="minMax"/>
        </c:scaling>
        <c:delete val="0"/>
        <c:axPos val="l"/>
        <c:majorGridlines>
          <c:spPr>
            <a:ln w="12700" cap="flat">
              <a:solidFill>
                <a:schemeClr val="bg1">
                  <a:alpha val="20000"/>
                </a:schemeClr>
              </a:solidFill>
              <a:prstDash val="solid"/>
              <a:miter lim="400000"/>
            </a:ln>
          </c:spPr>
        </c:majorGridlines>
        <c:numFmt formatCode="General" sourceLinked="1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0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pPr>
            <a:endParaRPr lang="zh-CN"/>
          </a:p>
        </c:txPr>
        <c:crossAx val="1948223984"/>
        <c:crosses val="autoZero"/>
        <c:crossBetween val="midCat"/>
        <c:majorUnit val="27.5"/>
        <c:minorUnit val="13.7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11932158325776278"/>
          <c:y val="0.83228133113526359"/>
          <c:w val="0.75852799999999998"/>
          <c:h val="7.1935399999999997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/>
        <a:lstStyle/>
        <a:p>
          <a:pPr>
            <a:defRPr sz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400">
          <a:latin typeface="Poppins" panose="02000000000000000000" pitchFamily="2" charset="0"/>
          <a:cs typeface="Poppins" panose="02000000000000000000" pitchFamily="2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242472652949935E-2"/>
          <c:y val="3.5735711475252875E-2"/>
          <c:w val="0.93975752734705009"/>
          <c:h val="0.7733618981649789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ln w="12700" cap="rnd">
              <a:solidFill>
                <a:srgbClr val="4BFFEE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rgbClr val="4BFFEE"/>
              </a:solidFill>
              <a:ln w="38100">
                <a:noFill/>
              </a:ln>
              <a:effectLst/>
            </c:spPr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0.1</c:v>
                </c:pt>
                <c:pt idx="1">
                  <c:v>0.5</c:v>
                </c:pt>
                <c:pt idx="2">
                  <c:v>0.8</c:v>
                </c:pt>
                <c:pt idx="3">
                  <c:v>2.5</c:v>
                </c:pt>
                <c:pt idx="4">
                  <c:v>2</c:v>
                </c:pt>
                <c:pt idx="5">
                  <c:v>5</c:v>
                </c:pt>
                <c:pt idx="6">
                  <c:v>4</c:v>
                </c:pt>
                <c:pt idx="7">
                  <c:v>1.5</c:v>
                </c:pt>
                <c:pt idx="8">
                  <c:v>5</c:v>
                </c:pt>
                <c:pt idx="9">
                  <c:v>1.5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8D5-4FFA-A2BB-88A575DBE1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ln w="12700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2"/>
              </a:solidFill>
              <a:ln w="38100">
                <a:noFill/>
              </a:ln>
              <a:effectLst/>
            </c:spPr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0.2</c:v>
                </c:pt>
                <c:pt idx="1">
                  <c:v>0.2</c:v>
                </c:pt>
                <c:pt idx="2">
                  <c:v>0.3</c:v>
                </c:pt>
                <c:pt idx="3">
                  <c:v>1</c:v>
                </c:pt>
                <c:pt idx="4">
                  <c:v>1</c:v>
                </c:pt>
                <c:pt idx="5">
                  <c:v>0.1</c:v>
                </c:pt>
                <c:pt idx="6">
                  <c:v>2</c:v>
                </c:pt>
                <c:pt idx="7">
                  <c:v>4</c:v>
                </c:pt>
                <c:pt idx="8">
                  <c:v>0.5</c:v>
                </c:pt>
                <c:pt idx="9">
                  <c:v>0.5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8D5-4FFA-A2BB-88A575DBE1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48233232"/>
        <c:axId val="1948218544"/>
      </c:lineChart>
      <c:catAx>
        <c:axId val="1948233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48218544"/>
        <c:crosses val="autoZero"/>
        <c:auto val="1"/>
        <c:lblAlgn val="ctr"/>
        <c:lblOffset val="100"/>
        <c:noMultiLvlLbl val="0"/>
      </c:catAx>
      <c:valAx>
        <c:axId val="1948218544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accent3">
                  <a:lumMod val="40000"/>
                  <a:lumOff val="60000"/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pPr>
            <a:endParaRPr lang="zh-CN"/>
          </a:p>
        </c:txPr>
        <c:crossAx val="1948233232"/>
        <c:crosses val="autoZero"/>
        <c:crossBetween val="between"/>
      </c:valAx>
      <c:spPr>
        <a:noFill/>
        <a:ln>
          <a:solidFill>
            <a:schemeClr val="bg1">
              <a:alpha val="20000"/>
            </a:schemeClr>
          </a:solidFill>
        </a:ln>
        <a:effectLst/>
      </c:spPr>
    </c:plotArea>
    <c:legend>
      <c:legendPos val="r"/>
      <c:layout>
        <c:manualLayout>
          <c:xMode val="edge"/>
          <c:yMode val="edge"/>
          <c:x val="0.29630993858321308"/>
          <c:y val="0.83206641722307739"/>
          <c:w val="0.41378001846925716"/>
          <c:h val="0.140200562220516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BFFE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BBA-4ED1-9A66-1C9B2FAF9C74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BBA-4ED1-9A66-1C9B2FAF9C7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69</c:v>
                </c:pt>
                <c:pt idx="1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BBA-4ED1-9A66-1C9B2FAF9C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BFFE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CE9-4DB0-B9C2-8FED3C6AC99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CE9-4DB0-B9C2-8FED3C6AC99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74</c:v>
                </c:pt>
                <c:pt idx="1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CE9-4DB0-B9C2-8FED3C6AC9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BFFE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FFA-4ED6-8F7E-E9EE81F12EC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FFA-4ED6-8F7E-E9EE81F12ECC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FFA-4ED6-8F7E-E9EE81F12E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BFFE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3A4-41A4-A93B-2CDAD498641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3A4-41A4-A93B-2CDAD4986411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82</c:v>
                </c:pt>
                <c:pt idx="1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3A4-41A4-A93B-2CDAD49864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8A3CFAE-4C74-482E-81AF-1B50C11C04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0DFB254-65C4-4FDE-B6FB-110BCEB3F96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6162D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24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5B8EBA-6F31-4FD2-A4C5-21A50F7F5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FD4500B-0FEF-424A-AB7B-4F4B58701D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6358E4-507F-45FE-8E5F-D7450A60F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0848F6-D07F-4BC0-89A8-78EF5E569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CF5AFAE-3B73-4B9A-A3E3-832A1C8FD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750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95E5B67-BD07-4A66-9AAB-793F8DFECC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C2E44F6-6EF2-4509-8231-7BEDBABA75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0918AFD-D75A-4487-9DC3-B71A0D293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05779B6-27C3-4082-81AC-7CE2B592D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305BE3F-C4C9-44C1-8229-FD59903D0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093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482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" name="Shape 2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799518" y="6586628"/>
            <a:ext cx="392482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645684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DC31B9-9290-497F-8D21-3A54B3D557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5918BBE-FA52-49CD-BE38-E8A0F526E9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B3E9BE-0695-4DF9-AA22-EB1195D4E0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E254F1-4454-4F1F-ACF6-56BF6D25E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88A6B0-16FD-4AAE-A33D-5DA407273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726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3934C98-E6EB-46DE-9D73-553AD7DDA492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6000">
                <a:srgbClr val="7030A0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6ED6B19-8FBF-408E-BC4E-75DD6DB784C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57000"/>
                </a:schemeClr>
              </a:gs>
              <a:gs pos="0">
                <a:schemeClr val="tx1">
                  <a:alpha val="64000"/>
                </a:schemeClr>
              </a:gs>
              <a:gs pos="100000">
                <a:schemeClr val="tx1">
                  <a:alpha val="67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279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A9B5C9D-AF0E-4C4F-903D-FF26C9EDE00F}"/>
              </a:ext>
            </a:extLst>
          </p:cNvPr>
          <p:cNvGrpSpPr/>
          <p:nvPr userDrawn="1"/>
        </p:nvGrpSpPr>
        <p:grpSpPr>
          <a:xfrm>
            <a:off x="0" y="-1"/>
            <a:ext cx="12192000" cy="4991101"/>
            <a:chOff x="0" y="-1"/>
            <a:chExt cx="12192000" cy="592182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D10B546-3A68-46A5-A66F-A2FE1F086A86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990AD68C-1964-492B-9ACC-1F2E11B846B6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016107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CED686C-301F-4325-948D-7E630F04E547}"/>
              </a:ext>
            </a:extLst>
          </p:cNvPr>
          <p:cNvGrpSpPr/>
          <p:nvPr userDrawn="1"/>
        </p:nvGrpSpPr>
        <p:grpSpPr>
          <a:xfrm>
            <a:off x="0" y="-1"/>
            <a:ext cx="12192000" cy="916401"/>
            <a:chOff x="0" y="-1"/>
            <a:chExt cx="12192000" cy="592182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9B770C0-DD29-4751-A956-7200DB50690E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941A869-4745-4730-8C38-CEB4BBB1D5EE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99346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CF284A7-14E3-4FC5-88B8-3779CAF746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5"/>
          <a:stretch/>
        </p:blipFill>
        <p:spPr>
          <a:xfrm>
            <a:off x="-27407" y="-3848"/>
            <a:ext cx="12246813" cy="689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257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1420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  <p15:guide id="7" orient="horz" pos="3067">
          <p15:clr>
            <a:srgbClr val="FBAE40"/>
          </p15:clr>
        </p15:guide>
        <p15:guide id="9" pos="438">
          <p15:clr>
            <a:srgbClr val="FBAE40"/>
          </p15:clr>
        </p15:guide>
        <p15:guide id="10" pos="7242">
          <p15:clr>
            <a:srgbClr val="FBAE40"/>
          </p15:clr>
        </p15:guide>
        <p15:guide id="11" pos="2026">
          <p15:clr>
            <a:srgbClr val="FBAE40"/>
          </p15:clr>
        </p15:guide>
        <p15:guide id="12" pos="565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5E5F55-A8EC-45C9-AB96-55463EE90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6D030C5-43B3-40DF-8EC3-549331560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6682838-351D-4A71-8F80-903207774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FA89CF3-74CF-473B-B75C-42AF46254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8392395-A5DA-4CC0-88DA-77BB63D72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8208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58056F1-ACBA-4D12-8D91-34589497F1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607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368374C-87CC-4370-BEAB-631D184D6E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079"/>
            <a:ext cx="12215647" cy="687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9245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2854629-B6C3-4AF5-A7FC-A0E9C69E4D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174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340BCE7-12D3-4E0B-A234-678A9D3054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B1313"/>
              </a:gs>
              <a:gs pos="35000">
                <a:srgbClr val="8B1313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453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F66C5E0-F9B4-46B3-A57A-06A5E627EF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DF6262D-ACA0-49E6-B3F9-7F0D2E09C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85509E-AF36-4A9D-AC78-FBA185C127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7761A3-BD7D-4E94-A4B8-1A71257EF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5AFAA46-0B12-4E69-80C9-25D5EE28E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117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BA6A20F-8D2B-4217-A86C-9626897B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73547E1-3615-4A4A-9F93-A332EF489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876AD2-3E54-42DD-8E78-8A8A05DED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26F0E23-E45D-4CBD-948D-0F5C331CF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1FABA30-7121-4FC2-982A-FD6D29E52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58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B525FB-B593-4846-BA0D-4FD1E046B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8EBDBC6-94FD-4482-9025-CA9B66077D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F2B2F-B0BE-4F7D-8A99-A4A014E84A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B31E68D-4CFA-409A-B4E0-93643242B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1E84751-F81E-448F-AAD9-73D1E1A84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8850EC9-2B01-4013-9044-7991C2A34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746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FC6B3F-E2ED-4C11-9B0D-63AED3857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48282FC-0CA6-4428-BB06-C981FE7FE1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F657D88-5744-4506-AE57-738878B069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85BCE99-50CC-4564-AC83-D12CE6E821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038215B-444B-48CA-8E13-693141105F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7E8C18B-652C-46B0-889A-FBDE21EC5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38A8918-4163-446A-9FB1-D1C9F3F6A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8EA1AED-A676-4072-A4D2-27A97F256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083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DA2858-0438-42A8-9AA8-25FC1ED2F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28493A8-40F5-4841-9D4C-C36A3835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5092EF8-1EEB-4AC6-BB1D-AC2B17B64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2041FAD-F1EC-4734-8313-6FC767E86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30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25F0E72-D3D5-4D27-BDA1-C667CFBE3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28723ED-270F-4D68-A6E6-2AB7C2C6F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36663D5-0DED-48BE-8E25-176434FFC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63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6E5C2D-1C1A-484F-B14F-9C82FBF5B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29BE1D0-CB07-4397-84B5-E8CB80012C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D3C8918-A1D5-4D72-B47E-C11F7E4C5E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E73033C-D655-4C36-A616-9B09ACCF0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15EE88B-2258-43CC-8278-4A46D6971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F21E6C0-DA51-4F38-8AF1-9CC83380E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691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44D3DE-7FE6-4F73-A485-EDE316CAF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8DFF48F-C50A-40E9-BC77-3625AF6442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FF2DEAA-5229-4A75-B2FE-09CCEDE63A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6BD9F5E-FC80-4120-8201-AF19ABF01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6663477-6C05-4580-8DFD-CE362C448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79D2A13-63B1-452F-AF10-0BE210694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006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CB82981-C93F-41D3-869D-B653124B4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8D4D850-F165-4106-8CF5-842AA136D7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B04779-D4F9-4DF3-BCB1-7B65C14308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0B186-A61B-4926-A007-F0A4CB4A3C89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05E14F0-201C-4AC1-9198-8DADCE4DB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4D005E-340A-4DCA-AB58-83C2A043C0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62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9CC465C-878D-47A7-9B58-8257EF32C9C1}"/>
              </a:ext>
            </a:extLst>
          </p:cNvPr>
          <p:cNvSpPr/>
          <p:nvPr userDrawn="1"/>
        </p:nvSpPr>
        <p:spPr>
          <a:xfrm>
            <a:off x="24482323" y="-775765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34A5111-3730-49E3-B156-E64173163DB7}"/>
              </a:ext>
            </a:extLst>
          </p:cNvPr>
          <p:cNvSpPr/>
          <p:nvPr userDrawn="1"/>
        </p:nvSpPr>
        <p:spPr>
          <a:xfrm>
            <a:off x="2448232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D04EDAD-7944-4B6C-8D0A-A01E6994B51B}"/>
              </a:ext>
            </a:extLst>
          </p:cNvPr>
          <p:cNvSpPr/>
          <p:nvPr userDrawn="1"/>
        </p:nvSpPr>
        <p:spPr>
          <a:xfrm>
            <a:off x="-1112028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5D43C54-74D1-4A38-85AF-AA7CCD330235}"/>
              </a:ext>
            </a:extLst>
          </p:cNvPr>
          <p:cNvSpPr/>
          <p:nvPr userDrawn="1"/>
        </p:nvSpPr>
        <p:spPr>
          <a:xfrm>
            <a:off x="-11120283" y="-8613060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084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11">
          <p15:clr>
            <a:srgbClr val="F26B43"/>
          </p15:clr>
        </p15:guide>
        <p15:guide id="4" pos="438">
          <p15:clr>
            <a:srgbClr val="F26B43"/>
          </p15:clr>
        </p15:guide>
        <p15:guide id="5" pos="7242">
          <p15:clr>
            <a:srgbClr val="F26B43"/>
          </p15:clr>
        </p15:guide>
        <p15:guide id="6" pos="7469">
          <p15:clr>
            <a:srgbClr val="F26B43"/>
          </p15:clr>
        </p15:guide>
        <p15:guide id="7" orient="horz" pos="346">
          <p15:clr>
            <a:srgbClr val="F26B43"/>
          </p15:clr>
        </p15:guide>
        <p15:guide id="8" orient="horz" pos="3974">
          <p15:clr>
            <a:srgbClr val="F26B43"/>
          </p15:clr>
        </p15:guide>
        <p15:guide id="9" orient="horz" pos="164">
          <p15:clr>
            <a:srgbClr val="F26B43"/>
          </p15:clr>
        </p15:guide>
        <p15:guide id="10" orient="horz" pos="41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webfonts/specimen/Gentium+Book+Basic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webfonts/specimen/Gentium+Book+Basic" TargetMode="Externa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webfonts/specimen/Gentium+Book+Basic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1.png"/><Relationship Id="rId7" Type="http://schemas.openxmlformats.org/officeDocument/2006/relationships/image" Target="../media/image33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Relationship Id="rId6" Type="http://schemas.microsoft.com/office/2007/relationships/hdphoto" Target="../media/hdphoto3.wdp"/><Relationship Id="rId5" Type="http://schemas.openxmlformats.org/officeDocument/2006/relationships/image" Target="../media/image32.png"/><Relationship Id="rId10" Type="http://schemas.openxmlformats.org/officeDocument/2006/relationships/image" Target="../media/image35.png"/><Relationship Id="rId4" Type="http://schemas.microsoft.com/office/2007/relationships/hdphoto" Target="../media/hdphoto2.wdp"/><Relationship Id="rId9" Type="http://schemas.openxmlformats.org/officeDocument/2006/relationships/hyperlink" Target="http://www.rapidesign.cn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5.svg"/><Relationship Id="rId5" Type="http://schemas.openxmlformats.org/officeDocument/2006/relationships/image" Target="../media/image36.png"/><Relationship Id="rId4" Type="http://schemas.microsoft.com/office/2007/relationships/hdphoto" Target="../media/hdphoto2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5D839C-30D2-4D89-BA61-4E7959792C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72282F5-D0F7-4E7B-9594-DEDDE6ECF6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4000">
                <a:srgbClr val="06162D">
                  <a:alpha val="50000"/>
                </a:srgbClr>
              </a:gs>
              <a:gs pos="0">
                <a:srgbClr val="06162D">
                  <a:alpha val="90000"/>
                </a:srgbClr>
              </a:gs>
              <a:gs pos="100000">
                <a:srgbClr val="06162D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11E1C3F-4008-4FB1-9E8A-8373C14D0065}"/>
              </a:ext>
            </a:extLst>
          </p:cNvPr>
          <p:cNvGrpSpPr/>
          <p:nvPr/>
        </p:nvGrpSpPr>
        <p:grpSpPr>
          <a:xfrm>
            <a:off x="482671" y="285111"/>
            <a:ext cx="1041330" cy="276337"/>
            <a:chOff x="2063704" y="1823705"/>
            <a:chExt cx="4764215" cy="1264276"/>
          </a:xfrm>
          <a:solidFill>
            <a:srgbClr val="3CB4E7"/>
          </a:solidFill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907F546-B2C4-4B12-9E9B-3F8AF174E74D}"/>
                </a:ext>
              </a:extLst>
            </p:cNvPr>
            <p:cNvGrpSpPr/>
            <p:nvPr/>
          </p:nvGrpSpPr>
          <p:grpSpPr>
            <a:xfrm>
              <a:off x="2063704" y="1823705"/>
              <a:ext cx="1287442" cy="1264276"/>
              <a:chOff x="2201511" y="730251"/>
              <a:chExt cx="617538" cy="606426"/>
            </a:xfrm>
            <a:grpFill/>
          </p:grpSpPr>
          <p:sp>
            <p:nvSpPr>
              <p:cNvPr id="45" name="Freeform 43">
                <a:extLst>
                  <a:ext uri="{FF2B5EF4-FFF2-40B4-BE49-F238E27FC236}">
                    <a16:creationId xmlns:a16="http://schemas.microsoft.com/office/drawing/2014/main" xmlns="" id="{E4636158-8704-422F-AA54-5FF7EFF45158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4">
                <a:extLst>
                  <a:ext uri="{FF2B5EF4-FFF2-40B4-BE49-F238E27FC236}">
                    <a16:creationId xmlns:a16="http://schemas.microsoft.com/office/drawing/2014/main" xmlns="" id="{7CD3657E-9506-437E-AF6E-C4BB787413E1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06526505-929F-4A5E-97B5-4DB96D717CCC}"/>
                </a:ext>
              </a:extLst>
            </p:cNvPr>
            <p:cNvGrpSpPr/>
            <p:nvPr/>
          </p:nvGrpSpPr>
          <p:grpSpPr>
            <a:xfrm>
              <a:off x="3474748" y="1823705"/>
              <a:ext cx="3353171" cy="1260963"/>
              <a:chOff x="3474748" y="1823705"/>
              <a:chExt cx="3353171" cy="1260963"/>
            </a:xfrm>
            <a:grpFill/>
          </p:grpSpPr>
          <p:sp>
            <p:nvSpPr>
              <p:cNvPr id="12" name="Freeform 45">
                <a:extLst>
                  <a:ext uri="{FF2B5EF4-FFF2-40B4-BE49-F238E27FC236}">
                    <a16:creationId xmlns:a16="http://schemas.microsoft.com/office/drawing/2014/main" xmlns="" id="{3EF9186D-D5D1-4178-85BA-7366F38CDD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" name="Freeform 46">
                <a:extLst>
                  <a:ext uri="{FF2B5EF4-FFF2-40B4-BE49-F238E27FC236}">
                    <a16:creationId xmlns:a16="http://schemas.microsoft.com/office/drawing/2014/main" xmlns="" id="{465183F2-532B-4F25-BB4D-5F2DD73BF9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" name="Freeform 47">
                <a:extLst>
                  <a:ext uri="{FF2B5EF4-FFF2-40B4-BE49-F238E27FC236}">
                    <a16:creationId xmlns:a16="http://schemas.microsoft.com/office/drawing/2014/main" xmlns="" id="{DEA7967C-A3F6-4CAF-B380-3F9580834D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" name="Rectangle 48">
                <a:extLst>
                  <a:ext uri="{FF2B5EF4-FFF2-40B4-BE49-F238E27FC236}">
                    <a16:creationId xmlns:a16="http://schemas.microsoft.com/office/drawing/2014/main" xmlns="" id="{E5F95C37-138D-4453-A1B7-F89B8772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" name="Freeform 49">
                <a:extLst>
                  <a:ext uri="{FF2B5EF4-FFF2-40B4-BE49-F238E27FC236}">
                    <a16:creationId xmlns:a16="http://schemas.microsoft.com/office/drawing/2014/main" xmlns="" id="{114C4AB5-6C75-4CB3-8957-F113D3E804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7" name="Freeform 50">
                <a:extLst>
                  <a:ext uri="{FF2B5EF4-FFF2-40B4-BE49-F238E27FC236}">
                    <a16:creationId xmlns:a16="http://schemas.microsoft.com/office/drawing/2014/main" xmlns="" id="{834C1B01-8669-4AD7-A2EE-0AE778B09945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" name="Freeform 51">
                <a:extLst>
                  <a:ext uri="{FF2B5EF4-FFF2-40B4-BE49-F238E27FC236}">
                    <a16:creationId xmlns:a16="http://schemas.microsoft.com/office/drawing/2014/main" xmlns="" id="{7E49FCA4-0300-42E6-BCC9-166777A73067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" name="Rectangle 52">
                <a:extLst>
                  <a:ext uri="{FF2B5EF4-FFF2-40B4-BE49-F238E27FC236}">
                    <a16:creationId xmlns:a16="http://schemas.microsoft.com/office/drawing/2014/main" xmlns="" id="{BE26CAD4-5713-43DB-8585-257A95862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0" name="Freeform 53">
                <a:extLst>
                  <a:ext uri="{FF2B5EF4-FFF2-40B4-BE49-F238E27FC236}">
                    <a16:creationId xmlns:a16="http://schemas.microsoft.com/office/drawing/2014/main" xmlns="" id="{D03BEC51-2EDC-4717-B194-9A960F863EFC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1" name="Freeform 54">
                <a:extLst>
                  <a:ext uri="{FF2B5EF4-FFF2-40B4-BE49-F238E27FC236}">
                    <a16:creationId xmlns:a16="http://schemas.microsoft.com/office/drawing/2014/main" xmlns="" id="{7B7B1856-0434-43F6-B36B-08B43D3A29CC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2" name="Freeform 55">
                <a:extLst>
                  <a:ext uri="{FF2B5EF4-FFF2-40B4-BE49-F238E27FC236}">
                    <a16:creationId xmlns:a16="http://schemas.microsoft.com/office/drawing/2014/main" xmlns="" id="{73DC0A17-1C04-4C42-AD1B-A973B49565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3" name="Freeform 56">
                <a:extLst>
                  <a:ext uri="{FF2B5EF4-FFF2-40B4-BE49-F238E27FC236}">
                    <a16:creationId xmlns:a16="http://schemas.microsoft.com/office/drawing/2014/main" xmlns="" id="{0CB20D39-AC35-4772-9B04-6CB4C35FC7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4" name="Freeform 57">
                <a:extLst>
                  <a:ext uri="{FF2B5EF4-FFF2-40B4-BE49-F238E27FC236}">
                    <a16:creationId xmlns:a16="http://schemas.microsoft.com/office/drawing/2014/main" xmlns="" id="{641F7FBF-3ED1-44E0-AC9E-1C1D531482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5" name="Rectangle 58">
                <a:extLst>
                  <a:ext uri="{FF2B5EF4-FFF2-40B4-BE49-F238E27FC236}">
                    <a16:creationId xmlns:a16="http://schemas.microsoft.com/office/drawing/2014/main" xmlns="" id="{FB512C05-8CF7-419E-A8C1-938E5E268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6" name="Freeform 59">
                <a:extLst>
                  <a:ext uri="{FF2B5EF4-FFF2-40B4-BE49-F238E27FC236}">
                    <a16:creationId xmlns:a16="http://schemas.microsoft.com/office/drawing/2014/main" xmlns="" id="{E2267350-67D4-4CF5-89C8-57CA4AAACB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7" name="Freeform 60">
                <a:extLst>
                  <a:ext uri="{FF2B5EF4-FFF2-40B4-BE49-F238E27FC236}">
                    <a16:creationId xmlns:a16="http://schemas.microsoft.com/office/drawing/2014/main" xmlns="" id="{A0113C74-F1FE-4390-A97F-7780D2E3A075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8" name="Freeform 61">
                <a:extLst>
                  <a:ext uri="{FF2B5EF4-FFF2-40B4-BE49-F238E27FC236}">
                    <a16:creationId xmlns:a16="http://schemas.microsoft.com/office/drawing/2014/main" xmlns="" id="{2978A486-4DB9-4C3A-AEC3-43F52BD20D8C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9" name="Rectangle 62">
                <a:extLst>
                  <a:ext uri="{FF2B5EF4-FFF2-40B4-BE49-F238E27FC236}">
                    <a16:creationId xmlns:a16="http://schemas.microsoft.com/office/drawing/2014/main" xmlns="" id="{95A5E51C-20E4-4060-A095-81E0C2D712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0" name="Freeform 63">
                <a:extLst>
                  <a:ext uri="{FF2B5EF4-FFF2-40B4-BE49-F238E27FC236}">
                    <a16:creationId xmlns:a16="http://schemas.microsoft.com/office/drawing/2014/main" xmlns="" id="{C84E6B35-C5E8-445E-99D9-312D2B91C61A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1" name="Freeform 64">
                <a:extLst>
                  <a:ext uri="{FF2B5EF4-FFF2-40B4-BE49-F238E27FC236}">
                    <a16:creationId xmlns:a16="http://schemas.microsoft.com/office/drawing/2014/main" xmlns="" id="{8DBE31A1-185F-4F9B-B0C5-1A8226525A43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2" name="Freeform 65">
                <a:extLst>
                  <a:ext uri="{FF2B5EF4-FFF2-40B4-BE49-F238E27FC236}">
                    <a16:creationId xmlns:a16="http://schemas.microsoft.com/office/drawing/2014/main" xmlns="" id="{5539C7DB-F535-4D61-9651-DEFF06ECDC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3" name="Freeform 66">
                <a:extLst>
                  <a:ext uri="{FF2B5EF4-FFF2-40B4-BE49-F238E27FC236}">
                    <a16:creationId xmlns:a16="http://schemas.microsoft.com/office/drawing/2014/main" xmlns="" id="{D19FA1CD-E42C-45F8-993E-54BD4D218A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4" name="Freeform 67">
                <a:extLst>
                  <a:ext uri="{FF2B5EF4-FFF2-40B4-BE49-F238E27FC236}">
                    <a16:creationId xmlns:a16="http://schemas.microsoft.com/office/drawing/2014/main" xmlns="" id="{4DB7EC14-44D1-47D4-8678-DDEC1875AF69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5" name="Freeform 68">
                <a:extLst>
                  <a:ext uri="{FF2B5EF4-FFF2-40B4-BE49-F238E27FC236}">
                    <a16:creationId xmlns:a16="http://schemas.microsoft.com/office/drawing/2014/main" xmlns="" id="{8C7025A2-EC39-40B1-9348-9D774AC8A80E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6" name="Freeform 69">
                <a:extLst>
                  <a:ext uri="{FF2B5EF4-FFF2-40B4-BE49-F238E27FC236}">
                    <a16:creationId xmlns:a16="http://schemas.microsoft.com/office/drawing/2014/main" xmlns="" id="{47F21981-6F3F-419C-B6DA-4ADE58D84232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7" name="Freeform 70">
                <a:extLst>
                  <a:ext uri="{FF2B5EF4-FFF2-40B4-BE49-F238E27FC236}">
                    <a16:creationId xmlns:a16="http://schemas.microsoft.com/office/drawing/2014/main" xmlns="" id="{6B168B85-34D5-449E-8AC9-1B633AD1551E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8" name="Freeform 71">
                <a:extLst>
                  <a:ext uri="{FF2B5EF4-FFF2-40B4-BE49-F238E27FC236}">
                    <a16:creationId xmlns:a16="http://schemas.microsoft.com/office/drawing/2014/main" xmlns="" id="{3CE2E59F-075C-4158-B5D3-9EF5790FE147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9" name="Freeform 72">
                <a:extLst>
                  <a:ext uri="{FF2B5EF4-FFF2-40B4-BE49-F238E27FC236}">
                    <a16:creationId xmlns:a16="http://schemas.microsoft.com/office/drawing/2014/main" xmlns="" id="{5E31418E-C2CB-4C93-AF6A-1E8F8493CC32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0" name="Freeform 73">
                <a:extLst>
                  <a:ext uri="{FF2B5EF4-FFF2-40B4-BE49-F238E27FC236}">
                    <a16:creationId xmlns:a16="http://schemas.microsoft.com/office/drawing/2014/main" xmlns="" id="{E9303183-8FD3-43D0-9C03-1CFDE63C3A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1" name="Freeform 74">
                <a:extLst>
                  <a:ext uri="{FF2B5EF4-FFF2-40B4-BE49-F238E27FC236}">
                    <a16:creationId xmlns:a16="http://schemas.microsoft.com/office/drawing/2014/main" xmlns="" id="{415E035E-3A03-44D2-B8E3-A86B5CECDE7C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2" name="Freeform 75">
                <a:extLst>
                  <a:ext uri="{FF2B5EF4-FFF2-40B4-BE49-F238E27FC236}">
                    <a16:creationId xmlns:a16="http://schemas.microsoft.com/office/drawing/2014/main" xmlns="" id="{FB4A7041-7EB1-4559-9862-31C06D73F03C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3" name="Freeform 76">
                <a:extLst>
                  <a:ext uri="{FF2B5EF4-FFF2-40B4-BE49-F238E27FC236}">
                    <a16:creationId xmlns:a16="http://schemas.microsoft.com/office/drawing/2014/main" xmlns="" id="{BDD541DF-1E18-4E27-8178-B9042675D03F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4" name="Freeform 77">
                <a:extLst>
                  <a:ext uri="{FF2B5EF4-FFF2-40B4-BE49-F238E27FC236}">
                    <a16:creationId xmlns:a16="http://schemas.microsoft.com/office/drawing/2014/main" xmlns="" id="{DC6FCD18-4C68-4E6B-88AE-8CA7A2EB856D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4E6FC446-256C-4D45-9F8E-AA9A69D42CBD}"/>
              </a:ext>
            </a:extLst>
          </p:cNvPr>
          <p:cNvSpPr/>
          <p:nvPr/>
        </p:nvSpPr>
        <p:spPr>
          <a:xfrm>
            <a:off x="1803402" y="1947165"/>
            <a:ext cx="8585196" cy="110799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6600" b="1" kern="1500" spc="150" dirty="0">
                <a:solidFill>
                  <a:srgbClr val="4BFFEE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锐普演示年终汇报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E655720A-F4F4-4D8A-8398-285720900D9E}"/>
              </a:ext>
            </a:extLst>
          </p:cNvPr>
          <p:cNvSpPr/>
          <p:nvPr/>
        </p:nvSpPr>
        <p:spPr>
          <a:xfrm>
            <a:off x="254676" y="6145569"/>
            <a:ext cx="116826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kern="1500" spc="150" dirty="0">
                <a:solidFill>
                  <a:schemeClr val="bg1">
                    <a:lumMod val="95000"/>
                  </a:schemeClr>
                </a:solidFill>
                <a:effectLst>
                  <a:reflection blurRad="6350" stA="25000" endPos="5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用演示改变世界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18358226-5784-4D01-AC0B-29E2D8B3A381}"/>
              </a:ext>
            </a:extLst>
          </p:cNvPr>
          <p:cNvSpPr/>
          <p:nvPr/>
        </p:nvSpPr>
        <p:spPr>
          <a:xfrm>
            <a:off x="2621280" y="2995686"/>
            <a:ext cx="690398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kern="1500" spc="150" dirty="0"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l" rotWithShape="0">
                    <a:srgbClr val="06162D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 YEAR-END SUMMARY</a:t>
            </a:r>
            <a:endParaRPr lang="zh-CN" altLang="en-US" sz="1200" kern="1500" spc="150" dirty="0">
              <a:solidFill>
                <a:schemeClr val="bg1">
                  <a:lumMod val="95000"/>
                </a:schemeClr>
              </a:solidFill>
              <a:effectLst>
                <a:outerShdw blurRad="76200" dist="50800" dir="5400000" algn="l" rotWithShape="0">
                  <a:srgbClr val="06162D">
                    <a:alpha val="50000"/>
                  </a:srgb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6F1A09B8-3248-42A3-A454-D0B3F3976D1E}"/>
              </a:ext>
            </a:extLst>
          </p:cNvPr>
          <p:cNvSpPr/>
          <p:nvPr/>
        </p:nvSpPr>
        <p:spPr>
          <a:xfrm>
            <a:off x="5810250" y="3829080"/>
            <a:ext cx="571500" cy="571500"/>
          </a:xfrm>
          <a:prstGeom prst="ellipse">
            <a:avLst/>
          </a:prstGeom>
          <a:gradFill>
            <a:gsLst>
              <a:gs pos="64000">
                <a:srgbClr val="06162D">
                  <a:alpha val="50000"/>
                </a:srgbClr>
              </a:gs>
              <a:gs pos="0">
                <a:srgbClr val="06162D">
                  <a:alpha val="90000"/>
                </a:srgbClr>
              </a:gs>
              <a:gs pos="100000">
                <a:srgbClr val="06162D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4A090181-24C7-4997-9E74-75D2E794231D}"/>
              </a:ext>
            </a:extLst>
          </p:cNvPr>
          <p:cNvGrpSpPr/>
          <p:nvPr/>
        </p:nvGrpSpPr>
        <p:grpSpPr>
          <a:xfrm>
            <a:off x="5984224" y="3991037"/>
            <a:ext cx="252126" cy="247588"/>
            <a:chOff x="2201511" y="730251"/>
            <a:chExt cx="617538" cy="606426"/>
          </a:xfrm>
          <a:solidFill>
            <a:schemeClr val="bg1"/>
          </a:solidFill>
        </p:grpSpPr>
        <p:sp>
          <p:nvSpPr>
            <p:cNvPr id="149" name="Freeform 43">
              <a:extLst>
                <a:ext uri="{FF2B5EF4-FFF2-40B4-BE49-F238E27FC236}">
                  <a16:creationId xmlns:a16="http://schemas.microsoft.com/office/drawing/2014/main" xmlns="" id="{65F65D5A-0B90-4E7F-883A-695BC07E1217}"/>
                </a:ext>
              </a:extLst>
            </p:cNvPr>
            <p:cNvSpPr/>
            <p:nvPr/>
          </p:nvSpPr>
          <p:spPr bwMode="auto">
            <a:xfrm>
              <a:off x="2201511" y="730251"/>
              <a:ext cx="328613" cy="606425"/>
            </a:xfrm>
            <a:custGeom>
              <a:avLst/>
              <a:gdLst>
                <a:gd name="T0" fmla="*/ 0 w 207"/>
                <a:gd name="T1" fmla="*/ 0 h 382"/>
                <a:gd name="T2" fmla="*/ 0 w 207"/>
                <a:gd name="T3" fmla="*/ 382 h 382"/>
                <a:gd name="T4" fmla="*/ 207 w 207"/>
                <a:gd name="T5" fmla="*/ 0 h 382"/>
                <a:gd name="T6" fmla="*/ 0 w 207"/>
                <a:gd name="T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382">
                  <a:moveTo>
                    <a:pt x="0" y="0"/>
                  </a:moveTo>
                  <a:lnTo>
                    <a:pt x="0" y="382"/>
                  </a:lnTo>
                  <a:lnTo>
                    <a:pt x="20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44">
              <a:extLst>
                <a:ext uri="{FF2B5EF4-FFF2-40B4-BE49-F238E27FC236}">
                  <a16:creationId xmlns:a16="http://schemas.microsoft.com/office/drawing/2014/main" xmlns="" id="{52B2E2BC-09F0-4240-A0EC-58D9E29228D5}"/>
                </a:ext>
              </a:extLst>
            </p:cNvPr>
            <p:cNvSpPr/>
            <p:nvPr/>
          </p:nvSpPr>
          <p:spPr bwMode="auto">
            <a:xfrm>
              <a:off x="2347561" y="776289"/>
              <a:ext cx="471488" cy="560388"/>
            </a:xfrm>
            <a:custGeom>
              <a:avLst/>
              <a:gdLst>
                <a:gd name="T0" fmla="*/ 173 w 297"/>
                <a:gd name="T1" fmla="*/ 0 h 353"/>
                <a:gd name="T2" fmla="*/ 115 w 297"/>
                <a:gd name="T3" fmla="*/ 102 h 353"/>
                <a:gd name="T4" fmla="*/ 163 w 297"/>
                <a:gd name="T5" fmla="*/ 166 h 353"/>
                <a:gd name="T6" fmla="*/ 67 w 297"/>
                <a:gd name="T7" fmla="*/ 195 h 353"/>
                <a:gd name="T8" fmla="*/ 0 w 297"/>
                <a:gd name="T9" fmla="*/ 314 h 353"/>
                <a:gd name="T10" fmla="*/ 132 w 297"/>
                <a:gd name="T11" fmla="*/ 267 h 353"/>
                <a:gd name="T12" fmla="*/ 191 w 297"/>
                <a:gd name="T13" fmla="*/ 353 h 353"/>
                <a:gd name="T14" fmla="*/ 181 w 297"/>
                <a:gd name="T15" fmla="*/ 251 h 353"/>
                <a:gd name="T16" fmla="*/ 297 w 297"/>
                <a:gd name="T17" fmla="*/ 212 h 353"/>
                <a:gd name="T18" fmla="*/ 173 w 297"/>
                <a:gd name="T19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353">
                  <a:moveTo>
                    <a:pt x="173" y="0"/>
                  </a:moveTo>
                  <a:lnTo>
                    <a:pt x="115" y="102"/>
                  </a:lnTo>
                  <a:lnTo>
                    <a:pt x="163" y="166"/>
                  </a:lnTo>
                  <a:lnTo>
                    <a:pt x="67" y="195"/>
                  </a:lnTo>
                  <a:lnTo>
                    <a:pt x="0" y="314"/>
                  </a:lnTo>
                  <a:lnTo>
                    <a:pt x="132" y="267"/>
                  </a:lnTo>
                  <a:lnTo>
                    <a:pt x="191" y="353"/>
                  </a:lnTo>
                  <a:lnTo>
                    <a:pt x="181" y="251"/>
                  </a:lnTo>
                  <a:lnTo>
                    <a:pt x="297" y="21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xmlns="" id="{7A8BAFC1-539E-44BA-90EB-E53A3DD28B5E}"/>
              </a:ext>
            </a:extLst>
          </p:cNvPr>
          <p:cNvGrpSpPr/>
          <p:nvPr/>
        </p:nvGrpSpPr>
        <p:grpSpPr>
          <a:xfrm>
            <a:off x="6096000" y="3389244"/>
            <a:ext cx="0" cy="2107455"/>
            <a:chOff x="6096000" y="3389244"/>
            <a:chExt cx="0" cy="2107455"/>
          </a:xfrm>
        </p:grpSpPr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0957163B-45F5-416C-83AB-F951902F8A83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4442460"/>
              <a:ext cx="0" cy="1054239"/>
            </a:xfrm>
            <a:prstGeom prst="line">
              <a:avLst/>
            </a:prstGeom>
            <a:ln>
              <a:solidFill>
                <a:srgbClr val="71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xmlns="" id="{9635EF2D-5F41-428E-9CA8-2DCA4B631430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389244"/>
              <a:ext cx="0" cy="393258"/>
            </a:xfrm>
            <a:prstGeom prst="line">
              <a:avLst/>
            </a:prstGeom>
            <a:ln>
              <a:solidFill>
                <a:srgbClr val="71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4F4B2906-48DA-4201-A849-B4E37779ACB1}"/>
              </a:ext>
            </a:extLst>
          </p:cNvPr>
          <p:cNvGrpSpPr/>
          <p:nvPr/>
        </p:nvGrpSpPr>
        <p:grpSpPr>
          <a:xfrm>
            <a:off x="5826919" y="3845276"/>
            <a:ext cx="538160" cy="538160"/>
            <a:chOff x="5805484" y="3823841"/>
            <a:chExt cx="581030" cy="581030"/>
          </a:xfrm>
        </p:grpSpPr>
        <p:sp>
          <p:nvSpPr>
            <p:cNvPr id="156" name="弧形 155">
              <a:extLst>
                <a:ext uri="{FF2B5EF4-FFF2-40B4-BE49-F238E27FC236}">
                  <a16:creationId xmlns:a16="http://schemas.microsoft.com/office/drawing/2014/main" xmlns="" id="{41EFBBB4-2119-4057-87E1-9B66D29F6088}"/>
                </a:ext>
              </a:extLst>
            </p:cNvPr>
            <p:cNvSpPr/>
            <p:nvPr/>
          </p:nvSpPr>
          <p:spPr>
            <a:xfrm>
              <a:off x="5805484" y="3823841"/>
              <a:ext cx="581030" cy="581030"/>
            </a:xfrm>
            <a:prstGeom prst="arc">
              <a:avLst>
                <a:gd name="adj1" fmla="val 4680742"/>
                <a:gd name="adj2" fmla="val 11201323"/>
              </a:avLst>
            </a:prstGeom>
            <a:ln cap="rnd">
              <a:gradFill flip="none" rotWithShape="1">
                <a:gsLst>
                  <a:gs pos="0">
                    <a:srgbClr val="3CB4E7">
                      <a:alpha val="0"/>
                    </a:srgbClr>
                  </a:gs>
                  <a:gs pos="100000">
                    <a:srgbClr val="71EEEE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弧形 156">
              <a:extLst>
                <a:ext uri="{FF2B5EF4-FFF2-40B4-BE49-F238E27FC236}">
                  <a16:creationId xmlns:a16="http://schemas.microsoft.com/office/drawing/2014/main" xmlns="" id="{2CDAA25B-303F-462D-A68E-F318F3CCE041}"/>
                </a:ext>
              </a:extLst>
            </p:cNvPr>
            <p:cNvSpPr/>
            <p:nvPr/>
          </p:nvSpPr>
          <p:spPr>
            <a:xfrm>
              <a:off x="5805484" y="3823841"/>
              <a:ext cx="581030" cy="581030"/>
            </a:xfrm>
            <a:prstGeom prst="arc">
              <a:avLst>
                <a:gd name="adj1" fmla="val 16200000"/>
                <a:gd name="adj2" fmla="val 1546427"/>
              </a:avLst>
            </a:prstGeom>
            <a:ln cap="rnd">
              <a:gradFill>
                <a:gsLst>
                  <a:gs pos="0">
                    <a:srgbClr val="3CB4E7">
                      <a:alpha val="0"/>
                    </a:srgbClr>
                  </a:gs>
                  <a:gs pos="100000">
                    <a:srgbClr val="71EEE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xmlns="" id="{8A8CE78E-35FD-4037-BDEB-1649CAAA31F3}"/>
              </a:ext>
            </a:extLst>
          </p:cNvPr>
          <p:cNvCxnSpPr/>
          <p:nvPr/>
        </p:nvCxnSpPr>
        <p:spPr>
          <a:xfrm>
            <a:off x="11626850" y="285111"/>
            <a:ext cx="190500" cy="0"/>
          </a:xfrm>
          <a:prstGeom prst="line">
            <a:avLst/>
          </a:prstGeom>
          <a:ln cap="rnd">
            <a:solidFill>
              <a:srgbClr val="3CB4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xmlns="" id="{F22B3B73-8B6E-4416-99DF-7B60769D60FD}"/>
              </a:ext>
            </a:extLst>
          </p:cNvPr>
          <p:cNvCxnSpPr/>
          <p:nvPr/>
        </p:nvCxnSpPr>
        <p:spPr>
          <a:xfrm>
            <a:off x="11626850" y="374011"/>
            <a:ext cx="190500" cy="0"/>
          </a:xfrm>
          <a:prstGeom prst="line">
            <a:avLst/>
          </a:prstGeom>
          <a:ln cap="rnd">
            <a:solidFill>
              <a:srgbClr val="3CB4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>
            <a:extLst>
              <a:ext uri="{FF2B5EF4-FFF2-40B4-BE49-F238E27FC236}">
                <a16:creationId xmlns:a16="http://schemas.microsoft.com/office/drawing/2014/main" xmlns="" id="{287071EF-5590-466B-AEB6-60AE0EBBE367}"/>
              </a:ext>
            </a:extLst>
          </p:cNvPr>
          <p:cNvCxnSpPr/>
          <p:nvPr/>
        </p:nvCxnSpPr>
        <p:spPr>
          <a:xfrm>
            <a:off x="11626850" y="462911"/>
            <a:ext cx="190500" cy="0"/>
          </a:xfrm>
          <a:prstGeom prst="line">
            <a:avLst/>
          </a:prstGeom>
          <a:ln cap="rnd">
            <a:solidFill>
              <a:srgbClr val="3CB4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8001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7" name="Shape 7977"/>
          <p:cNvSpPr/>
          <p:nvPr/>
        </p:nvSpPr>
        <p:spPr>
          <a:xfrm>
            <a:off x="6685253" y="1213368"/>
            <a:ext cx="633404" cy="47913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">
                <a:srgbClr val="4BFFEE">
                  <a:alpha val="5000"/>
                </a:srgbClr>
              </a:gs>
              <a:gs pos="60000">
                <a:srgbClr val="4BFFEE">
                  <a:alpha val="44000"/>
                </a:srgbClr>
              </a:gs>
              <a:gs pos="100000">
                <a:srgbClr val="4BFFEE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sx="107000" sy="107000" algn="t" rotWithShape="0">
              <a:srgbClr val="06162D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7978" name="Shape 7978"/>
          <p:cNvSpPr/>
          <p:nvPr/>
        </p:nvSpPr>
        <p:spPr>
          <a:xfrm flipV="1">
            <a:off x="7001955" y="3675743"/>
            <a:ext cx="0" cy="2329017"/>
          </a:xfrm>
          <a:prstGeom prst="line">
            <a:avLst/>
          </a:prstGeom>
          <a:noFill/>
          <a:ln w="19050" cap="flat">
            <a:solidFill>
              <a:schemeClr val="bg1"/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/>
          </a:p>
        </p:txBody>
      </p:sp>
      <p:grpSp>
        <p:nvGrpSpPr>
          <p:cNvPr id="7981" name="Group 7981"/>
          <p:cNvGrpSpPr/>
          <p:nvPr/>
        </p:nvGrpSpPr>
        <p:grpSpPr>
          <a:xfrm>
            <a:off x="6684454" y="3339193"/>
            <a:ext cx="635001" cy="635001"/>
            <a:chOff x="0" y="0"/>
            <a:chExt cx="1270000" cy="1270000"/>
          </a:xfrm>
        </p:grpSpPr>
        <p:sp>
          <p:nvSpPr>
            <p:cNvPr id="7979" name="Shape 7979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06162D"/>
            </a:soli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>
                <a:solidFill>
                  <a:schemeClr val="lt1"/>
                </a:solidFill>
              </a:endParaRPr>
            </a:p>
          </p:txBody>
        </p:sp>
        <p:sp>
          <p:nvSpPr>
            <p:cNvPr id="7980" name="Shape 7980"/>
            <p:cNvSpPr/>
            <p:nvPr/>
          </p:nvSpPr>
          <p:spPr>
            <a:xfrm>
              <a:off x="124480" y="332229"/>
              <a:ext cx="1046440" cy="630941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19050" tIns="19050" rIns="19050" bIns="19050" numCol="1" anchor="ctr">
              <a:spAutoFit/>
            </a:bodyPr>
            <a:lstStyle>
              <a:lvl1pPr algn="ctr">
                <a:defRPr sz="1800" cap="all" spc="36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Montserrat-Regular"/>
                </a:defRPr>
              </a:lvl1pPr>
            </a:lstStyle>
            <a:p>
              <a:r>
                <a:rPr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49%</a:t>
              </a:r>
            </a:p>
          </p:txBody>
        </p:sp>
      </p:grpSp>
      <p:sp>
        <p:nvSpPr>
          <p:cNvPr id="7983" name="Shape 7983"/>
          <p:cNvSpPr/>
          <p:nvPr/>
        </p:nvSpPr>
        <p:spPr>
          <a:xfrm>
            <a:off x="7914740" y="1213368"/>
            <a:ext cx="633404" cy="479139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">
                <a:srgbClr val="4BFFEE">
                  <a:alpha val="5000"/>
                </a:srgbClr>
              </a:gs>
              <a:gs pos="60000">
                <a:srgbClr val="4BFFEE">
                  <a:alpha val="44000"/>
                </a:srgbClr>
              </a:gs>
              <a:gs pos="100000">
                <a:srgbClr val="4BFFEE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sx="107000" sy="107000" algn="t" rotWithShape="0">
              <a:srgbClr val="06162D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984" name="Shape 7984"/>
          <p:cNvSpPr/>
          <p:nvPr/>
        </p:nvSpPr>
        <p:spPr>
          <a:xfrm flipV="1">
            <a:off x="8231443" y="2505034"/>
            <a:ext cx="0" cy="3499726"/>
          </a:xfrm>
          <a:prstGeom prst="line">
            <a:avLst/>
          </a:prstGeom>
          <a:noFill/>
          <a:ln w="19050" cap="flat">
            <a:solidFill>
              <a:schemeClr val="bg1"/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/>
          </a:p>
        </p:txBody>
      </p:sp>
      <p:grpSp>
        <p:nvGrpSpPr>
          <p:cNvPr id="7987" name="Group 7987"/>
          <p:cNvGrpSpPr/>
          <p:nvPr/>
        </p:nvGrpSpPr>
        <p:grpSpPr>
          <a:xfrm>
            <a:off x="7913942" y="1973602"/>
            <a:ext cx="635001" cy="635001"/>
            <a:chOff x="0" y="0"/>
            <a:chExt cx="1270000" cy="1270000"/>
          </a:xfrm>
        </p:grpSpPr>
        <p:sp>
          <p:nvSpPr>
            <p:cNvPr id="7985" name="Shape 7985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06162D"/>
            </a:soli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986" name="Shape 7986"/>
            <p:cNvSpPr/>
            <p:nvPr/>
          </p:nvSpPr>
          <p:spPr>
            <a:xfrm>
              <a:off x="124480" y="332229"/>
              <a:ext cx="1046440" cy="630941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19050" tIns="19050" rIns="19050" bIns="19050" numCol="1" anchor="ctr">
              <a:spAutoFit/>
            </a:bodyPr>
            <a:lstStyle>
              <a:lvl1pPr algn="ctr">
                <a:defRPr sz="1800" cap="all" spc="36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Montserrat-Regular"/>
                </a:defRPr>
              </a:lvl1pPr>
            </a:lstStyle>
            <a:p>
              <a:r>
                <a:rPr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91%</a:t>
              </a:r>
            </a:p>
          </p:txBody>
        </p:sp>
      </p:grpSp>
      <p:sp>
        <p:nvSpPr>
          <p:cNvPr id="7989" name="Shape 7989"/>
          <p:cNvSpPr/>
          <p:nvPr/>
        </p:nvSpPr>
        <p:spPr>
          <a:xfrm>
            <a:off x="9144228" y="1213368"/>
            <a:ext cx="633404" cy="47913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">
                <a:srgbClr val="4BFFEE">
                  <a:alpha val="5000"/>
                </a:srgbClr>
              </a:gs>
              <a:gs pos="60000">
                <a:srgbClr val="4BFFEE">
                  <a:alpha val="44000"/>
                </a:srgbClr>
              </a:gs>
              <a:gs pos="100000">
                <a:srgbClr val="4BFFEE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sx="107000" sy="107000" algn="t" rotWithShape="0">
              <a:srgbClr val="06162D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7990" name="Shape 7990"/>
          <p:cNvSpPr/>
          <p:nvPr/>
        </p:nvSpPr>
        <p:spPr>
          <a:xfrm flipV="1">
            <a:off x="9460929" y="3041836"/>
            <a:ext cx="0" cy="2962925"/>
          </a:xfrm>
          <a:prstGeom prst="line">
            <a:avLst/>
          </a:prstGeom>
          <a:noFill/>
          <a:ln w="19050" cap="flat">
            <a:solidFill>
              <a:schemeClr val="bg1"/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/>
          </a:p>
        </p:txBody>
      </p:sp>
      <p:grpSp>
        <p:nvGrpSpPr>
          <p:cNvPr id="7993" name="Group 7993"/>
          <p:cNvGrpSpPr/>
          <p:nvPr/>
        </p:nvGrpSpPr>
        <p:grpSpPr>
          <a:xfrm>
            <a:off x="9143429" y="2629085"/>
            <a:ext cx="635001" cy="635001"/>
            <a:chOff x="0" y="0"/>
            <a:chExt cx="1270000" cy="1270000"/>
          </a:xfrm>
        </p:grpSpPr>
        <p:sp>
          <p:nvSpPr>
            <p:cNvPr id="7991" name="Shape 7991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06162D"/>
            </a:soli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992" name="Shape 7992"/>
            <p:cNvSpPr/>
            <p:nvPr/>
          </p:nvSpPr>
          <p:spPr>
            <a:xfrm>
              <a:off x="124480" y="332229"/>
              <a:ext cx="1046440" cy="630941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19050" tIns="19050" rIns="19050" bIns="19050" numCol="1" anchor="ctr">
              <a:spAutoFit/>
            </a:bodyPr>
            <a:lstStyle>
              <a:lvl1pPr algn="ctr">
                <a:defRPr sz="1800" cap="all" spc="36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Montserrat-Regular"/>
                </a:defRPr>
              </a:lvl1pPr>
            </a:lstStyle>
            <a:p>
              <a:r>
                <a:rPr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74%</a:t>
              </a:r>
            </a:p>
          </p:txBody>
        </p:sp>
      </p:grpSp>
      <p:sp>
        <p:nvSpPr>
          <p:cNvPr id="7995" name="Shape 7995"/>
          <p:cNvSpPr/>
          <p:nvPr/>
        </p:nvSpPr>
        <p:spPr>
          <a:xfrm>
            <a:off x="10373714" y="1213368"/>
            <a:ext cx="633404" cy="479139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">
                <a:srgbClr val="4BFFEE">
                  <a:alpha val="5000"/>
                </a:srgbClr>
              </a:gs>
              <a:gs pos="60000">
                <a:srgbClr val="4BFFEE">
                  <a:alpha val="44000"/>
                </a:srgbClr>
              </a:gs>
              <a:gs pos="100000">
                <a:srgbClr val="4BFFEE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sx="107000" sy="107000" algn="t" rotWithShape="0">
              <a:srgbClr val="06162D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7996" name="Shape 7996"/>
          <p:cNvSpPr/>
          <p:nvPr/>
        </p:nvSpPr>
        <p:spPr>
          <a:xfrm flipV="1">
            <a:off x="10690417" y="5462979"/>
            <a:ext cx="0" cy="541781"/>
          </a:xfrm>
          <a:prstGeom prst="line">
            <a:avLst/>
          </a:prstGeom>
          <a:noFill/>
          <a:ln w="19050" cap="flat">
            <a:solidFill>
              <a:schemeClr val="bg1"/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/>
          </a:p>
        </p:txBody>
      </p:sp>
      <p:grpSp>
        <p:nvGrpSpPr>
          <p:cNvPr id="7999" name="Group 7999"/>
          <p:cNvGrpSpPr/>
          <p:nvPr/>
        </p:nvGrpSpPr>
        <p:grpSpPr>
          <a:xfrm>
            <a:off x="10372916" y="4923279"/>
            <a:ext cx="635001" cy="635001"/>
            <a:chOff x="0" y="0"/>
            <a:chExt cx="1270000" cy="1270000"/>
          </a:xfrm>
        </p:grpSpPr>
        <p:sp>
          <p:nvSpPr>
            <p:cNvPr id="7997" name="Shape 7997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06162D"/>
            </a:soli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998" name="Shape 7998"/>
            <p:cNvSpPr/>
            <p:nvPr/>
          </p:nvSpPr>
          <p:spPr>
            <a:xfrm>
              <a:off x="286066" y="332229"/>
              <a:ext cx="723273" cy="630941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19050" tIns="19050" rIns="19050" bIns="19050" numCol="1" anchor="ctr">
              <a:spAutoFit/>
            </a:bodyPr>
            <a:lstStyle>
              <a:lvl1pPr algn="ctr">
                <a:defRPr sz="1800" cap="all" spc="36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Montserrat-Regular"/>
                </a:defRPr>
              </a:lvl1pPr>
            </a:lstStyle>
            <a:p>
              <a:r>
                <a:rPr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9%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6B85013F-C2A7-4462-8342-B103CAEB7B0C}"/>
              </a:ext>
            </a:extLst>
          </p:cNvPr>
          <p:cNvSpPr/>
          <p:nvPr/>
        </p:nvSpPr>
        <p:spPr>
          <a:xfrm>
            <a:off x="706460" y="3159145"/>
            <a:ext cx="48052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上海锐普广告有限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公司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成立于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2007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一直致力于为社会提供专业化的演示设计解决方案，公司始终秉承“锐意进取、普及精品”的理念，在演示设计领域一直处于业界领跑位置，开创了精品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时代，动画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时代、创意策划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时代。拥有成熟的专业演示设计和培训团队，超百万人气的在线演示交流社区以及火爆的演示设计交易平台。</a:t>
            </a:r>
            <a:endParaRPr lang="en-US" altLang="zh-CN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2308245-96B8-4B08-9C29-114E9F1091F9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993CC049-CD13-4C55-9932-374FAA6472DA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6DE9EC92-40C9-4B11-A633-6FA67E5500B3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39" name="Freeform 43">
                <a:extLst>
                  <a:ext uri="{FF2B5EF4-FFF2-40B4-BE49-F238E27FC236}">
                    <a16:creationId xmlns:a16="http://schemas.microsoft.com/office/drawing/2014/main" xmlns="" id="{5BFA0FCE-FA21-4EE6-803D-BCE4A3E2670E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44">
                <a:extLst>
                  <a:ext uri="{FF2B5EF4-FFF2-40B4-BE49-F238E27FC236}">
                    <a16:creationId xmlns:a16="http://schemas.microsoft.com/office/drawing/2014/main" xmlns="" id="{B900184B-6813-4684-B008-F94B238FBA4C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C0FCDFD9-3DBA-4E0E-B57B-BAABF3134597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37" name="弧形 36">
                <a:extLst>
                  <a:ext uri="{FF2B5EF4-FFF2-40B4-BE49-F238E27FC236}">
                    <a16:creationId xmlns:a16="http://schemas.microsoft.com/office/drawing/2014/main" xmlns="" id="{C18BDD87-6E55-4782-9946-023334A204D7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弧形 37">
                <a:extLst>
                  <a:ext uri="{FF2B5EF4-FFF2-40B4-BE49-F238E27FC236}">
                    <a16:creationId xmlns:a16="http://schemas.microsoft.com/office/drawing/2014/main" xmlns="" id="{6B620198-3EFC-4704-BBB0-3AF84596BCCA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76D69FE7-785C-46DF-8601-A1928ED05088}"/>
              </a:ext>
            </a:extLst>
          </p:cNvPr>
          <p:cNvCxnSpPr>
            <a:cxnSpLocks/>
          </p:cNvCxnSpPr>
          <p:nvPr/>
        </p:nvCxnSpPr>
        <p:spPr>
          <a:xfrm>
            <a:off x="848099" y="3021457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EFEF9CAB-712A-4FC9-B23E-430F52B8F5C5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F5521E3F-3A4F-46E4-9673-A962C53EB622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7" name="TextBox 22">
            <a:extLst>
              <a:ext uri="{FF2B5EF4-FFF2-40B4-BE49-F238E27FC236}">
                <a16:creationId xmlns:a16="http://schemas.microsoft.com/office/drawing/2014/main" xmlns="" id="{8E5A8F34-12B7-40BF-B352-FFB329F8D9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演示设计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培训</a:t>
            </a:r>
          </a:p>
        </p:txBody>
      </p:sp>
    </p:spTree>
    <p:extLst>
      <p:ext uri="{BB962C8B-B14F-4D97-AF65-F5344CB8AC3E}">
        <p14:creationId xmlns:p14="http://schemas.microsoft.com/office/powerpoint/2010/main" val="2414427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7E801DB-3944-496B-9D56-B0A02A0672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8957199" cy="6858000"/>
          </a:xfrm>
          <a:prstGeom prst="rect">
            <a:avLst/>
          </a:prstGeom>
        </p:spPr>
      </p:pic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3097309A-4E3D-4092-826D-0EEAC48C63AC}"/>
              </a:ext>
            </a:extLst>
          </p:cNvPr>
          <p:cNvSpPr/>
          <p:nvPr/>
        </p:nvSpPr>
        <p:spPr>
          <a:xfrm>
            <a:off x="5200650" y="1237019"/>
            <a:ext cx="6991349" cy="4992331"/>
          </a:xfrm>
          <a:prstGeom prst="parallelogram">
            <a:avLst>
              <a:gd name="adj" fmla="val 0"/>
            </a:avLst>
          </a:prstGeom>
          <a:solidFill>
            <a:srgbClr val="06162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5489062" y="4556477"/>
            <a:ext cx="61920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上海锐普广告有限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公司</a:t>
            </a:r>
            <a:r>
              <a: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成立于</a:t>
            </a:r>
            <a:r>
              <a:rPr lang="en-US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2007</a:t>
            </a:r>
            <a:r>
              <a: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一直致力于为社会提供专业化的演示设计解决方案，公司始终秉承“锐意进取、普及精品”的理念，在演示设计领域一直处于业界领跑位置，开创了精品</a:t>
            </a:r>
            <a:r>
              <a:rPr lang="en-US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时代，动画</a:t>
            </a:r>
            <a:r>
              <a:rPr lang="en-US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时代、创意策划</a:t>
            </a:r>
            <a:r>
              <a:rPr lang="en-US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时代。拥有成熟的专业演示设计和培训团队，超百万人气的在线演示交流社区以及火爆的演示设计交易平台。</a:t>
            </a:r>
            <a:endParaRPr lang="en-US" altLang="zh-CN" sz="12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6033936" y="-950273"/>
            <a:ext cx="605580" cy="605580"/>
            <a:chOff x="2425700" y="2151063"/>
            <a:chExt cx="962025" cy="962025"/>
          </a:xfrm>
          <a:solidFill>
            <a:srgbClr val="4BFFEE"/>
          </a:solidFill>
        </p:grpSpPr>
        <p:sp>
          <p:nvSpPr>
            <p:cNvPr id="90" name="Freeform 469"/>
            <p:cNvSpPr>
              <a:spLocks noEditPoints="1"/>
            </p:cNvSpPr>
            <p:nvPr/>
          </p:nvSpPr>
          <p:spPr bwMode="auto">
            <a:xfrm>
              <a:off x="2667000" y="2151063"/>
              <a:ext cx="481013" cy="962025"/>
            </a:xfrm>
            <a:custGeom>
              <a:avLst/>
              <a:gdLst>
                <a:gd name="T0" fmla="*/ 64 w 128"/>
                <a:gd name="T1" fmla="*/ 256 h 256"/>
                <a:gd name="T2" fmla="*/ 0 w 128"/>
                <a:gd name="T3" fmla="*/ 128 h 256"/>
                <a:gd name="T4" fmla="*/ 64 w 128"/>
                <a:gd name="T5" fmla="*/ 0 h 256"/>
                <a:gd name="T6" fmla="*/ 128 w 128"/>
                <a:gd name="T7" fmla="*/ 128 h 256"/>
                <a:gd name="T8" fmla="*/ 64 w 128"/>
                <a:gd name="T9" fmla="*/ 256 h 256"/>
                <a:gd name="T10" fmla="*/ 64 w 128"/>
                <a:gd name="T11" fmla="*/ 8 h 256"/>
                <a:gd name="T12" fmla="*/ 8 w 128"/>
                <a:gd name="T13" fmla="*/ 128 h 256"/>
                <a:gd name="T14" fmla="*/ 64 w 128"/>
                <a:gd name="T15" fmla="*/ 248 h 256"/>
                <a:gd name="T16" fmla="*/ 120 w 128"/>
                <a:gd name="T17" fmla="*/ 128 h 256"/>
                <a:gd name="T18" fmla="*/ 64 w 128"/>
                <a:gd name="T19" fmla="*/ 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256">
                  <a:moveTo>
                    <a:pt x="64" y="256"/>
                  </a:moveTo>
                  <a:cubicBezTo>
                    <a:pt x="28" y="256"/>
                    <a:pt x="0" y="200"/>
                    <a:pt x="0" y="128"/>
                  </a:cubicBezTo>
                  <a:cubicBezTo>
                    <a:pt x="0" y="56"/>
                    <a:pt x="28" y="0"/>
                    <a:pt x="64" y="0"/>
                  </a:cubicBezTo>
                  <a:cubicBezTo>
                    <a:pt x="100" y="0"/>
                    <a:pt x="128" y="56"/>
                    <a:pt x="128" y="128"/>
                  </a:cubicBezTo>
                  <a:cubicBezTo>
                    <a:pt x="128" y="200"/>
                    <a:pt x="100" y="256"/>
                    <a:pt x="64" y="256"/>
                  </a:cubicBezTo>
                  <a:close/>
                  <a:moveTo>
                    <a:pt x="64" y="8"/>
                  </a:moveTo>
                  <a:cubicBezTo>
                    <a:pt x="34" y="8"/>
                    <a:pt x="8" y="63"/>
                    <a:pt x="8" y="128"/>
                  </a:cubicBezTo>
                  <a:cubicBezTo>
                    <a:pt x="8" y="193"/>
                    <a:pt x="34" y="248"/>
                    <a:pt x="64" y="248"/>
                  </a:cubicBezTo>
                  <a:cubicBezTo>
                    <a:pt x="94" y="248"/>
                    <a:pt x="120" y="193"/>
                    <a:pt x="120" y="128"/>
                  </a:cubicBezTo>
                  <a:cubicBezTo>
                    <a:pt x="120" y="63"/>
                    <a:pt x="94" y="8"/>
                    <a:pt x="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Freeform 470"/>
            <p:cNvSpPr>
              <a:spLocks noEditPoints="1"/>
            </p:cNvSpPr>
            <p:nvPr/>
          </p:nvSpPr>
          <p:spPr bwMode="auto">
            <a:xfrm>
              <a:off x="2425700" y="2392363"/>
              <a:ext cx="962025" cy="481013"/>
            </a:xfrm>
            <a:custGeom>
              <a:avLst/>
              <a:gdLst>
                <a:gd name="T0" fmla="*/ 128 w 256"/>
                <a:gd name="T1" fmla="*/ 128 h 128"/>
                <a:gd name="T2" fmla="*/ 0 w 256"/>
                <a:gd name="T3" fmla="*/ 64 h 128"/>
                <a:gd name="T4" fmla="*/ 128 w 256"/>
                <a:gd name="T5" fmla="*/ 0 h 128"/>
                <a:gd name="T6" fmla="*/ 256 w 256"/>
                <a:gd name="T7" fmla="*/ 64 h 128"/>
                <a:gd name="T8" fmla="*/ 128 w 256"/>
                <a:gd name="T9" fmla="*/ 128 h 128"/>
                <a:gd name="T10" fmla="*/ 128 w 256"/>
                <a:gd name="T11" fmla="*/ 8 h 128"/>
                <a:gd name="T12" fmla="*/ 8 w 256"/>
                <a:gd name="T13" fmla="*/ 64 h 128"/>
                <a:gd name="T14" fmla="*/ 128 w 256"/>
                <a:gd name="T15" fmla="*/ 120 h 128"/>
                <a:gd name="T16" fmla="*/ 248 w 256"/>
                <a:gd name="T17" fmla="*/ 64 h 128"/>
                <a:gd name="T18" fmla="*/ 128 w 256"/>
                <a:gd name="T19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28">
                  <a:moveTo>
                    <a:pt x="128" y="128"/>
                  </a:moveTo>
                  <a:cubicBezTo>
                    <a:pt x="56" y="128"/>
                    <a:pt x="0" y="100"/>
                    <a:pt x="0" y="64"/>
                  </a:cubicBezTo>
                  <a:cubicBezTo>
                    <a:pt x="0" y="28"/>
                    <a:pt x="56" y="0"/>
                    <a:pt x="128" y="0"/>
                  </a:cubicBezTo>
                  <a:cubicBezTo>
                    <a:pt x="200" y="0"/>
                    <a:pt x="256" y="28"/>
                    <a:pt x="256" y="64"/>
                  </a:cubicBezTo>
                  <a:cubicBezTo>
                    <a:pt x="256" y="100"/>
                    <a:pt x="200" y="128"/>
                    <a:pt x="128" y="128"/>
                  </a:cubicBezTo>
                  <a:close/>
                  <a:moveTo>
                    <a:pt x="128" y="8"/>
                  </a:moveTo>
                  <a:cubicBezTo>
                    <a:pt x="63" y="8"/>
                    <a:pt x="8" y="34"/>
                    <a:pt x="8" y="64"/>
                  </a:cubicBezTo>
                  <a:cubicBezTo>
                    <a:pt x="8" y="94"/>
                    <a:pt x="63" y="120"/>
                    <a:pt x="128" y="120"/>
                  </a:cubicBezTo>
                  <a:cubicBezTo>
                    <a:pt x="193" y="120"/>
                    <a:pt x="248" y="94"/>
                    <a:pt x="248" y="64"/>
                  </a:cubicBezTo>
                  <a:cubicBezTo>
                    <a:pt x="248" y="34"/>
                    <a:pt x="193" y="8"/>
                    <a:pt x="1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Freeform 471"/>
            <p:cNvSpPr>
              <a:spLocks noEditPoints="1"/>
            </p:cNvSpPr>
            <p:nvPr/>
          </p:nvSpPr>
          <p:spPr bwMode="auto">
            <a:xfrm>
              <a:off x="2513013" y="2252663"/>
              <a:ext cx="788988" cy="758825"/>
            </a:xfrm>
            <a:custGeom>
              <a:avLst/>
              <a:gdLst>
                <a:gd name="T0" fmla="*/ 44 w 210"/>
                <a:gd name="T1" fmla="*/ 202 h 202"/>
                <a:gd name="T2" fmla="*/ 14 w 210"/>
                <a:gd name="T3" fmla="*/ 192 h 202"/>
                <a:gd name="T4" fmla="*/ 9 w 210"/>
                <a:gd name="T5" fmla="*/ 132 h 202"/>
                <a:gd name="T6" fmla="*/ 60 w 210"/>
                <a:gd name="T7" fmla="*/ 56 h 202"/>
                <a:gd name="T8" fmla="*/ 166 w 210"/>
                <a:gd name="T9" fmla="*/ 0 h 202"/>
                <a:gd name="T10" fmla="*/ 196 w 210"/>
                <a:gd name="T11" fmla="*/ 10 h 202"/>
                <a:gd name="T12" fmla="*/ 201 w 210"/>
                <a:gd name="T13" fmla="*/ 70 h 202"/>
                <a:gd name="T14" fmla="*/ 150 w 210"/>
                <a:gd name="T15" fmla="*/ 146 h 202"/>
                <a:gd name="T16" fmla="*/ 44 w 210"/>
                <a:gd name="T17" fmla="*/ 202 h 202"/>
                <a:gd name="T18" fmla="*/ 166 w 210"/>
                <a:gd name="T19" fmla="*/ 8 h 202"/>
                <a:gd name="T20" fmla="*/ 65 w 210"/>
                <a:gd name="T21" fmla="*/ 61 h 202"/>
                <a:gd name="T22" fmla="*/ 17 w 210"/>
                <a:gd name="T23" fmla="*/ 134 h 202"/>
                <a:gd name="T24" fmla="*/ 20 w 210"/>
                <a:gd name="T25" fmla="*/ 186 h 202"/>
                <a:gd name="T26" fmla="*/ 44 w 210"/>
                <a:gd name="T27" fmla="*/ 194 h 202"/>
                <a:gd name="T28" fmla="*/ 145 w 210"/>
                <a:gd name="T29" fmla="*/ 141 h 202"/>
                <a:gd name="T30" fmla="*/ 193 w 210"/>
                <a:gd name="T31" fmla="*/ 68 h 202"/>
                <a:gd name="T32" fmla="*/ 190 w 210"/>
                <a:gd name="T33" fmla="*/ 16 h 202"/>
                <a:gd name="T34" fmla="*/ 166 w 210"/>
                <a:gd name="T35" fmla="*/ 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0" h="202">
                  <a:moveTo>
                    <a:pt x="44" y="202"/>
                  </a:moveTo>
                  <a:cubicBezTo>
                    <a:pt x="32" y="202"/>
                    <a:pt x="22" y="199"/>
                    <a:pt x="14" y="192"/>
                  </a:cubicBezTo>
                  <a:cubicBezTo>
                    <a:pt x="2" y="179"/>
                    <a:pt x="0" y="158"/>
                    <a:pt x="9" y="132"/>
                  </a:cubicBezTo>
                  <a:cubicBezTo>
                    <a:pt x="18" y="107"/>
                    <a:pt x="36" y="80"/>
                    <a:pt x="60" y="56"/>
                  </a:cubicBezTo>
                  <a:cubicBezTo>
                    <a:pt x="94" y="21"/>
                    <a:pt x="135" y="0"/>
                    <a:pt x="166" y="0"/>
                  </a:cubicBezTo>
                  <a:cubicBezTo>
                    <a:pt x="178" y="0"/>
                    <a:pt x="188" y="3"/>
                    <a:pt x="196" y="10"/>
                  </a:cubicBezTo>
                  <a:cubicBezTo>
                    <a:pt x="208" y="23"/>
                    <a:pt x="210" y="44"/>
                    <a:pt x="201" y="70"/>
                  </a:cubicBezTo>
                  <a:cubicBezTo>
                    <a:pt x="192" y="95"/>
                    <a:pt x="174" y="122"/>
                    <a:pt x="150" y="146"/>
                  </a:cubicBezTo>
                  <a:cubicBezTo>
                    <a:pt x="116" y="181"/>
                    <a:pt x="75" y="202"/>
                    <a:pt x="44" y="202"/>
                  </a:cubicBezTo>
                  <a:close/>
                  <a:moveTo>
                    <a:pt x="166" y="8"/>
                  </a:moveTo>
                  <a:cubicBezTo>
                    <a:pt x="137" y="8"/>
                    <a:pt x="98" y="29"/>
                    <a:pt x="65" y="61"/>
                  </a:cubicBezTo>
                  <a:cubicBezTo>
                    <a:pt x="42" y="84"/>
                    <a:pt x="25" y="110"/>
                    <a:pt x="17" y="134"/>
                  </a:cubicBezTo>
                  <a:cubicBezTo>
                    <a:pt x="9" y="157"/>
                    <a:pt x="10" y="176"/>
                    <a:pt x="20" y="186"/>
                  </a:cubicBezTo>
                  <a:cubicBezTo>
                    <a:pt x="26" y="192"/>
                    <a:pt x="34" y="194"/>
                    <a:pt x="44" y="194"/>
                  </a:cubicBezTo>
                  <a:cubicBezTo>
                    <a:pt x="73" y="194"/>
                    <a:pt x="112" y="173"/>
                    <a:pt x="145" y="141"/>
                  </a:cubicBezTo>
                  <a:cubicBezTo>
                    <a:pt x="168" y="118"/>
                    <a:pt x="185" y="92"/>
                    <a:pt x="193" y="68"/>
                  </a:cubicBezTo>
                  <a:cubicBezTo>
                    <a:pt x="201" y="45"/>
                    <a:pt x="200" y="26"/>
                    <a:pt x="190" y="16"/>
                  </a:cubicBezTo>
                  <a:cubicBezTo>
                    <a:pt x="184" y="10"/>
                    <a:pt x="176" y="8"/>
                    <a:pt x="16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Freeform 472"/>
            <p:cNvSpPr>
              <a:spLocks noEditPoints="1"/>
            </p:cNvSpPr>
            <p:nvPr/>
          </p:nvSpPr>
          <p:spPr bwMode="auto">
            <a:xfrm>
              <a:off x="2513013" y="2252663"/>
              <a:ext cx="788988" cy="758825"/>
            </a:xfrm>
            <a:custGeom>
              <a:avLst/>
              <a:gdLst>
                <a:gd name="T0" fmla="*/ 166 w 210"/>
                <a:gd name="T1" fmla="*/ 202 h 202"/>
                <a:gd name="T2" fmla="*/ 60 w 210"/>
                <a:gd name="T3" fmla="*/ 146 h 202"/>
                <a:gd name="T4" fmla="*/ 9 w 210"/>
                <a:gd name="T5" fmla="*/ 70 h 202"/>
                <a:gd name="T6" fmla="*/ 14 w 210"/>
                <a:gd name="T7" fmla="*/ 10 h 202"/>
                <a:gd name="T8" fmla="*/ 44 w 210"/>
                <a:gd name="T9" fmla="*/ 0 h 202"/>
                <a:gd name="T10" fmla="*/ 150 w 210"/>
                <a:gd name="T11" fmla="*/ 56 h 202"/>
                <a:gd name="T12" fmla="*/ 201 w 210"/>
                <a:gd name="T13" fmla="*/ 132 h 202"/>
                <a:gd name="T14" fmla="*/ 196 w 210"/>
                <a:gd name="T15" fmla="*/ 192 h 202"/>
                <a:gd name="T16" fmla="*/ 166 w 210"/>
                <a:gd name="T17" fmla="*/ 202 h 202"/>
                <a:gd name="T18" fmla="*/ 44 w 210"/>
                <a:gd name="T19" fmla="*/ 8 h 202"/>
                <a:gd name="T20" fmla="*/ 20 w 210"/>
                <a:gd name="T21" fmla="*/ 16 h 202"/>
                <a:gd name="T22" fmla="*/ 17 w 210"/>
                <a:gd name="T23" fmla="*/ 68 h 202"/>
                <a:gd name="T24" fmla="*/ 65 w 210"/>
                <a:gd name="T25" fmla="*/ 141 h 202"/>
                <a:gd name="T26" fmla="*/ 166 w 210"/>
                <a:gd name="T27" fmla="*/ 194 h 202"/>
                <a:gd name="T28" fmla="*/ 190 w 210"/>
                <a:gd name="T29" fmla="*/ 186 h 202"/>
                <a:gd name="T30" fmla="*/ 193 w 210"/>
                <a:gd name="T31" fmla="*/ 134 h 202"/>
                <a:gd name="T32" fmla="*/ 145 w 210"/>
                <a:gd name="T33" fmla="*/ 61 h 202"/>
                <a:gd name="T34" fmla="*/ 44 w 210"/>
                <a:gd name="T35" fmla="*/ 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0" h="202">
                  <a:moveTo>
                    <a:pt x="166" y="202"/>
                  </a:moveTo>
                  <a:cubicBezTo>
                    <a:pt x="135" y="202"/>
                    <a:pt x="94" y="181"/>
                    <a:pt x="60" y="146"/>
                  </a:cubicBezTo>
                  <a:cubicBezTo>
                    <a:pt x="36" y="122"/>
                    <a:pt x="18" y="95"/>
                    <a:pt x="9" y="70"/>
                  </a:cubicBezTo>
                  <a:cubicBezTo>
                    <a:pt x="0" y="44"/>
                    <a:pt x="2" y="23"/>
                    <a:pt x="14" y="10"/>
                  </a:cubicBezTo>
                  <a:cubicBezTo>
                    <a:pt x="22" y="3"/>
                    <a:pt x="32" y="0"/>
                    <a:pt x="44" y="0"/>
                  </a:cubicBezTo>
                  <a:cubicBezTo>
                    <a:pt x="75" y="0"/>
                    <a:pt x="116" y="21"/>
                    <a:pt x="150" y="56"/>
                  </a:cubicBezTo>
                  <a:cubicBezTo>
                    <a:pt x="174" y="80"/>
                    <a:pt x="192" y="107"/>
                    <a:pt x="201" y="132"/>
                  </a:cubicBezTo>
                  <a:cubicBezTo>
                    <a:pt x="210" y="158"/>
                    <a:pt x="208" y="179"/>
                    <a:pt x="196" y="192"/>
                  </a:cubicBezTo>
                  <a:cubicBezTo>
                    <a:pt x="188" y="199"/>
                    <a:pt x="178" y="202"/>
                    <a:pt x="166" y="202"/>
                  </a:cubicBezTo>
                  <a:close/>
                  <a:moveTo>
                    <a:pt x="44" y="8"/>
                  </a:moveTo>
                  <a:cubicBezTo>
                    <a:pt x="34" y="8"/>
                    <a:pt x="26" y="10"/>
                    <a:pt x="20" y="16"/>
                  </a:cubicBezTo>
                  <a:cubicBezTo>
                    <a:pt x="10" y="26"/>
                    <a:pt x="9" y="45"/>
                    <a:pt x="17" y="68"/>
                  </a:cubicBezTo>
                  <a:cubicBezTo>
                    <a:pt x="25" y="92"/>
                    <a:pt x="42" y="118"/>
                    <a:pt x="65" y="141"/>
                  </a:cubicBezTo>
                  <a:cubicBezTo>
                    <a:pt x="98" y="173"/>
                    <a:pt x="137" y="194"/>
                    <a:pt x="166" y="194"/>
                  </a:cubicBezTo>
                  <a:cubicBezTo>
                    <a:pt x="176" y="194"/>
                    <a:pt x="184" y="192"/>
                    <a:pt x="190" y="186"/>
                  </a:cubicBezTo>
                  <a:cubicBezTo>
                    <a:pt x="200" y="176"/>
                    <a:pt x="201" y="157"/>
                    <a:pt x="193" y="134"/>
                  </a:cubicBezTo>
                  <a:cubicBezTo>
                    <a:pt x="185" y="110"/>
                    <a:pt x="168" y="84"/>
                    <a:pt x="145" y="61"/>
                  </a:cubicBezTo>
                  <a:cubicBezTo>
                    <a:pt x="112" y="29"/>
                    <a:pt x="73" y="8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Freeform 473"/>
            <p:cNvSpPr>
              <a:spLocks noEditPoints="1"/>
            </p:cNvSpPr>
            <p:nvPr/>
          </p:nvSpPr>
          <p:spPr bwMode="auto">
            <a:xfrm>
              <a:off x="2787650" y="2481263"/>
              <a:ext cx="239713" cy="120650"/>
            </a:xfrm>
            <a:custGeom>
              <a:avLst/>
              <a:gdLst>
                <a:gd name="T0" fmla="*/ 32 w 64"/>
                <a:gd name="T1" fmla="*/ 32 h 32"/>
                <a:gd name="T2" fmla="*/ 0 w 64"/>
                <a:gd name="T3" fmla="*/ 16 h 32"/>
                <a:gd name="T4" fmla="*/ 32 w 64"/>
                <a:gd name="T5" fmla="*/ 0 h 32"/>
                <a:gd name="T6" fmla="*/ 64 w 64"/>
                <a:gd name="T7" fmla="*/ 16 h 32"/>
                <a:gd name="T8" fmla="*/ 32 w 64"/>
                <a:gd name="T9" fmla="*/ 32 h 32"/>
                <a:gd name="T10" fmla="*/ 32 w 64"/>
                <a:gd name="T11" fmla="*/ 8 h 32"/>
                <a:gd name="T12" fmla="*/ 8 w 64"/>
                <a:gd name="T13" fmla="*/ 16 h 32"/>
                <a:gd name="T14" fmla="*/ 32 w 64"/>
                <a:gd name="T15" fmla="*/ 24 h 32"/>
                <a:gd name="T16" fmla="*/ 56 w 64"/>
                <a:gd name="T17" fmla="*/ 16 h 32"/>
                <a:gd name="T18" fmla="*/ 32 w 64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32">
                  <a:moveTo>
                    <a:pt x="32" y="32"/>
                  </a:moveTo>
                  <a:cubicBezTo>
                    <a:pt x="16" y="32"/>
                    <a:pt x="0" y="27"/>
                    <a:pt x="0" y="16"/>
                  </a:cubicBezTo>
                  <a:cubicBezTo>
                    <a:pt x="0" y="5"/>
                    <a:pt x="16" y="0"/>
                    <a:pt x="32" y="0"/>
                  </a:cubicBezTo>
                  <a:cubicBezTo>
                    <a:pt x="48" y="0"/>
                    <a:pt x="64" y="5"/>
                    <a:pt x="64" y="16"/>
                  </a:cubicBezTo>
                  <a:cubicBezTo>
                    <a:pt x="64" y="27"/>
                    <a:pt x="48" y="32"/>
                    <a:pt x="32" y="32"/>
                  </a:cubicBezTo>
                  <a:close/>
                  <a:moveTo>
                    <a:pt x="32" y="8"/>
                  </a:moveTo>
                  <a:cubicBezTo>
                    <a:pt x="17" y="8"/>
                    <a:pt x="8" y="13"/>
                    <a:pt x="8" y="16"/>
                  </a:cubicBezTo>
                  <a:cubicBezTo>
                    <a:pt x="8" y="19"/>
                    <a:pt x="17" y="24"/>
                    <a:pt x="32" y="24"/>
                  </a:cubicBezTo>
                  <a:cubicBezTo>
                    <a:pt x="47" y="24"/>
                    <a:pt x="56" y="19"/>
                    <a:pt x="56" y="16"/>
                  </a:cubicBezTo>
                  <a:cubicBezTo>
                    <a:pt x="56" y="13"/>
                    <a:pt x="47" y="8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Freeform 474"/>
            <p:cNvSpPr>
              <a:spLocks/>
            </p:cNvSpPr>
            <p:nvPr/>
          </p:nvSpPr>
          <p:spPr bwMode="auto">
            <a:xfrm>
              <a:off x="2787650" y="2601913"/>
              <a:ext cx="239713" cy="60325"/>
            </a:xfrm>
            <a:custGeom>
              <a:avLst/>
              <a:gdLst>
                <a:gd name="T0" fmla="*/ 32 w 64"/>
                <a:gd name="T1" fmla="*/ 16 h 16"/>
                <a:gd name="T2" fmla="*/ 0 w 64"/>
                <a:gd name="T3" fmla="*/ 0 h 16"/>
                <a:gd name="T4" fmla="*/ 8 w 64"/>
                <a:gd name="T5" fmla="*/ 0 h 16"/>
                <a:gd name="T6" fmla="*/ 32 w 64"/>
                <a:gd name="T7" fmla="*/ 8 h 16"/>
                <a:gd name="T8" fmla="*/ 56 w 64"/>
                <a:gd name="T9" fmla="*/ 0 h 16"/>
                <a:gd name="T10" fmla="*/ 64 w 64"/>
                <a:gd name="T11" fmla="*/ 0 h 16"/>
                <a:gd name="T12" fmla="*/ 32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32" y="16"/>
                  </a:moveTo>
                  <a:cubicBezTo>
                    <a:pt x="16" y="16"/>
                    <a:pt x="0" y="11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17" y="8"/>
                    <a:pt x="32" y="8"/>
                  </a:cubicBezTo>
                  <a:cubicBezTo>
                    <a:pt x="47" y="8"/>
                    <a:pt x="56" y="3"/>
                    <a:pt x="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1"/>
                    <a:pt x="48" y="16"/>
                    <a:pt x="3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Freeform 475"/>
            <p:cNvSpPr>
              <a:spLocks/>
            </p:cNvSpPr>
            <p:nvPr/>
          </p:nvSpPr>
          <p:spPr bwMode="auto">
            <a:xfrm>
              <a:off x="2787650" y="2662238"/>
              <a:ext cx="239713" cy="60325"/>
            </a:xfrm>
            <a:custGeom>
              <a:avLst/>
              <a:gdLst>
                <a:gd name="T0" fmla="*/ 32 w 64"/>
                <a:gd name="T1" fmla="*/ 16 h 16"/>
                <a:gd name="T2" fmla="*/ 0 w 64"/>
                <a:gd name="T3" fmla="*/ 0 h 16"/>
                <a:gd name="T4" fmla="*/ 8 w 64"/>
                <a:gd name="T5" fmla="*/ 0 h 16"/>
                <a:gd name="T6" fmla="*/ 32 w 64"/>
                <a:gd name="T7" fmla="*/ 8 h 16"/>
                <a:gd name="T8" fmla="*/ 56 w 64"/>
                <a:gd name="T9" fmla="*/ 0 h 16"/>
                <a:gd name="T10" fmla="*/ 64 w 64"/>
                <a:gd name="T11" fmla="*/ 0 h 16"/>
                <a:gd name="T12" fmla="*/ 32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32" y="16"/>
                  </a:moveTo>
                  <a:cubicBezTo>
                    <a:pt x="16" y="16"/>
                    <a:pt x="0" y="11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17" y="8"/>
                    <a:pt x="32" y="8"/>
                  </a:cubicBezTo>
                  <a:cubicBezTo>
                    <a:pt x="47" y="8"/>
                    <a:pt x="56" y="3"/>
                    <a:pt x="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1"/>
                    <a:pt x="48" y="16"/>
                    <a:pt x="3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Freeform 476"/>
            <p:cNvSpPr>
              <a:spLocks/>
            </p:cNvSpPr>
            <p:nvPr/>
          </p:nvSpPr>
          <p:spPr bwMode="auto">
            <a:xfrm>
              <a:off x="2787650" y="2541588"/>
              <a:ext cx="239713" cy="241300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48 h 64"/>
                <a:gd name="T4" fmla="*/ 0 w 64"/>
                <a:gd name="T5" fmla="*/ 0 h 64"/>
                <a:gd name="T6" fmla="*/ 8 w 64"/>
                <a:gd name="T7" fmla="*/ 0 h 64"/>
                <a:gd name="T8" fmla="*/ 8 w 64"/>
                <a:gd name="T9" fmla="*/ 48 h 64"/>
                <a:gd name="T10" fmla="*/ 32 w 64"/>
                <a:gd name="T11" fmla="*/ 56 h 64"/>
                <a:gd name="T12" fmla="*/ 56 w 64"/>
                <a:gd name="T13" fmla="*/ 48 h 64"/>
                <a:gd name="T14" fmla="*/ 56 w 64"/>
                <a:gd name="T15" fmla="*/ 0 h 64"/>
                <a:gd name="T16" fmla="*/ 64 w 64"/>
                <a:gd name="T17" fmla="*/ 0 h 64"/>
                <a:gd name="T18" fmla="*/ 64 w 64"/>
                <a:gd name="T19" fmla="*/ 48 h 64"/>
                <a:gd name="T20" fmla="*/ 32 w 64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6" y="64"/>
                    <a:pt x="0" y="59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1"/>
                    <a:pt x="17" y="56"/>
                    <a:pt x="32" y="56"/>
                  </a:cubicBezTo>
                  <a:cubicBezTo>
                    <a:pt x="47" y="56"/>
                    <a:pt x="56" y="51"/>
                    <a:pt x="56" y="48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9"/>
                    <a:pt x="48" y="64"/>
                    <a:pt x="3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Rectangle 477"/>
            <p:cNvSpPr>
              <a:spLocks noChangeArrowheads="1"/>
            </p:cNvSpPr>
            <p:nvPr/>
          </p:nvSpPr>
          <p:spPr bwMode="auto">
            <a:xfrm>
              <a:off x="3162300" y="2346326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Rectangle 478"/>
            <p:cNvSpPr>
              <a:spLocks noChangeArrowheads="1"/>
            </p:cNvSpPr>
            <p:nvPr/>
          </p:nvSpPr>
          <p:spPr bwMode="auto">
            <a:xfrm>
              <a:off x="3162300" y="288766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Rectangle 479"/>
            <p:cNvSpPr>
              <a:spLocks noChangeArrowheads="1"/>
            </p:cNvSpPr>
            <p:nvPr/>
          </p:nvSpPr>
          <p:spPr bwMode="auto">
            <a:xfrm>
              <a:off x="2620963" y="288766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Rectangle 480"/>
            <p:cNvSpPr>
              <a:spLocks noChangeArrowheads="1"/>
            </p:cNvSpPr>
            <p:nvPr/>
          </p:nvSpPr>
          <p:spPr bwMode="auto">
            <a:xfrm>
              <a:off x="2620963" y="2346326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1" name="矩形 110"/>
          <p:cNvSpPr/>
          <p:nvPr/>
        </p:nvSpPr>
        <p:spPr>
          <a:xfrm>
            <a:off x="5473101" y="2332351"/>
            <a:ext cx="1727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</a:t>
            </a:r>
          </a:p>
        </p:txBody>
      </p:sp>
      <p:cxnSp>
        <p:nvCxnSpPr>
          <p:cNvPr id="133" name="直接连接符 132"/>
          <p:cNvCxnSpPr/>
          <p:nvPr/>
        </p:nvCxnSpPr>
        <p:spPr>
          <a:xfrm>
            <a:off x="5508726" y="2913437"/>
            <a:ext cx="1656000" cy="0"/>
          </a:xfrm>
          <a:prstGeom prst="line">
            <a:avLst/>
          </a:prstGeom>
          <a:noFill/>
          <a:ln>
            <a:solidFill>
              <a:srgbClr val="4BFFEE"/>
            </a:solidFill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5" name="组合 74"/>
          <p:cNvGrpSpPr/>
          <p:nvPr/>
        </p:nvGrpSpPr>
        <p:grpSpPr>
          <a:xfrm>
            <a:off x="8304508" y="-931286"/>
            <a:ext cx="567606" cy="605580"/>
            <a:chOff x="4033838" y="2151063"/>
            <a:chExt cx="901700" cy="962025"/>
          </a:xfrm>
          <a:solidFill>
            <a:srgbClr val="4BFFEE"/>
          </a:solidFill>
        </p:grpSpPr>
        <p:sp>
          <p:nvSpPr>
            <p:cNvPr id="76" name="Freeform 273"/>
            <p:cNvSpPr>
              <a:spLocks/>
            </p:cNvSpPr>
            <p:nvPr/>
          </p:nvSpPr>
          <p:spPr bwMode="auto">
            <a:xfrm>
              <a:off x="4394200" y="2151063"/>
              <a:ext cx="180975" cy="134938"/>
            </a:xfrm>
            <a:custGeom>
              <a:avLst/>
              <a:gdLst>
                <a:gd name="T0" fmla="*/ 36 w 48"/>
                <a:gd name="T1" fmla="*/ 36 h 36"/>
                <a:gd name="T2" fmla="*/ 28 w 48"/>
                <a:gd name="T3" fmla="*/ 36 h 36"/>
                <a:gd name="T4" fmla="*/ 28 w 48"/>
                <a:gd name="T5" fmla="*/ 24 h 36"/>
                <a:gd name="T6" fmla="*/ 32 w 48"/>
                <a:gd name="T7" fmla="*/ 20 h 36"/>
                <a:gd name="T8" fmla="*/ 40 w 48"/>
                <a:gd name="T9" fmla="*/ 20 h 36"/>
                <a:gd name="T10" fmla="*/ 40 w 48"/>
                <a:gd name="T11" fmla="*/ 8 h 36"/>
                <a:gd name="T12" fmla="*/ 8 w 48"/>
                <a:gd name="T13" fmla="*/ 8 h 36"/>
                <a:gd name="T14" fmla="*/ 8 w 48"/>
                <a:gd name="T15" fmla="*/ 20 h 36"/>
                <a:gd name="T16" fmla="*/ 16 w 48"/>
                <a:gd name="T17" fmla="*/ 20 h 36"/>
                <a:gd name="T18" fmla="*/ 20 w 48"/>
                <a:gd name="T19" fmla="*/ 24 h 36"/>
                <a:gd name="T20" fmla="*/ 20 w 48"/>
                <a:gd name="T21" fmla="*/ 36 h 36"/>
                <a:gd name="T22" fmla="*/ 12 w 48"/>
                <a:gd name="T23" fmla="*/ 36 h 36"/>
                <a:gd name="T24" fmla="*/ 12 w 48"/>
                <a:gd name="T25" fmla="*/ 28 h 36"/>
                <a:gd name="T26" fmla="*/ 4 w 48"/>
                <a:gd name="T27" fmla="*/ 28 h 36"/>
                <a:gd name="T28" fmla="*/ 0 w 48"/>
                <a:gd name="T29" fmla="*/ 24 h 36"/>
                <a:gd name="T30" fmla="*/ 0 w 48"/>
                <a:gd name="T31" fmla="*/ 4 h 36"/>
                <a:gd name="T32" fmla="*/ 4 w 48"/>
                <a:gd name="T33" fmla="*/ 0 h 36"/>
                <a:gd name="T34" fmla="*/ 44 w 48"/>
                <a:gd name="T35" fmla="*/ 0 h 36"/>
                <a:gd name="T36" fmla="*/ 48 w 48"/>
                <a:gd name="T37" fmla="*/ 4 h 36"/>
                <a:gd name="T38" fmla="*/ 48 w 48"/>
                <a:gd name="T39" fmla="*/ 24 h 36"/>
                <a:gd name="T40" fmla="*/ 44 w 48"/>
                <a:gd name="T41" fmla="*/ 28 h 36"/>
                <a:gd name="T42" fmla="*/ 36 w 48"/>
                <a:gd name="T43" fmla="*/ 28 h 36"/>
                <a:gd name="T44" fmla="*/ 36 w 48"/>
                <a:gd name="T4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36">
                  <a:moveTo>
                    <a:pt x="36" y="3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30" y="20"/>
                    <a:pt x="3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8" y="20"/>
                    <a:pt x="20" y="22"/>
                    <a:pt x="20" y="24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6"/>
                    <a:pt x="46" y="28"/>
                    <a:pt x="44" y="28"/>
                  </a:cubicBezTo>
                  <a:cubicBezTo>
                    <a:pt x="36" y="28"/>
                    <a:pt x="36" y="28"/>
                    <a:pt x="36" y="28"/>
                  </a:cubicBezTo>
                  <a:lnTo>
                    <a:pt x="3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Freeform 274"/>
            <p:cNvSpPr>
              <a:spLocks/>
            </p:cNvSpPr>
            <p:nvPr/>
          </p:nvSpPr>
          <p:spPr bwMode="auto">
            <a:xfrm>
              <a:off x="4033838" y="2230438"/>
              <a:ext cx="901700" cy="882650"/>
            </a:xfrm>
            <a:custGeom>
              <a:avLst/>
              <a:gdLst>
                <a:gd name="T0" fmla="*/ 120 w 240"/>
                <a:gd name="T1" fmla="*/ 235 h 235"/>
                <a:gd name="T2" fmla="*/ 0 w 240"/>
                <a:gd name="T3" fmla="*/ 115 h 235"/>
                <a:gd name="T4" fmla="*/ 87 w 240"/>
                <a:gd name="T5" fmla="*/ 0 h 235"/>
                <a:gd name="T6" fmla="*/ 89 w 240"/>
                <a:gd name="T7" fmla="*/ 7 h 235"/>
                <a:gd name="T8" fmla="*/ 8 w 240"/>
                <a:gd name="T9" fmla="*/ 115 h 235"/>
                <a:gd name="T10" fmla="*/ 120 w 240"/>
                <a:gd name="T11" fmla="*/ 227 h 235"/>
                <a:gd name="T12" fmla="*/ 232 w 240"/>
                <a:gd name="T13" fmla="*/ 115 h 235"/>
                <a:gd name="T14" fmla="*/ 151 w 240"/>
                <a:gd name="T15" fmla="*/ 7 h 235"/>
                <a:gd name="T16" fmla="*/ 153 w 240"/>
                <a:gd name="T17" fmla="*/ 0 h 235"/>
                <a:gd name="T18" fmla="*/ 240 w 240"/>
                <a:gd name="T19" fmla="*/ 115 h 235"/>
                <a:gd name="T20" fmla="*/ 120 w 240"/>
                <a:gd name="T21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235">
                  <a:moveTo>
                    <a:pt x="120" y="235"/>
                  </a:moveTo>
                  <a:cubicBezTo>
                    <a:pt x="54" y="235"/>
                    <a:pt x="0" y="181"/>
                    <a:pt x="0" y="115"/>
                  </a:cubicBezTo>
                  <a:cubicBezTo>
                    <a:pt x="0" y="62"/>
                    <a:pt x="36" y="14"/>
                    <a:pt x="87" y="0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41" y="21"/>
                    <a:pt x="8" y="65"/>
                    <a:pt x="8" y="115"/>
                  </a:cubicBezTo>
                  <a:cubicBezTo>
                    <a:pt x="8" y="177"/>
                    <a:pt x="58" y="227"/>
                    <a:pt x="120" y="227"/>
                  </a:cubicBezTo>
                  <a:cubicBezTo>
                    <a:pt x="182" y="227"/>
                    <a:pt x="232" y="177"/>
                    <a:pt x="232" y="115"/>
                  </a:cubicBezTo>
                  <a:cubicBezTo>
                    <a:pt x="232" y="65"/>
                    <a:pt x="199" y="21"/>
                    <a:pt x="151" y="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204" y="14"/>
                    <a:pt x="240" y="62"/>
                    <a:pt x="240" y="115"/>
                  </a:cubicBezTo>
                  <a:cubicBezTo>
                    <a:pt x="240" y="181"/>
                    <a:pt x="186" y="235"/>
                    <a:pt x="120" y="2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Freeform 275"/>
            <p:cNvSpPr>
              <a:spLocks/>
            </p:cNvSpPr>
            <p:nvPr/>
          </p:nvSpPr>
          <p:spPr bwMode="auto">
            <a:xfrm>
              <a:off x="4127500" y="2290763"/>
              <a:ext cx="68263" cy="66675"/>
            </a:xfrm>
            <a:custGeom>
              <a:avLst/>
              <a:gdLst>
                <a:gd name="T0" fmla="*/ 29 w 43"/>
                <a:gd name="T1" fmla="*/ 42 h 42"/>
                <a:gd name="T2" fmla="*/ 0 w 43"/>
                <a:gd name="T3" fmla="*/ 14 h 42"/>
                <a:gd name="T4" fmla="*/ 14 w 43"/>
                <a:gd name="T5" fmla="*/ 0 h 42"/>
                <a:gd name="T6" fmla="*/ 43 w 43"/>
                <a:gd name="T7" fmla="*/ 28 h 42"/>
                <a:gd name="T8" fmla="*/ 29 w 43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29" y="42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43" y="28"/>
                  </a:lnTo>
                  <a:lnTo>
                    <a:pt x="2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Freeform 276"/>
            <p:cNvSpPr>
              <a:spLocks noEditPoints="1"/>
            </p:cNvSpPr>
            <p:nvPr/>
          </p:nvSpPr>
          <p:spPr bwMode="auto">
            <a:xfrm>
              <a:off x="4049713" y="2211388"/>
              <a:ext cx="134938" cy="134938"/>
            </a:xfrm>
            <a:custGeom>
              <a:avLst/>
              <a:gdLst>
                <a:gd name="T0" fmla="*/ 16 w 36"/>
                <a:gd name="T1" fmla="*/ 36 h 36"/>
                <a:gd name="T2" fmla="*/ 13 w 36"/>
                <a:gd name="T3" fmla="*/ 35 h 36"/>
                <a:gd name="T4" fmla="*/ 1 w 36"/>
                <a:gd name="T5" fmla="*/ 23 h 36"/>
                <a:gd name="T6" fmla="*/ 1 w 36"/>
                <a:gd name="T7" fmla="*/ 17 h 36"/>
                <a:gd name="T8" fmla="*/ 17 w 36"/>
                <a:gd name="T9" fmla="*/ 1 h 36"/>
                <a:gd name="T10" fmla="*/ 23 w 36"/>
                <a:gd name="T11" fmla="*/ 1 h 36"/>
                <a:gd name="T12" fmla="*/ 35 w 36"/>
                <a:gd name="T13" fmla="*/ 13 h 36"/>
                <a:gd name="T14" fmla="*/ 35 w 36"/>
                <a:gd name="T15" fmla="*/ 19 h 36"/>
                <a:gd name="T16" fmla="*/ 19 w 36"/>
                <a:gd name="T17" fmla="*/ 35 h 36"/>
                <a:gd name="T18" fmla="*/ 16 w 36"/>
                <a:gd name="T19" fmla="*/ 36 h 36"/>
                <a:gd name="T20" fmla="*/ 10 w 36"/>
                <a:gd name="T21" fmla="*/ 20 h 36"/>
                <a:gd name="T22" fmla="*/ 16 w 36"/>
                <a:gd name="T23" fmla="*/ 26 h 36"/>
                <a:gd name="T24" fmla="*/ 26 w 36"/>
                <a:gd name="T25" fmla="*/ 16 h 36"/>
                <a:gd name="T26" fmla="*/ 20 w 36"/>
                <a:gd name="T27" fmla="*/ 10 h 36"/>
                <a:gd name="T28" fmla="*/ 10 w 3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16" y="36"/>
                  </a:moveTo>
                  <a:cubicBezTo>
                    <a:pt x="15" y="36"/>
                    <a:pt x="14" y="36"/>
                    <a:pt x="13" y="3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1"/>
                    <a:pt x="0" y="19"/>
                    <a:pt x="1" y="1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0"/>
                    <a:pt x="21" y="0"/>
                    <a:pt x="23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15"/>
                    <a:pt x="36" y="17"/>
                    <a:pt x="35" y="19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7" y="36"/>
                    <a:pt x="16" y="36"/>
                  </a:cubicBezTo>
                  <a:close/>
                  <a:moveTo>
                    <a:pt x="10" y="20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0" y="10"/>
                    <a:pt x="20" y="10"/>
                    <a:pt x="20" y="10"/>
                  </a:cubicBezTo>
                  <a:lnTo>
                    <a:pt x="1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Freeform 277"/>
            <p:cNvSpPr>
              <a:spLocks/>
            </p:cNvSpPr>
            <p:nvPr/>
          </p:nvSpPr>
          <p:spPr bwMode="auto">
            <a:xfrm>
              <a:off x="4473575" y="2214563"/>
              <a:ext cx="458788" cy="458788"/>
            </a:xfrm>
            <a:custGeom>
              <a:avLst/>
              <a:gdLst>
                <a:gd name="T0" fmla="*/ 14 w 289"/>
                <a:gd name="T1" fmla="*/ 289 h 289"/>
                <a:gd name="T2" fmla="*/ 0 w 289"/>
                <a:gd name="T3" fmla="*/ 275 h 289"/>
                <a:gd name="T4" fmla="*/ 274 w 289"/>
                <a:gd name="T5" fmla="*/ 0 h 289"/>
                <a:gd name="T6" fmla="*/ 289 w 289"/>
                <a:gd name="T7" fmla="*/ 15 h 289"/>
                <a:gd name="T8" fmla="*/ 14 w 289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89">
                  <a:moveTo>
                    <a:pt x="14" y="289"/>
                  </a:moveTo>
                  <a:lnTo>
                    <a:pt x="0" y="275"/>
                  </a:lnTo>
                  <a:lnTo>
                    <a:pt x="274" y="0"/>
                  </a:lnTo>
                  <a:lnTo>
                    <a:pt x="289" y="15"/>
                  </a:lnTo>
                  <a:lnTo>
                    <a:pt x="1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Freeform 278"/>
            <p:cNvSpPr>
              <a:spLocks/>
            </p:cNvSpPr>
            <p:nvPr/>
          </p:nvSpPr>
          <p:spPr bwMode="auto">
            <a:xfrm>
              <a:off x="4814888" y="2211388"/>
              <a:ext cx="120650" cy="120650"/>
            </a:xfrm>
            <a:custGeom>
              <a:avLst/>
              <a:gdLst>
                <a:gd name="T0" fmla="*/ 32 w 32"/>
                <a:gd name="T1" fmla="*/ 32 h 32"/>
                <a:gd name="T2" fmla="*/ 24 w 32"/>
                <a:gd name="T3" fmla="*/ 32 h 32"/>
                <a:gd name="T4" fmla="*/ 24 w 32"/>
                <a:gd name="T5" fmla="*/ 8 h 32"/>
                <a:gd name="T6" fmla="*/ 0 w 32"/>
                <a:gd name="T7" fmla="*/ 8 h 32"/>
                <a:gd name="T8" fmla="*/ 0 w 32"/>
                <a:gd name="T9" fmla="*/ 0 h 32"/>
                <a:gd name="T10" fmla="*/ 28 w 32"/>
                <a:gd name="T11" fmla="*/ 0 h 32"/>
                <a:gd name="T12" fmla="*/ 32 w 32"/>
                <a:gd name="T13" fmla="*/ 4 h 32"/>
                <a:gd name="T14" fmla="*/ 32 w 32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2">
                  <a:moveTo>
                    <a:pt x="32" y="3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lnTo>
                    <a:pt x="3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Freeform 279"/>
            <p:cNvSpPr>
              <a:spLocks/>
            </p:cNvSpPr>
            <p:nvPr/>
          </p:nvSpPr>
          <p:spPr bwMode="auto">
            <a:xfrm>
              <a:off x="4473575" y="2651126"/>
              <a:ext cx="173038" cy="173038"/>
            </a:xfrm>
            <a:custGeom>
              <a:avLst/>
              <a:gdLst>
                <a:gd name="T0" fmla="*/ 95 w 109"/>
                <a:gd name="T1" fmla="*/ 109 h 109"/>
                <a:gd name="T2" fmla="*/ 0 w 109"/>
                <a:gd name="T3" fmla="*/ 14 h 109"/>
                <a:gd name="T4" fmla="*/ 14 w 109"/>
                <a:gd name="T5" fmla="*/ 0 h 109"/>
                <a:gd name="T6" fmla="*/ 109 w 109"/>
                <a:gd name="T7" fmla="*/ 95 h 109"/>
                <a:gd name="T8" fmla="*/ 95 w 109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95" y="10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09" y="95"/>
                  </a:lnTo>
                  <a:lnTo>
                    <a:pt x="95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Freeform 280"/>
            <p:cNvSpPr>
              <a:spLocks/>
            </p:cNvSpPr>
            <p:nvPr/>
          </p:nvSpPr>
          <p:spPr bwMode="auto">
            <a:xfrm>
              <a:off x="4184650" y="2376488"/>
              <a:ext cx="300038" cy="301625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80 h 80"/>
                <a:gd name="T4" fmla="*/ 0 w 80"/>
                <a:gd name="T5" fmla="*/ 76 h 80"/>
                <a:gd name="T6" fmla="*/ 55 w 80"/>
                <a:gd name="T7" fmla="*/ 0 h 80"/>
                <a:gd name="T8" fmla="*/ 57 w 80"/>
                <a:gd name="T9" fmla="*/ 8 h 80"/>
                <a:gd name="T10" fmla="*/ 8 w 80"/>
                <a:gd name="T11" fmla="*/ 72 h 80"/>
                <a:gd name="T12" fmla="*/ 80 w 80"/>
                <a:gd name="T13" fmla="*/ 72 h 80"/>
                <a:gd name="T14" fmla="*/ 80 w 80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41"/>
                    <a:pt x="22" y="11"/>
                    <a:pt x="55" y="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29" y="17"/>
                    <a:pt x="10" y="43"/>
                    <a:pt x="8" y="72"/>
                  </a:cubicBezTo>
                  <a:cubicBezTo>
                    <a:pt x="80" y="72"/>
                    <a:pt x="80" y="72"/>
                    <a:pt x="80" y="72"/>
                  </a:cubicBezTo>
                  <a:lnTo>
                    <a:pt x="8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Freeform 281"/>
            <p:cNvSpPr>
              <a:spLocks/>
            </p:cNvSpPr>
            <p:nvPr/>
          </p:nvSpPr>
          <p:spPr bwMode="auto">
            <a:xfrm>
              <a:off x="4198938" y="2362201"/>
              <a:ext cx="585788" cy="600075"/>
            </a:xfrm>
            <a:custGeom>
              <a:avLst/>
              <a:gdLst>
                <a:gd name="T0" fmla="*/ 76 w 156"/>
                <a:gd name="T1" fmla="*/ 160 h 160"/>
                <a:gd name="T2" fmla="*/ 0 w 156"/>
                <a:gd name="T3" fmla="*/ 105 h 160"/>
                <a:gd name="T4" fmla="*/ 8 w 156"/>
                <a:gd name="T5" fmla="*/ 103 h 160"/>
                <a:gd name="T6" fmla="*/ 76 w 156"/>
                <a:gd name="T7" fmla="*/ 152 h 160"/>
                <a:gd name="T8" fmla="*/ 148 w 156"/>
                <a:gd name="T9" fmla="*/ 80 h 160"/>
                <a:gd name="T10" fmla="*/ 80 w 156"/>
                <a:gd name="T11" fmla="*/ 8 h 160"/>
                <a:gd name="T12" fmla="*/ 80 w 156"/>
                <a:gd name="T13" fmla="*/ 80 h 160"/>
                <a:gd name="T14" fmla="*/ 72 w 156"/>
                <a:gd name="T15" fmla="*/ 80 h 160"/>
                <a:gd name="T16" fmla="*/ 72 w 156"/>
                <a:gd name="T17" fmla="*/ 0 h 160"/>
                <a:gd name="T18" fmla="*/ 76 w 156"/>
                <a:gd name="T19" fmla="*/ 0 h 160"/>
                <a:gd name="T20" fmla="*/ 156 w 156"/>
                <a:gd name="T21" fmla="*/ 80 h 160"/>
                <a:gd name="T22" fmla="*/ 76 w 156"/>
                <a:gd name="T23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0">
                  <a:moveTo>
                    <a:pt x="76" y="160"/>
                  </a:moveTo>
                  <a:cubicBezTo>
                    <a:pt x="41" y="160"/>
                    <a:pt x="11" y="138"/>
                    <a:pt x="0" y="105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17" y="132"/>
                    <a:pt x="45" y="152"/>
                    <a:pt x="76" y="152"/>
                  </a:cubicBezTo>
                  <a:cubicBezTo>
                    <a:pt x="116" y="152"/>
                    <a:pt x="148" y="120"/>
                    <a:pt x="148" y="80"/>
                  </a:cubicBezTo>
                  <a:cubicBezTo>
                    <a:pt x="148" y="42"/>
                    <a:pt x="118" y="10"/>
                    <a:pt x="80" y="8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0" y="0"/>
                    <a:pt x="156" y="36"/>
                    <a:pt x="156" y="80"/>
                  </a:cubicBezTo>
                  <a:cubicBezTo>
                    <a:pt x="156" y="124"/>
                    <a:pt x="120" y="160"/>
                    <a:pt x="7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Freeform 282"/>
            <p:cNvSpPr>
              <a:spLocks noEditPoints="1"/>
            </p:cNvSpPr>
            <p:nvPr/>
          </p:nvSpPr>
          <p:spPr bwMode="auto">
            <a:xfrm>
              <a:off x="4094163" y="2271713"/>
              <a:ext cx="781050" cy="781050"/>
            </a:xfrm>
            <a:custGeom>
              <a:avLst/>
              <a:gdLst>
                <a:gd name="T0" fmla="*/ 104 w 208"/>
                <a:gd name="T1" fmla="*/ 208 h 208"/>
                <a:gd name="T2" fmla="*/ 0 w 208"/>
                <a:gd name="T3" fmla="*/ 104 h 208"/>
                <a:gd name="T4" fmla="*/ 104 w 208"/>
                <a:gd name="T5" fmla="*/ 0 h 208"/>
                <a:gd name="T6" fmla="*/ 208 w 208"/>
                <a:gd name="T7" fmla="*/ 104 h 208"/>
                <a:gd name="T8" fmla="*/ 104 w 208"/>
                <a:gd name="T9" fmla="*/ 208 h 208"/>
                <a:gd name="T10" fmla="*/ 104 w 208"/>
                <a:gd name="T11" fmla="*/ 8 h 208"/>
                <a:gd name="T12" fmla="*/ 8 w 208"/>
                <a:gd name="T13" fmla="*/ 104 h 208"/>
                <a:gd name="T14" fmla="*/ 104 w 208"/>
                <a:gd name="T15" fmla="*/ 200 h 208"/>
                <a:gd name="T16" fmla="*/ 200 w 208"/>
                <a:gd name="T17" fmla="*/ 104 h 208"/>
                <a:gd name="T18" fmla="*/ 104 w 208"/>
                <a:gd name="T19" fmla="*/ 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47" y="208"/>
                    <a:pt x="0" y="161"/>
                    <a:pt x="0" y="104"/>
                  </a:cubicBezTo>
                  <a:cubicBezTo>
                    <a:pt x="0" y="47"/>
                    <a:pt x="47" y="0"/>
                    <a:pt x="104" y="0"/>
                  </a:cubicBezTo>
                  <a:cubicBezTo>
                    <a:pt x="161" y="0"/>
                    <a:pt x="208" y="47"/>
                    <a:pt x="208" y="104"/>
                  </a:cubicBezTo>
                  <a:cubicBezTo>
                    <a:pt x="208" y="161"/>
                    <a:pt x="161" y="208"/>
                    <a:pt x="104" y="208"/>
                  </a:cubicBezTo>
                  <a:close/>
                  <a:moveTo>
                    <a:pt x="104" y="8"/>
                  </a:moveTo>
                  <a:cubicBezTo>
                    <a:pt x="51" y="8"/>
                    <a:pt x="8" y="51"/>
                    <a:pt x="8" y="104"/>
                  </a:cubicBezTo>
                  <a:cubicBezTo>
                    <a:pt x="8" y="157"/>
                    <a:pt x="51" y="200"/>
                    <a:pt x="104" y="200"/>
                  </a:cubicBezTo>
                  <a:cubicBezTo>
                    <a:pt x="157" y="200"/>
                    <a:pt x="200" y="157"/>
                    <a:pt x="200" y="104"/>
                  </a:cubicBezTo>
                  <a:cubicBezTo>
                    <a:pt x="200" y="51"/>
                    <a:pt x="157" y="8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Rectangle 283"/>
            <p:cNvSpPr>
              <a:spLocks noChangeArrowheads="1"/>
            </p:cNvSpPr>
            <p:nvPr/>
          </p:nvSpPr>
          <p:spPr bwMode="auto">
            <a:xfrm>
              <a:off x="4410075" y="2587626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Rectangle 284"/>
            <p:cNvSpPr>
              <a:spLocks noChangeArrowheads="1"/>
            </p:cNvSpPr>
            <p:nvPr/>
          </p:nvSpPr>
          <p:spPr bwMode="auto">
            <a:xfrm>
              <a:off x="4349750" y="2587626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Rectangle 285"/>
            <p:cNvSpPr>
              <a:spLocks noChangeArrowheads="1"/>
            </p:cNvSpPr>
            <p:nvPr/>
          </p:nvSpPr>
          <p:spPr bwMode="auto">
            <a:xfrm>
              <a:off x="4289425" y="2587626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3" name="矩形 112"/>
          <p:cNvSpPr/>
          <p:nvPr/>
        </p:nvSpPr>
        <p:spPr>
          <a:xfrm>
            <a:off x="7724686" y="2332351"/>
            <a:ext cx="1727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设计美化</a:t>
            </a:r>
            <a:endParaRPr lang="en-US" altLang="zh-CN" sz="1100" dirty="0">
              <a:solidFill>
                <a:srgbClr val="71EEE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7624674" y="2986278"/>
            <a:ext cx="192727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基于客户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VI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体系进行定制已是标配，匠心打磨每一份策划案，每一次的动画、图形都将精雕细琢</a:t>
            </a:r>
          </a:p>
        </p:txBody>
      </p:sp>
      <p:cxnSp>
        <p:nvCxnSpPr>
          <p:cNvPr id="137" name="直接连接符 136"/>
          <p:cNvCxnSpPr/>
          <p:nvPr/>
        </p:nvCxnSpPr>
        <p:spPr>
          <a:xfrm>
            <a:off x="7760311" y="2913437"/>
            <a:ext cx="1656000" cy="0"/>
          </a:xfrm>
          <a:prstGeom prst="line">
            <a:avLst/>
          </a:prstGeom>
          <a:noFill/>
          <a:ln>
            <a:solidFill>
              <a:srgbClr val="4BFFEE"/>
            </a:solidFill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2" name="组合 101"/>
          <p:cNvGrpSpPr/>
          <p:nvPr/>
        </p:nvGrpSpPr>
        <p:grpSpPr>
          <a:xfrm>
            <a:off x="10534368" y="-1111161"/>
            <a:ext cx="605580" cy="529632"/>
            <a:chOff x="7204075" y="2271713"/>
            <a:chExt cx="962025" cy="841375"/>
          </a:xfrm>
          <a:solidFill>
            <a:srgbClr val="4BFFEE"/>
          </a:solidFill>
        </p:grpSpPr>
        <p:sp>
          <p:nvSpPr>
            <p:cNvPr id="103" name="Freeform 614"/>
            <p:cNvSpPr>
              <a:spLocks/>
            </p:cNvSpPr>
            <p:nvPr/>
          </p:nvSpPr>
          <p:spPr bwMode="auto">
            <a:xfrm>
              <a:off x="7204075" y="2271713"/>
              <a:ext cx="962025" cy="631825"/>
            </a:xfrm>
            <a:custGeom>
              <a:avLst/>
              <a:gdLst>
                <a:gd name="T0" fmla="*/ 204 w 256"/>
                <a:gd name="T1" fmla="*/ 168 h 168"/>
                <a:gd name="T2" fmla="*/ 196 w 256"/>
                <a:gd name="T3" fmla="*/ 168 h 168"/>
                <a:gd name="T4" fmla="*/ 196 w 256"/>
                <a:gd name="T5" fmla="*/ 160 h 168"/>
                <a:gd name="T6" fmla="*/ 204 w 256"/>
                <a:gd name="T7" fmla="*/ 160 h 168"/>
                <a:gd name="T8" fmla="*/ 248 w 256"/>
                <a:gd name="T9" fmla="*/ 116 h 168"/>
                <a:gd name="T10" fmla="*/ 212 w 256"/>
                <a:gd name="T11" fmla="*/ 76 h 168"/>
                <a:gd name="T12" fmla="*/ 208 w 256"/>
                <a:gd name="T13" fmla="*/ 76 h 168"/>
                <a:gd name="T14" fmla="*/ 208 w 256"/>
                <a:gd name="T15" fmla="*/ 72 h 168"/>
                <a:gd name="T16" fmla="*/ 176 w 256"/>
                <a:gd name="T17" fmla="*/ 40 h 168"/>
                <a:gd name="T18" fmla="*/ 170 w 256"/>
                <a:gd name="T19" fmla="*/ 40 h 168"/>
                <a:gd name="T20" fmla="*/ 169 w 256"/>
                <a:gd name="T21" fmla="*/ 38 h 168"/>
                <a:gd name="T22" fmla="*/ 116 w 256"/>
                <a:gd name="T23" fmla="*/ 8 h 168"/>
                <a:gd name="T24" fmla="*/ 56 w 256"/>
                <a:gd name="T25" fmla="*/ 68 h 168"/>
                <a:gd name="T26" fmla="*/ 56 w 256"/>
                <a:gd name="T27" fmla="*/ 72 h 168"/>
                <a:gd name="T28" fmla="*/ 52 w 256"/>
                <a:gd name="T29" fmla="*/ 72 h 168"/>
                <a:gd name="T30" fmla="*/ 8 w 256"/>
                <a:gd name="T31" fmla="*/ 116 h 168"/>
                <a:gd name="T32" fmla="*/ 52 w 256"/>
                <a:gd name="T33" fmla="*/ 160 h 168"/>
                <a:gd name="T34" fmla="*/ 60 w 256"/>
                <a:gd name="T35" fmla="*/ 160 h 168"/>
                <a:gd name="T36" fmla="*/ 60 w 256"/>
                <a:gd name="T37" fmla="*/ 168 h 168"/>
                <a:gd name="T38" fmla="*/ 52 w 256"/>
                <a:gd name="T39" fmla="*/ 168 h 168"/>
                <a:gd name="T40" fmla="*/ 0 w 256"/>
                <a:gd name="T41" fmla="*/ 116 h 168"/>
                <a:gd name="T42" fmla="*/ 48 w 256"/>
                <a:gd name="T43" fmla="*/ 64 h 168"/>
                <a:gd name="T44" fmla="*/ 116 w 256"/>
                <a:gd name="T45" fmla="*/ 0 h 168"/>
                <a:gd name="T46" fmla="*/ 174 w 256"/>
                <a:gd name="T47" fmla="*/ 32 h 168"/>
                <a:gd name="T48" fmla="*/ 176 w 256"/>
                <a:gd name="T49" fmla="*/ 32 h 168"/>
                <a:gd name="T50" fmla="*/ 216 w 256"/>
                <a:gd name="T51" fmla="*/ 68 h 168"/>
                <a:gd name="T52" fmla="*/ 256 w 256"/>
                <a:gd name="T53" fmla="*/ 116 h 168"/>
                <a:gd name="T54" fmla="*/ 204 w 256"/>
                <a:gd name="T5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6" h="168">
                  <a:moveTo>
                    <a:pt x="204" y="168"/>
                  </a:moveTo>
                  <a:cubicBezTo>
                    <a:pt x="196" y="168"/>
                    <a:pt x="196" y="168"/>
                    <a:pt x="196" y="168"/>
                  </a:cubicBezTo>
                  <a:cubicBezTo>
                    <a:pt x="196" y="160"/>
                    <a:pt x="196" y="160"/>
                    <a:pt x="196" y="160"/>
                  </a:cubicBezTo>
                  <a:cubicBezTo>
                    <a:pt x="204" y="160"/>
                    <a:pt x="204" y="160"/>
                    <a:pt x="204" y="160"/>
                  </a:cubicBezTo>
                  <a:cubicBezTo>
                    <a:pt x="228" y="160"/>
                    <a:pt x="248" y="140"/>
                    <a:pt x="248" y="116"/>
                  </a:cubicBezTo>
                  <a:cubicBezTo>
                    <a:pt x="248" y="93"/>
                    <a:pt x="233" y="76"/>
                    <a:pt x="212" y="76"/>
                  </a:cubicBezTo>
                  <a:cubicBezTo>
                    <a:pt x="208" y="76"/>
                    <a:pt x="208" y="76"/>
                    <a:pt x="208" y="76"/>
                  </a:cubicBezTo>
                  <a:cubicBezTo>
                    <a:pt x="208" y="72"/>
                    <a:pt x="208" y="72"/>
                    <a:pt x="208" y="72"/>
                  </a:cubicBezTo>
                  <a:cubicBezTo>
                    <a:pt x="208" y="57"/>
                    <a:pt x="200" y="40"/>
                    <a:pt x="176" y="40"/>
                  </a:cubicBezTo>
                  <a:cubicBezTo>
                    <a:pt x="170" y="40"/>
                    <a:pt x="170" y="40"/>
                    <a:pt x="170" y="40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58" y="19"/>
                    <a:pt x="138" y="8"/>
                    <a:pt x="116" y="8"/>
                  </a:cubicBezTo>
                  <a:cubicBezTo>
                    <a:pt x="83" y="8"/>
                    <a:pt x="56" y="35"/>
                    <a:pt x="56" y="68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28" y="72"/>
                    <a:pt x="8" y="92"/>
                    <a:pt x="8" y="116"/>
                  </a:cubicBezTo>
                  <a:cubicBezTo>
                    <a:pt x="8" y="140"/>
                    <a:pt x="28" y="160"/>
                    <a:pt x="52" y="160"/>
                  </a:cubicBezTo>
                  <a:cubicBezTo>
                    <a:pt x="60" y="160"/>
                    <a:pt x="60" y="160"/>
                    <a:pt x="60" y="160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23" y="168"/>
                    <a:pt x="0" y="145"/>
                    <a:pt x="0" y="116"/>
                  </a:cubicBezTo>
                  <a:cubicBezTo>
                    <a:pt x="0" y="89"/>
                    <a:pt x="21" y="66"/>
                    <a:pt x="48" y="64"/>
                  </a:cubicBezTo>
                  <a:cubicBezTo>
                    <a:pt x="50" y="28"/>
                    <a:pt x="80" y="0"/>
                    <a:pt x="116" y="0"/>
                  </a:cubicBezTo>
                  <a:cubicBezTo>
                    <a:pt x="141" y="0"/>
                    <a:pt x="162" y="12"/>
                    <a:pt x="174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99" y="32"/>
                    <a:pt x="214" y="46"/>
                    <a:pt x="216" y="68"/>
                  </a:cubicBezTo>
                  <a:cubicBezTo>
                    <a:pt x="239" y="70"/>
                    <a:pt x="256" y="90"/>
                    <a:pt x="256" y="116"/>
                  </a:cubicBezTo>
                  <a:cubicBezTo>
                    <a:pt x="256" y="145"/>
                    <a:pt x="233" y="168"/>
                    <a:pt x="204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Freeform 615"/>
            <p:cNvSpPr>
              <a:spLocks/>
            </p:cNvSpPr>
            <p:nvPr/>
          </p:nvSpPr>
          <p:spPr bwMode="auto">
            <a:xfrm>
              <a:off x="7473950" y="2873376"/>
              <a:ext cx="373063" cy="176213"/>
            </a:xfrm>
            <a:custGeom>
              <a:avLst/>
              <a:gdLst>
                <a:gd name="T0" fmla="*/ 220 w 235"/>
                <a:gd name="T1" fmla="*/ 111 h 111"/>
                <a:gd name="T2" fmla="*/ 128 w 235"/>
                <a:gd name="T3" fmla="*/ 19 h 111"/>
                <a:gd name="T4" fmla="*/ 0 w 235"/>
                <a:gd name="T5" fmla="*/ 19 h 111"/>
                <a:gd name="T6" fmla="*/ 0 w 235"/>
                <a:gd name="T7" fmla="*/ 0 h 111"/>
                <a:gd name="T8" fmla="*/ 138 w 235"/>
                <a:gd name="T9" fmla="*/ 0 h 111"/>
                <a:gd name="T10" fmla="*/ 235 w 235"/>
                <a:gd name="T11" fmla="*/ 97 h 111"/>
                <a:gd name="T12" fmla="*/ 220 w 235"/>
                <a:gd name="T1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11">
                  <a:moveTo>
                    <a:pt x="220" y="111"/>
                  </a:moveTo>
                  <a:lnTo>
                    <a:pt x="128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235" y="97"/>
                  </a:lnTo>
                  <a:lnTo>
                    <a:pt x="220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Freeform 616"/>
            <p:cNvSpPr>
              <a:spLocks noEditPoints="1"/>
            </p:cNvSpPr>
            <p:nvPr/>
          </p:nvSpPr>
          <p:spPr bwMode="auto">
            <a:xfrm>
              <a:off x="7729538" y="2601913"/>
              <a:ext cx="241300" cy="241300"/>
            </a:xfrm>
            <a:custGeom>
              <a:avLst/>
              <a:gdLst>
                <a:gd name="T0" fmla="*/ 64 w 64"/>
                <a:gd name="T1" fmla="*/ 64 h 64"/>
                <a:gd name="T2" fmla="*/ 0 w 64"/>
                <a:gd name="T3" fmla="*/ 64 h 64"/>
                <a:gd name="T4" fmla="*/ 0 w 64"/>
                <a:gd name="T5" fmla="*/ 0 h 64"/>
                <a:gd name="T6" fmla="*/ 4 w 64"/>
                <a:gd name="T7" fmla="*/ 0 h 64"/>
                <a:gd name="T8" fmla="*/ 64 w 64"/>
                <a:gd name="T9" fmla="*/ 60 h 64"/>
                <a:gd name="T10" fmla="*/ 64 w 64"/>
                <a:gd name="T11" fmla="*/ 64 h 64"/>
                <a:gd name="T12" fmla="*/ 8 w 64"/>
                <a:gd name="T13" fmla="*/ 56 h 64"/>
                <a:gd name="T14" fmla="*/ 56 w 64"/>
                <a:gd name="T15" fmla="*/ 56 h 64"/>
                <a:gd name="T16" fmla="*/ 8 w 64"/>
                <a:gd name="T17" fmla="*/ 8 h 64"/>
                <a:gd name="T18" fmla="*/ 8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7" y="0"/>
                    <a:pt x="64" y="27"/>
                    <a:pt x="64" y="60"/>
                  </a:cubicBezTo>
                  <a:lnTo>
                    <a:pt x="64" y="64"/>
                  </a:lnTo>
                  <a:close/>
                  <a:moveTo>
                    <a:pt x="8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4" y="31"/>
                    <a:pt x="33" y="10"/>
                    <a:pt x="8" y="8"/>
                  </a:cubicBezTo>
                  <a:lnTo>
                    <a:pt x="8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Rectangle 617"/>
            <p:cNvSpPr>
              <a:spLocks noChangeArrowheads="1"/>
            </p:cNvSpPr>
            <p:nvPr/>
          </p:nvSpPr>
          <p:spPr bwMode="auto">
            <a:xfrm>
              <a:off x="7669213" y="260191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Rectangle 618"/>
            <p:cNvSpPr>
              <a:spLocks noChangeArrowheads="1"/>
            </p:cNvSpPr>
            <p:nvPr/>
          </p:nvSpPr>
          <p:spPr bwMode="auto">
            <a:xfrm>
              <a:off x="7610475" y="260191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Rectangle 619"/>
            <p:cNvSpPr>
              <a:spLocks noChangeArrowheads="1"/>
            </p:cNvSpPr>
            <p:nvPr/>
          </p:nvSpPr>
          <p:spPr bwMode="auto">
            <a:xfrm>
              <a:off x="7550150" y="260191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Freeform 620"/>
            <p:cNvSpPr>
              <a:spLocks/>
            </p:cNvSpPr>
            <p:nvPr/>
          </p:nvSpPr>
          <p:spPr bwMode="auto">
            <a:xfrm>
              <a:off x="7459663" y="2662238"/>
              <a:ext cx="450850" cy="450850"/>
            </a:xfrm>
            <a:custGeom>
              <a:avLst/>
              <a:gdLst>
                <a:gd name="T0" fmla="*/ 60 w 120"/>
                <a:gd name="T1" fmla="*/ 120 h 120"/>
                <a:gd name="T2" fmla="*/ 0 w 120"/>
                <a:gd name="T3" fmla="*/ 60 h 120"/>
                <a:gd name="T4" fmla="*/ 60 w 120"/>
                <a:gd name="T5" fmla="*/ 0 h 120"/>
                <a:gd name="T6" fmla="*/ 64 w 120"/>
                <a:gd name="T7" fmla="*/ 0 h 120"/>
                <a:gd name="T8" fmla="*/ 64 w 120"/>
                <a:gd name="T9" fmla="*/ 8 h 120"/>
                <a:gd name="T10" fmla="*/ 60 w 120"/>
                <a:gd name="T11" fmla="*/ 8 h 120"/>
                <a:gd name="T12" fmla="*/ 8 w 120"/>
                <a:gd name="T13" fmla="*/ 60 h 120"/>
                <a:gd name="T14" fmla="*/ 60 w 120"/>
                <a:gd name="T15" fmla="*/ 112 h 120"/>
                <a:gd name="T16" fmla="*/ 112 w 120"/>
                <a:gd name="T17" fmla="*/ 60 h 120"/>
                <a:gd name="T18" fmla="*/ 112 w 120"/>
                <a:gd name="T19" fmla="*/ 56 h 120"/>
                <a:gd name="T20" fmla="*/ 120 w 120"/>
                <a:gd name="T21" fmla="*/ 56 h 120"/>
                <a:gd name="T22" fmla="*/ 120 w 120"/>
                <a:gd name="T23" fmla="*/ 60 h 120"/>
                <a:gd name="T24" fmla="*/ 60 w 120"/>
                <a:gd name="T2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31" y="8"/>
                    <a:pt x="8" y="31"/>
                    <a:pt x="8" y="60"/>
                  </a:cubicBezTo>
                  <a:cubicBezTo>
                    <a:pt x="8" y="89"/>
                    <a:pt x="31" y="112"/>
                    <a:pt x="60" y="112"/>
                  </a:cubicBezTo>
                  <a:cubicBezTo>
                    <a:pt x="89" y="112"/>
                    <a:pt x="112" y="89"/>
                    <a:pt x="112" y="60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93"/>
                    <a:pt x="93" y="120"/>
                    <a:pt x="6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Rectangle 621"/>
            <p:cNvSpPr>
              <a:spLocks noChangeArrowheads="1"/>
            </p:cNvSpPr>
            <p:nvPr/>
          </p:nvSpPr>
          <p:spPr bwMode="auto">
            <a:xfrm>
              <a:off x="7669213" y="2887663"/>
              <a:ext cx="30163" cy="211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5" name="矩形 114"/>
          <p:cNvSpPr/>
          <p:nvPr/>
        </p:nvSpPr>
        <p:spPr>
          <a:xfrm>
            <a:off x="9973533" y="2332351"/>
            <a:ext cx="1727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专业配音</a:t>
            </a:r>
          </a:p>
        </p:txBody>
      </p:sp>
      <p:sp>
        <p:nvSpPr>
          <p:cNvPr id="116" name="矩形 115"/>
          <p:cNvSpPr/>
          <p:nvPr/>
        </p:nvSpPr>
        <p:spPr>
          <a:xfrm>
            <a:off x="9873521" y="2986278"/>
            <a:ext cx="192727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专业的策划以及设计团队，令你的演示已然卓越。配合后期配音，让您的演示更显澎湃</a:t>
            </a:r>
          </a:p>
        </p:txBody>
      </p:sp>
      <p:cxnSp>
        <p:nvCxnSpPr>
          <p:cNvPr id="138" name="直接连接符 137"/>
          <p:cNvCxnSpPr/>
          <p:nvPr/>
        </p:nvCxnSpPr>
        <p:spPr>
          <a:xfrm>
            <a:off x="10009158" y="2913437"/>
            <a:ext cx="1656000" cy="0"/>
          </a:xfrm>
          <a:prstGeom prst="line">
            <a:avLst/>
          </a:prstGeom>
          <a:noFill/>
          <a:ln>
            <a:solidFill>
              <a:srgbClr val="4BFFEE"/>
            </a:solidFill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24" name="PA_组合 114">
            <a:extLst>
              <a:ext uri="{FF2B5EF4-FFF2-40B4-BE49-F238E27FC236}">
                <a16:creationId xmlns:a16="http://schemas.microsoft.com/office/drawing/2014/main" xmlns="" id="{01AFF929-9AEF-4F3F-B8D6-D16AD8B2E10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92DA3C6F-2729-4FE1-AA14-92B2514841F3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08A5E85D-CAEE-4247-9C9E-BD9B06CB1204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36" name="Freeform 43">
                <a:extLst>
                  <a:ext uri="{FF2B5EF4-FFF2-40B4-BE49-F238E27FC236}">
                    <a16:creationId xmlns:a16="http://schemas.microsoft.com/office/drawing/2014/main" xmlns="" id="{841102E8-BC32-442F-AC49-2D74D6426322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44">
                <a:extLst>
                  <a:ext uri="{FF2B5EF4-FFF2-40B4-BE49-F238E27FC236}">
                    <a16:creationId xmlns:a16="http://schemas.microsoft.com/office/drawing/2014/main" xmlns="" id="{11D4EA92-4703-4CC4-A071-7654E58DD0F2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xmlns="" id="{BCC76B1F-07F4-4AED-84A8-4DB94A4B38D3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134" name="弧形 133">
                <a:extLst>
                  <a:ext uri="{FF2B5EF4-FFF2-40B4-BE49-F238E27FC236}">
                    <a16:creationId xmlns:a16="http://schemas.microsoft.com/office/drawing/2014/main" xmlns="" id="{57B19374-13AE-4386-B6BA-C40D48644201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弧形 134">
                <a:extLst>
                  <a:ext uri="{FF2B5EF4-FFF2-40B4-BE49-F238E27FC236}">
                    <a16:creationId xmlns:a16="http://schemas.microsoft.com/office/drawing/2014/main" xmlns="" id="{DB1FECDF-59C9-46F3-9FC0-BFD761F71C25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4" name="矩形 143">
            <a:extLst>
              <a:ext uri="{FF2B5EF4-FFF2-40B4-BE49-F238E27FC236}">
                <a16:creationId xmlns:a16="http://schemas.microsoft.com/office/drawing/2014/main" xmlns="" id="{81158BD2-9CFD-4DE2-8FCE-743072D3D2C2}"/>
              </a:ext>
            </a:extLst>
          </p:cNvPr>
          <p:cNvSpPr/>
          <p:nvPr/>
        </p:nvSpPr>
        <p:spPr>
          <a:xfrm>
            <a:off x="5373089" y="2986278"/>
            <a:ext cx="19272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深度策划犹如您的专职编剧，通过与您展开深度对话，瞬间提升内容感染力</a:t>
            </a:r>
          </a:p>
        </p:txBody>
      </p: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xmlns="" id="{A677372F-E9CB-44CB-9257-48059ACF3252}"/>
              </a:ext>
            </a:extLst>
          </p:cNvPr>
          <p:cNvCxnSpPr>
            <a:cxnSpLocks/>
          </p:cNvCxnSpPr>
          <p:nvPr/>
        </p:nvCxnSpPr>
        <p:spPr>
          <a:xfrm>
            <a:off x="5508726" y="4480322"/>
            <a:ext cx="6152332" cy="0"/>
          </a:xfrm>
          <a:prstGeom prst="line">
            <a:avLst/>
          </a:prstGeom>
          <a:noFill/>
          <a:ln>
            <a:solidFill>
              <a:srgbClr val="4BFFEE"/>
            </a:solidFill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xmlns="" id="{06D2C839-ED86-4042-B469-4D20535FF03B}"/>
              </a:ext>
            </a:extLst>
          </p:cNvPr>
          <p:cNvCxnSpPr>
            <a:cxnSpLocks/>
          </p:cNvCxnSpPr>
          <p:nvPr/>
        </p:nvCxnSpPr>
        <p:spPr>
          <a:xfrm>
            <a:off x="5508726" y="5837173"/>
            <a:ext cx="6152332" cy="0"/>
          </a:xfrm>
          <a:prstGeom prst="line">
            <a:avLst/>
          </a:prstGeom>
          <a:noFill/>
          <a:ln>
            <a:solidFill>
              <a:srgbClr val="4BFFEE"/>
            </a:solidFill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9" name="矩形 148">
            <a:extLst>
              <a:ext uri="{FF2B5EF4-FFF2-40B4-BE49-F238E27FC236}">
                <a16:creationId xmlns:a16="http://schemas.microsoft.com/office/drawing/2014/main" xmlns="" id="{BA217C1E-D870-4401-A486-D1F6C9617B83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FBF9EED6-0349-4FF2-91D0-52ECFF586ABE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1" name="TextBox 22">
            <a:extLst>
              <a:ext uri="{FF2B5EF4-FFF2-40B4-BE49-F238E27FC236}">
                <a16:creationId xmlns:a16="http://schemas.microsoft.com/office/drawing/2014/main" xmlns="" id="{45563C57-C4C7-4E49-97B5-A8C339709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演示设计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培训</a:t>
            </a:r>
          </a:p>
        </p:txBody>
      </p:sp>
      <p:sp>
        <p:nvSpPr>
          <p:cNvPr id="62" name="Shape 3806">
            <a:extLst>
              <a:ext uri="{FF2B5EF4-FFF2-40B4-BE49-F238E27FC236}">
                <a16:creationId xmlns:a16="http://schemas.microsoft.com/office/drawing/2014/main" xmlns="" id="{CA73CD9E-D60F-434E-A2B0-8445AC561447}"/>
              </a:ext>
            </a:extLst>
          </p:cNvPr>
          <p:cNvSpPr/>
          <p:nvPr/>
        </p:nvSpPr>
        <p:spPr>
          <a:xfrm>
            <a:off x="10609622" y="1752544"/>
            <a:ext cx="285190" cy="5228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0000" y="49088"/>
                </a:moveTo>
                <a:lnTo>
                  <a:pt x="90000" y="49088"/>
                </a:lnTo>
                <a:lnTo>
                  <a:pt x="90000" y="65455"/>
                </a:lnTo>
                <a:cubicBezTo>
                  <a:pt x="90000" y="74494"/>
                  <a:pt x="76572" y="81816"/>
                  <a:pt x="60000" y="81816"/>
                </a:cubicBezTo>
                <a:cubicBezTo>
                  <a:pt x="43427" y="81816"/>
                  <a:pt x="30000" y="74494"/>
                  <a:pt x="30000" y="65455"/>
                </a:cubicBezTo>
                <a:cubicBezTo>
                  <a:pt x="30000" y="65455"/>
                  <a:pt x="30000" y="49088"/>
                  <a:pt x="30000" y="49088"/>
                </a:cubicBezTo>
                <a:close/>
                <a:moveTo>
                  <a:pt x="30000" y="21816"/>
                </a:moveTo>
                <a:cubicBezTo>
                  <a:pt x="30000" y="12783"/>
                  <a:pt x="43427" y="5455"/>
                  <a:pt x="60000" y="5455"/>
                </a:cubicBezTo>
                <a:cubicBezTo>
                  <a:pt x="76572" y="5455"/>
                  <a:pt x="90000" y="12783"/>
                  <a:pt x="90000" y="21816"/>
                </a:cubicBezTo>
                <a:lnTo>
                  <a:pt x="90000" y="43638"/>
                </a:lnTo>
                <a:lnTo>
                  <a:pt x="30000" y="43638"/>
                </a:lnTo>
                <a:cubicBezTo>
                  <a:pt x="30000" y="43638"/>
                  <a:pt x="30000" y="21816"/>
                  <a:pt x="30000" y="21816"/>
                </a:cubicBezTo>
                <a:close/>
                <a:moveTo>
                  <a:pt x="60000" y="87272"/>
                </a:moveTo>
                <a:cubicBezTo>
                  <a:pt x="82094" y="87272"/>
                  <a:pt x="100000" y="77505"/>
                  <a:pt x="100000" y="65455"/>
                </a:cubicBezTo>
                <a:lnTo>
                  <a:pt x="100000" y="21816"/>
                </a:lnTo>
                <a:cubicBezTo>
                  <a:pt x="100000" y="9766"/>
                  <a:pt x="82094" y="0"/>
                  <a:pt x="60000" y="0"/>
                </a:cubicBezTo>
                <a:cubicBezTo>
                  <a:pt x="37905" y="0"/>
                  <a:pt x="20000" y="9766"/>
                  <a:pt x="20000" y="21816"/>
                </a:cubicBezTo>
                <a:lnTo>
                  <a:pt x="20000" y="65455"/>
                </a:lnTo>
                <a:cubicBezTo>
                  <a:pt x="20000" y="77505"/>
                  <a:pt x="37905" y="87272"/>
                  <a:pt x="60000" y="87272"/>
                </a:cubicBezTo>
                <a:moveTo>
                  <a:pt x="120000" y="65455"/>
                </a:moveTo>
                <a:lnTo>
                  <a:pt x="120000" y="57272"/>
                </a:lnTo>
                <a:cubicBezTo>
                  <a:pt x="120000" y="55766"/>
                  <a:pt x="117761" y="54544"/>
                  <a:pt x="115000" y="54544"/>
                </a:cubicBezTo>
                <a:cubicBezTo>
                  <a:pt x="112238" y="54544"/>
                  <a:pt x="110000" y="55766"/>
                  <a:pt x="110000" y="57272"/>
                </a:cubicBezTo>
                <a:lnTo>
                  <a:pt x="110000" y="65455"/>
                </a:lnTo>
                <a:cubicBezTo>
                  <a:pt x="110000" y="80516"/>
                  <a:pt x="87616" y="92727"/>
                  <a:pt x="60000" y="92727"/>
                </a:cubicBezTo>
                <a:cubicBezTo>
                  <a:pt x="32383" y="92727"/>
                  <a:pt x="10000" y="80516"/>
                  <a:pt x="10000" y="65455"/>
                </a:cubicBezTo>
                <a:lnTo>
                  <a:pt x="10000" y="57272"/>
                </a:lnTo>
                <a:cubicBezTo>
                  <a:pt x="10000" y="55766"/>
                  <a:pt x="7761" y="54544"/>
                  <a:pt x="5000" y="54544"/>
                </a:cubicBezTo>
                <a:cubicBezTo>
                  <a:pt x="2238" y="54544"/>
                  <a:pt x="0" y="55766"/>
                  <a:pt x="0" y="57272"/>
                </a:cubicBezTo>
                <a:lnTo>
                  <a:pt x="0" y="65455"/>
                </a:lnTo>
                <a:cubicBezTo>
                  <a:pt x="0" y="82611"/>
                  <a:pt x="24211" y="96655"/>
                  <a:pt x="55000" y="98044"/>
                </a:cubicBezTo>
                <a:lnTo>
                  <a:pt x="55000" y="114544"/>
                </a:lnTo>
                <a:lnTo>
                  <a:pt x="20000" y="114544"/>
                </a:lnTo>
                <a:cubicBezTo>
                  <a:pt x="17238" y="114544"/>
                  <a:pt x="15000" y="115766"/>
                  <a:pt x="15000" y="117277"/>
                </a:cubicBezTo>
                <a:cubicBezTo>
                  <a:pt x="15000" y="118783"/>
                  <a:pt x="17238" y="120000"/>
                  <a:pt x="20000" y="120000"/>
                </a:cubicBezTo>
                <a:lnTo>
                  <a:pt x="100000" y="120000"/>
                </a:lnTo>
                <a:cubicBezTo>
                  <a:pt x="102761" y="120000"/>
                  <a:pt x="105000" y="118783"/>
                  <a:pt x="105000" y="117277"/>
                </a:cubicBezTo>
                <a:cubicBezTo>
                  <a:pt x="105000" y="115766"/>
                  <a:pt x="102761" y="114544"/>
                  <a:pt x="100000" y="114544"/>
                </a:cubicBezTo>
                <a:lnTo>
                  <a:pt x="65000" y="114544"/>
                </a:lnTo>
                <a:lnTo>
                  <a:pt x="65000" y="98044"/>
                </a:lnTo>
                <a:cubicBezTo>
                  <a:pt x="95794" y="96655"/>
                  <a:pt x="120000" y="82611"/>
                  <a:pt x="120000" y="65455"/>
                </a:cubicBezTo>
              </a:path>
            </a:pathLst>
          </a:custGeom>
          <a:solidFill>
            <a:srgbClr val="4BFFEE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63" name="Shape 3699">
            <a:extLst>
              <a:ext uri="{FF2B5EF4-FFF2-40B4-BE49-F238E27FC236}">
                <a16:creationId xmlns:a16="http://schemas.microsoft.com/office/drawing/2014/main" xmlns="" id="{9441271C-08DE-4A05-80F0-28BBA0112CFF}"/>
              </a:ext>
            </a:extLst>
          </p:cNvPr>
          <p:cNvSpPr/>
          <p:nvPr/>
        </p:nvSpPr>
        <p:spPr>
          <a:xfrm>
            <a:off x="6129842" y="1776474"/>
            <a:ext cx="408204" cy="49891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49088"/>
                </a:moveTo>
                <a:lnTo>
                  <a:pt x="60000" y="33150"/>
                </a:lnTo>
                <a:lnTo>
                  <a:pt x="77383" y="49088"/>
                </a:lnTo>
                <a:cubicBezTo>
                  <a:pt x="77383" y="49088"/>
                  <a:pt x="60000" y="49088"/>
                  <a:pt x="60000" y="49088"/>
                </a:cubicBezTo>
                <a:close/>
                <a:moveTo>
                  <a:pt x="80000" y="109088"/>
                </a:moveTo>
                <a:cubicBezTo>
                  <a:pt x="80000" y="112105"/>
                  <a:pt x="77011" y="114544"/>
                  <a:pt x="73333" y="114544"/>
                </a:cubicBezTo>
                <a:lnTo>
                  <a:pt x="13333" y="114544"/>
                </a:lnTo>
                <a:cubicBezTo>
                  <a:pt x="9655" y="114544"/>
                  <a:pt x="6666" y="112105"/>
                  <a:pt x="6666" y="109088"/>
                </a:cubicBezTo>
                <a:lnTo>
                  <a:pt x="6666" y="38183"/>
                </a:lnTo>
                <a:cubicBezTo>
                  <a:pt x="6666" y="35172"/>
                  <a:pt x="9655" y="32727"/>
                  <a:pt x="13333" y="32727"/>
                </a:cubicBezTo>
                <a:lnTo>
                  <a:pt x="53333" y="32727"/>
                </a:lnTo>
                <a:lnTo>
                  <a:pt x="53333" y="49088"/>
                </a:lnTo>
                <a:cubicBezTo>
                  <a:pt x="53333" y="52100"/>
                  <a:pt x="56322" y="54544"/>
                  <a:pt x="60000" y="54544"/>
                </a:cubicBezTo>
                <a:lnTo>
                  <a:pt x="80000" y="54544"/>
                </a:lnTo>
                <a:cubicBezTo>
                  <a:pt x="80000" y="54544"/>
                  <a:pt x="80000" y="109088"/>
                  <a:pt x="80000" y="109088"/>
                </a:cubicBezTo>
                <a:close/>
                <a:moveTo>
                  <a:pt x="13333" y="27272"/>
                </a:moveTo>
                <a:cubicBezTo>
                  <a:pt x="5972" y="27272"/>
                  <a:pt x="0" y="32155"/>
                  <a:pt x="0" y="38183"/>
                </a:cubicBezTo>
                <a:lnTo>
                  <a:pt x="0" y="109088"/>
                </a:lnTo>
                <a:cubicBezTo>
                  <a:pt x="0" y="115116"/>
                  <a:pt x="5972" y="120000"/>
                  <a:pt x="13333" y="120000"/>
                </a:cubicBezTo>
                <a:lnTo>
                  <a:pt x="73333" y="120000"/>
                </a:lnTo>
                <a:cubicBezTo>
                  <a:pt x="80694" y="120000"/>
                  <a:pt x="86666" y="115116"/>
                  <a:pt x="86666" y="109088"/>
                </a:cubicBezTo>
                <a:lnTo>
                  <a:pt x="86666" y="49088"/>
                </a:lnTo>
                <a:lnTo>
                  <a:pt x="63333" y="27272"/>
                </a:lnTo>
                <a:cubicBezTo>
                  <a:pt x="63333" y="27272"/>
                  <a:pt x="13333" y="27272"/>
                  <a:pt x="13333" y="27272"/>
                </a:cubicBezTo>
                <a:close/>
                <a:moveTo>
                  <a:pt x="93333" y="21816"/>
                </a:moveTo>
                <a:lnTo>
                  <a:pt x="93333" y="5877"/>
                </a:lnTo>
                <a:lnTo>
                  <a:pt x="110716" y="21816"/>
                </a:lnTo>
                <a:cubicBezTo>
                  <a:pt x="110716" y="21816"/>
                  <a:pt x="93333" y="21816"/>
                  <a:pt x="93333" y="21816"/>
                </a:cubicBezTo>
                <a:close/>
                <a:moveTo>
                  <a:pt x="96666" y="0"/>
                </a:moveTo>
                <a:lnTo>
                  <a:pt x="46666" y="0"/>
                </a:lnTo>
                <a:cubicBezTo>
                  <a:pt x="39305" y="0"/>
                  <a:pt x="33333" y="4883"/>
                  <a:pt x="33333" y="10911"/>
                </a:cubicBezTo>
                <a:lnTo>
                  <a:pt x="33333" y="19088"/>
                </a:lnTo>
                <a:cubicBezTo>
                  <a:pt x="33333" y="20600"/>
                  <a:pt x="34822" y="21816"/>
                  <a:pt x="36666" y="21816"/>
                </a:cubicBezTo>
                <a:cubicBezTo>
                  <a:pt x="38511" y="21816"/>
                  <a:pt x="40000" y="20600"/>
                  <a:pt x="40000" y="19088"/>
                </a:cubicBezTo>
                <a:lnTo>
                  <a:pt x="40000" y="10911"/>
                </a:lnTo>
                <a:cubicBezTo>
                  <a:pt x="40000" y="7900"/>
                  <a:pt x="42988" y="5455"/>
                  <a:pt x="46666" y="5455"/>
                </a:cubicBezTo>
                <a:lnTo>
                  <a:pt x="86666" y="5455"/>
                </a:lnTo>
                <a:lnTo>
                  <a:pt x="86666" y="21816"/>
                </a:lnTo>
                <a:cubicBezTo>
                  <a:pt x="86666" y="24827"/>
                  <a:pt x="89655" y="27272"/>
                  <a:pt x="93333" y="27272"/>
                </a:cubicBezTo>
                <a:lnTo>
                  <a:pt x="113333" y="27272"/>
                </a:lnTo>
                <a:lnTo>
                  <a:pt x="113333" y="81816"/>
                </a:lnTo>
                <a:cubicBezTo>
                  <a:pt x="113333" y="84827"/>
                  <a:pt x="110344" y="87272"/>
                  <a:pt x="106666" y="87272"/>
                </a:cubicBezTo>
                <a:lnTo>
                  <a:pt x="96666" y="87272"/>
                </a:lnTo>
                <a:cubicBezTo>
                  <a:pt x="94822" y="87272"/>
                  <a:pt x="93333" y="88494"/>
                  <a:pt x="93333" y="90000"/>
                </a:cubicBezTo>
                <a:cubicBezTo>
                  <a:pt x="93333" y="91511"/>
                  <a:pt x="94822" y="92727"/>
                  <a:pt x="96666" y="92727"/>
                </a:cubicBezTo>
                <a:lnTo>
                  <a:pt x="106666" y="92727"/>
                </a:lnTo>
                <a:cubicBezTo>
                  <a:pt x="114027" y="92727"/>
                  <a:pt x="120000" y="87844"/>
                  <a:pt x="120000" y="81816"/>
                </a:cubicBezTo>
                <a:lnTo>
                  <a:pt x="120000" y="21816"/>
                </a:lnTo>
                <a:cubicBezTo>
                  <a:pt x="120000" y="21816"/>
                  <a:pt x="96666" y="0"/>
                  <a:pt x="96666" y="0"/>
                </a:cubicBezTo>
                <a:close/>
                <a:moveTo>
                  <a:pt x="20000" y="68183"/>
                </a:moveTo>
                <a:cubicBezTo>
                  <a:pt x="20000" y="69688"/>
                  <a:pt x="21488" y="70911"/>
                  <a:pt x="23333" y="70911"/>
                </a:cubicBezTo>
                <a:lnTo>
                  <a:pt x="63333" y="70911"/>
                </a:lnTo>
                <a:cubicBezTo>
                  <a:pt x="65177" y="70911"/>
                  <a:pt x="66666" y="69688"/>
                  <a:pt x="66666" y="68183"/>
                </a:cubicBezTo>
                <a:cubicBezTo>
                  <a:pt x="66666" y="66677"/>
                  <a:pt x="65177" y="65455"/>
                  <a:pt x="63333" y="65455"/>
                </a:cubicBezTo>
                <a:lnTo>
                  <a:pt x="23333" y="65455"/>
                </a:lnTo>
                <a:cubicBezTo>
                  <a:pt x="21488" y="65455"/>
                  <a:pt x="20000" y="66677"/>
                  <a:pt x="20000" y="68183"/>
                </a:cubicBezTo>
                <a:moveTo>
                  <a:pt x="23333" y="54544"/>
                </a:moveTo>
                <a:lnTo>
                  <a:pt x="36666" y="54544"/>
                </a:lnTo>
                <a:cubicBezTo>
                  <a:pt x="38511" y="54544"/>
                  <a:pt x="40000" y="53327"/>
                  <a:pt x="40000" y="51816"/>
                </a:cubicBezTo>
                <a:cubicBezTo>
                  <a:pt x="40000" y="50311"/>
                  <a:pt x="38511" y="49088"/>
                  <a:pt x="36666" y="49088"/>
                </a:cubicBezTo>
                <a:lnTo>
                  <a:pt x="23333" y="49088"/>
                </a:lnTo>
                <a:cubicBezTo>
                  <a:pt x="21488" y="49088"/>
                  <a:pt x="20000" y="50311"/>
                  <a:pt x="20000" y="51816"/>
                </a:cubicBezTo>
                <a:cubicBezTo>
                  <a:pt x="20000" y="53327"/>
                  <a:pt x="21488" y="54544"/>
                  <a:pt x="23333" y="54544"/>
                </a:cubicBezTo>
                <a:moveTo>
                  <a:pt x="50000" y="98183"/>
                </a:moveTo>
                <a:lnTo>
                  <a:pt x="23333" y="98183"/>
                </a:lnTo>
                <a:cubicBezTo>
                  <a:pt x="21488" y="98183"/>
                  <a:pt x="20000" y="99405"/>
                  <a:pt x="20000" y="100911"/>
                </a:cubicBezTo>
                <a:cubicBezTo>
                  <a:pt x="20000" y="102416"/>
                  <a:pt x="21488" y="103638"/>
                  <a:pt x="23333" y="103638"/>
                </a:cubicBezTo>
                <a:lnTo>
                  <a:pt x="50000" y="103638"/>
                </a:lnTo>
                <a:cubicBezTo>
                  <a:pt x="51844" y="103638"/>
                  <a:pt x="53333" y="102416"/>
                  <a:pt x="53333" y="100911"/>
                </a:cubicBezTo>
                <a:cubicBezTo>
                  <a:pt x="53333" y="99405"/>
                  <a:pt x="51844" y="98183"/>
                  <a:pt x="50000" y="98183"/>
                </a:cubicBezTo>
                <a:moveTo>
                  <a:pt x="63333" y="81816"/>
                </a:moveTo>
                <a:lnTo>
                  <a:pt x="23333" y="81816"/>
                </a:lnTo>
                <a:cubicBezTo>
                  <a:pt x="21488" y="81816"/>
                  <a:pt x="20000" y="83038"/>
                  <a:pt x="20000" y="84544"/>
                </a:cubicBezTo>
                <a:cubicBezTo>
                  <a:pt x="20000" y="86055"/>
                  <a:pt x="21488" y="87272"/>
                  <a:pt x="23333" y="87272"/>
                </a:cubicBezTo>
                <a:lnTo>
                  <a:pt x="63333" y="87272"/>
                </a:lnTo>
                <a:cubicBezTo>
                  <a:pt x="65177" y="87272"/>
                  <a:pt x="66666" y="86055"/>
                  <a:pt x="66666" y="84544"/>
                </a:cubicBezTo>
                <a:cubicBezTo>
                  <a:pt x="66666" y="83038"/>
                  <a:pt x="65177" y="81816"/>
                  <a:pt x="63333" y="81816"/>
                </a:cubicBezTo>
              </a:path>
            </a:pathLst>
          </a:custGeom>
          <a:solidFill>
            <a:srgbClr val="4BFFEE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64" name="Shape 3852">
            <a:extLst>
              <a:ext uri="{FF2B5EF4-FFF2-40B4-BE49-F238E27FC236}">
                <a16:creationId xmlns:a16="http://schemas.microsoft.com/office/drawing/2014/main" xmlns="" id="{A2BE638C-4FD7-4B5F-A828-A3A28DC81192}"/>
              </a:ext>
            </a:extLst>
          </p:cNvPr>
          <p:cNvSpPr/>
          <p:nvPr/>
        </p:nvSpPr>
        <p:spPr>
          <a:xfrm>
            <a:off x="8370689" y="1716809"/>
            <a:ext cx="406289" cy="5585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002" y="51806"/>
                </a:moveTo>
                <a:lnTo>
                  <a:pt x="75002" y="54537"/>
                </a:lnTo>
                <a:lnTo>
                  <a:pt x="7499" y="54537"/>
                </a:lnTo>
                <a:lnTo>
                  <a:pt x="7499" y="51806"/>
                </a:lnTo>
                <a:cubicBezTo>
                  <a:pt x="7499" y="39175"/>
                  <a:pt x="20624" y="28779"/>
                  <a:pt x="37498" y="27419"/>
                </a:cubicBezTo>
                <a:lnTo>
                  <a:pt x="37498" y="54537"/>
                </a:lnTo>
                <a:lnTo>
                  <a:pt x="45003" y="54537"/>
                </a:lnTo>
                <a:lnTo>
                  <a:pt x="45003" y="27419"/>
                </a:lnTo>
                <a:cubicBezTo>
                  <a:pt x="61877" y="28779"/>
                  <a:pt x="75002" y="39175"/>
                  <a:pt x="75002" y="51806"/>
                </a:cubicBezTo>
                <a:moveTo>
                  <a:pt x="75002" y="89994"/>
                </a:moveTo>
                <a:cubicBezTo>
                  <a:pt x="75002" y="103556"/>
                  <a:pt x="59891" y="114542"/>
                  <a:pt x="41253" y="114542"/>
                </a:cubicBezTo>
                <a:cubicBezTo>
                  <a:pt x="22610" y="114542"/>
                  <a:pt x="7499" y="103556"/>
                  <a:pt x="7499" y="89994"/>
                </a:cubicBezTo>
                <a:lnTo>
                  <a:pt x="7499" y="59988"/>
                </a:lnTo>
                <a:lnTo>
                  <a:pt x="75002" y="59988"/>
                </a:lnTo>
                <a:cubicBezTo>
                  <a:pt x="75002" y="59988"/>
                  <a:pt x="75002" y="89994"/>
                  <a:pt x="75002" y="89994"/>
                </a:cubicBezTo>
                <a:close/>
                <a:moveTo>
                  <a:pt x="117929" y="267"/>
                </a:moveTo>
                <a:cubicBezTo>
                  <a:pt x="116071" y="-401"/>
                  <a:pt x="114034" y="228"/>
                  <a:pt x="112896" y="1493"/>
                </a:cubicBezTo>
                <a:cubicBezTo>
                  <a:pt x="104476" y="10836"/>
                  <a:pt x="93276" y="19531"/>
                  <a:pt x="72926" y="11181"/>
                </a:cubicBezTo>
                <a:cubicBezTo>
                  <a:pt x="61342" y="6426"/>
                  <a:pt x="53585" y="7976"/>
                  <a:pt x="48223" y="10379"/>
                </a:cubicBezTo>
                <a:cubicBezTo>
                  <a:pt x="42715" y="12859"/>
                  <a:pt x="38887" y="17218"/>
                  <a:pt x="37821" y="21934"/>
                </a:cubicBezTo>
                <a:cubicBezTo>
                  <a:pt x="16651" y="23199"/>
                  <a:pt x="0" y="36081"/>
                  <a:pt x="0" y="51806"/>
                </a:cubicBezTo>
                <a:lnTo>
                  <a:pt x="0" y="89994"/>
                </a:lnTo>
                <a:cubicBezTo>
                  <a:pt x="0" y="106566"/>
                  <a:pt x="18470" y="120000"/>
                  <a:pt x="41253" y="120000"/>
                </a:cubicBezTo>
                <a:cubicBezTo>
                  <a:pt x="64031" y="120000"/>
                  <a:pt x="82501" y="106566"/>
                  <a:pt x="82501" y="89994"/>
                </a:cubicBezTo>
                <a:lnTo>
                  <a:pt x="82501" y="51806"/>
                </a:lnTo>
                <a:cubicBezTo>
                  <a:pt x="82501" y="36270"/>
                  <a:pt x="66263" y="23494"/>
                  <a:pt x="45455" y="21962"/>
                </a:cubicBezTo>
                <a:cubicBezTo>
                  <a:pt x="46320" y="19392"/>
                  <a:pt x="48491" y="16672"/>
                  <a:pt x="52162" y="15022"/>
                </a:cubicBezTo>
                <a:cubicBezTo>
                  <a:pt x="57519" y="12614"/>
                  <a:pt x="61079" y="12976"/>
                  <a:pt x="69572" y="16064"/>
                </a:cubicBezTo>
                <a:cubicBezTo>
                  <a:pt x="83824" y="21243"/>
                  <a:pt x="92947" y="19910"/>
                  <a:pt x="100146" y="17870"/>
                </a:cubicBezTo>
                <a:cubicBezTo>
                  <a:pt x="108956" y="15379"/>
                  <a:pt x="115229" y="10295"/>
                  <a:pt x="119603" y="3929"/>
                </a:cubicBezTo>
                <a:cubicBezTo>
                  <a:pt x="120530" y="2580"/>
                  <a:pt x="119782" y="947"/>
                  <a:pt x="117929" y="267"/>
                </a:cubicBezTo>
                <a:moveTo>
                  <a:pt x="41253" y="103634"/>
                </a:moveTo>
                <a:cubicBezTo>
                  <a:pt x="45388" y="103634"/>
                  <a:pt x="48753" y="101187"/>
                  <a:pt x="48753" y="98177"/>
                </a:cubicBezTo>
                <a:cubicBezTo>
                  <a:pt x="48753" y="95167"/>
                  <a:pt x="45388" y="92725"/>
                  <a:pt x="41253" y="92725"/>
                </a:cubicBezTo>
                <a:cubicBezTo>
                  <a:pt x="37107" y="92725"/>
                  <a:pt x="33748" y="95167"/>
                  <a:pt x="33748" y="98177"/>
                </a:cubicBezTo>
                <a:cubicBezTo>
                  <a:pt x="33748" y="101187"/>
                  <a:pt x="37107" y="103634"/>
                  <a:pt x="41253" y="103634"/>
                </a:cubicBezTo>
              </a:path>
            </a:pathLst>
          </a:custGeom>
          <a:solidFill>
            <a:srgbClr val="4BFFEE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</p:spTree>
    <p:extLst>
      <p:ext uri="{BB962C8B-B14F-4D97-AF65-F5344CB8AC3E}">
        <p14:creationId xmlns:p14="http://schemas.microsoft.com/office/powerpoint/2010/main" val="421770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842567D-3898-4814-8031-4B1322B05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4E7C9DD-C481-4B96-9ECA-B3EE7110126A}"/>
              </a:ext>
            </a:extLst>
          </p:cNvPr>
          <p:cNvSpPr/>
          <p:nvPr/>
        </p:nvSpPr>
        <p:spPr>
          <a:xfrm>
            <a:off x="0" y="0"/>
            <a:ext cx="12192000" cy="6419850"/>
          </a:xfrm>
          <a:prstGeom prst="rect">
            <a:avLst/>
          </a:prstGeom>
          <a:gradFill>
            <a:gsLst>
              <a:gs pos="28000">
                <a:srgbClr val="06162D">
                  <a:alpha val="22000"/>
                </a:srgbClr>
              </a:gs>
              <a:gs pos="0">
                <a:srgbClr val="06162D">
                  <a:alpha val="90000"/>
                </a:srgbClr>
              </a:gs>
              <a:gs pos="52000">
                <a:srgbClr val="06162D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D684676-591F-470E-8654-3EBC06898987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C63A1596-F7B0-4AB0-B6A1-B8292F68E866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8F7F87D2-0D43-4AFF-8932-037BC95CEFC0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1" name="Freeform 43">
                <a:extLst>
                  <a:ext uri="{FF2B5EF4-FFF2-40B4-BE49-F238E27FC236}">
                    <a16:creationId xmlns:a16="http://schemas.microsoft.com/office/drawing/2014/main" xmlns="" id="{D18EFC6E-1B71-43A9-B776-A5363A7919AD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44">
                <a:extLst>
                  <a:ext uri="{FF2B5EF4-FFF2-40B4-BE49-F238E27FC236}">
                    <a16:creationId xmlns:a16="http://schemas.microsoft.com/office/drawing/2014/main" xmlns="" id="{BF764D12-AD9C-420C-8882-2D86884B4797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25C0C1A5-3EC2-4A08-B937-42389E9E33FC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7EC6AB17-2087-41AC-9684-B6301A48406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xmlns="" id="{2677DDA4-89C1-413E-BD6D-437DFBAED9EA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03E423A-95C9-45A8-B3BE-7DDADBFE503C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C678047-A8E5-4FD3-8265-F320D2CFA2BC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xmlns="" id="{F2A86A3E-DA69-4E9E-BBD0-EE919F6B81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演示设计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培训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AC69308-3AE1-428D-8710-97F020875915}"/>
              </a:ext>
            </a:extLst>
          </p:cNvPr>
          <p:cNvGrpSpPr/>
          <p:nvPr/>
        </p:nvGrpSpPr>
        <p:grpSpPr>
          <a:xfrm>
            <a:off x="-1421692" y="2876186"/>
            <a:ext cx="695214" cy="793288"/>
            <a:chOff x="10117138" y="3005138"/>
            <a:chExt cx="765175" cy="873125"/>
          </a:xfrm>
          <a:gradFill flip="none" rotWithShape="1">
            <a:gsLst>
              <a:gs pos="74000">
                <a:srgbClr val="71EEEE"/>
              </a:gs>
              <a:gs pos="35000">
                <a:srgbClr val="3CB4E7"/>
              </a:gs>
            </a:gsLst>
            <a:lin ang="13500000" scaled="1"/>
            <a:tileRect/>
          </a:gradFill>
          <a:effectLst/>
        </p:grpSpPr>
        <p:sp>
          <p:nvSpPr>
            <p:cNvPr id="20" name="Freeform 3460">
              <a:extLst>
                <a:ext uri="{FF2B5EF4-FFF2-40B4-BE49-F238E27FC236}">
                  <a16:creationId xmlns:a16="http://schemas.microsoft.com/office/drawing/2014/main" xmlns="" id="{9FFE4A67-6F8C-4C44-84DF-2A49508944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7138" y="3005138"/>
              <a:ext cx="765175" cy="769938"/>
            </a:xfrm>
            <a:custGeom>
              <a:avLst/>
              <a:gdLst>
                <a:gd name="T0" fmla="*/ 225 w 450"/>
                <a:gd name="T1" fmla="*/ 450 h 450"/>
                <a:gd name="T2" fmla="*/ 0 w 450"/>
                <a:gd name="T3" fmla="*/ 225 h 450"/>
                <a:gd name="T4" fmla="*/ 225 w 450"/>
                <a:gd name="T5" fmla="*/ 0 h 450"/>
                <a:gd name="T6" fmla="*/ 450 w 450"/>
                <a:gd name="T7" fmla="*/ 225 h 450"/>
                <a:gd name="T8" fmla="*/ 225 w 450"/>
                <a:gd name="T9" fmla="*/ 450 h 450"/>
                <a:gd name="T10" fmla="*/ 225 w 450"/>
                <a:gd name="T11" fmla="*/ 12 h 450"/>
                <a:gd name="T12" fmla="*/ 12 w 450"/>
                <a:gd name="T13" fmla="*/ 225 h 450"/>
                <a:gd name="T14" fmla="*/ 225 w 450"/>
                <a:gd name="T15" fmla="*/ 438 h 450"/>
                <a:gd name="T16" fmla="*/ 438 w 450"/>
                <a:gd name="T17" fmla="*/ 225 h 450"/>
                <a:gd name="T18" fmla="*/ 225 w 450"/>
                <a:gd name="T19" fmla="*/ 12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0" h="450">
                  <a:moveTo>
                    <a:pt x="225" y="450"/>
                  </a:moveTo>
                  <a:cubicBezTo>
                    <a:pt x="101" y="450"/>
                    <a:pt x="0" y="349"/>
                    <a:pt x="0" y="225"/>
                  </a:cubicBezTo>
                  <a:cubicBezTo>
                    <a:pt x="0" y="101"/>
                    <a:pt x="101" y="0"/>
                    <a:pt x="225" y="0"/>
                  </a:cubicBezTo>
                  <a:cubicBezTo>
                    <a:pt x="349" y="0"/>
                    <a:pt x="450" y="101"/>
                    <a:pt x="450" y="225"/>
                  </a:cubicBezTo>
                  <a:cubicBezTo>
                    <a:pt x="450" y="349"/>
                    <a:pt x="349" y="450"/>
                    <a:pt x="225" y="450"/>
                  </a:cubicBezTo>
                  <a:close/>
                  <a:moveTo>
                    <a:pt x="225" y="12"/>
                  </a:moveTo>
                  <a:cubicBezTo>
                    <a:pt x="108" y="12"/>
                    <a:pt x="12" y="108"/>
                    <a:pt x="12" y="225"/>
                  </a:cubicBezTo>
                  <a:cubicBezTo>
                    <a:pt x="12" y="343"/>
                    <a:pt x="108" y="438"/>
                    <a:pt x="225" y="438"/>
                  </a:cubicBezTo>
                  <a:cubicBezTo>
                    <a:pt x="343" y="438"/>
                    <a:pt x="438" y="343"/>
                    <a:pt x="438" y="225"/>
                  </a:cubicBezTo>
                  <a:cubicBezTo>
                    <a:pt x="438" y="108"/>
                    <a:pt x="343" y="12"/>
                    <a:pt x="2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461">
              <a:extLst>
                <a:ext uri="{FF2B5EF4-FFF2-40B4-BE49-F238E27FC236}">
                  <a16:creationId xmlns:a16="http://schemas.microsoft.com/office/drawing/2014/main" xmlns="" id="{F23345D5-2A11-4A19-A448-35E374138E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0038" y="3348038"/>
              <a:ext cx="82550" cy="82550"/>
            </a:xfrm>
            <a:custGeom>
              <a:avLst/>
              <a:gdLst>
                <a:gd name="T0" fmla="*/ 24 w 49"/>
                <a:gd name="T1" fmla="*/ 48 h 48"/>
                <a:gd name="T2" fmla="*/ 0 w 49"/>
                <a:gd name="T3" fmla="*/ 24 h 48"/>
                <a:gd name="T4" fmla="*/ 24 w 49"/>
                <a:gd name="T5" fmla="*/ 0 h 48"/>
                <a:gd name="T6" fmla="*/ 49 w 49"/>
                <a:gd name="T7" fmla="*/ 24 h 48"/>
                <a:gd name="T8" fmla="*/ 24 w 49"/>
                <a:gd name="T9" fmla="*/ 48 h 48"/>
                <a:gd name="T10" fmla="*/ 24 w 49"/>
                <a:gd name="T11" fmla="*/ 12 h 48"/>
                <a:gd name="T12" fmla="*/ 12 w 49"/>
                <a:gd name="T13" fmla="*/ 24 h 48"/>
                <a:gd name="T14" fmla="*/ 24 w 49"/>
                <a:gd name="T15" fmla="*/ 36 h 48"/>
                <a:gd name="T16" fmla="*/ 37 w 49"/>
                <a:gd name="T17" fmla="*/ 24 h 48"/>
                <a:gd name="T18" fmla="*/ 24 w 49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8">
                  <a:moveTo>
                    <a:pt x="24" y="48"/>
                  </a:moveTo>
                  <a:cubicBezTo>
                    <a:pt x="11" y="48"/>
                    <a:pt x="0" y="38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38"/>
                    <a:pt x="38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7"/>
                    <a:pt x="12" y="24"/>
                  </a:cubicBezTo>
                  <a:cubicBezTo>
                    <a:pt x="12" y="31"/>
                    <a:pt x="17" y="36"/>
                    <a:pt x="24" y="36"/>
                  </a:cubicBezTo>
                  <a:cubicBezTo>
                    <a:pt x="31" y="36"/>
                    <a:pt x="37" y="31"/>
                    <a:pt x="37" y="24"/>
                  </a:cubicBezTo>
                  <a:cubicBezTo>
                    <a:pt x="37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462">
              <a:extLst>
                <a:ext uri="{FF2B5EF4-FFF2-40B4-BE49-F238E27FC236}">
                  <a16:creationId xmlns:a16="http://schemas.microsoft.com/office/drawing/2014/main" xmlns="" id="{357D96E6-AED4-4EFA-85ED-6735190D0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0200" y="3055938"/>
              <a:ext cx="20638" cy="66675"/>
            </a:xfrm>
            <a:custGeom>
              <a:avLst/>
              <a:gdLst>
                <a:gd name="T0" fmla="*/ 6 w 12"/>
                <a:gd name="T1" fmla="*/ 39 h 39"/>
                <a:gd name="T2" fmla="*/ 0 w 12"/>
                <a:gd name="T3" fmla="*/ 33 h 39"/>
                <a:gd name="T4" fmla="*/ 0 w 12"/>
                <a:gd name="T5" fmla="*/ 6 h 39"/>
                <a:gd name="T6" fmla="*/ 6 w 12"/>
                <a:gd name="T7" fmla="*/ 0 h 39"/>
                <a:gd name="T8" fmla="*/ 12 w 12"/>
                <a:gd name="T9" fmla="*/ 6 h 39"/>
                <a:gd name="T10" fmla="*/ 12 w 12"/>
                <a:gd name="T11" fmla="*/ 33 h 39"/>
                <a:gd name="T12" fmla="*/ 6 w 1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9">
                  <a:moveTo>
                    <a:pt x="6" y="39"/>
                  </a:moveTo>
                  <a:cubicBezTo>
                    <a:pt x="3" y="39"/>
                    <a:pt x="0" y="36"/>
                    <a:pt x="0" y="3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6"/>
                    <a:pt x="10" y="39"/>
                    <a:pt x="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463">
              <a:extLst>
                <a:ext uri="{FF2B5EF4-FFF2-40B4-BE49-F238E27FC236}">
                  <a16:creationId xmlns:a16="http://schemas.microsoft.com/office/drawing/2014/main" xmlns="" id="{070DFC1D-632C-4CE5-AF32-9F096CE8C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3379788"/>
              <a:ext cx="66675" cy="20638"/>
            </a:xfrm>
            <a:custGeom>
              <a:avLst/>
              <a:gdLst>
                <a:gd name="T0" fmla="*/ 33 w 39"/>
                <a:gd name="T1" fmla="*/ 12 h 12"/>
                <a:gd name="T2" fmla="*/ 6 w 39"/>
                <a:gd name="T3" fmla="*/ 12 h 12"/>
                <a:gd name="T4" fmla="*/ 0 w 39"/>
                <a:gd name="T5" fmla="*/ 6 h 12"/>
                <a:gd name="T6" fmla="*/ 6 w 39"/>
                <a:gd name="T7" fmla="*/ 0 h 12"/>
                <a:gd name="T8" fmla="*/ 33 w 39"/>
                <a:gd name="T9" fmla="*/ 0 h 12"/>
                <a:gd name="T10" fmla="*/ 39 w 39"/>
                <a:gd name="T11" fmla="*/ 6 h 12"/>
                <a:gd name="T12" fmla="*/ 33 w 3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3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9" y="3"/>
                    <a:pt x="39" y="6"/>
                  </a:cubicBezTo>
                  <a:cubicBezTo>
                    <a:pt x="39" y="9"/>
                    <a:pt x="36" y="12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464">
              <a:extLst>
                <a:ext uri="{FF2B5EF4-FFF2-40B4-BE49-F238E27FC236}">
                  <a16:creationId xmlns:a16="http://schemas.microsoft.com/office/drawing/2014/main" xmlns="" id="{6122CC29-512E-4E87-B899-0E39AA695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0200" y="3656013"/>
              <a:ext cx="20638" cy="66675"/>
            </a:xfrm>
            <a:custGeom>
              <a:avLst/>
              <a:gdLst>
                <a:gd name="T0" fmla="*/ 6 w 12"/>
                <a:gd name="T1" fmla="*/ 39 h 39"/>
                <a:gd name="T2" fmla="*/ 0 w 12"/>
                <a:gd name="T3" fmla="*/ 33 h 39"/>
                <a:gd name="T4" fmla="*/ 0 w 12"/>
                <a:gd name="T5" fmla="*/ 6 h 39"/>
                <a:gd name="T6" fmla="*/ 6 w 12"/>
                <a:gd name="T7" fmla="*/ 0 h 39"/>
                <a:gd name="T8" fmla="*/ 12 w 12"/>
                <a:gd name="T9" fmla="*/ 6 h 39"/>
                <a:gd name="T10" fmla="*/ 12 w 12"/>
                <a:gd name="T11" fmla="*/ 33 h 39"/>
                <a:gd name="T12" fmla="*/ 6 w 1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9">
                  <a:moveTo>
                    <a:pt x="6" y="39"/>
                  </a:moveTo>
                  <a:cubicBezTo>
                    <a:pt x="3" y="39"/>
                    <a:pt x="0" y="36"/>
                    <a:pt x="0" y="3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6"/>
                    <a:pt x="10" y="39"/>
                    <a:pt x="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465">
              <a:extLst>
                <a:ext uri="{FF2B5EF4-FFF2-40B4-BE49-F238E27FC236}">
                  <a16:creationId xmlns:a16="http://schemas.microsoft.com/office/drawing/2014/main" xmlns="" id="{963208F0-4E52-42AD-A8E0-CAE913DC2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425" y="3379788"/>
              <a:ext cx="65088" cy="20638"/>
            </a:xfrm>
            <a:custGeom>
              <a:avLst/>
              <a:gdLst>
                <a:gd name="T0" fmla="*/ 32 w 38"/>
                <a:gd name="T1" fmla="*/ 12 h 12"/>
                <a:gd name="T2" fmla="*/ 6 w 38"/>
                <a:gd name="T3" fmla="*/ 12 h 12"/>
                <a:gd name="T4" fmla="*/ 0 w 38"/>
                <a:gd name="T5" fmla="*/ 6 h 12"/>
                <a:gd name="T6" fmla="*/ 6 w 38"/>
                <a:gd name="T7" fmla="*/ 0 h 12"/>
                <a:gd name="T8" fmla="*/ 32 w 38"/>
                <a:gd name="T9" fmla="*/ 0 h 12"/>
                <a:gd name="T10" fmla="*/ 38 w 38"/>
                <a:gd name="T11" fmla="*/ 6 h 12"/>
                <a:gd name="T12" fmla="*/ 32 w 3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2">
                  <a:moveTo>
                    <a:pt x="3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6" y="0"/>
                    <a:pt x="38" y="3"/>
                    <a:pt x="38" y="6"/>
                  </a:cubicBezTo>
                  <a:cubicBezTo>
                    <a:pt x="38" y="9"/>
                    <a:pt x="36" y="12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466">
              <a:extLst>
                <a:ext uri="{FF2B5EF4-FFF2-40B4-BE49-F238E27FC236}">
                  <a16:creationId xmlns:a16="http://schemas.microsoft.com/office/drawing/2014/main" xmlns="" id="{C0CAEDB7-01AE-4092-9471-C8ED33961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0200" y="3203575"/>
              <a:ext cx="20638" cy="165100"/>
            </a:xfrm>
            <a:custGeom>
              <a:avLst/>
              <a:gdLst>
                <a:gd name="T0" fmla="*/ 6 w 12"/>
                <a:gd name="T1" fmla="*/ 97 h 97"/>
                <a:gd name="T2" fmla="*/ 0 w 12"/>
                <a:gd name="T3" fmla="*/ 91 h 97"/>
                <a:gd name="T4" fmla="*/ 0 w 12"/>
                <a:gd name="T5" fmla="*/ 6 h 97"/>
                <a:gd name="T6" fmla="*/ 6 w 12"/>
                <a:gd name="T7" fmla="*/ 0 h 97"/>
                <a:gd name="T8" fmla="*/ 12 w 12"/>
                <a:gd name="T9" fmla="*/ 6 h 97"/>
                <a:gd name="T10" fmla="*/ 12 w 12"/>
                <a:gd name="T11" fmla="*/ 91 h 97"/>
                <a:gd name="T12" fmla="*/ 6 w 12"/>
                <a:gd name="T1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7">
                  <a:moveTo>
                    <a:pt x="6" y="97"/>
                  </a:moveTo>
                  <a:cubicBezTo>
                    <a:pt x="3" y="97"/>
                    <a:pt x="0" y="94"/>
                    <a:pt x="0" y="9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4"/>
                    <a:pt x="10" y="97"/>
                    <a:pt x="6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467">
              <a:extLst>
                <a:ext uri="{FF2B5EF4-FFF2-40B4-BE49-F238E27FC236}">
                  <a16:creationId xmlns:a16="http://schemas.microsoft.com/office/drawing/2014/main" xmlns="" id="{CA1E4437-5863-49EF-A190-27250CF59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1950" y="3379788"/>
              <a:ext cx="163513" cy="20638"/>
            </a:xfrm>
            <a:custGeom>
              <a:avLst/>
              <a:gdLst>
                <a:gd name="T0" fmla="*/ 90 w 96"/>
                <a:gd name="T1" fmla="*/ 12 h 12"/>
                <a:gd name="T2" fmla="*/ 6 w 96"/>
                <a:gd name="T3" fmla="*/ 12 h 12"/>
                <a:gd name="T4" fmla="*/ 0 w 96"/>
                <a:gd name="T5" fmla="*/ 6 h 12"/>
                <a:gd name="T6" fmla="*/ 6 w 96"/>
                <a:gd name="T7" fmla="*/ 0 h 12"/>
                <a:gd name="T8" fmla="*/ 90 w 96"/>
                <a:gd name="T9" fmla="*/ 0 h 12"/>
                <a:gd name="T10" fmla="*/ 96 w 96"/>
                <a:gd name="T11" fmla="*/ 6 h 12"/>
                <a:gd name="T12" fmla="*/ 90 w 9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">
                  <a:moveTo>
                    <a:pt x="9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3"/>
                    <a:pt x="96" y="6"/>
                  </a:cubicBezTo>
                  <a:cubicBezTo>
                    <a:pt x="96" y="9"/>
                    <a:pt x="93" y="12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468">
              <a:extLst>
                <a:ext uri="{FF2B5EF4-FFF2-40B4-BE49-F238E27FC236}">
                  <a16:creationId xmlns:a16="http://schemas.microsoft.com/office/drawing/2014/main" xmlns="" id="{508E8C56-087B-4695-BBE4-329C518AC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5300" y="3773488"/>
              <a:ext cx="92075" cy="104775"/>
            </a:xfrm>
            <a:custGeom>
              <a:avLst/>
              <a:gdLst>
                <a:gd name="T0" fmla="*/ 47 w 54"/>
                <a:gd name="T1" fmla="*/ 62 h 62"/>
                <a:gd name="T2" fmla="*/ 42 w 54"/>
                <a:gd name="T3" fmla="*/ 60 h 62"/>
                <a:gd name="T4" fmla="*/ 2 w 54"/>
                <a:gd name="T5" fmla="*/ 11 h 62"/>
                <a:gd name="T6" fmla="*/ 3 w 54"/>
                <a:gd name="T7" fmla="*/ 2 h 62"/>
                <a:gd name="T8" fmla="*/ 12 w 54"/>
                <a:gd name="T9" fmla="*/ 3 h 62"/>
                <a:gd name="T10" fmla="*/ 51 w 54"/>
                <a:gd name="T11" fmla="*/ 53 h 62"/>
                <a:gd name="T12" fmla="*/ 51 w 54"/>
                <a:gd name="T13" fmla="*/ 61 h 62"/>
                <a:gd name="T14" fmla="*/ 47 w 54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2">
                  <a:moveTo>
                    <a:pt x="47" y="62"/>
                  </a:moveTo>
                  <a:cubicBezTo>
                    <a:pt x="45" y="62"/>
                    <a:pt x="43" y="62"/>
                    <a:pt x="42" y="6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1" y="4"/>
                    <a:pt x="3" y="2"/>
                  </a:cubicBezTo>
                  <a:cubicBezTo>
                    <a:pt x="6" y="0"/>
                    <a:pt x="10" y="1"/>
                    <a:pt x="12" y="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4" y="55"/>
                    <a:pt x="53" y="59"/>
                    <a:pt x="51" y="61"/>
                  </a:cubicBezTo>
                  <a:cubicBezTo>
                    <a:pt x="49" y="62"/>
                    <a:pt x="48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469">
              <a:extLst>
                <a:ext uri="{FF2B5EF4-FFF2-40B4-BE49-F238E27FC236}">
                  <a16:creationId xmlns:a16="http://schemas.microsoft.com/office/drawing/2014/main" xmlns="" id="{1C62D7D3-9AD3-43A6-AE65-71D84F24E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5250" y="3773488"/>
              <a:ext cx="90488" cy="104775"/>
            </a:xfrm>
            <a:custGeom>
              <a:avLst/>
              <a:gdLst>
                <a:gd name="T0" fmla="*/ 7 w 53"/>
                <a:gd name="T1" fmla="*/ 62 h 62"/>
                <a:gd name="T2" fmla="*/ 3 w 53"/>
                <a:gd name="T3" fmla="*/ 61 h 62"/>
                <a:gd name="T4" fmla="*/ 2 w 53"/>
                <a:gd name="T5" fmla="*/ 53 h 62"/>
                <a:gd name="T6" fmla="*/ 42 w 53"/>
                <a:gd name="T7" fmla="*/ 3 h 62"/>
                <a:gd name="T8" fmla="*/ 50 w 53"/>
                <a:gd name="T9" fmla="*/ 2 h 62"/>
                <a:gd name="T10" fmla="*/ 51 w 53"/>
                <a:gd name="T11" fmla="*/ 11 h 62"/>
                <a:gd name="T12" fmla="*/ 12 w 53"/>
                <a:gd name="T13" fmla="*/ 60 h 62"/>
                <a:gd name="T14" fmla="*/ 7 w 53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62">
                  <a:moveTo>
                    <a:pt x="7" y="62"/>
                  </a:moveTo>
                  <a:cubicBezTo>
                    <a:pt x="6" y="62"/>
                    <a:pt x="4" y="62"/>
                    <a:pt x="3" y="61"/>
                  </a:cubicBezTo>
                  <a:cubicBezTo>
                    <a:pt x="0" y="59"/>
                    <a:pt x="0" y="55"/>
                    <a:pt x="2" y="5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4" y="1"/>
                    <a:pt x="48" y="0"/>
                    <a:pt x="50" y="2"/>
                  </a:cubicBezTo>
                  <a:cubicBezTo>
                    <a:pt x="53" y="4"/>
                    <a:pt x="53" y="8"/>
                    <a:pt x="51" y="1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62"/>
                    <a:pt x="9" y="62"/>
                    <a:pt x="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470">
              <a:extLst>
                <a:ext uri="{FF2B5EF4-FFF2-40B4-BE49-F238E27FC236}">
                  <a16:creationId xmlns:a16="http://schemas.microsoft.com/office/drawing/2014/main" xmlns="" id="{7AAFFEB6-F015-4D03-887F-BA36F5E12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7138" y="3787775"/>
              <a:ext cx="765175" cy="90488"/>
            </a:xfrm>
            <a:custGeom>
              <a:avLst/>
              <a:gdLst>
                <a:gd name="T0" fmla="*/ 423 w 450"/>
                <a:gd name="T1" fmla="*/ 53 h 53"/>
                <a:gd name="T2" fmla="*/ 27 w 450"/>
                <a:gd name="T3" fmla="*/ 53 h 53"/>
                <a:gd name="T4" fmla="*/ 0 w 450"/>
                <a:gd name="T5" fmla="*/ 27 h 53"/>
                <a:gd name="T6" fmla="*/ 27 w 450"/>
                <a:gd name="T7" fmla="*/ 0 h 53"/>
                <a:gd name="T8" fmla="*/ 34 w 450"/>
                <a:gd name="T9" fmla="*/ 0 h 53"/>
                <a:gd name="T10" fmla="*/ 40 w 450"/>
                <a:gd name="T11" fmla="*/ 6 h 53"/>
                <a:gd name="T12" fmla="*/ 34 w 450"/>
                <a:gd name="T13" fmla="*/ 12 h 53"/>
                <a:gd name="T14" fmla="*/ 27 w 450"/>
                <a:gd name="T15" fmla="*/ 12 h 53"/>
                <a:gd name="T16" fmla="*/ 12 w 450"/>
                <a:gd name="T17" fmla="*/ 27 h 53"/>
                <a:gd name="T18" fmla="*/ 27 w 450"/>
                <a:gd name="T19" fmla="*/ 41 h 53"/>
                <a:gd name="T20" fmla="*/ 423 w 450"/>
                <a:gd name="T21" fmla="*/ 41 h 53"/>
                <a:gd name="T22" fmla="*/ 438 w 450"/>
                <a:gd name="T23" fmla="*/ 27 h 53"/>
                <a:gd name="T24" fmla="*/ 423 w 450"/>
                <a:gd name="T25" fmla="*/ 12 h 53"/>
                <a:gd name="T26" fmla="*/ 416 w 450"/>
                <a:gd name="T27" fmla="*/ 12 h 53"/>
                <a:gd name="T28" fmla="*/ 410 w 450"/>
                <a:gd name="T29" fmla="*/ 6 h 53"/>
                <a:gd name="T30" fmla="*/ 416 w 450"/>
                <a:gd name="T31" fmla="*/ 0 h 53"/>
                <a:gd name="T32" fmla="*/ 423 w 450"/>
                <a:gd name="T33" fmla="*/ 0 h 53"/>
                <a:gd name="T34" fmla="*/ 450 w 450"/>
                <a:gd name="T35" fmla="*/ 27 h 53"/>
                <a:gd name="T36" fmla="*/ 423 w 450"/>
                <a:gd name="T3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0" h="53">
                  <a:moveTo>
                    <a:pt x="423" y="53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12" y="53"/>
                    <a:pt x="0" y="41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40" y="2"/>
                    <a:pt x="40" y="6"/>
                  </a:cubicBezTo>
                  <a:cubicBezTo>
                    <a:pt x="40" y="9"/>
                    <a:pt x="38" y="12"/>
                    <a:pt x="34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9" y="12"/>
                    <a:pt x="12" y="18"/>
                    <a:pt x="12" y="27"/>
                  </a:cubicBezTo>
                  <a:cubicBezTo>
                    <a:pt x="12" y="35"/>
                    <a:pt x="19" y="41"/>
                    <a:pt x="27" y="41"/>
                  </a:cubicBezTo>
                  <a:cubicBezTo>
                    <a:pt x="423" y="41"/>
                    <a:pt x="423" y="41"/>
                    <a:pt x="423" y="41"/>
                  </a:cubicBezTo>
                  <a:cubicBezTo>
                    <a:pt x="432" y="41"/>
                    <a:pt x="438" y="35"/>
                    <a:pt x="438" y="27"/>
                  </a:cubicBezTo>
                  <a:cubicBezTo>
                    <a:pt x="438" y="18"/>
                    <a:pt x="432" y="12"/>
                    <a:pt x="423" y="12"/>
                  </a:cubicBezTo>
                  <a:cubicBezTo>
                    <a:pt x="416" y="12"/>
                    <a:pt x="416" y="12"/>
                    <a:pt x="416" y="12"/>
                  </a:cubicBezTo>
                  <a:cubicBezTo>
                    <a:pt x="413" y="12"/>
                    <a:pt x="410" y="9"/>
                    <a:pt x="410" y="6"/>
                  </a:cubicBezTo>
                  <a:cubicBezTo>
                    <a:pt x="410" y="2"/>
                    <a:pt x="413" y="0"/>
                    <a:pt x="416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438" y="0"/>
                    <a:pt x="450" y="12"/>
                    <a:pt x="450" y="27"/>
                  </a:cubicBezTo>
                  <a:cubicBezTo>
                    <a:pt x="450" y="41"/>
                    <a:pt x="438" y="53"/>
                    <a:pt x="42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471">
              <a:extLst>
                <a:ext uri="{FF2B5EF4-FFF2-40B4-BE49-F238E27FC236}">
                  <a16:creationId xmlns:a16="http://schemas.microsoft.com/office/drawing/2014/main" xmlns="" id="{F1AAAED2-A84E-406C-BE16-7614B0B15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4150" y="3235325"/>
              <a:ext cx="311150" cy="312738"/>
            </a:xfrm>
            <a:custGeom>
              <a:avLst/>
              <a:gdLst>
                <a:gd name="T0" fmla="*/ 92 w 183"/>
                <a:gd name="T1" fmla="*/ 183 h 183"/>
                <a:gd name="T2" fmla="*/ 0 w 183"/>
                <a:gd name="T3" fmla="*/ 90 h 183"/>
                <a:gd name="T4" fmla="*/ 69 w 183"/>
                <a:gd name="T5" fmla="*/ 0 h 183"/>
                <a:gd name="T6" fmla="*/ 76 w 183"/>
                <a:gd name="T7" fmla="*/ 5 h 183"/>
                <a:gd name="T8" fmla="*/ 72 w 183"/>
                <a:gd name="T9" fmla="*/ 12 h 183"/>
                <a:gd name="T10" fmla="*/ 12 w 183"/>
                <a:gd name="T11" fmla="*/ 90 h 183"/>
                <a:gd name="T12" fmla="*/ 92 w 183"/>
                <a:gd name="T13" fmla="*/ 171 h 183"/>
                <a:gd name="T14" fmla="*/ 171 w 183"/>
                <a:gd name="T15" fmla="*/ 109 h 183"/>
                <a:gd name="T16" fmla="*/ 178 w 183"/>
                <a:gd name="T17" fmla="*/ 105 h 183"/>
                <a:gd name="T18" fmla="*/ 182 w 183"/>
                <a:gd name="T19" fmla="*/ 112 h 183"/>
                <a:gd name="T20" fmla="*/ 92 w 183"/>
                <a:gd name="T21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183">
                  <a:moveTo>
                    <a:pt x="92" y="183"/>
                  </a:moveTo>
                  <a:cubicBezTo>
                    <a:pt x="41" y="183"/>
                    <a:pt x="0" y="141"/>
                    <a:pt x="0" y="90"/>
                  </a:cubicBezTo>
                  <a:cubicBezTo>
                    <a:pt x="0" y="48"/>
                    <a:pt x="28" y="11"/>
                    <a:pt x="69" y="0"/>
                  </a:cubicBezTo>
                  <a:cubicBezTo>
                    <a:pt x="72" y="0"/>
                    <a:pt x="76" y="2"/>
                    <a:pt x="76" y="5"/>
                  </a:cubicBezTo>
                  <a:cubicBezTo>
                    <a:pt x="77" y="8"/>
                    <a:pt x="75" y="11"/>
                    <a:pt x="72" y="12"/>
                  </a:cubicBezTo>
                  <a:cubicBezTo>
                    <a:pt x="37" y="21"/>
                    <a:pt x="12" y="53"/>
                    <a:pt x="12" y="90"/>
                  </a:cubicBezTo>
                  <a:cubicBezTo>
                    <a:pt x="12" y="135"/>
                    <a:pt x="48" y="171"/>
                    <a:pt x="92" y="171"/>
                  </a:cubicBezTo>
                  <a:cubicBezTo>
                    <a:pt x="129" y="171"/>
                    <a:pt x="162" y="145"/>
                    <a:pt x="171" y="109"/>
                  </a:cubicBezTo>
                  <a:cubicBezTo>
                    <a:pt x="171" y="106"/>
                    <a:pt x="175" y="104"/>
                    <a:pt x="178" y="105"/>
                  </a:cubicBezTo>
                  <a:cubicBezTo>
                    <a:pt x="181" y="106"/>
                    <a:pt x="183" y="109"/>
                    <a:pt x="182" y="112"/>
                  </a:cubicBezTo>
                  <a:cubicBezTo>
                    <a:pt x="172" y="154"/>
                    <a:pt x="135" y="183"/>
                    <a:pt x="92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72">
              <a:extLst>
                <a:ext uri="{FF2B5EF4-FFF2-40B4-BE49-F238E27FC236}">
                  <a16:creationId xmlns:a16="http://schemas.microsoft.com/office/drawing/2014/main" xmlns="" id="{6FAFA5DA-C647-4FB2-A1C8-C54131CC4E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64813" y="3087688"/>
              <a:ext cx="25400" cy="25400"/>
            </a:xfrm>
            <a:custGeom>
              <a:avLst/>
              <a:gdLst>
                <a:gd name="T0" fmla="*/ 8 w 15"/>
                <a:gd name="T1" fmla="*/ 15 h 15"/>
                <a:gd name="T2" fmla="*/ 0 w 15"/>
                <a:gd name="T3" fmla="*/ 7 h 15"/>
                <a:gd name="T4" fmla="*/ 8 w 15"/>
                <a:gd name="T5" fmla="*/ 0 h 15"/>
                <a:gd name="T6" fmla="*/ 15 w 15"/>
                <a:gd name="T7" fmla="*/ 7 h 15"/>
                <a:gd name="T8" fmla="*/ 8 w 15"/>
                <a:gd name="T9" fmla="*/ 15 h 15"/>
                <a:gd name="T10" fmla="*/ 8 w 15"/>
                <a:gd name="T11" fmla="*/ 3 h 15"/>
                <a:gd name="T12" fmla="*/ 3 w 15"/>
                <a:gd name="T13" fmla="*/ 7 h 15"/>
                <a:gd name="T14" fmla="*/ 8 w 15"/>
                <a:gd name="T15" fmla="*/ 12 h 15"/>
                <a:gd name="T16" fmla="*/ 12 w 15"/>
                <a:gd name="T17" fmla="*/ 7 h 15"/>
                <a:gd name="T18" fmla="*/ 8 w 15"/>
                <a:gd name="T1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8" y="15"/>
                  </a:moveTo>
                  <a:cubicBezTo>
                    <a:pt x="4" y="15"/>
                    <a:pt x="0" y="12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12"/>
                    <a:pt x="12" y="15"/>
                    <a:pt x="8" y="15"/>
                  </a:cubicBezTo>
                  <a:close/>
                  <a:moveTo>
                    <a:pt x="8" y="3"/>
                  </a:moveTo>
                  <a:cubicBezTo>
                    <a:pt x="5" y="3"/>
                    <a:pt x="3" y="5"/>
                    <a:pt x="3" y="7"/>
                  </a:cubicBezTo>
                  <a:cubicBezTo>
                    <a:pt x="3" y="10"/>
                    <a:pt x="5" y="12"/>
                    <a:pt x="8" y="12"/>
                  </a:cubicBezTo>
                  <a:cubicBezTo>
                    <a:pt x="10" y="12"/>
                    <a:pt x="12" y="10"/>
                    <a:pt x="12" y="7"/>
                  </a:cubicBezTo>
                  <a:cubicBezTo>
                    <a:pt x="12" y="5"/>
                    <a:pt x="10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473">
              <a:extLst>
                <a:ext uri="{FF2B5EF4-FFF2-40B4-BE49-F238E27FC236}">
                  <a16:creationId xmlns:a16="http://schemas.microsoft.com/office/drawing/2014/main" xmlns="" id="{2C699CAB-3B51-4967-9A59-A2B177AC3B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07650" y="3086100"/>
              <a:ext cx="30163" cy="26988"/>
            </a:xfrm>
            <a:custGeom>
              <a:avLst/>
              <a:gdLst>
                <a:gd name="T0" fmla="*/ 9 w 17"/>
                <a:gd name="T1" fmla="*/ 16 h 16"/>
                <a:gd name="T2" fmla="*/ 2 w 17"/>
                <a:gd name="T3" fmla="*/ 12 h 16"/>
                <a:gd name="T4" fmla="*/ 5 w 17"/>
                <a:gd name="T5" fmla="*/ 2 h 16"/>
                <a:gd name="T6" fmla="*/ 11 w 17"/>
                <a:gd name="T7" fmla="*/ 1 h 16"/>
                <a:gd name="T8" fmla="*/ 15 w 17"/>
                <a:gd name="T9" fmla="*/ 5 h 16"/>
                <a:gd name="T10" fmla="*/ 15 w 17"/>
                <a:gd name="T11" fmla="*/ 5 h 16"/>
                <a:gd name="T12" fmla="*/ 13 w 17"/>
                <a:gd name="T13" fmla="*/ 15 h 16"/>
                <a:gd name="T14" fmla="*/ 9 w 17"/>
                <a:gd name="T15" fmla="*/ 16 h 16"/>
                <a:gd name="T16" fmla="*/ 5 w 17"/>
                <a:gd name="T17" fmla="*/ 11 h 16"/>
                <a:gd name="T18" fmla="*/ 8 w 17"/>
                <a:gd name="T19" fmla="*/ 13 h 16"/>
                <a:gd name="T20" fmla="*/ 11 w 17"/>
                <a:gd name="T21" fmla="*/ 12 h 16"/>
                <a:gd name="T22" fmla="*/ 13 w 17"/>
                <a:gd name="T23" fmla="*/ 6 h 16"/>
                <a:gd name="T24" fmla="*/ 13 w 17"/>
                <a:gd name="T25" fmla="*/ 6 h 16"/>
                <a:gd name="T26" fmla="*/ 10 w 17"/>
                <a:gd name="T27" fmla="*/ 8 h 16"/>
                <a:gd name="T28" fmla="*/ 13 w 17"/>
                <a:gd name="T29" fmla="*/ 6 h 16"/>
                <a:gd name="T30" fmla="*/ 7 w 17"/>
                <a:gd name="T31" fmla="*/ 4 h 16"/>
                <a:gd name="T32" fmla="*/ 5 w 17"/>
                <a:gd name="T33" fmla="*/ 11 h 16"/>
                <a:gd name="T34" fmla="*/ 5 w 17"/>
                <a:gd name="T35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16">
                  <a:moveTo>
                    <a:pt x="9" y="16"/>
                  </a:moveTo>
                  <a:cubicBezTo>
                    <a:pt x="6" y="16"/>
                    <a:pt x="4" y="15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7" y="1"/>
                    <a:pt x="9" y="0"/>
                    <a:pt x="11" y="1"/>
                  </a:cubicBezTo>
                  <a:cubicBezTo>
                    <a:pt x="13" y="1"/>
                    <a:pt x="14" y="3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8"/>
                    <a:pt x="16" y="13"/>
                    <a:pt x="13" y="15"/>
                  </a:cubicBezTo>
                  <a:cubicBezTo>
                    <a:pt x="11" y="16"/>
                    <a:pt x="10" y="16"/>
                    <a:pt x="9" y="16"/>
                  </a:cubicBezTo>
                  <a:close/>
                  <a:moveTo>
                    <a:pt x="5" y="11"/>
                  </a:moveTo>
                  <a:cubicBezTo>
                    <a:pt x="6" y="12"/>
                    <a:pt x="7" y="12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3" y="11"/>
                    <a:pt x="14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4"/>
                    <a:pt x="9" y="3"/>
                    <a:pt x="7" y="4"/>
                  </a:cubicBezTo>
                  <a:cubicBezTo>
                    <a:pt x="5" y="6"/>
                    <a:pt x="4" y="8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74">
              <a:extLst>
                <a:ext uri="{FF2B5EF4-FFF2-40B4-BE49-F238E27FC236}">
                  <a16:creationId xmlns:a16="http://schemas.microsoft.com/office/drawing/2014/main" xmlns="" id="{A0CA0ADB-5C40-4573-94D9-BAAFCE3DF7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36213" y="3116263"/>
              <a:ext cx="30163" cy="25400"/>
            </a:xfrm>
            <a:custGeom>
              <a:avLst/>
              <a:gdLst>
                <a:gd name="T0" fmla="*/ 8 w 17"/>
                <a:gd name="T1" fmla="*/ 15 h 15"/>
                <a:gd name="T2" fmla="*/ 3 w 17"/>
                <a:gd name="T3" fmla="*/ 13 h 15"/>
                <a:gd name="T4" fmla="*/ 3 w 17"/>
                <a:gd name="T5" fmla="*/ 3 h 15"/>
                <a:gd name="T6" fmla="*/ 14 w 17"/>
                <a:gd name="T7" fmla="*/ 2 h 15"/>
                <a:gd name="T8" fmla="*/ 14 w 17"/>
                <a:gd name="T9" fmla="*/ 13 h 15"/>
                <a:gd name="T10" fmla="*/ 8 w 17"/>
                <a:gd name="T11" fmla="*/ 15 h 15"/>
                <a:gd name="T12" fmla="*/ 8 w 17"/>
                <a:gd name="T13" fmla="*/ 3 h 15"/>
                <a:gd name="T14" fmla="*/ 5 w 17"/>
                <a:gd name="T15" fmla="*/ 5 h 15"/>
                <a:gd name="T16" fmla="*/ 5 w 17"/>
                <a:gd name="T17" fmla="*/ 11 h 15"/>
                <a:gd name="T18" fmla="*/ 12 w 17"/>
                <a:gd name="T19" fmla="*/ 11 h 15"/>
                <a:gd name="T20" fmla="*/ 12 w 17"/>
                <a:gd name="T21" fmla="*/ 5 h 15"/>
                <a:gd name="T22" fmla="*/ 8 w 17"/>
                <a:gd name="T2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5">
                  <a:moveTo>
                    <a:pt x="8" y="15"/>
                  </a:moveTo>
                  <a:cubicBezTo>
                    <a:pt x="6" y="15"/>
                    <a:pt x="5" y="15"/>
                    <a:pt x="3" y="13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6" y="0"/>
                    <a:pt x="11" y="0"/>
                    <a:pt x="14" y="2"/>
                  </a:cubicBezTo>
                  <a:cubicBezTo>
                    <a:pt x="17" y="5"/>
                    <a:pt x="17" y="10"/>
                    <a:pt x="14" y="13"/>
                  </a:cubicBezTo>
                  <a:cubicBezTo>
                    <a:pt x="12" y="15"/>
                    <a:pt x="10" y="15"/>
                    <a:pt x="8" y="15"/>
                  </a:cubicBezTo>
                  <a:close/>
                  <a:moveTo>
                    <a:pt x="8" y="3"/>
                  </a:move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9"/>
                    <a:pt x="5" y="11"/>
                  </a:cubicBezTo>
                  <a:cubicBezTo>
                    <a:pt x="7" y="13"/>
                    <a:pt x="10" y="13"/>
                    <a:pt x="12" y="11"/>
                  </a:cubicBezTo>
                  <a:cubicBezTo>
                    <a:pt x="13" y="9"/>
                    <a:pt x="13" y="6"/>
                    <a:pt x="12" y="5"/>
                  </a:cubicBezTo>
                  <a:cubicBezTo>
                    <a:pt x="11" y="4"/>
                    <a:pt x="10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75">
              <a:extLst>
                <a:ext uri="{FF2B5EF4-FFF2-40B4-BE49-F238E27FC236}">
                  <a16:creationId xmlns:a16="http://schemas.microsoft.com/office/drawing/2014/main" xmlns="" id="{D20E91BC-9270-4CF9-9B44-E427A7A6BE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75888" y="3162300"/>
              <a:ext cx="26988" cy="26988"/>
            </a:xfrm>
            <a:custGeom>
              <a:avLst/>
              <a:gdLst>
                <a:gd name="T0" fmla="*/ 8 w 16"/>
                <a:gd name="T1" fmla="*/ 16 h 16"/>
                <a:gd name="T2" fmla="*/ 4 w 16"/>
                <a:gd name="T3" fmla="*/ 15 h 16"/>
                <a:gd name="T4" fmla="*/ 1 w 16"/>
                <a:gd name="T5" fmla="*/ 11 h 16"/>
                <a:gd name="T6" fmla="*/ 1 w 16"/>
                <a:gd name="T7" fmla="*/ 5 h 16"/>
                <a:gd name="T8" fmla="*/ 12 w 16"/>
                <a:gd name="T9" fmla="*/ 2 h 16"/>
                <a:gd name="T10" fmla="*/ 15 w 16"/>
                <a:gd name="T11" fmla="*/ 7 h 16"/>
                <a:gd name="T12" fmla="*/ 15 w 16"/>
                <a:gd name="T13" fmla="*/ 13 h 16"/>
                <a:gd name="T14" fmla="*/ 10 w 16"/>
                <a:gd name="T15" fmla="*/ 16 h 16"/>
                <a:gd name="T16" fmla="*/ 8 w 16"/>
                <a:gd name="T17" fmla="*/ 16 h 16"/>
                <a:gd name="T18" fmla="*/ 6 w 16"/>
                <a:gd name="T19" fmla="*/ 13 h 16"/>
                <a:gd name="T20" fmla="*/ 12 w 16"/>
                <a:gd name="T21" fmla="*/ 11 h 16"/>
                <a:gd name="T22" fmla="*/ 12 w 16"/>
                <a:gd name="T23" fmla="*/ 8 h 16"/>
                <a:gd name="T24" fmla="*/ 10 w 16"/>
                <a:gd name="T25" fmla="*/ 5 h 16"/>
                <a:gd name="T26" fmla="*/ 9 w 16"/>
                <a:gd name="T27" fmla="*/ 7 h 16"/>
                <a:gd name="T28" fmla="*/ 10 w 16"/>
                <a:gd name="T29" fmla="*/ 5 h 16"/>
                <a:gd name="T30" fmla="*/ 10 w 16"/>
                <a:gd name="T31" fmla="*/ 5 h 16"/>
                <a:gd name="T32" fmla="*/ 7 w 16"/>
                <a:gd name="T33" fmla="*/ 5 h 16"/>
                <a:gd name="T34" fmla="*/ 4 w 16"/>
                <a:gd name="T35" fmla="*/ 7 h 16"/>
                <a:gd name="T36" fmla="*/ 4 w 16"/>
                <a:gd name="T37" fmla="*/ 10 h 16"/>
                <a:gd name="T38" fmla="*/ 6 w 16"/>
                <a:gd name="T39" fmla="*/ 13 h 16"/>
                <a:gd name="T40" fmla="*/ 6 w 16"/>
                <a:gd name="T41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7" y="16"/>
                    <a:pt x="5" y="16"/>
                    <a:pt x="4" y="15"/>
                  </a:cubicBezTo>
                  <a:cubicBezTo>
                    <a:pt x="3" y="14"/>
                    <a:pt x="1" y="13"/>
                    <a:pt x="1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4" y="1"/>
                    <a:pt x="8" y="0"/>
                    <a:pt x="12" y="2"/>
                  </a:cubicBezTo>
                  <a:cubicBezTo>
                    <a:pt x="14" y="3"/>
                    <a:pt x="15" y="5"/>
                    <a:pt x="15" y="7"/>
                  </a:cubicBezTo>
                  <a:cubicBezTo>
                    <a:pt x="16" y="9"/>
                    <a:pt x="16" y="11"/>
                    <a:pt x="15" y="13"/>
                  </a:cubicBezTo>
                  <a:cubicBezTo>
                    <a:pt x="14" y="14"/>
                    <a:pt x="12" y="16"/>
                    <a:pt x="10" y="16"/>
                  </a:cubicBezTo>
                  <a:cubicBezTo>
                    <a:pt x="9" y="16"/>
                    <a:pt x="9" y="16"/>
                    <a:pt x="8" y="16"/>
                  </a:cubicBezTo>
                  <a:close/>
                  <a:moveTo>
                    <a:pt x="6" y="13"/>
                  </a:moveTo>
                  <a:cubicBezTo>
                    <a:pt x="8" y="14"/>
                    <a:pt x="11" y="13"/>
                    <a:pt x="12" y="11"/>
                  </a:cubicBezTo>
                  <a:cubicBezTo>
                    <a:pt x="12" y="10"/>
                    <a:pt x="13" y="9"/>
                    <a:pt x="12" y="8"/>
                  </a:cubicBezTo>
                  <a:cubicBezTo>
                    <a:pt x="12" y="7"/>
                    <a:pt x="11" y="6"/>
                    <a:pt x="10" y="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4"/>
                    <a:pt x="7" y="5"/>
                  </a:cubicBezTo>
                  <a:cubicBezTo>
                    <a:pt x="6" y="5"/>
                    <a:pt x="5" y="6"/>
                    <a:pt x="4" y="7"/>
                  </a:cubicBezTo>
                  <a:cubicBezTo>
                    <a:pt x="4" y="8"/>
                    <a:pt x="3" y="9"/>
                    <a:pt x="4" y="10"/>
                  </a:cubicBezTo>
                  <a:cubicBezTo>
                    <a:pt x="4" y="11"/>
                    <a:pt x="5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76">
              <a:extLst>
                <a:ext uri="{FF2B5EF4-FFF2-40B4-BE49-F238E27FC236}">
                  <a16:creationId xmlns:a16="http://schemas.microsoft.com/office/drawing/2014/main" xmlns="" id="{4462DF08-2C50-4F27-AEDD-3149B2A414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28263" y="3225800"/>
              <a:ext cx="28575" cy="26988"/>
            </a:xfrm>
            <a:custGeom>
              <a:avLst/>
              <a:gdLst>
                <a:gd name="T0" fmla="*/ 8 w 17"/>
                <a:gd name="T1" fmla="*/ 16 h 16"/>
                <a:gd name="T2" fmla="*/ 6 w 17"/>
                <a:gd name="T3" fmla="*/ 16 h 16"/>
                <a:gd name="T4" fmla="*/ 2 w 17"/>
                <a:gd name="T5" fmla="*/ 12 h 16"/>
                <a:gd name="T6" fmla="*/ 1 w 17"/>
                <a:gd name="T7" fmla="*/ 6 h 16"/>
                <a:gd name="T8" fmla="*/ 4 w 17"/>
                <a:gd name="T9" fmla="*/ 2 h 16"/>
                <a:gd name="T10" fmla="*/ 10 w 17"/>
                <a:gd name="T11" fmla="*/ 1 h 16"/>
                <a:gd name="T12" fmla="*/ 15 w 17"/>
                <a:gd name="T13" fmla="*/ 10 h 16"/>
                <a:gd name="T14" fmla="*/ 8 w 17"/>
                <a:gd name="T15" fmla="*/ 16 h 16"/>
                <a:gd name="T16" fmla="*/ 7 w 17"/>
                <a:gd name="T17" fmla="*/ 12 h 16"/>
                <a:gd name="T18" fmla="*/ 10 w 17"/>
                <a:gd name="T19" fmla="*/ 12 h 16"/>
                <a:gd name="T20" fmla="*/ 12 w 17"/>
                <a:gd name="T21" fmla="*/ 9 h 16"/>
                <a:gd name="T22" fmla="*/ 12 w 17"/>
                <a:gd name="T23" fmla="*/ 6 h 16"/>
                <a:gd name="T24" fmla="*/ 9 w 17"/>
                <a:gd name="T25" fmla="*/ 4 h 16"/>
                <a:gd name="T26" fmla="*/ 9 w 17"/>
                <a:gd name="T27" fmla="*/ 4 h 16"/>
                <a:gd name="T28" fmla="*/ 9 w 17"/>
                <a:gd name="T29" fmla="*/ 7 h 16"/>
                <a:gd name="T30" fmla="*/ 9 w 17"/>
                <a:gd name="T31" fmla="*/ 4 h 16"/>
                <a:gd name="T32" fmla="*/ 4 w 17"/>
                <a:gd name="T33" fmla="*/ 7 h 16"/>
                <a:gd name="T34" fmla="*/ 7 w 17"/>
                <a:gd name="T35" fmla="*/ 12 h 16"/>
                <a:gd name="T36" fmla="*/ 7 w 17"/>
                <a:gd name="T37" fmla="*/ 12 h 16"/>
                <a:gd name="T38" fmla="*/ 7 w 17"/>
                <a:gd name="T39" fmla="*/ 12 h 16"/>
                <a:gd name="T40" fmla="*/ 7 w 17"/>
                <a:gd name="T4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7" y="16"/>
                    <a:pt x="7" y="16"/>
                    <a:pt x="6" y="16"/>
                  </a:cubicBezTo>
                  <a:cubicBezTo>
                    <a:pt x="4" y="15"/>
                    <a:pt x="3" y="14"/>
                    <a:pt x="2" y="12"/>
                  </a:cubicBezTo>
                  <a:cubicBezTo>
                    <a:pt x="1" y="10"/>
                    <a:pt x="0" y="8"/>
                    <a:pt x="1" y="6"/>
                  </a:cubicBezTo>
                  <a:cubicBezTo>
                    <a:pt x="1" y="4"/>
                    <a:pt x="3" y="3"/>
                    <a:pt x="4" y="2"/>
                  </a:cubicBezTo>
                  <a:cubicBezTo>
                    <a:pt x="6" y="1"/>
                    <a:pt x="8" y="0"/>
                    <a:pt x="10" y="1"/>
                  </a:cubicBezTo>
                  <a:cubicBezTo>
                    <a:pt x="14" y="2"/>
                    <a:pt x="17" y="6"/>
                    <a:pt x="15" y="10"/>
                  </a:cubicBezTo>
                  <a:cubicBezTo>
                    <a:pt x="15" y="14"/>
                    <a:pt x="11" y="16"/>
                    <a:pt x="8" y="16"/>
                  </a:cubicBezTo>
                  <a:close/>
                  <a:moveTo>
                    <a:pt x="7" y="12"/>
                  </a:moveTo>
                  <a:cubicBezTo>
                    <a:pt x="8" y="13"/>
                    <a:pt x="9" y="13"/>
                    <a:pt x="10" y="12"/>
                  </a:cubicBezTo>
                  <a:cubicBezTo>
                    <a:pt x="11" y="11"/>
                    <a:pt x="12" y="10"/>
                    <a:pt x="12" y="9"/>
                  </a:cubicBezTo>
                  <a:cubicBezTo>
                    <a:pt x="13" y="8"/>
                    <a:pt x="13" y="7"/>
                    <a:pt x="12" y="6"/>
                  </a:cubicBezTo>
                  <a:cubicBezTo>
                    <a:pt x="11" y="5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4" y="5"/>
                    <a:pt x="4" y="7"/>
                  </a:cubicBezTo>
                  <a:cubicBezTo>
                    <a:pt x="3" y="9"/>
                    <a:pt x="5" y="12"/>
                    <a:pt x="7" y="12"/>
                  </a:cubicBezTo>
                  <a:close/>
                  <a:moveTo>
                    <a:pt x="7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77">
              <a:extLst>
                <a:ext uri="{FF2B5EF4-FFF2-40B4-BE49-F238E27FC236}">
                  <a16:creationId xmlns:a16="http://schemas.microsoft.com/office/drawing/2014/main" xmlns="" id="{281D0959-7CC3-4590-B087-9D7AD6EA98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99688" y="3298825"/>
              <a:ext cx="25400" cy="25400"/>
            </a:xfrm>
            <a:custGeom>
              <a:avLst/>
              <a:gdLst>
                <a:gd name="T0" fmla="*/ 8 w 15"/>
                <a:gd name="T1" fmla="*/ 15 h 15"/>
                <a:gd name="T2" fmla="*/ 0 w 15"/>
                <a:gd name="T3" fmla="*/ 8 h 15"/>
                <a:gd name="T4" fmla="*/ 8 w 15"/>
                <a:gd name="T5" fmla="*/ 0 h 15"/>
                <a:gd name="T6" fmla="*/ 15 w 15"/>
                <a:gd name="T7" fmla="*/ 8 h 15"/>
                <a:gd name="T8" fmla="*/ 8 w 15"/>
                <a:gd name="T9" fmla="*/ 15 h 15"/>
                <a:gd name="T10" fmla="*/ 8 w 15"/>
                <a:gd name="T11" fmla="*/ 3 h 15"/>
                <a:gd name="T12" fmla="*/ 3 w 15"/>
                <a:gd name="T13" fmla="*/ 8 h 15"/>
                <a:gd name="T14" fmla="*/ 8 w 15"/>
                <a:gd name="T15" fmla="*/ 12 h 15"/>
                <a:gd name="T16" fmla="*/ 12 w 15"/>
                <a:gd name="T17" fmla="*/ 8 h 15"/>
                <a:gd name="T18" fmla="*/ 8 w 15"/>
                <a:gd name="T1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8" y="15"/>
                  </a:move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12"/>
                    <a:pt x="12" y="15"/>
                    <a:pt x="8" y="15"/>
                  </a:cubicBezTo>
                  <a:close/>
                  <a:moveTo>
                    <a:pt x="8" y="3"/>
                  </a:moveTo>
                  <a:cubicBezTo>
                    <a:pt x="5" y="3"/>
                    <a:pt x="3" y="5"/>
                    <a:pt x="3" y="8"/>
                  </a:cubicBezTo>
                  <a:cubicBezTo>
                    <a:pt x="3" y="10"/>
                    <a:pt x="5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5"/>
                    <a:pt x="10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78">
              <a:extLst>
                <a:ext uri="{FF2B5EF4-FFF2-40B4-BE49-F238E27FC236}">
                  <a16:creationId xmlns:a16="http://schemas.microsoft.com/office/drawing/2014/main" xmlns="" id="{8ECC39F6-112E-47D6-BB8B-89D61AF3D5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98100" y="3452813"/>
              <a:ext cx="26988" cy="26988"/>
            </a:xfrm>
            <a:custGeom>
              <a:avLst/>
              <a:gdLst>
                <a:gd name="T0" fmla="*/ 9 w 16"/>
                <a:gd name="T1" fmla="*/ 16 h 16"/>
                <a:gd name="T2" fmla="*/ 2 w 16"/>
                <a:gd name="T3" fmla="*/ 12 h 16"/>
                <a:gd name="T4" fmla="*/ 5 w 16"/>
                <a:gd name="T5" fmla="*/ 2 h 16"/>
                <a:gd name="T6" fmla="*/ 5 w 16"/>
                <a:gd name="T7" fmla="*/ 2 h 16"/>
                <a:gd name="T8" fmla="*/ 15 w 16"/>
                <a:gd name="T9" fmla="*/ 5 h 16"/>
                <a:gd name="T10" fmla="*/ 16 w 16"/>
                <a:gd name="T11" fmla="*/ 11 h 16"/>
                <a:gd name="T12" fmla="*/ 12 w 16"/>
                <a:gd name="T13" fmla="*/ 15 h 16"/>
                <a:gd name="T14" fmla="*/ 9 w 16"/>
                <a:gd name="T15" fmla="*/ 16 h 16"/>
                <a:gd name="T16" fmla="*/ 9 w 16"/>
                <a:gd name="T17" fmla="*/ 4 h 16"/>
                <a:gd name="T18" fmla="*/ 6 w 16"/>
                <a:gd name="T19" fmla="*/ 5 h 16"/>
                <a:gd name="T20" fmla="*/ 4 w 16"/>
                <a:gd name="T21" fmla="*/ 7 h 16"/>
                <a:gd name="T22" fmla="*/ 5 w 16"/>
                <a:gd name="T23" fmla="*/ 11 h 16"/>
                <a:gd name="T24" fmla="*/ 11 w 16"/>
                <a:gd name="T25" fmla="*/ 12 h 16"/>
                <a:gd name="T26" fmla="*/ 8 w 16"/>
                <a:gd name="T27" fmla="*/ 7 h 16"/>
                <a:gd name="T28" fmla="*/ 11 w 16"/>
                <a:gd name="T29" fmla="*/ 12 h 16"/>
                <a:gd name="T30" fmla="*/ 12 w 16"/>
                <a:gd name="T31" fmla="*/ 6 h 16"/>
                <a:gd name="T32" fmla="*/ 9 w 16"/>
                <a:gd name="T3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6">
                  <a:moveTo>
                    <a:pt x="9" y="16"/>
                  </a:moveTo>
                  <a:cubicBezTo>
                    <a:pt x="6" y="16"/>
                    <a:pt x="3" y="15"/>
                    <a:pt x="2" y="12"/>
                  </a:cubicBezTo>
                  <a:cubicBezTo>
                    <a:pt x="0" y="9"/>
                    <a:pt x="1" y="4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0"/>
                    <a:pt x="13" y="1"/>
                    <a:pt x="15" y="5"/>
                  </a:cubicBezTo>
                  <a:cubicBezTo>
                    <a:pt x="16" y="7"/>
                    <a:pt x="16" y="9"/>
                    <a:pt x="16" y="11"/>
                  </a:cubicBezTo>
                  <a:cubicBezTo>
                    <a:pt x="15" y="12"/>
                    <a:pt x="14" y="14"/>
                    <a:pt x="12" y="15"/>
                  </a:cubicBezTo>
                  <a:cubicBezTo>
                    <a:pt x="11" y="16"/>
                    <a:pt x="10" y="16"/>
                    <a:pt x="9" y="16"/>
                  </a:cubicBezTo>
                  <a:close/>
                  <a:moveTo>
                    <a:pt x="9" y="4"/>
                  </a:moveTo>
                  <a:cubicBezTo>
                    <a:pt x="8" y="4"/>
                    <a:pt x="7" y="4"/>
                    <a:pt x="6" y="5"/>
                  </a:cubicBezTo>
                  <a:cubicBezTo>
                    <a:pt x="5" y="5"/>
                    <a:pt x="5" y="6"/>
                    <a:pt x="4" y="7"/>
                  </a:cubicBezTo>
                  <a:cubicBezTo>
                    <a:pt x="4" y="9"/>
                    <a:pt x="4" y="10"/>
                    <a:pt x="5" y="11"/>
                  </a:cubicBezTo>
                  <a:cubicBezTo>
                    <a:pt x="6" y="13"/>
                    <a:pt x="9" y="14"/>
                    <a:pt x="11" y="12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1"/>
                    <a:pt x="14" y="8"/>
                    <a:pt x="12" y="6"/>
                  </a:cubicBezTo>
                  <a:cubicBezTo>
                    <a:pt x="12" y="5"/>
                    <a:pt x="10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79">
              <a:extLst>
                <a:ext uri="{FF2B5EF4-FFF2-40B4-BE49-F238E27FC236}">
                  <a16:creationId xmlns:a16="http://schemas.microsoft.com/office/drawing/2014/main" xmlns="" id="{835FD9C5-3F59-4F3E-99E5-B3A53E920F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29850" y="3525838"/>
              <a:ext cx="25400" cy="28575"/>
            </a:xfrm>
            <a:custGeom>
              <a:avLst/>
              <a:gdLst>
                <a:gd name="T0" fmla="*/ 7 w 15"/>
                <a:gd name="T1" fmla="*/ 16 h 16"/>
                <a:gd name="T2" fmla="*/ 2 w 15"/>
                <a:gd name="T3" fmla="*/ 13 h 16"/>
                <a:gd name="T4" fmla="*/ 0 w 15"/>
                <a:gd name="T5" fmla="*/ 8 h 16"/>
                <a:gd name="T6" fmla="*/ 2 w 15"/>
                <a:gd name="T7" fmla="*/ 3 h 16"/>
                <a:gd name="T8" fmla="*/ 12 w 15"/>
                <a:gd name="T9" fmla="*/ 3 h 16"/>
                <a:gd name="T10" fmla="*/ 12 w 15"/>
                <a:gd name="T11" fmla="*/ 13 h 16"/>
                <a:gd name="T12" fmla="*/ 7 w 15"/>
                <a:gd name="T13" fmla="*/ 16 h 16"/>
                <a:gd name="T14" fmla="*/ 7 w 15"/>
                <a:gd name="T15" fmla="*/ 4 h 16"/>
                <a:gd name="T16" fmla="*/ 4 w 15"/>
                <a:gd name="T17" fmla="*/ 5 h 16"/>
                <a:gd name="T18" fmla="*/ 4 w 15"/>
                <a:gd name="T19" fmla="*/ 11 h 16"/>
                <a:gd name="T20" fmla="*/ 10 w 15"/>
                <a:gd name="T21" fmla="*/ 11 h 16"/>
                <a:gd name="T22" fmla="*/ 12 w 15"/>
                <a:gd name="T23" fmla="*/ 8 h 16"/>
                <a:gd name="T24" fmla="*/ 10 w 15"/>
                <a:gd name="T25" fmla="*/ 5 h 16"/>
                <a:gd name="T26" fmla="*/ 7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7" y="16"/>
                  </a:moveTo>
                  <a:cubicBezTo>
                    <a:pt x="5" y="16"/>
                    <a:pt x="3" y="15"/>
                    <a:pt x="2" y="13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5" y="0"/>
                    <a:pt x="10" y="0"/>
                    <a:pt x="12" y="3"/>
                  </a:cubicBezTo>
                  <a:cubicBezTo>
                    <a:pt x="15" y="6"/>
                    <a:pt x="15" y="10"/>
                    <a:pt x="12" y="13"/>
                  </a:cubicBezTo>
                  <a:cubicBezTo>
                    <a:pt x="11" y="15"/>
                    <a:pt x="9" y="16"/>
                    <a:pt x="7" y="16"/>
                  </a:cubicBezTo>
                  <a:close/>
                  <a:moveTo>
                    <a:pt x="7" y="4"/>
                  </a:moveTo>
                  <a:cubicBezTo>
                    <a:pt x="6" y="4"/>
                    <a:pt x="5" y="4"/>
                    <a:pt x="4" y="5"/>
                  </a:cubicBezTo>
                  <a:cubicBezTo>
                    <a:pt x="2" y="7"/>
                    <a:pt x="2" y="9"/>
                    <a:pt x="4" y="11"/>
                  </a:cubicBezTo>
                  <a:cubicBezTo>
                    <a:pt x="6" y="13"/>
                    <a:pt x="9" y="13"/>
                    <a:pt x="10" y="11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7"/>
                    <a:pt x="11" y="6"/>
                    <a:pt x="10" y="5"/>
                  </a:cubicBezTo>
                  <a:cubicBezTo>
                    <a:pt x="9" y="4"/>
                    <a:pt x="8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80">
              <a:extLst>
                <a:ext uri="{FF2B5EF4-FFF2-40B4-BE49-F238E27FC236}">
                  <a16:creationId xmlns:a16="http://schemas.microsoft.com/office/drawing/2014/main" xmlns="" id="{96ECEDF5-C50F-4027-AC81-A101393EDE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74300" y="3587750"/>
              <a:ext cx="30163" cy="26988"/>
            </a:xfrm>
            <a:custGeom>
              <a:avLst/>
              <a:gdLst>
                <a:gd name="T0" fmla="*/ 9 w 18"/>
                <a:gd name="T1" fmla="*/ 16 h 16"/>
                <a:gd name="T2" fmla="*/ 5 w 18"/>
                <a:gd name="T3" fmla="*/ 15 h 16"/>
                <a:gd name="T4" fmla="*/ 2 w 18"/>
                <a:gd name="T5" fmla="*/ 5 h 16"/>
                <a:gd name="T6" fmla="*/ 2 w 18"/>
                <a:gd name="T7" fmla="*/ 5 h 16"/>
                <a:gd name="T8" fmla="*/ 13 w 18"/>
                <a:gd name="T9" fmla="*/ 2 h 16"/>
                <a:gd name="T10" fmla="*/ 16 w 18"/>
                <a:gd name="T11" fmla="*/ 12 h 16"/>
                <a:gd name="T12" fmla="*/ 9 w 18"/>
                <a:gd name="T13" fmla="*/ 16 h 16"/>
                <a:gd name="T14" fmla="*/ 9 w 18"/>
                <a:gd name="T15" fmla="*/ 4 h 16"/>
                <a:gd name="T16" fmla="*/ 5 w 18"/>
                <a:gd name="T17" fmla="*/ 6 h 16"/>
                <a:gd name="T18" fmla="*/ 7 w 18"/>
                <a:gd name="T19" fmla="*/ 12 h 16"/>
                <a:gd name="T20" fmla="*/ 10 w 18"/>
                <a:gd name="T21" fmla="*/ 13 h 16"/>
                <a:gd name="T22" fmla="*/ 13 w 18"/>
                <a:gd name="T23" fmla="*/ 11 h 16"/>
                <a:gd name="T24" fmla="*/ 8 w 18"/>
                <a:gd name="T25" fmla="*/ 8 h 16"/>
                <a:gd name="T26" fmla="*/ 13 w 18"/>
                <a:gd name="T27" fmla="*/ 11 h 16"/>
                <a:gd name="T28" fmla="*/ 11 w 18"/>
                <a:gd name="T29" fmla="*/ 5 h 16"/>
                <a:gd name="T30" fmla="*/ 9 w 18"/>
                <a:gd name="T3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6">
                  <a:moveTo>
                    <a:pt x="9" y="16"/>
                  </a:moveTo>
                  <a:cubicBezTo>
                    <a:pt x="8" y="16"/>
                    <a:pt x="6" y="16"/>
                    <a:pt x="5" y="15"/>
                  </a:cubicBezTo>
                  <a:cubicBezTo>
                    <a:pt x="2" y="13"/>
                    <a:pt x="0" y="8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1"/>
                    <a:pt x="9" y="0"/>
                    <a:pt x="13" y="2"/>
                  </a:cubicBezTo>
                  <a:cubicBezTo>
                    <a:pt x="16" y="4"/>
                    <a:pt x="18" y="9"/>
                    <a:pt x="16" y="12"/>
                  </a:cubicBezTo>
                  <a:cubicBezTo>
                    <a:pt x="14" y="15"/>
                    <a:pt x="12" y="16"/>
                    <a:pt x="9" y="16"/>
                  </a:cubicBezTo>
                  <a:close/>
                  <a:moveTo>
                    <a:pt x="9" y="4"/>
                  </a:moveTo>
                  <a:cubicBezTo>
                    <a:pt x="8" y="4"/>
                    <a:pt x="6" y="5"/>
                    <a:pt x="5" y="6"/>
                  </a:cubicBezTo>
                  <a:cubicBezTo>
                    <a:pt x="4" y="8"/>
                    <a:pt x="5" y="11"/>
                    <a:pt x="7" y="12"/>
                  </a:cubicBezTo>
                  <a:cubicBezTo>
                    <a:pt x="8" y="13"/>
                    <a:pt x="9" y="13"/>
                    <a:pt x="10" y="13"/>
                  </a:cubicBezTo>
                  <a:cubicBezTo>
                    <a:pt x="11" y="12"/>
                    <a:pt x="12" y="12"/>
                    <a:pt x="13" y="1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8"/>
                    <a:pt x="13" y="6"/>
                    <a:pt x="11" y="5"/>
                  </a:cubicBezTo>
                  <a:cubicBezTo>
                    <a:pt x="11" y="4"/>
                    <a:pt x="10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81">
              <a:extLst>
                <a:ext uri="{FF2B5EF4-FFF2-40B4-BE49-F238E27FC236}">
                  <a16:creationId xmlns:a16="http://schemas.microsoft.com/office/drawing/2014/main" xmlns="" id="{9CDD87B1-23C2-413F-BD94-9B4C2FEF2E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36213" y="3635375"/>
              <a:ext cx="30163" cy="28575"/>
            </a:xfrm>
            <a:custGeom>
              <a:avLst/>
              <a:gdLst>
                <a:gd name="T0" fmla="*/ 8 w 17"/>
                <a:gd name="T1" fmla="*/ 16 h 16"/>
                <a:gd name="T2" fmla="*/ 6 w 17"/>
                <a:gd name="T3" fmla="*/ 16 h 16"/>
                <a:gd name="T4" fmla="*/ 1 w 17"/>
                <a:gd name="T5" fmla="*/ 6 h 16"/>
                <a:gd name="T6" fmla="*/ 1 w 17"/>
                <a:gd name="T7" fmla="*/ 6 h 16"/>
                <a:gd name="T8" fmla="*/ 5 w 17"/>
                <a:gd name="T9" fmla="*/ 2 h 16"/>
                <a:gd name="T10" fmla="*/ 10 w 17"/>
                <a:gd name="T11" fmla="*/ 1 h 16"/>
                <a:gd name="T12" fmla="*/ 16 w 17"/>
                <a:gd name="T13" fmla="*/ 10 h 16"/>
                <a:gd name="T14" fmla="*/ 12 w 17"/>
                <a:gd name="T15" fmla="*/ 15 h 16"/>
                <a:gd name="T16" fmla="*/ 8 w 17"/>
                <a:gd name="T17" fmla="*/ 16 h 16"/>
                <a:gd name="T18" fmla="*/ 4 w 17"/>
                <a:gd name="T19" fmla="*/ 7 h 16"/>
                <a:gd name="T20" fmla="*/ 7 w 17"/>
                <a:gd name="T21" fmla="*/ 13 h 16"/>
                <a:gd name="T22" fmla="*/ 11 w 17"/>
                <a:gd name="T23" fmla="*/ 12 h 16"/>
                <a:gd name="T24" fmla="*/ 13 w 17"/>
                <a:gd name="T25" fmla="*/ 9 h 16"/>
                <a:gd name="T26" fmla="*/ 13 w 17"/>
                <a:gd name="T27" fmla="*/ 9 h 16"/>
                <a:gd name="T28" fmla="*/ 10 w 17"/>
                <a:gd name="T29" fmla="*/ 4 h 16"/>
                <a:gd name="T30" fmla="*/ 6 w 17"/>
                <a:gd name="T31" fmla="*/ 4 h 16"/>
                <a:gd name="T32" fmla="*/ 4 w 17"/>
                <a:gd name="T33" fmla="*/ 7 h 16"/>
                <a:gd name="T34" fmla="*/ 4 w 17"/>
                <a:gd name="T35" fmla="*/ 7 h 16"/>
                <a:gd name="T36" fmla="*/ 7 w 17"/>
                <a:gd name="T37" fmla="*/ 8 h 16"/>
                <a:gd name="T38" fmla="*/ 4 w 17"/>
                <a:gd name="T3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8" y="16"/>
                    <a:pt x="7" y="16"/>
                    <a:pt x="6" y="16"/>
                  </a:cubicBezTo>
                  <a:cubicBezTo>
                    <a:pt x="2" y="15"/>
                    <a:pt x="0" y="10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6" y="1"/>
                    <a:pt x="8" y="0"/>
                    <a:pt x="10" y="1"/>
                  </a:cubicBezTo>
                  <a:cubicBezTo>
                    <a:pt x="14" y="2"/>
                    <a:pt x="17" y="6"/>
                    <a:pt x="16" y="10"/>
                  </a:cubicBezTo>
                  <a:cubicBezTo>
                    <a:pt x="15" y="12"/>
                    <a:pt x="14" y="14"/>
                    <a:pt x="12" y="15"/>
                  </a:cubicBezTo>
                  <a:cubicBezTo>
                    <a:pt x="11" y="16"/>
                    <a:pt x="10" y="16"/>
                    <a:pt x="8" y="16"/>
                  </a:cubicBezTo>
                  <a:close/>
                  <a:moveTo>
                    <a:pt x="4" y="7"/>
                  </a:moveTo>
                  <a:cubicBezTo>
                    <a:pt x="4" y="9"/>
                    <a:pt x="5" y="12"/>
                    <a:pt x="7" y="13"/>
                  </a:cubicBezTo>
                  <a:cubicBezTo>
                    <a:pt x="8" y="13"/>
                    <a:pt x="10" y="13"/>
                    <a:pt x="11" y="12"/>
                  </a:cubicBezTo>
                  <a:cubicBezTo>
                    <a:pt x="12" y="12"/>
                    <a:pt x="12" y="11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2" y="5"/>
                    <a:pt x="10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5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482">
              <a:extLst>
                <a:ext uri="{FF2B5EF4-FFF2-40B4-BE49-F238E27FC236}">
                  <a16:creationId xmlns:a16="http://schemas.microsoft.com/office/drawing/2014/main" xmlns="" id="{A0FEF42D-6B98-4508-8A29-06C4456644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09238" y="3667125"/>
              <a:ext cx="26988" cy="25400"/>
            </a:xfrm>
            <a:custGeom>
              <a:avLst/>
              <a:gdLst>
                <a:gd name="T0" fmla="*/ 8 w 15"/>
                <a:gd name="T1" fmla="*/ 15 h 15"/>
                <a:gd name="T2" fmla="*/ 0 w 15"/>
                <a:gd name="T3" fmla="*/ 8 h 15"/>
                <a:gd name="T4" fmla="*/ 8 w 15"/>
                <a:gd name="T5" fmla="*/ 0 h 15"/>
                <a:gd name="T6" fmla="*/ 15 w 15"/>
                <a:gd name="T7" fmla="*/ 8 h 15"/>
                <a:gd name="T8" fmla="*/ 8 w 15"/>
                <a:gd name="T9" fmla="*/ 15 h 15"/>
                <a:gd name="T10" fmla="*/ 8 w 15"/>
                <a:gd name="T11" fmla="*/ 3 h 15"/>
                <a:gd name="T12" fmla="*/ 3 w 15"/>
                <a:gd name="T13" fmla="*/ 8 h 15"/>
                <a:gd name="T14" fmla="*/ 8 w 15"/>
                <a:gd name="T15" fmla="*/ 12 h 15"/>
                <a:gd name="T16" fmla="*/ 12 w 15"/>
                <a:gd name="T17" fmla="*/ 8 h 15"/>
                <a:gd name="T18" fmla="*/ 8 w 15"/>
                <a:gd name="T1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12"/>
                    <a:pt x="12" y="15"/>
                    <a:pt x="8" y="15"/>
                  </a:cubicBezTo>
                  <a:close/>
                  <a:moveTo>
                    <a:pt x="8" y="3"/>
                  </a:moveTo>
                  <a:cubicBezTo>
                    <a:pt x="5" y="3"/>
                    <a:pt x="3" y="5"/>
                    <a:pt x="3" y="8"/>
                  </a:cubicBezTo>
                  <a:cubicBezTo>
                    <a:pt x="3" y="10"/>
                    <a:pt x="5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5"/>
                    <a:pt x="10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83">
              <a:extLst>
                <a:ext uri="{FF2B5EF4-FFF2-40B4-BE49-F238E27FC236}">
                  <a16:creationId xmlns:a16="http://schemas.microsoft.com/office/drawing/2014/main" xmlns="" id="{3E6C9A3F-03DE-417A-AEF4-E0894AE76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64813" y="3667125"/>
              <a:ext cx="26988" cy="25400"/>
            </a:xfrm>
            <a:custGeom>
              <a:avLst/>
              <a:gdLst>
                <a:gd name="T0" fmla="*/ 8 w 16"/>
                <a:gd name="T1" fmla="*/ 15 h 15"/>
                <a:gd name="T2" fmla="*/ 6 w 16"/>
                <a:gd name="T3" fmla="*/ 15 h 15"/>
                <a:gd name="T4" fmla="*/ 1 w 16"/>
                <a:gd name="T5" fmla="*/ 12 h 15"/>
                <a:gd name="T6" fmla="*/ 1 w 16"/>
                <a:gd name="T7" fmla="*/ 12 h 15"/>
                <a:gd name="T8" fmla="*/ 0 w 16"/>
                <a:gd name="T9" fmla="*/ 6 h 15"/>
                <a:gd name="T10" fmla="*/ 4 w 16"/>
                <a:gd name="T11" fmla="*/ 1 h 15"/>
                <a:gd name="T12" fmla="*/ 10 w 16"/>
                <a:gd name="T13" fmla="*/ 0 h 15"/>
                <a:gd name="T14" fmla="*/ 14 w 16"/>
                <a:gd name="T15" fmla="*/ 4 h 15"/>
                <a:gd name="T16" fmla="*/ 15 w 16"/>
                <a:gd name="T17" fmla="*/ 10 h 15"/>
                <a:gd name="T18" fmla="*/ 12 w 16"/>
                <a:gd name="T19" fmla="*/ 14 h 15"/>
                <a:gd name="T20" fmla="*/ 8 w 16"/>
                <a:gd name="T21" fmla="*/ 15 h 15"/>
                <a:gd name="T22" fmla="*/ 4 w 16"/>
                <a:gd name="T23" fmla="*/ 10 h 15"/>
                <a:gd name="T24" fmla="*/ 7 w 16"/>
                <a:gd name="T25" fmla="*/ 12 h 15"/>
                <a:gd name="T26" fmla="*/ 10 w 16"/>
                <a:gd name="T27" fmla="*/ 12 h 15"/>
                <a:gd name="T28" fmla="*/ 12 w 16"/>
                <a:gd name="T29" fmla="*/ 9 h 15"/>
                <a:gd name="T30" fmla="*/ 12 w 16"/>
                <a:gd name="T31" fmla="*/ 6 h 15"/>
                <a:gd name="T32" fmla="*/ 12 w 16"/>
                <a:gd name="T33" fmla="*/ 6 h 15"/>
                <a:gd name="T34" fmla="*/ 9 w 16"/>
                <a:gd name="T35" fmla="*/ 4 h 15"/>
                <a:gd name="T36" fmla="*/ 6 w 16"/>
                <a:gd name="T37" fmla="*/ 4 h 15"/>
                <a:gd name="T38" fmla="*/ 4 w 16"/>
                <a:gd name="T39" fmla="*/ 7 h 15"/>
                <a:gd name="T40" fmla="*/ 4 w 16"/>
                <a:gd name="T41" fmla="*/ 10 h 15"/>
                <a:gd name="T42" fmla="*/ 4 w 16"/>
                <a:gd name="T43" fmla="*/ 10 h 15"/>
                <a:gd name="T44" fmla="*/ 6 w 16"/>
                <a:gd name="T45" fmla="*/ 9 h 15"/>
                <a:gd name="T46" fmla="*/ 4 w 16"/>
                <a:gd name="T4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" h="15">
                  <a:moveTo>
                    <a:pt x="8" y="15"/>
                  </a:moveTo>
                  <a:cubicBezTo>
                    <a:pt x="7" y="15"/>
                    <a:pt x="7" y="15"/>
                    <a:pt x="6" y="15"/>
                  </a:cubicBezTo>
                  <a:cubicBezTo>
                    <a:pt x="4" y="15"/>
                    <a:pt x="2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4"/>
                    <a:pt x="2" y="2"/>
                    <a:pt x="4" y="1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2" y="1"/>
                    <a:pt x="13" y="2"/>
                    <a:pt x="14" y="4"/>
                  </a:cubicBezTo>
                  <a:cubicBezTo>
                    <a:pt x="15" y="6"/>
                    <a:pt x="16" y="8"/>
                    <a:pt x="15" y="10"/>
                  </a:cubicBezTo>
                  <a:cubicBezTo>
                    <a:pt x="15" y="12"/>
                    <a:pt x="13" y="13"/>
                    <a:pt x="12" y="14"/>
                  </a:cubicBezTo>
                  <a:cubicBezTo>
                    <a:pt x="10" y="15"/>
                    <a:pt x="9" y="15"/>
                    <a:pt x="8" y="15"/>
                  </a:cubicBezTo>
                  <a:close/>
                  <a:moveTo>
                    <a:pt x="4" y="10"/>
                  </a:moveTo>
                  <a:cubicBezTo>
                    <a:pt x="5" y="11"/>
                    <a:pt x="6" y="12"/>
                    <a:pt x="7" y="12"/>
                  </a:cubicBezTo>
                  <a:cubicBezTo>
                    <a:pt x="8" y="12"/>
                    <a:pt x="9" y="12"/>
                    <a:pt x="10" y="12"/>
                  </a:cubicBezTo>
                  <a:cubicBezTo>
                    <a:pt x="11" y="11"/>
                    <a:pt x="12" y="10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5"/>
                    <a:pt x="10" y="4"/>
                    <a:pt x="9" y="4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4" y="6"/>
                    <a:pt x="4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84">
              <a:extLst>
                <a:ext uri="{FF2B5EF4-FFF2-40B4-BE49-F238E27FC236}">
                  <a16:creationId xmlns:a16="http://schemas.microsoft.com/office/drawing/2014/main" xmlns="" id="{A7448D09-7551-4510-8FAE-54B8BA8DAA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36250" y="3635375"/>
              <a:ext cx="28575" cy="28575"/>
            </a:xfrm>
            <a:custGeom>
              <a:avLst/>
              <a:gdLst>
                <a:gd name="T0" fmla="*/ 8 w 17"/>
                <a:gd name="T1" fmla="*/ 16 h 16"/>
                <a:gd name="T2" fmla="*/ 3 w 17"/>
                <a:gd name="T3" fmla="*/ 14 h 16"/>
                <a:gd name="T4" fmla="*/ 3 w 17"/>
                <a:gd name="T5" fmla="*/ 3 h 16"/>
                <a:gd name="T6" fmla="*/ 14 w 17"/>
                <a:gd name="T7" fmla="*/ 3 h 16"/>
                <a:gd name="T8" fmla="*/ 14 w 17"/>
                <a:gd name="T9" fmla="*/ 14 h 16"/>
                <a:gd name="T10" fmla="*/ 8 w 17"/>
                <a:gd name="T11" fmla="*/ 16 h 16"/>
                <a:gd name="T12" fmla="*/ 8 w 17"/>
                <a:gd name="T13" fmla="*/ 4 h 16"/>
                <a:gd name="T14" fmla="*/ 5 w 17"/>
                <a:gd name="T15" fmla="*/ 5 h 16"/>
                <a:gd name="T16" fmla="*/ 5 w 17"/>
                <a:gd name="T17" fmla="*/ 11 h 16"/>
                <a:gd name="T18" fmla="*/ 11 w 17"/>
                <a:gd name="T19" fmla="*/ 11 h 16"/>
                <a:gd name="T20" fmla="*/ 11 w 17"/>
                <a:gd name="T21" fmla="*/ 5 h 16"/>
                <a:gd name="T22" fmla="*/ 8 w 17"/>
                <a:gd name="T2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6" y="16"/>
                    <a:pt x="4" y="15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7" y="6"/>
                    <a:pt x="17" y="11"/>
                    <a:pt x="14" y="14"/>
                  </a:cubicBezTo>
                  <a:cubicBezTo>
                    <a:pt x="12" y="15"/>
                    <a:pt x="10" y="16"/>
                    <a:pt x="8" y="16"/>
                  </a:cubicBezTo>
                  <a:close/>
                  <a:moveTo>
                    <a:pt x="8" y="4"/>
                  </a:moveTo>
                  <a:cubicBezTo>
                    <a:pt x="7" y="4"/>
                    <a:pt x="6" y="4"/>
                    <a:pt x="5" y="5"/>
                  </a:cubicBezTo>
                  <a:cubicBezTo>
                    <a:pt x="3" y="7"/>
                    <a:pt x="3" y="10"/>
                    <a:pt x="5" y="11"/>
                  </a:cubicBezTo>
                  <a:cubicBezTo>
                    <a:pt x="7" y="13"/>
                    <a:pt x="10" y="13"/>
                    <a:pt x="11" y="11"/>
                  </a:cubicBezTo>
                  <a:cubicBezTo>
                    <a:pt x="13" y="10"/>
                    <a:pt x="13" y="7"/>
                    <a:pt x="11" y="5"/>
                  </a:cubicBezTo>
                  <a:cubicBezTo>
                    <a:pt x="10" y="4"/>
                    <a:pt x="9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85">
              <a:extLst>
                <a:ext uri="{FF2B5EF4-FFF2-40B4-BE49-F238E27FC236}">
                  <a16:creationId xmlns:a16="http://schemas.microsoft.com/office/drawing/2014/main" xmlns="" id="{BE98FB3F-1D3A-4E94-A2CC-B47E5A48CC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9750" y="3587750"/>
              <a:ext cx="25400" cy="26988"/>
            </a:xfrm>
            <a:custGeom>
              <a:avLst/>
              <a:gdLst>
                <a:gd name="T0" fmla="*/ 8 w 15"/>
                <a:gd name="T1" fmla="*/ 16 h 16"/>
                <a:gd name="T2" fmla="*/ 4 w 15"/>
                <a:gd name="T3" fmla="*/ 15 h 16"/>
                <a:gd name="T4" fmla="*/ 4 w 15"/>
                <a:gd name="T5" fmla="*/ 15 h 16"/>
                <a:gd name="T6" fmla="*/ 0 w 15"/>
                <a:gd name="T7" fmla="*/ 10 h 16"/>
                <a:gd name="T8" fmla="*/ 1 w 15"/>
                <a:gd name="T9" fmla="*/ 5 h 16"/>
                <a:gd name="T10" fmla="*/ 6 w 15"/>
                <a:gd name="T11" fmla="*/ 1 h 16"/>
                <a:gd name="T12" fmla="*/ 11 w 15"/>
                <a:gd name="T13" fmla="*/ 2 h 16"/>
                <a:gd name="T14" fmla="*/ 15 w 15"/>
                <a:gd name="T15" fmla="*/ 6 h 16"/>
                <a:gd name="T16" fmla="*/ 14 w 15"/>
                <a:gd name="T17" fmla="*/ 12 h 16"/>
                <a:gd name="T18" fmla="*/ 8 w 15"/>
                <a:gd name="T19" fmla="*/ 16 h 16"/>
                <a:gd name="T20" fmla="*/ 8 w 15"/>
                <a:gd name="T21" fmla="*/ 4 h 16"/>
                <a:gd name="T22" fmla="*/ 4 w 15"/>
                <a:gd name="T23" fmla="*/ 6 h 16"/>
                <a:gd name="T24" fmla="*/ 3 w 15"/>
                <a:gd name="T25" fmla="*/ 9 h 16"/>
                <a:gd name="T26" fmla="*/ 5 w 15"/>
                <a:gd name="T27" fmla="*/ 12 h 16"/>
                <a:gd name="T28" fmla="*/ 9 w 15"/>
                <a:gd name="T29" fmla="*/ 13 h 16"/>
                <a:gd name="T30" fmla="*/ 11 w 15"/>
                <a:gd name="T31" fmla="*/ 11 h 16"/>
                <a:gd name="T32" fmla="*/ 12 w 15"/>
                <a:gd name="T33" fmla="*/ 7 h 16"/>
                <a:gd name="T34" fmla="*/ 10 w 15"/>
                <a:gd name="T35" fmla="*/ 5 h 16"/>
                <a:gd name="T36" fmla="*/ 7 w 15"/>
                <a:gd name="T37" fmla="*/ 10 h 16"/>
                <a:gd name="T38" fmla="*/ 10 w 15"/>
                <a:gd name="T39" fmla="*/ 5 h 16"/>
                <a:gd name="T40" fmla="*/ 8 w 15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16">
                  <a:moveTo>
                    <a:pt x="8" y="16"/>
                  </a:moveTo>
                  <a:cubicBezTo>
                    <a:pt x="6" y="16"/>
                    <a:pt x="5" y="16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4"/>
                    <a:pt x="1" y="12"/>
                    <a:pt x="0" y="10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8" y="0"/>
                    <a:pt x="10" y="1"/>
                    <a:pt x="11" y="2"/>
                  </a:cubicBezTo>
                  <a:cubicBezTo>
                    <a:pt x="13" y="3"/>
                    <a:pt x="14" y="4"/>
                    <a:pt x="15" y="6"/>
                  </a:cubicBezTo>
                  <a:cubicBezTo>
                    <a:pt x="15" y="8"/>
                    <a:pt x="15" y="10"/>
                    <a:pt x="14" y="12"/>
                  </a:cubicBezTo>
                  <a:cubicBezTo>
                    <a:pt x="13" y="15"/>
                    <a:pt x="10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5" y="5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6" y="13"/>
                    <a:pt x="8" y="13"/>
                    <a:pt x="9" y="13"/>
                  </a:cubicBezTo>
                  <a:cubicBezTo>
                    <a:pt x="10" y="12"/>
                    <a:pt x="11" y="12"/>
                    <a:pt x="11" y="11"/>
                  </a:cubicBezTo>
                  <a:cubicBezTo>
                    <a:pt x="12" y="10"/>
                    <a:pt x="12" y="8"/>
                    <a:pt x="12" y="7"/>
                  </a:cubicBezTo>
                  <a:cubicBezTo>
                    <a:pt x="12" y="6"/>
                    <a:pt x="11" y="5"/>
                    <a:pt x="10" y="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486">
              <a:extLst>
                <a:ext uri="{FF2B5EF4-FFF2-40B4-BE49-F238E27FC236}">
                  <a16:creationId xmlns:a16="http://schemas.microsoft.com/office/drawing/2014/main" xmlns="" id="{5685E1CC-51EF-4690-AC76-CD9FCC039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44200" y="3525838"/>
              <a:ext cx="28575" cy="28575"/>
            </a:xfrm>
            <a:custGeom>
              <a:avLst/>
              <a:gdLst>
                <a:gd name="T0" fmla="*/ 9 w 16"/>
                <a:gd name="T1" fmla="*/ 16 h 16"/>
                <a:gd name="T2" fmla="*/ 7 w 16"/>
                <a:gd name="T3" fmla="*/ 15 h 16"/>
                <a:gd name="T4" fmla="*/ 7 w 16"/>
                <a:gd name="T5" fmla="*/ 15 h 16"/>
                <a:gd name="T6" fmla="*/ 1 w 16"/>
                <a:gd name="T7" fmla="*/ 6 h 16"/>
                <a:gd name="T8" fmla="*/ 10 w 16"/>
                <a:gd name="T9" fmla="*/ 1 h 16"/>
                <a:gd name="T10" fmla="*/ 15 w 16"/>
                <a:gd name="T11" fmla="*/ 4 h 16"/>
                <a:gd name="T12" fmla="*/ 16 w 16"/>
                <a:gd name="T13" fmla="*/ 10 h 16"/>
                <a:gd name="T14" fmla="*/ 12 w 16"/>
                <a:gd name="T15" fmla="*/ 15 h 16"/>
                <a:gd name="T16" fmla="*/ 9 w 16"/>
                <a:gd name="T17" fmla="*/ 16 h 16"/>
                <a:gd name="T18" fmla="*/ 7 w 16"/>
                <a:gd name="T19" fmla="*/ 12 h 16"/>
                <a:gd name="T20" fmla="*/ 7 w 16"/>
                <a:gd name="T21" fmla="*/ 12 h 16"/>
                <a:gd name="T22" fmla="*/ 13 w 16"/>
                <a:gd name="T23" fmla="*/ 9 h 16"/>
                <a:gd name="T24" fmla="*/ 10 w 16"/>
                <a:gd name="T25" fmla="*/ 4 h 16"/>
                <a:gd name="T26" fmla="*/ 6 w 16"/>
                <a:gd name="T27" fmla="*/ 4 h 16"/>
                <a:gd name="T28" fmla="*/ 4 w 16"/>
                <a:gd name="T29" fmla="*/ 7 h 16"/>
                <a:gd name="T30" fmla="*/ 5 w 16"/>
                <a:gd name="T31" fmla="*/ 10 h 16"/>
                <a:gd name="T32" fmla="*/ 7 w 16"/>
                <a:gd name="T33" fmla="*/ 12 h 16"/>
                <a:gd name="T34" fmla="*/ 8 w 16"/>
                <a:gd name="T35" fmla="*/ 9 h 16"/>
                <a:gd name="T36" fmla="*/ 7 w 16"/>
                <a:gd name="T37" fmla="*/ 12 h 16"/>
                <a:gd name="T38" fmla="*/ 10 w 16"/>
                <a:gd name="T39" fmla="*/ 4 h 16"/>
                <a:gd name="T40" fmla="*/ 10 w 16"/>
                <a:gd name="T41" fmla="*/ 4 h 16"/>
                <a:gd name="T42" fmla="*/ 10 w 16"/>
                <a:gd name="T4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9" y="16"/>
                  </a:moveTo>
                  <a:cubicBezTo>
                    <a:pt x="8" y="16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4"/>
                    <a:pt x="0" y="10"/>
                    <a:pt x="1" y="6"/>
                  </a:cubicBezTo>
                  <a:cubicBezTo>
                    <a:pt x="2" y="2"/>
                    <a:pt x="6" y="0"/>
                    <a:pt x="10" y="1"/>
                  </a:cubicBezTo>
                  <a:cubicBezTo>
                    <a:pt x="12" y="1"/>
                    <a:pt x="14" y="2"/>
                    <a:pt x="15" y="4"/>
                  </a:cubicBezTo>
                  <a:cubicBezTo>
                    <a:pt x="16" y="6"/>
                    <a:pt x="16" y="8"/>
                    <a:pt x="16" y="10"/>
                  </a:cubicBezTo>
                  <a:cubicBezTo>
                    <a:pt x="15" y="12"/>
                    <a:pt x="14" y="14"/>
                    <a:pt x="12" y="15"/>
                  </a:cubicBezTo>
                  <a:cubicBezTo>
                    <a:pt x="11" y="15"/>
                    <a:pt x="10" y="16"/>
                    <a:pt x="9" y="16"/>
                  </a:cubicBezTo>
                  <a:close/>
                  <a:moveTo>
                    <a:pt x="7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10" y="13"/>
                    <a:pt x="12" y="11"/>
                    <a:pt x="13" y="9"/>
                  </a:cubicBezTo>
                  <a:cubicBezTo>
                    <a:pt x="13" y="7"/>
                    <a:pt x="12" y="4"/>
                    <a:pt x="10" y="4"/>
                  </a:cubicBezTo>
                  <a:cubicBezTo>
                    <a:pt x="9" y="3"/>
                    <a:pt x="7" y="4"/>
                    <a:pt x="6" y="4"/>
                  </a:cubicBezTo>
                  <a:cubicBezTo>
                    <a:pt x="5" y="5"/>
                    <a:pt x="5" y="6"/>
                    <a:pt x="4" y="7"/>
                  </a:cubicBezTo>
                  <a:cubicBezTo>
                    <a:pt x="4" y="8"/>
                    <a:pt x="4" y="9"/>
                    <a:pt x="5" y="10"/>
                  </a:cubicBezTo>
                  <a:cubicBezTo>
                    <a:pt x="5" y="11"/>
                    <a:pt x="6" y="12"/>
                    <a:pt x="7" y="12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12"/>
                  </a:ln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87">
              <a:extLst>
                <a:ext uri="{FF2B5EF4-FFF2-40B4-BE49-F238E27FC236}">
                  <a16:creationId xmlns:a16="http://schemas.microsoft.com/office/drawing/2014/main" xmlns="" id="{57236567-AB98-458C-82D8-AEEA1AC335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75950" y="3454400"/>
              <a:ext cx="26988" cy="25400"/>
            </a:xfrm>
            <a:custGeom>
              <a:avLst/>
              <a:gdLst>
                <a:gd name="T0" fmla="*/ 8 w 16"/>
                <a:gd name="T1" fmla="*/ 15 h 15"/>
                <a:gd name="T2" fmla="*/ 0 w 16"/>
                <a:gd name="T3" fmla="*/ 8 h 15"/>
                <a:gd name="T4" fmla="*/ 8 w 16"/>
                <a:gd name="T5" fmla="*/ 0 h 15"/>
                <a:gd name="T6" fmla="*/ 16 w 16"/>
                <a:gd name="T7" fmla="*/ 8 h 15"/>
                <a:gd name="T8" fmla="*/ 8 w 16"/>
                <a:gd name="T9" fmla="*/ 15 h 15"/>
                <a:gd name="T10" fmla="*/ 8 w 16"/>
                <a:gd name="T11" fmla="*/ 3 h 15"/>
                <a:gd name="T12" fmla="*/ 4 w 16"/>
                <a:gd name="T13" fmla="*/ 8 h 15"/>
                <a:gd name="T14" fmla="*/ 8 w 16"/>
                <a:gd name="T15" fmla="*/ 12 h 15"/>
                <a:gd name="T16" fmla="*/ 12 w 16"/>
                <a:gd name="T17" fmla="*/ 8 h 15"/>
                <a:gd name="T18" fmla="*/ 8 w 16"/>
                <a:gd name="T1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2"/>
                    <a:pt x="12" y="15"/>
                    <a:pt x="8" y="15"/>
                  </a:cubicBezTo>
                  <a:close/>
                  <a:moveTo>
                    <a:pt x="8" y="3"/>
                  </a:moveTo>
                  <a:cubicBezTo>
                    <a:pt x="6" y="3"/>
                    <a:pt x="4" y="5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5"/>
                    <a:pt x="10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488">
              <a:extLst>
                <a:ext uri="{FF2B5EF4-FFF2-40B4-BE49-F238E27FC236}">
                  <a16:creationId xmlns:a16="http://schemas.microsoft.com/office/drawing/2014/main" xmlns="" id="{EEB0B72E-598C-4BD3-8C22-4480C775F5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75950" y="3298825"/>
              <a:ext cx="28575" cy="25400"/>
            </a:xfrm>
            <a:custGeom>
              <a:avLst/>
              <a:gdLst>
                <a:gd name="T0" fmla="*/ 8 w 17"/>
                <a:gd name="T1" fmla="*/ 15 h 15"/>
                <a:gd name="T2" fmla="*/ 1 w 17"/>
                <a:gd name="T3" fmla="*/ 11 h 15"/>
                <a:gd name="T4" fmla="*/ 1 w 17"/>
                <a:gd name="T5" fmla="*/ 6 h 15"/>
                <a:gd name="T6" fmla="*/ 4 w 17"/>
                <a:gd name="T7" fmla="*/ 1 h 15"/>
                <a:gd name="T8" fmla="*/ 10 w 17"/>
                <a:gd name="T9" fmla="*/ 0 h 15"/>
                <a:gd name="T10" fmla="*/ 15 w 17"/>
                <a:gd name="T11" fmla="*/ 4 h 15"/>
                <a:gd name="T12" fmla="*/ 12 w 17"/>
                <a:gd name="T13" fmla="*/ 14 h 15"/>
                <a:gd name="T14" fmla="*/ 12 w 17"/>
                <a:gd name="T15" fmla="*/ 14 h 15"/>
                <a:gd name="T16" fmla="*/ 8 w 17"/>
                <a:gd name="T17" fmla="*/ 15 h 15"/>
                <a:gd name="T18" fmla="*/ 6 w 17"/>
                <a:gd name="T19" fmla="*/ 4 h 15"/>
                <a:gd name="T20" fmla="*/ 4 w 17"/>
                <a:gd name="T21" fmla="*/ 10 h 15"/>
                <a:gd name="T22" fmla="*/ 7 w 17"/>
                <a:gd name="T23" fmla="*/ 12 h 15"/>
                <a:gd name="T24" fmla="*/ 10 w 17"/>
                <a:gd name="T25" fmla="*/ 11 h 15"/>
                <a:gd name="T26" fmla="*/ 12 w 17"/>
                <a:gd name="T27" fmla="*/ 9 h 15"/>
                <a:gd name="T28" fmla="*/ 12 w 17"/>
                <a:gd name="T29" fmla="*/ 5 h 15"/>
                <a:gd name="T30" fmla="*/ 6 w 17"/>
                <a:gd name="T31" fmla="*/ 4 h 15"/>
                <a:gd name="T32" fmla="*/ 9 w 17"/>
                <a:gd name="T33" fmla="*/ 9 h 15"/>
                <a:gd name="T34" fmla="*/ 6 w 17"/>
                <a:gd name="T35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15">
                  <a:moveTo>
                    <a:pt x="8" y="15"/>
                  </a:moveTo>
                  <a:cubicBezTo>
                    <a:pt x="5" y="15"/>
                    <a:pt x="3" y="14"/>
                    <a:pt x="1" y="11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1" y="4"/>
                    <a:pt x="3" y="2"/>
                    <a:pt x="4" y="1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2" y="1"/>
                    <a:pt x="14" y="2"/>
                    <a:pt x="15" y="4"/>
                  </a:cubicBezTo>
                  <a:cubicBezTo>
                    <a:pt x="17" y="7"/>
                    <a:pt x="15" y="12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5"/>
                    <a:pt x="9" y="15"/>
                    <a:pt x="8" y="15"/>
                  </a:cubicBezTo>
                  <a:close/>
                  <a:moveTo>
                    <a:pt x="6" y="4"/>
                  </a:moveTo>
                  <a:cubicBezTo>
                    <a:pt x="4" y="5"/>
                    <a:pt x="3" y="8"/>
                    <a:pt x="4" y="10"/>
                  </a:cubicBezTo>
                  <a:cubicBezTo>
                    <a:pt x="5" y="11"/>
                    <a:pt x="6" y="12"/>
                    <a:pt x="7" y="12"/>
                  </a:cubicBezTo>
                  <a:cubicBezTo>
                    <a:pt x="8" y="12"/>
                    <a:pt x="9" y="12"/>
                    <a:pt x="10" y="11"/>
                  </a:cubicBezTo>
                  <a:cubicBezTo>
                    <a:pt x="11" y="11"/>
                    <a:pt x="12" y="10"/>
                    <a:pt x="12" y="9"/>
                  </a:cubicBezTo>
                  <a:cubicBezTo>
                    <a:pt x="13" y="8"/>
                    <a:pt x="12" y="6"/>
                    <a:pt x="12" y="5"/>
                  </a:cubicBezTo>
                  <a:cubicBezTo>
                    <a:pt x="11" y="3"/>
                    <a:pt x="8" y="3"/>
                    <a:pt x="6" y="4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89">
              <a:extLst>
                <a:ext uri="{FF2B5EF4-FFF2-40B4-BE49-F238E27FC236}">
                  <a16:creationId xmlns:a16="http://schemas.microsoft.com/office/drawing/2014/main" xmlns="" id="{804B8F9E-2FA9-48A1-924D-7A650D6BD9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44200" y="3227388"/>
              <a:ext cx="30163" cy="25400"/>
            </a:xfrm>
            <a:custGeom>
              <a:avLst/>
              <a:gdLst>
                <a:gd name="T0" fmla="*/ 9 w 17"/>
                <a:gd name="T1" fmla="*/ 15 h 15"/>
                <a:gd name="T2" fmla="*/ 3 w 17"/>
                <a:gd name="T3" fmla="*/ 13 h 15"/>
                <a:gd name="T4" fmla="*/ 3 w 17"/>
                <a:gd name="T5" fmla="*/ 2 h 15"/>
                <a:gd name="T6" fmla="*/ 9 w 17"/>
                <a:gd name="T7" fmla="*/ 0 h 15"/>
                <a:gd name="T8" fmla="*/ 9 w 17"/>
                <a:gd name="T9" fmla="*/ 0 h 15"/>
                <a:gd name="T10" fmla="*/ 14 w 17"/>
                <a:gd name="T11" fmla="*/ 2 h 15"/>
                <a:gd name="T12" fmla="*/ 14 w 17"/>
                <a:gd name="T13" fmla="*/ 13 h 15"/>
                <a:gd name="T14" fmla="*/ 14 w 17"/>
                <a:gd name="T15" fmla="*/ 13 h 15"/>
                <a:gd name="T16" fmla="*/ 9 w 17"/>
                <a:gd name="T17" fmla="*/ 15 h 15"/>
                <a:gd name="T18" fmla="*/ 5 w 17"/>
                <a:gd name="T19" fmla="*/ 4 h 15"/>
                <a:gd name="T20" fmla="*/ 5 w 17"/>
                <a:gd name="T21" fmla="*/ 10 h 15"/>
                <a:gd name="T22" fmla="*/ 9 w 17"/>
                <a:gd name="T23" fmla="*/ 12 h 15"/>
                <a:gd name="T24" fmla="*/ 9 w 17"/>
                <a:gd name="T25" fmla="*/ 12 h 15"/>
                <a:gd name="T26" fmla="*/ 12 w 17"/>
                <a:gd name="T27" fmla="*/ 10 h 15"/>
                <a:gd name="T28" fmla="*/ 12 w 17"/>
                <a:gd name="T29" fmla="*/ 4 h 15"/>
                <a:gd name="T30" fmla="*/ 5 w 17"/>
                <a:gd name="T31" fmla="*/ 4 h 15"/>
                <a:gd name="T32" fmla="*/ 10 w 17"/>
                <a:gd name="T33" fmla="*/ 8 h 15"/>
                <a:gd name="T34" fmla="*/ 5 w 17"/>
                <a:gd name="T35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15">
                  <a:moveTo>
                    <a:pt x="9" y="15"/>
                  </a:moveTo>
                  <a:cubicBezTo>
                    <a:pt x="7" y="15"/>
                    <a:pt x="5" y="14"/>
                    <a:pt x="3" y="13"/>
                  </a:cubicBezTo>
                  <a:cubicBezTo>
                    <a:pt x="0" y="10"/>
                    <a:pt x="0" y="5"/>
                    <a:pt x="3" y="2"/>
                  </a:cubicBezTo>
                  <a:cubicBezTo>
                    <a:pt x="5" y="0"/>
                    <a:pt x="6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2" y="0"/>
                    <a:pt x="14" y="2"/>
                  </a:cubicBezTo>
                  <a:cubicBezTo>
                    <a:pt x="17" y="5"/>
                    <a:pt x="17" y="10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2" y="14"/>
                    <a:pt x="10" y="15"/>
                    <a:pt x="9" y="15"/>
                  </a:cubicBezTo>
                  <a:close/>
                  <a:moveTo>
                    <a:pt x="5" y="4"/>
                  </a:moveTo>
                  <a:cubicBezTo>
                    <a:pt x="4" y="6"/>
                    <a:pt x="4" y="9"/>
                    <a:pt x="5" y="10"/>
                  </a:cubicBezTo>
                  <a:cubicBezTo>
                    <a:pt x="6" y="11"/>
                    <a:pt x="7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1" y="11"/>
                    <a:pt x="12" y="10"/>
                  </a:cubicBezTo>
                  <a:cubicBezTo>
                    <a:pt x="13" y="9"/>
                    <a:pt x="13" y="6"/>
                    <a:pt x="12" y="4"/>
                  </a:cubicBezTo>
                  <a:cubicBezTo>
                    <a:pt x="10" y="2"/>
                    <a:pt x="7" y="2"/>
                    <a:pt x="5" y="4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490">
              <a:extLst>
                <a:ext uri="{FF2B5EF4-FFF2-40B4-BE49-F238E27FC236}">
                  <a16:creationId xmlns:a16="http://schemas.microsoft.com/office/drawing/2014/main" xmlns="" id="{AD3BD4AB-5C0F-4587-A4C3-C5C37CC0B0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9750" y="3162300"/>
              <a:ext cx="25400" cy="26988"/>
            </a:xfrm>
            <a:custGeom>
              <a:avLst/>
              <a:gdLst>
                <a:gd name="T0" fmla="*/ 8 w 15"/>
                <a:gd name="T1" fmla="*/ 16 h 16"/>
                <a:gd name="T2" fmla="*/ 4 w 15"/>
                <a:gd name="T3" fmla="*/ 15 h 16"/>
                <a:gd name="T4" fmla="*/ 0 w 15"/>
                <a:gd name="T5" fmla="*/ 11 h 16"/>
                <a:gd name="T6" fmla="*/ 1 w 15"/>
                <a:gd name="T7" fmla="*/ 5 h 16"/>
                <a:gd name="T8" fmla="*/ 11 w 15"/>
                <a:gd name="T9" fmla="*/ 2 h 16"/>
                <a:gd name="T10" fmla="*/ 15 w 15"/>
                <a:gd name="T11" fmla="*/ 7 h 16"/>
                <a:gd name="T12" fmla="*/ 14 w 15"/>
                <a:gd name="T13" fmla="*/ 13 h 16"/>
                <a:gd name="T14" fmla="*/ 14 w 15"/>
                <a:gd name="T15" fmla="*/ 13 h 16"/>
                <a:gd name="T16" fmla="*/ 10 w 15"/>
                <a:gd name="T17" fmla="*/ 16 h 16"/>
                <a:gd name="T18" fmla="*/ 8 w 15"/>
                <a:gd name="T19" fmla="*/ 16 h 16"/>
                <a:gd name="T20" fmla="*/ 4 w 15"/>
                <a:gd name="T21" fmla="*/ 7 h 16"/>
                <a:gd name="T22" fmla="*/ 3 w 15"/>
                <a:gd name="T23" fmla="*/ 10 h 16"/>
                <a:gd name="T24" fmla="*/ 5 w 15"/>
                <a:gd name="T25" fmla="*/ 13 h 16"/>
                <a:gd name="T26" fmla="*/ 11 w 15"/>
                <a:gd name="T27" fmla="*/ 11 h 16"/>
                <a:gd name="T28" fmla="*/ 12 w 15"/>
                <a:gd name="T29" fmla="*/ 8 h 16"/>
                <a:gd name="T30" fmla="*/ 10 w 15"/>
                <a:gd name="T31" fmla="*/ 5 h 16"/>
                <a:gd name="T32" fmla="*/ 6 w 15"/>
                <a:gd name="T33" fmla="*/ 5 h 16"/>
                <a:gd name="T34" fmla="*/ 4 w 15"/>
                <a:gd name="T35" fmla="*/ 7 h 16"/>
                <a:gd name="T36" fmla="*/ 9 w 15"/>
                <a:gd name="T37" fmla="*/ 10 h 16"/>
                <a:gd name="T38" fmla="*/ 4 w 15"/>
                <a:gd name="T3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6">
                  <a:moveTo>
                    <a:pt x="8" y="16"/>
                  </a:moveTo>
                  <a:cubicBezTo>
                    <a:pt x="6" y="16"/>
                    <a:pt x="5" y="16"/>
                    <a:pt x="4" y="15"/>
                  </a:cubicBezTo>
                  <a:cubicBezTo>
                    <a:pt x="2" y="14"/>
                    <a:pt x="1" y="13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3" y="1"/>
                    <a:pt x="8" y="0"/>
                    <a:pt x="11" y="2"/>
                  </a:cubicBezTo>
                  <a:cubicBezTo>
                    <a:pt x="13" y="3"/>
                    <a:pt x="14" y="5"/>
                    <a:pt x="15" y="7"/>
                  </a:cubicBezTo>
                  <a:cubicBezTo>
                    <a:pt x="15" y="9"/>
                    <a:pt x="15" y="11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4"/>
                    <a:pt x="12" y="16"/>
                    <a:pt x="10" y="16"/>
                  </a:cubicBezTo>
                  <a:cubicBezTo>
                    <a:pt x="9" y="16"/>
                    <a:pt x="8" y="16"/>
                    <a:pt x="8" y="16"/>
                  </a:cubicBezTo>
                  <a:close/>
                  <a:moveTo>
                    <a:pt x="4" y="7"/>
                  </a:moveTo>
                  <a:cubicBezTo>
                    <a:pt x="3" y="8"/>
                    <a:pt x="3" y="9"/>
                    <a:pt x="3" y="10"/>
                  </a:cubicBezTo>
                  <a:cubicBezTo>
                    <a:pt x="4" y="11"/>
                    <a:pt x="4" y="12"/>
                    <a:pt x="5" y="13"/>
                  </a:cubicBezTo>
                  <a:cubicBezTo>
                    <a:pt x="7" y="14"/>
                    <a:pt x="10" y="13"/>
                    <a:pt x="11" y="11"/>
                  </a:cubicBezTo>
                  <a:cubicBezTo>
                    <a:pt x="12" y="10"/>
                    <a:pt x="12" y="9"/>
                    <a:pt x="12" y="8"/>
                  </a:cubicBezTo>
                  <a:cubicBezTo>
                    <a:pt x="12" y="7"/>
                    <a:pt x="11" y="6"/>
                    <a:pt x="10" y="5"/>
                  </a:cubicBezTo>
                  <a:cubicBezTo>
                    <a:pt x="9" y="4"/>
                    <a:pt x="8" y="4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491">
              <a:extLst>
                <a:ext uri="{FF2B5EF4-FFF2-40B4-BE49-F238E27FC236}">
                  <a16:creationId xmlns:a16="http://schemas.microsoft.com/office/drawing/2014/main" xmlns="" id="{F484542C-6F1D-4763-B43C-84484438E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36250" y="3114675"/>
              <a:ext cx="28575" cy="26988"/>
            </a:xfrm>
            <a:custGeom>
              <a:avLst/>
              <a:gdLst>
                <a:gd name="T0" fmla="*/ 8 w 17"/>
                <a:gd name="T1" fmla="*/ 16 h 16"/>
                <a:gd name="T2" fmla="*/ 6 w 17"/>
                <a:gd name="T3" fmla="*/ 16 h 16"/>
                <a:gd name="T4" fmla="*/ 1 w 17"/>
                <a:gd name="T5" fmla="*/ 7 h 16"/>
                <a:gd name="T6" fmla="*/ 10 w 17"/>
                <a:gd name="T7" fmla="*/ 2 h 16"/>
                <a:gd name="T8" fmla="*/ 16 w 17"/>
                <a:gd name="T9" fmla="*/ 11 h 16"/>
                <a:gd name="T10" fmla="*/ 16 w 17"/>
                <a:gd name="T11" fmla="*/ 11 h 16"/>
                <a:gd name="T12" fmla="*/ 12 w 17"/>
                <a:gd name="T13" fmla="*/ 15 h 16"/>
                <a:gd name="T14" fmla="*/ 8 w 17"/>
                <a:gd name="T15" fmla="*/ 16 h 16"/>
                <a:gd name="T16" fmla="*/ 4 w 17"/>
                <a:gd name="T17" fmla="*/ 8 h 16"/>
                <a:gd name="T18" fmla="*/ 7 w 17"/>
                <a:gd name="T19" fmla="*/ 13 h 16"/>
                <a:gd name="T20" fmla="*/ 12 w 17"/>
                <a:gd name="T21" fmla="*/ 10 h 16"/>
                <a:gd name="T22" fmla="*/ 9 w 17"/>
                <a:gd name="T23" fmla="*/ 5 h 16"/>
                <a:gd name="T24" fmla="*/ 6 w 17"/>
                <a:gd name="T25" fmla="*/ 5 h 16"/>
                <a:gd name="T26" fmla="*/ 4 w 17"/>
                <a:gd name="T27" fmla="*/ 8 h 16"/>
                <a:gd name="T28" fmla="*/ 10 w 17"/>
                <a:gd name="T29" fmla="*/ 9 h 16"/>
                <a:gd name="T30" fmla="*/ 4 w 17"/>
                <a:gd name="T3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8" y="16"/>
                    <a:pt x="7" y="16"/>
                    <a:pt x="6" y="16"/>
                  </a:cubicBezTo>
                  <a:cubicBezTo>
                    <a:pt x="2" y="15"/>
                    <a:pt x="0" y="11"/>
                    <a:pt x="1" y="7"/>
                  </a:cubicBezTo>
                  <a:cubicBezTo>
                    <a:pt x="2" y="3"/>
                    <a:pt x="6" y="0"/>
                    <a:pt x="10" y="2"/>
                  </a:cubicBezTo>
                  <a:cubicBezTo>
                    <a:pt x="14" y="3"/>
                    <a:pt x="17" y="7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3"/>
                    <a:pt x="14" y="14"/>
                    <a:pt x="12" y="15"/>
                  </a:cubicBezTo>
                  <a:cubicBezTo>
                    <a:pt x="11" y="16"/>
                    <a:pt x="10" y="16"/>
                    <a:pt x="8" y="16"/>
                  </a:cubicBezTo>
                  <a:close/>
                  <a:moveTo>
                    <a:pt x="4" y="8"/>
                  </a:moveTo>
                  <a:cubicBezTo>
                    <a:pt x="3" y="10"/>
                    <a:pt x="5" y="12"/>
                    <a:pt x="7" y="13"/>
                  </a:cubicBezTo>
                  <a:cubicBezTo>
                    <a:pt x="9" y="14"/>
                    <a:pt x="12" y="12"/>
                    <a:pt x="12" y="10"/>
                  </a:cubicBezTo>
                  <a:cubicBezTo>
                    <a:pt x="13" y="8"/>
                    <a:pt x="12" y="5"/>
                    <a:pt x="9" y="5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22B8F929-ECF5-49D0-BDBE-80342138CD54}"/>
              </a:ext>
            </a:extLst>
          </p:cNvPr>
          <p:cNvGrpSpPr/>
          <p:nvPr/>
        </p:nvGrpSpPr>
        <p:grpSpPr>
          <a:xfrm>
            <a:off x="-1475030" y="4194132"/>
            <a:ext cx="686502" cy="776102"/>
            <a:chOff x="14585950" y="4052888"/>
            <a:chExt cx="717551" cy="811212"/>
          </a:xfrm>
          <a:gradFill>
            <a:gsLst>
              <a:gs pos="74000">
                <a:srgbClr val="71EEEE"/>
              </a:gs>
              <a:gs pos="35000">
                <a:srgbClr val="3CB4E7"/>
              </a:gs>
            </a:gsLst>
            <a:lin ang="13500000" scaled="1"/>
          </a:gradFill>
          <a:effectLst/>
        </p:grpSpPr>
        <p:sp>
          <p:nvSpPr>
            <p:cNvPr id="110" name="Rectangle 5">
              <a:extLst>
                <a:ext uri="{FF2B5EF4-FFF2-40B4-BE49-F238E27FC236}">
                  <a16:creationId xmlns:a16="http://schemas.microsoft.com/office/drawing/2014/main" xmlns="" id="{8BE63083-B8AF-4A6F-B73D-67F1ED45B0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35188" y="4100513"/>
              <a:ext cx="1158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">
              <a:extLst>
                <a:ext uri="{FF2B5EF4-FFF2-40B4-BE49-F238E27FC236}">
                  <a16:creationId xmlns:a16="http://schemas.microsoft.com/office/drawing/2014/main" xmlns="" id="{44809C40-D53C-4562-BA6F-EC9D91CC5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5950" y="4052888"/>
              <a:ext cx="614363" cy="811212"/>
            </a:xfrm>
            <a:custGeom>
              <a:avLst/>
              <a:gdLst>
                <a:gd name="T0" fmla="*/ 223 w 368"/>
                <a:gd name="T1" fmla="*/ 486 h 486"/>
                <a:gd name="T2" fmla="*/ 34 w 368"/>
                <a:gd name="T3" fmla="*/ 486 h 486"/>
                <a:gd name="T4" fmla="*/ 0 w 368"/>
                <a:gd name="T5" fmla="*/ 452 h 486"/>
                <a:gd name="T6" fmla="*/ 0 w 368"/>
                <a:gd name="T7" fmla="*/ 34 h 486"/>
                <a:gd name="T8" fmla="*/ 34 w 368"/>
                <a:gd name="T9" fmla="*/ 0 h 486"/>
                <a:gd name="T10" fmla="*/ 334 w 368"/>
                <a:gd name="T11" fmla="*/ 0 h 486"/>
                <a:gd name="T12" fmla="*/ 368 w 368"/>
                <a:gd name="T13" fmla="*/ 34 h 486"/>
                <a:gd name="T14" fmla="*/ 368 w 368"/>
                <a:gd name="T15" fmla="*/ 168 h 486"/>
                <a:gd name="T16" fmla="*/ 362 w 368"/>
                <a:gd name="T17" fmla="*/ 174 h 486"/>
                <a:gd name="T18" fmla="*/ 356 w 368"/>
                <a:gd name="T19" fmla="*/ 168 h 486"/>
                <a:gd name="T20" fmla="*/ 356 w 368"/>
                <a:gd name="T21" fmla="*/ 34 h 486"/>
                <a:gd name="T22" fmla="*/ 334 w 368"/>
                <a:gd name="T23" fmla="*/ 12 h 486"/>
                <a:gd name="T24" fmla="*/ 34 w 368"/>
                <a:gd name="T25" fmla="*/ 12 h 486"/>
                <a:gd name="T26" fmla="*/ 12 w 368"/>
                <a:gd name="T27" fmla="*/ 34 h 486"/>
                <a:gd name="T28" fmla="*/ 12 w 368"/>
                <a:gd name="T29" fmla="*/ 452 h 486"/>
                <a:gd name="T30" fmla="*/ 34 w 368"/>
                <a:gd name="T31" fmla="*/ 474 h 486"/>
                <a:gd name="T32" fmla="*/ 223 w 368"/>
                <a:gd name="T33" fmla="*/ 474 h 486"/>
                <a:gd name="T34" fmla="*/ 229 w 368"/>
                <a:gd name="T35" fmla="*/ 480 h 486"/>
                <a:gd name="T36" fmla="*/ 223 w 368"/>
                <a:gd name="T37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8" h="486">
                  <a:moveTo>
                    <a:pt x="223" y="486"/>
                  </a:moveTo>
                  <a:cubicBezTo>
                    <a:pt x="34" y="486"/>
                    <a:pt x="34" y="486"/>
                    <a:pt x="34" y="486"/>
                  </a:cubicBezTo>
                  <a:cubicBezTo>
                    <a:pt x="15" y="486"/>
                    <a:pt x="0" y="471"/>
                    <a:pt x="0" y="45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353" y="0"/>
                    <a:pt x="368" y="15"/>
                    <a:pt x="368" y="34"/>
                  </a:cubicBezTo>
                  <a:cubicBezTo>
                    <a:pt x="368" y="168"/>
                    <a:pt x="368" y="168"/>
                    <a:pt x="368" y="168"/>
                  </a:cubicBezTo>
                  <a:cubicBezTo>
                    <a:pt x="368" y="171"/>
                    <a:pt x="365" y="174"/>
                    <a:pt x="362" y="174"/>
                  </a:cubicBezTo>
                  <a:cubicBezTo>
                    <a:pt x="359" y="174"/>
                    <a:pt x="356" y="171"/>
                    <a:pt x="356" y="168"/>
                  </a:cubicBezTo>
                  <a:cubicBezTo>
                    <a:pt x="356" y="34"/>
                    <a:pt x="356" y="34"/>
                    <a:pt x="356" y="34"/>
                  </a:cubicBezTo>
                  <a:cubicBezTo>
                    <a:pt x="356" y="22"/>
                    <a:pt x="346" y="12"/>
                    <a:pt x="3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2" y="12"/>
                    <a:pt x="12" y="22"/>
                    <a:pt x="12" y="34"/>
                  </a:cubicBezTo>
                  <a:cubicBezTo>
                    <a:pt x="12" y="452"/>
                    <a:pt x="12" y="452"/>
                    <a:pt x="12" y="452"/>
                  </a:cubicBezTo>
                  <a:cubicBezTo>
                    <a:pt x="12" y="464"/>
                    <a:pt x="22" y="474"/>
                    <a:pt x="34" y="474"/>
                  </a:cubicBezTo>
                  <a:cubicBezTo>
                    <a:pt x="223" y="474"/>
                    <a:pt x="223" y="474"/>
                    <a:pt x="223" y="474"/>
                  </a:cubicBezTo>
                  <a:cubicBezTo>
                    <a:pt x="226" y="474"/>
                    <a:pt x="229" y="477"/>
                    <a:pt x="229" y="480"/>
                  </a:cubicBezTo>
                  <a:cubicBezTo>
                    <a:pt x="229" y="483"/>
                    <a:pt x="226" y="486"/>
                    <a:pt x="223" y="4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7">
              <a:extLst>
                <a:ext uri="{FF2B5EF4-FFF2-40B4-BE49-F238E27FC236}">
                  <a16:creationId xmlns:a16="http://schemas.microsoft.com/office/drawing/2014/main" xmlns="" id="{9C4903D6-A636-4CEB-A34B-758644A01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35188" y="4797425"/>
              <a:ext cx="115888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">
              <a:extLst>
                <a:ext uri="{FF2B5EF4-FFF2-40B4-BE49-F238E27FC236}">
                  <a16:creationId xmlns:a16="http://schemas.microsoft.com/office/drawing/2014/main" xmlns="" id="{AF0D96C4-DD23-4CC1-A823-FB24095A4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5950" y="4146550"/>
              <a:ext cx="614363" cy="20637"/>
            </a:xfrm>
            <a:custGeom>
              <a:avLst/>
              <a:gdLst>
                <a:gd name="T0" fmla="*/ 362 w 368"/>
                <a:gd name="T1" fmla="*/ 12 h 12"/>
                <a:gd name="T2" fmla="*/ 6 w 368"/>
                <a:gd name="T3" fmla="*/ 12 h 12"/>
                <a:gd name="T4" fmla="*/ 0 w 368"/>
                <a:gd name="T5" fmla="*/ 6 h 12"/>
                <a:gd name="T6" fmla="*/ 6 w 368"/>
                <a:gd name="T7" fmla="*/ 0 h 12"/>
                <a:gd name="T8" fmla="*/ 362 w 368"/>
                <a:gd name="T9" fmla="*/ 0 h 12"/>
                <a:gd name="T10" fmla="*/ 368 w 368"/>
                <a:gd name="T11" fmla="*/ 6 h 12"/>
                <a:gd name="T12" fmla="*/ 362 w 36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12">
                  <a:moveTo>
                    <a:pt x="36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65" y="0"/>
                    <a:pt x="368" y="3"/>
                    <a:pt x="368" y="6"/>
                  </a:cubicBezTo>
                  <a:cubicBezTo>
                    <a:pt x="368" y="10"/>
                    <a:pt x="365" y="12"/>
                    <a:pt x="36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">
              <a:extLst>
                <a:ext uri="{FF2B5EF4-FFF2-40B4-BE49-F238E27FC236}">
                  <a16:creationId xmlns:a16="http://schemas.microsoft.com/office/drawing/2014/main" xmlns="" id="{76CBD8FA-D7E0-47F2-B28E-BD929614D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5950" y="4751388"/>
              <a:ext cx="376238" cy="19050"/>
            </a:xfrm>
            <a:custGeom>
              <a:avLst/>
              <a:gdLst>
                <a:gd name="T0" fmla="*/ 219 w 225"/>
                <a:gd name="T1" fmla="*/ 12 h 12"/>
                <a:gd name="T2" fmla="*/ 6 w 225"/>
                <a:gd name="T3" fmla="*/ 12 h 12"/>
                <a:gd name="T4" fmla="*/ 0 w 225"/>
                <a:gd name="T5" fmla="*/ 6 h 12"/>
                <a:gd name="T6" fmla="*/ 6 w 225"/>
                <a:gd name="T7" fmla="*/ 0 h 12"/>
                <a:gd name="T8" fmla="*/ 219 w 225"/>
                <a:gd name="T9" fmla="*/ 0 h 12"/>
                <a:gd name="T10" fmla="*/ 225 w 225"/>
                <a:gd name="T11" fmla="*/ 6 h 12"/>
                <a:gd name="T12" fmla="*/ 219 w 22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" h="12">
                  <a:moveTo>
                    <a:pt x="21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22" y="0"/>
                    <a:pt x="225" y="2"/>
                    <a:pt x="225" y="6"/>
                  </a:cubicBezTo>
                  <a:cubicBezTo>
                    <a:pt x="225" y="9"/>
                    <a:pt x="222" y="12"/>
                    <a:pt x="21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">
              <a:extLst>
                <a:ext uri="{FF2B5EF4-FFF2-40B4-BE49-F238E27FC236}">
                  <a16:creationId xmlns:a16="http://schemas.microsoft.com/office/drawing/2014/main" xmlns="" id="{A18370ED-D9D7-4CD7-961A-18260CF7C1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51038" y="4213225"/>
              <a:ext cx="100013" cy="100012"/>
            </a:xfrm>
            <a:custGeom>
              <a:avLst/>
              <a:gdLst>
                <a:gd name="T0" fmla="*/ 41 w 60"/>
                <a:gd name="T1" fmla="*/ 60 h 60"/>
                <a:gd name="T2" fmla="*/ 19 w 60"/>
                <a:gd name="T3" fmla="*/ 60 h 60"/>
                <a:gd name="T4" fmla="*/ 0 w 60"/>
                <a:gd name="T5" fmla="*/ 41 h 60"/>
                <a:gd name="T6" fmla="*/ 0 w 60"/>
                <a:gd name="T7" fmla="*/ 19 h 60"/>
                <a:gd name="T8" fmla="*/ 19 w 60"/>
                <a:gd name="T9" fmla="*/ 0 h 60"/>
                <a:gd name="T10" fmla="*/ 41 w 60"/>
                <a:gd name="T11" fmla="*/ 0 h 60"/>
                <a:gd name="T12" fmla="*/ 60 w 60"/>
                <a:gd name="T13" fmla="*/ 19 h 60"/>
                <a:gd name="T14" fmla="*/ 60 w 60"/>
                <a:gd name="T15" fmla="*/ 41 h 60"/>
                <a:gd name="T16" fmla="*/ 41 w 60"/>
                <a:gd name="T17" fmla="*/ 60 h 60"/>
                <a:gd name="T18" fmla="*/ 19 w 60"/>
                <a:gd name="T19" fmla="*/ 12 h 60"/>
                <a:gd name="T20" fmla="*/ 12 w 60"/>
                <a:gd name="T21" fmla="*/ 19 h 60"/>
                <a:gd name="T22" fmla="*/ 12 w 60"/>
                <a:gd name="T23" fmla="*/ 41 h 60"/>
                <a:gd name="T24" fmla="*/ 19 w 60"/>
                <a:gd name="T25" fmla="*/ 48 h 60"/>
                <a:gd name="T26" fmla="*/ 41 w 60"/>
                <a:gd name="T27" fmla="*/ 48 h 60"/>
                <a:gd name="T28" fmla="*/ 48 w 60"/>
                <a:gd name="T29" fmla="*/ 41 h 60"/>
                <a:gd name="T30" fmla="*/ 48 w 60"/>
                <a:gd name="T31" fmla="*/ 19 h 60"/>
                <a:gd name="T32" fmla="*/ 41 w 60"/>
                <a:gd name="T33" fmla="*/ 12 h 60"/>
                <a:gd name="T34" fmla="*/ 19 w 60"/>
                <a:gd name="T35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60">
                  <a:moveTo>
                    <a:pt x="41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8" y="60"/>
                    <a:pt x="0" y="52"/>
                    <a:pt x="0" y="4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2" y="0"/>
                    <a:pt x="60" y="8"/>
                    <a:pt x="60" y="19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52"/>
                    <a:pt x="52" y="60"/>
                    <a:pt x="41" y="60"/>
                  </a:cubicBezTo>
                  <a:close/>
                  <a:moveTo>
                    <a:pt x="19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5"/>
                    <a:pt x="15" y="48"/>
                    <a:pt x="19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5" y="48"/>
                    <a:pt x="48" y="45"/>
                    <a:pt x="48" y="4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5"/>
                    <a:pt x="45" y="12"/>
                    <a:pt x="41" y="12"/>
                  </a:cubicBezTo>
                  <a:lnTo>
                    <a:pt x="1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">
              <a:extLst>
                <a:ext uri="{FF2B5EF4-FFF2-40B4-BE49-F238E27FC236}">
                  <a16:creationId xmlns:a16="http://schemas.microsoft.com/office/drawing/2014/main" xmlns="" id="{F3F015B5-916F-46F2-AC00-C61F87A952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76450" y="4213225"/>
              <a:ext cx="101600" cy="100012"/>
            </a:xfrm>
            <a:custGeom>
              <a:avLst/>
              <a:gdLst>
                <a:gd name="T0" fmla="*/ 42 w 61"/>
                <a:gd name="T1" fmla="*/ 60 h 60"/>
                <a:gd name="T2" fmla="*/ 19 w 61"/>
                <a:gd name="T3" fmla="*/ 60 h 60"/>
                <a:gd name="T4" fmla="*/ 0 w 61"/>
                <a:gd name="T5" fmla="*/ 41 h 60"/>
                <a:gd name="T6" fmla="*/ 0 w 61"/>
                <a:gd name="T7" fmla="*/ 19 h 60"/>
                <a:gd name="T8" fmla="*/ 19 w 61"/>
                <a:gd name="T9" fmla="*/ 0 h 60"/>
                <a:gd name="T10" fmla="*/ 42 w 61"/>
                <a:gd name="T11" fmla="*/ 0 h 60"/>
                <a:gd name="T12" fmla="*/ 61 w 61"/>
                <a:gd name="T13" fmla="*/ 19 h 60"/>
                <a:gd name="T14" fmla="*/ 61 w 61"/>
                <a:gd name="T15" fmla="*/ 41 h 60"/>
                <a:gd name="T16" fmla="*/ 42 w 61"/>
                <a:gd name="T17" fmla="*/ 60 h 60"/>
                <a:gd name="T18" fmla="*/ 19 w 61"/>
                <a:gd name="T19" fmla="*/ 12 h 60"/>
                <a:gd name="T20" fmla="*/ 12 w 61"/>
                <a:gd name="T21" fmla="*/ 19 h 60"/>
                <a:gd name="T22" fmla="*/ 12 w 61"/>
                <a:gd name="T23" fmla="*/ 41 h 60"/>
                <a:gd name="T24" fmla="*/ 19 w 61"/>
                <a:gd name="T25" fmla="*/ 48 h 60"/>
                <a:gd name="T26" fmla="*/ 42 w 61"/>
                <a:gd name="T27" fmla="*/ 48 h 60"/>
                <a:gd name="T28" fmla="*/ 49 w 61"/>
                <a:gd name="T29" fmla="*/ 41 h 60"/>
                <a:gd name="T30" fmla="*/ 49 w 61"/>
                <a:gd name="T31" fmla="*/ 19 h 60"/>
                <a:gd name="T32" fmla="*/ 42 w 61"/>
                <a:gd name="T33" fmla="*/ 12 h 60"/>
                <a:gd name="T34" fmla="*/ 19 w 61"/>
                <a:gd name="T35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60">
                  <a:moveTo>
                    <a:pt x="42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9" y="60"/>
                    <a:pt x="0" y="52"/>
                    <a:pt x="0" y="4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61" y="8"/>
                    <a:pt x="61" y="19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52"/>
                    <a:pt x="52" y="60"/>
                    <a:pt x="42" y="60"/>
                  </a:cubicBezTo>
                  <a:close/>
                  <a:moveTo>
                    <a:pt x="19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5"/>
                    <a:pt x="15" y="48"/>
                    <a:pt x="19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6" y="48"/>
                    <a:pt x="49" y="45"/>
                    <a:pt x="49" y="41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5"/>
                    <a:pt x="46" y="12"/>
                    <a:pt x="42" y="12"/>
                  </a:cubicBezTo>
                  <a:lnTo>
                    <a:pt x="1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">
              <a:extLst>
                <a:ext uri="{FF2B5EF4-FFF2-40B4-BE49-F238E27FC236}">
                  <a16:creationId xmlns:a16="http://schemas.microsoft.com/office/drawing/2014/main" xmlns="" id="{70B5794D-89A1-4601-805C-0CEC3DA313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01863" y="4213225"/>
              <a:ext cx="101600" cy="100012"/>
            </a:xfrm>
            <a:custGeom>
              <a:avLst/>
              <a:gdLst>
                <a:gd name="T0" fmla="*/ 42 w 61"/>
                <a:gd name="T1" fmla="*/ 60 h 60"/>
                <a:gd name="T2" fmla="*/ 19 w 61"/>
                <a:gd name="T3" fmla="*/ 60 h 60"/>
                <a:gd name="T4" fmla="*/ 0 w 61"/>
                <a:gd name="T5" fmla="*/ 41 h 60"/>
                <a:gd name="T6" fmla="*/ 0 w 61"/>
                <a:gd name="T7" fmla="*/ 19 h 60"/>
                <a:gd name="T8" fmla="*/ 19 w 61"/>
                <a:gd name="T9" fmla="*/ 0 h 60"/>
                <a:gd name="T10" fmla="*/ 42 w 61"/>
                <a:gd name="T11" fmla="*/ 0 h 60"/>
                <a:gd name="T12" fmla="*/ 61 w 61"/>
                <a:gd name="T13" fmla="*/ 19 h 60"/>
                <a:gd name="T14" fmla="*/ 61 w 61"/>
                <a:gd name="T15" fmla="*/ 41 h 60"/>
                <a:gd name="T16" fmla="*/ 42 w 61"/>
                <a:gd name="T17" fmla="*/ 60 h 60"/>
                <a:gd name="T18" fmla="*/ 19 w 61"/>
                <a:gd name="T19" fmla="*/ 12 h 60"/>
                <a:gd name="T20" fmla="*/ 12 w 61"/>
                <a:gd name="T21" fmla="*/ 19 h 60"/>
                <a:gd name="T22" fmla="*/ 12 w 61"/>
                <a:gd name="T23" fmla="*/ 41 h 60"/>
                <a:gd name="T24" fmla="*/ 19 w 61"/>
                <a:gd name="T25" fmla="*/ 48 h 60"/>
                <a:gd name="T26" fmla="*/ 42 w 61"/>
                <a:gd name="T27" fmla="*/ 48 h 60"/>
                <a:gd name="T28" fmla="*/ 49 w 61"/>
                <a:gd name="T29" fmla="*/ 41 h 60"/>
                <a:gd name="T30" fmla="*/ 49 w 61"/>
                <a:gd name="T31" fmla="*/ 19 h 60"/>
                <a:gd name="T32" fmla="*/ 42 w 61"/>
                <a:gd name="T33" fmla="*/ 12 h 60"/>
                <a:gd name="T34" fmla="*/ 19 w 61"/>
                <a:gd name="T35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60">
                  <a:moveTo>
                    <a:pt x="42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9" y="60"/>
                    <a:pt x="0" y="52"/>
                    <a:pt x="0" y="4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0"/>
                    <a:pt x="61" y="8"/>
                    <a:pt x="61" y="19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52"/>
                    <a:pt x="53" y="60"/>
                    <a:pt x="42" y="60"/>
                  </a:cubicBezTo>
                  <a:close/>
                  <a:moveTo>
                    <a:pt x="19" y="12"/>
                  </a:moveTo>
                  <a:cubicBezTo>
                    <a:pt x="16" y="12"/>
                    <a:pt x="12" y="15"/>
                    <a:pt x="12" y="1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5"/>
                    <a:pt x="16" y="48"/>
                    <a:pt x="19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6" y="48"/>
                    <a:pt x="49" y="45"/>
                    <a:pt x="49" y="41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5"/>
                    <a:pt x="46" y="12"/>
                    <a:pt x="42" y="12"/>
                  </a:cubicBezTo>
                  <a:lnTo>
                    <a:pt x="1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">
              <a:extLst>
                <a:ext uri="{FF2B5EF4-FFF2-40B4-BE49-F238E27FC236}">
                  <a16:creationId xmlns:a16="http://schemas.microsoft.com/office/drawing/2014/main" xmlns="" id="{FF4E4EBF-2193-43F4-B919-2F7AD9ED4D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51038" y="4343400"/>
              <a:ext cx="100013" cy="101600"/>
            </a:xfrm>
            <a:custGeom>
              <a:avLst/>
              <a:gdLst>
                <a:gd name="T0" fmla="*/ 41 w 60"/>
                <a:gd name="T1" fmla="*/ 61 h 61"/>
                <a:gd name="T2" fmla="*/ 19 w 60"/>
                <a:gd name="T3" fmla="*/ 61 h 61"/>
                <a:gd name="T4" fmla="*/ 0 w 60"/>
                <a:gd name="T5" fmla="*/ 42 h 61"/>
                <a:gd name="T6" fmla="*/ 0 w 60"/>
                <a:gd name="T7" fmla="*/ 19 h 61"/>
                <a:gd name="T8" fmla="*/ 19 w 60"/>
                <a:gd name="T9" fmla="*/ 0 h 61"/>
                <a:gd name="T10" fmla="*/ 41 w 60"/>
                <a:gd name="T11" fmla="*/ 0 h 61"/>
                <a:gd name="T12" fmla="*/ 60 w 60"/>
                <a:gd name="T13" fmla="*/ 19 h 61"/>
                <a:gd name="T14" fmla="*/ 60 w 60"/>
                <a:gd name="T15" fmla="*/ 42 h 61"/>
                <a:gd name="T16" fmla="*/ 41 w 60"/>
                <a:gd name="T17" fmla="*/ 61 h 61"/>
                <a:gd name="T18" fmla="*/ 19 w 60"/>
                <a:gd name="T19" fmla="*/ 12 h 61"/>
                <a:gd name="T20" fmla="*/ 12 w 60"/>
                <a:gd name="T21" fmla="*/ 19 h 61"/>
                <a:gd name="T22" fmla="*/ 12 w 60"/>
                <a:gd name="T23" fmla="*/ 42 h 61"/>
                <a:gd name="T24" fmla="*/ 19 w 60"/>
                <a:gd name="T25" fmla="*/ 49 h 61"/>
                <a:gd name="T26" fmla="*/ 41 w 60"/>
                <a:gd name="T27" fmla="*/ 49 h 61"/>
                <a:gd name="T28" fmla="*/ 48 w 60"/>
                <a:gd name="T29" fmla="*/ 42 h 61"/>
                <a:gd name="T30" fmla="*/ 48 w 60"/>
                <a:gd name="T31" fmla="*/ 19 h 61"/>
                <a:gd name="T32" fmla="*/ 41 w 60"/>
                <a:gd name="T33" fmla="*/ 12 h 61"/>
                <a:gd name="T34" fmla="*/ 19 w 60"/>
                <a:gd name="T35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61">
                  <a:moveTo>
                    <a:pt x="41" y="61"/>
                  </a:moveTo>
                  <a:cubicBezTo>
                    <a:pt x="19" y="61"/>
                    <a:pt x="19" y="61"/>
                    <a:pt x="19" y="61"/>
                  </a:cubicBezTo>
                  <a:cubicBezTo>
                    <a:pt x="8" y="61"/>
                    <a:pt x="0" y="52"/>
                    <a:pt x="0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2" y="0"/>
                    <a:pt x="60" y="9"/>
                    <a:pt x="60" y="19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52"/>
                    <a:pt x="52" y="61"/>
                    <a:pt x="41" y="61"/>
                  </a:cubicBezTo>
                  <a:close/>
                  <a:moveTo>
                    <a:pt x="19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6"/>
                    <a:pt x="15" y="49"/>
                    <a:pt x="19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5" y="49"/>
                    <a:pt x="48" y="46"/>
                    <a:pt x="48" y="42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5"/>
                    <a:pt x="45" y="12"/>
                    <a:pt x="41" y="12"/>
                  </a:cubicBezTo>
                  <a:lnTo>
                    <a:pt x="1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4">
              <a:extLst>
                <a:ext uri="{FF2B5EF4-FFF2-40B4-BE49-F238E27FC236}">
                  <a16:creationId xmlns:a16="http://schemas.microsoft.com/office/drawing/2014/main" xmlns="" id="{4334CD80-AFC3-4293-92AB-E89BC5A4D9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76450" y="4343400"/>
              <a:ext cx="101600" cy="101600"/>
            </a:xfrm>
            <a:custGeom>
              <a:avLst/>
              <a:gdLst>
                <a:gd name="T0" fmla="*/ 42 w 61"/>
                <a:gd name="T1" fmla="*/ 61 h 61"/>
                <a:gd name="T2" fmla="*/ 19 w 61"/>
                <a:gd name="T3" fmla="*/ 61 h 61"/>
                <a:gd name="T4" fmla="*/ 0 w 61"/>
                <a:gd name="T5" fmla="*/ 42 h 61"/>
                <a:gd name="T6" fmla="*/ 0 w 61"/>
                <a:gd name="T7" fmla="*/ 19 h 61"/>
                <a:gd name="T8" fmla="*/ 19 w 61"/>
                <a:gd name="T9" fmla="*/ 0 h 61"/>
                <a:gd name="T10" fmla="*/ 42 w 61"/>
                <a:gd name="T11" fmla="*/ 0 h 61"/>
                <a:gd name="T12" fmla="*/ 61 w 61"/>
                <a:gd name="T13" fmla="*/ 19 h 61"/>
                <a:gd name="T14" fmla="*/ 61 w 61"/>
                <a:gd name="T15" fmla="*/ 42 h 61"/>
                <a:gd name="T16" fmla="*/ 42 w 61"/>
                <a:gd name="T17" fmla="*/ 61 h 61"/>
                <a:gd name="T18" fmla="*/ 19 w 61"/>
                <a:gd name="T19" fmla="*/ 12 h 61"/>
                <a:gd name="T20" fmla="*/ 12 w 61"/>
                <a:gd name="T21" fmla="*/ 19 h 61"/>
                <a:gd name="T22" fmla="*/ 12 w 61"/>
                <a:gd name="T23" fmla="*/ 42 h 61"/>
                <a:gd name="T24" fmla="*/ 19 w 61"/>
                <a:gd name="T25" fmla="*/ 49 h 61"/>
                <a:gd name="T26" fmla="*/ 42 w 61"/>
                <a:gd name="T27" fmla="*/ 49 h 61"/>
                <a:gd name="T28" fmla="*/ 49 w 61"/>
                <a:gd name="T29" fmla="*/ 42 h 61"/>
                <a:gd name="T30" fmla="*/ 49 w 61"/>
                <a:gd name="T31" fmla="*/ 19 h 61"/>
                <a:gd name="T32" fmla="*/ 42 w 61"/>
                <a:gd name="T33" fmla="*/ 12 h 61"/>
                <a:gd name="T34" fmla="*/ 19 w 61"/>
                <a:gd name="T35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61">
                  <a:moveTo>
                    <a:pt x="42" y="61"/>
                  </a:moveTo>
                  <a:cubicBezTo>
                    <a:pt x="19" y="61"/>
                    <a:pt x="19" y="61"/>
                    <a:pt x="19" y="61"/>
                  </a:cubicBezTo>
                  <a:cubicBezTo>
                    <a:pt x="9" y="61"/>
                    <a:pt x="0" y="52"/>
                    <a:pt x="0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61" y="9"/>
                    <a:pt x="61" y="19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52"/>
                    <a:pt x="52" y="61"/>
                    <a:pt x="42" y="61"/>
                  </a:cubicBezTo>
                  <a:close/>
                  <a:moveTo>
                    <a:pt x="19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6"/>
                    <a:pt x="15" y="49"/>
                    <a:pt x="19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6" y="49"/>
                    <a:pt x="49" y="46"/>
                    <a:pt x="49" y="4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5"/>
                    <a:pt x="46" y="12"/>
                    <a:pt x="42" y="12"/>
                  </a:cubicBezTo>
                  <a:lnTo>
                    <a:pt x="1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5">
              <a:extLst>
                <a:ext uri="{FF2B5EF4-FFF2-40B4-BE49-F238E27FC236}">
                  <a16:creationId xmlns:a16="http://schemas.microsoft.com/office/drawing/2014/main" xmlns="" id="{56EA9722-0305-4371-B3E6-9E00AA8EA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51038" y="4475163"/>
              <a:ext cx="100013" cy="101600"/>
            </a:xfrm>
            <a:custGeom>
              <a:avLst/>
              <a:gdLst>
                <a:gd name="T0" fmla="*/ 41 w 60"/>
                <a:gd name="T1" fmla="*/ 61 h 61"/>
                <a:gd name="T2" fmla="*/ 19 w 60"/>
                <a:gd name="T3" fmla="*/ 61 h 61"/>
                <a:gd name="T4" fmla="*/ 0 w 60"/>
                <a:gd name="T5" fmla="*/ 42 h 61"/>
                <a:gd name="T6" fmla="*/ 0 w 60"/>
                <a:gd name="T7" fmla="*/ 19 h 61"/>
                <a:gd name="T8" fmla="*/ 19 w 60"/>
                <a:gd name="T9" fmla="*/ 0 h 61"/>
                <a:gd name="T10" fmla="*/ 41 w 60"/>
                <a:gd name="T11" fmla="*/ 0 h 61"/>
                <a:gd name="T12" fmla="*/ 60 w 60"/>
                <a:gd name="T13" fmla="*/ 19 h 61"/>
                <a:gd name="T14" fmla="*/ 60 w 60"/>
                <a:gd name="T15" fmla="*/ 42 h 61"/>
                <a:gd name="T16" fmla="*/ 41 w 60"/>
                <a:gd name="T17" fmla="*/ 61 h 61"/>
                <a:gd name="T18" fmla="*/ 19 w 60"/>
                <a:gd name="T19" fmla="*/ 12 h 61"/>
                <a:gd name="T20" fmla="*/ 12 w 60"/>
                <a:gd name="T21" fmla="*/ 19 h 61"/>
                <a:gd name="T22" fmla="*/ 12 w 60"/>
                <a:gd name="T23" fmla="*/ 42 h 61"/>
                <a:gd name="T24" fmla="*/ 19 w 60"/>
                <a:gd name="T25" fmla="*/ 49 h 61"/>
                <a:gd name="T26" fmla="*/ 41 w 60"/>
                <a:gd name="T27" fmla="*/ 49 h 61"/>
                <a:gd name="T28" fmla="*/ 48 w 60"/>
                <a:gd name="T29" fmla="*/ 42 h 61"/>
                <a:gd name="T30" fmla="*/ 48 w 60"/>
                <a:gd name="T31" fmla="*/ 19 h 61"/>
                <a:gd name="T32" fmla="*/ 41 w 60"/>
                <a:gd name="T33" fmla="*/ 12 h 61"/>
                <a:gd name="T34" fmla="*/ 19 w 60"/>
                <a:gd name="T35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61">
                  <a:moveTo>
                    <a:pt x="41" y="61"/>
                  </a:moveTo>
                  <a:cubicBezTo>
                    <a:pt x="19" y="61"/>
                    <a:pt x="19" y="61"/>
                    <a:pt x="19" y="61"/>
                  </a:cubicBezTo>
                  <a:cubicBezTo>
                    <a:pt x="8" y="61"/>
                    <a:pt x="0" y="52"/>
                    <a:pt x="0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2" y="0"/>
                    <a:pt x="60" y="8"/>
                    <a:pt x="60" y="19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52"/>
                    <a:pt x="52" y="61"/>
                    <a:pt x="41" y="61"/>
                  </a:cubicBezTo>
                  <a:close/>
                  <a:moveTo>
                    <a:pt x="19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5"/>
                    <a:pt x="15" y="49"/>
                    <a:pt x="19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5" y="49"/>
                    <a:pt x="48" y="45"/>
                    <a:pt x="48" y="42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5"/>
                    <a:pt x="45" y="12"/>
                    <a:pt x="41" y="12"/>
                  </a:cubicBezTo>
                  <a:lnTo>
                    <a:pt x="1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6">
              <a:extLst>
                <a:ext uri="{FF2B5EF4-FFF2-40B4-BE49-F238E27FC236}">
                  <a16:creationId xmlns:a16="http://schemas.microsoft.com/office/drawing/2014/main" xmlns="" id="{FA2254F1-60B1-4D36-884B-02C9B1978D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76450" y="4475163"/>
              <a:ext cx="101600" cy="101600"/>
            </a:xfrm>
            <a:custGeom>
              <a:avLst/>
              <a:gdLst>
                <a:gd name="T0" fmla="*/ 42 w 61"/>
                <a:gd name="T1" fmla="*/ 61 h 61"/>
                <a:gd name="T2" fmla="*/ 19 w 61"/>
                <a:gd name="T3" fmla="*/ 61 h 61"/>
                <a:gd name="T4" fmla="*/ 0 w 61"/>
                <a:gd name="T5" fmla="*/ 42 h 61"/>
                <a:gd name="T6" fmla="*/ 0 w 61"/>
                <a:gd name="T7" fmla="*/ 19 h 61"/>
                <a:gd name="T8" fmla="*/ 19 w 61"/>
                <a:gd name="T9" fmla="*/ 0 h 61"/>
                <a:gd name="T10" fmla="*/ 42 w 61"/>
                <a:gd name="T11" fmla="*/ 0 h 61"/>
                <a:gd name="T12" fmla="*/ 61 w 61"/>
                <a:gd name="T13" fmla="*/ 19 h 61"/>
                <a:gd name="T14" fmla="*/ 61 w 61"/>
                <a:gd name="T15" fmla="*/ 42 h 61"/>
                <a:gd name="T16" fmla="*/ 42 w 61"/>
                <a:gd name="T17" fmla="*/ 61 h 61"/>
                <a:gd name="T18" fmla="*/ 19 w 61"/>
                <a:gd name="T19" fmla="*/ 12 h 61"/>
                <a:gd name="T20" fmla="*/ 12 w 61"/>
                <a:gd name="T21" fmla="*/ 19 h 61"/>
                <a:gd name="T22" fmla="*/ 12 w 61"/>
                <a:gd name="T23" fmla="*/ 42 h 61"/>
                <a:gd name="T24" fmla="*/ 19 w 61"/>
                <a:gd name="T25" fmla="*/ 49 h 61"/>
                <a:gd name="T26" fmla="*/ 42 w 61"/>
                <a:gd name="T27" fmla="*/ 49 h 61"/>
                <a:gd name="T28" fmla="*/ 49 w 61"/>
                <a:gd name="T29" fmla="*/ 42 h 61"/>
                <a:gd name="T30" fmla="*/ 49 w 61"/>
                <a:gd name="T31" fmla="*/ 19 h 61"/>
                <a:gd name="T32" fmla="*/ 42 w 61"/>
                <a:gd name="T33" fmla="*/ 12 h 61"/>
                <a:gd name="T34" fmla="*/ 19 w 61"/>
                <a:gd name="T35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61">
                  <a:moveTo>
                    <a:pt x="42" y="61"/>
                  </a:moveTo>
                  <a:cubicBezTo>
                    <a:pt x="19" y="61"/>
                    <a:pt x="19" y="61"/>
                    <a:pt x="19" y="61"/>
                  </a:cubicBezTo>
                  <a:cubicBezTo>
                    <a:pt x="9" y="61"/>
                    <a:pt x="0" y="52"/>
                    <a:pt x="0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61" y="8"/>
                    <a:pt x="61" y="19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52"/>
                    <a:pt x="52" y="61"/>
                    <a:pt x="42" y="61"/>
                  </a:cubicBezTo>
                  <a:close/>
                  <a:moveTo>
                    <a:pt x="19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5"/>
                    <a:pt x="15" y="49"/>
                    <a:pt x="19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6" y="49"/>
                    <a:pt x="49" y="45"/>
                    <a:pt x="49" y="4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5"/>
                    <a:pt x="46" y="12"/>
                    <a:pt x="42" y="12"/>
                  </a:cubicBezTo>
                  <a:lnTo>
                    <a:pt x="1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7">
              <a:extLst>
                <a:ext uri="{FF2B5EF4-FFF2-40B4-BE49-F238E27FC236}">
                  <a16:creationId xmlns:a16="http://schemas.microsoft.com/office/drawing/2014/main" xmlns="" id="{05AA4BC0-D1AA-441C-BA4D-983261DD3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00300" y="4365625"/>
              <a:ext cx="80963" cy="98425"/>
            </a:xfrm>
            <a:custGeom>
              <a:avLst/>
              <a:gdLst>
                <a:gd name="T0" fmla="*/ 6 w 49"/>
                <a:gd name="T1" fmla="*/ 59 h 59"/>
                <a:gd name="T2" fmla="*/ 0 w 49"/>
                <a:gd name="T3" fmla="*/ 53 h 59"/>
                <a:gd name="T4" fmla="*/ 0 w 49"/>
                <a:gd name="T5" fmla="*/ 6 h 59"/>
                <a:gd name="T6" fmla="*/ 6 w 49"/>
                <a:gd name="T7" fmla="*/ 0 h 59"/>
                <a:gd name="T8" fmla="*/ 24 w 49"/>
                <a:gd name="T9" fmla="*/ 0 h 59"/>
                <a:gd name="T10" fmla="*/ 49 w 49"/>
                <a:gd name="T11" fmla="*/ 25 h 59"/>
                <a:gd name="T12" fmla="*/ 43 w 49"/>
                <a:gd name="T13" fmla="*/ 31 h 59"/>
                <a:gd name="T14" fmla="*/ 37 w 49"/>
                <a:gd name="T15" fmla="*/ 25 h 59"/>
                <a:gd name="T16" fmla="*/ 24 w 49"/>
                <a:gd name="T17" fmla="*/ 12 h 59"/>
                <a:gd name="T18" fmla="*/ 12 w 49"/>
                <a:gd name="T19" fmla="*/ 12 h 59"/>
                <a:gd name="T20" fmla="*/ 12 w 49"/>
                <a:gd name="T21" fmla="*/ 53 h 59"/>
                <a:gd name="T22" fmla="*/ 6 w 49"/>
                <a:gd name="T2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59">
                  <a:moveTo>
                    <a:pt x="6" y="59"/>
                  </a:moveTo>
                  <a:cubicBezTo>
                    <a:pt x="3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8" y="0"/>
                    <a:pt x="49" y="11"/>
                    <a:pt x="49" y="25"/>
                  </a:cubicBezTo>
                  <a:cubicBezTo>
                    <a:pt x="49" y="28"/>
                    <a:pt x="46" y="31"/>
                    <a:pt x="43" y="31"/>
                  </a:cubicBezTo>
                  <a:cubicBezTo>
                    <a:pt x="39" y="31"/>
                    <a:pt x="37" y="28"/>
                    <a:pt x="37" y="25"/>
                  </a:cubicBezTo>
                  <a:cubicBezTo>
                    <a:pt x="37" y="18"/>
                    <a:pt x="31" y="12"/>
                    <a:pt x="2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6"/>
                    <a:pt x="9" y="59"/>
                    <a:pt x="6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8">
              <a:extLst>
                <a:ext uri="{FF2B5EF4-FFF2-40B4-BE49-F238E27FC236}">
                  <a16:creationId xmlns:a16="http://schemas.microsoft.com/office/drawing/2014/main" xmlns="" id="{53F8CC3D-C19A-4331-BF60-2E8EDBAC4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14588" y="4505325"/>
              <a:ext cx="188913" cy="223837"/>
            </a:xfrm>
            <a:custGeom>
              <a:avLst/>
              <a:gdLst>
                <a:gd name="T0" fmla="*/ 85 w 113"/>
                <a:gd name="T1" fmla="*/ 134 h 134"/>
                <a:gd name="T2" fmla="*/ 6 w 113"/>
                <a:gd name="T3" fmla="*/ 134 h 134"/>
                <a:gd name="T4" fmla="*/ 0 w 113"/>
                <a:gd name="T5" fmla="*/ 128 h 134"/>
                <a:gd name="T6" fmla="*/ 6 w 113"/>
                <a:gd name="T7" fmla="*/ 122 h 134"/>
                <a:gd name="T8" fmla="*/ 80 w 113"/>
                <a:gd name="T9" fmla="*/ 122 h 134"/>
                <a:gd name="T10" fmla="*/ 84 w 113"/>
                <a:gd name="T11" fmla="*/ 107 h 134"/>
                <a:gd name="T12" fmla="*/ 101 w 113"/>
                <a:gd name="T13" fmla="*/ 6 h 134"/>
                <a:gd name="T14" fmla="*/ 107 w 113"/>
                <a:gd name="T15" fmla="*/ 0 h 134"/>
                <a:gd name="T16" fmla="*/ 113 w 113"/>
                <a:gd name="T17" fmla="*/ 6 h 134"/>
                <a:gd name="T18" fmla="*/ 96 w 113"/>
                <a:gd name="T19" fmla="*/ 111 h 134"/>
                <a:gd name="T20" fmla="*/ 91 w 113"/>
                <a:gd name="T21" fmla="*/ 129 h 134"/>
                <a:gd name="T22" fmla="*/ 85 w 113"/>
                <a:gd name="T2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134">
                  <a:moveTo>
                    <a:pt x="85" y="134"/>
                  </a:moveTo>
                  <a:cubicBezTo>
                    <a:pt x="6" y="134"/>
                    <a:pt x="6" y="134"/>
                    <a:pt x="6" y="134"/>
                  </a:cubicBezTo>
                  <a:cubicBezTo>
                    <a:pt x="2" y="134"/>
                    <a:pt x="0" y="131"/>
                    <a:pt x="0" y="128"/>
                  </a:cubicBezTo>
                  <a:cubicBezTo>
                    <a:pt x="0" y="125"/>
                    <a:pt x="2" y="122"/>
                    <a:pt x="6" y="122"/>
                  </a:cubicBezTo>
                  <a:cubicBezTo>
                    <a:pt x="80" y="122"/>
                    <a:pt x="80" y="122"/>
                    <a:pt x="80" y="122"/>
                  </a:cubicBezTo>
                  <a:cubicBezTo>
                    <a:pt x="81" y="118"/>
                    <a:pt x="82" y="113"/>
                    <a:pt x="84" y="107"/>
                  </a:cubicBezTo>
                  <a:cubicBezTo>
                    <a:pt x="95" y="75"/>
                    <a:pt x="100" y="41"/>
                    <a:pt x="101" y="6"/>
                  </a:cubicBezTo>
                  <a:cubicBezTo>
                    <a:pt x="101" y="3"/>
                    <a:pt x="104" y="0"/>
                    <a:pt x="107" y="0"/>
                  </a:cubicBezTo>
                  <a:cubicBezTo>
                    <a:pt x="111" y="0"/>
                    <a:pt x="113" y="3"/>
                    <a:pt x="113" y="6"/>
                  </a:cubicBezTo>
                  <a:cubicBezTo>
                    <a:pt x="112" y="42"/>
                    <a:pt x="106" y="77"/>
                    <a:pt x="96" y="111"/>
                  </a:cubicBezTo>
                  <a:cubicBezTo>
                    <a:pt x="92" y="121"/>
                    <a:pt x="91" y="129"/>
                    <a:pt x="91" y="129"/>
                  </a:cubicBezTo>
                  <a:cubicBezTo>
                    <a:pt x="90" y="132"/>
                    <a:pt x="88" y="134"/>
                    <a:pt x="85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9">
              <a:extLst>
                <a:ext uri="{FF2B5EF4-FFF2-40B4-BE49-F238E27FC236}">
                  <a16:creationId xmlns:a16="http://schemas.microsoft.com/office/drawing/2014/main" xmlns="" id="{03355436-ACAD-445B-A36E-F23C6CDB5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7900" y="4252913"/>
              <a:ext cx="171450" cy="476250"/>
            </a:xfrm>
            <a:custGeom>
              <a:avLst/>
              <a:gdLst>
                <a:gd name="T0" fmla="*/ 67 w 103"/>
                <a:gd name="T1" fmla="*/ 285 h 285"/>
                <a:gd name="T2" fmla="*/ 61 w 103"/>
                <a:gd name="T3" fmla="*/ 280 h 285"/>
                <a:gd name="T4" fmla="*/ 34 w 103"/>
                <a:gd name="T5" fmla="*/ 223 h 285"/>
                <a:gd name="T6" fmla="*/ 17 w 103"/>
                <a:gd name="T7" fmla="*/ 201 h 285"/>
                <a:gd name="T8" fmla="*/ 0 w 103"/>
                <a:gd name="T9" fmla="*/ 135 h 285"/>
                <a:gd name="T10" fmla="*/ 27 w 103"/>
                <a:gd name="T11" fmla="*/ 107 h 285"/>
                <a:gd name="T12" fmla="*/ 53 w 103"/>
                <a:gd name="T13" fmla="*/ 125 h 285"/>
                <a:gd name="T14" fmla="*/ 54 w 103"/>
                <a:gd name="T15" fmla="*/ 128 h 285"/>
                <a:gd name="T16" fmla="*/ 54 w 103"/>
                <a:gd name="T17" fmla="*/ 24 h 285"/>
                <a:gd name="T18" fmla="*/ 79 w 103"/>
                <a:gd name="T19" fmla="*/ 0 h 285"/>
                <a:gd name="T20" fmla="*/ 103 w 103"/>
                <a:gd name="T21" fmla="*/ 24 h 285"/>
                <a:gd name="T22" fmla="*/ 103 w 103"/>
                <a:gd name="T23" fmla="*/ 73 h 285"/>
                <a:gd name="T24" fmla="*/ 97 w 103"/>
                <a:gd name="T25" fmla="*/ 79 h 285"/>
                <a:gd name="T26" fmla="*/ 91 w 103"/>
                <a:gd name="T27" fmla="*/ 73 h 285"/>
                <a:gd name="T28" fmla="*/ 91 w 103"/>
                <a:gd name="T29" fmla="*/ 24 h 285"/>
                <a:gd name="T30" fmla="*/ 79 w 103"/>
                <a:gd name="T31" fmla="*/ 12 h 285"/>
                <a:gd name="T32" fmla="*/ 66 w 103"/>
                <a:gd name="T33" fmla="*/ 24 h 285"/>
                <a:gd name="T34" fmla="*/ 66 w 103"/>
                <a:gd name="T35" fmla="*/ 160 h 285"/>
                <a:gd name="T36" fmla="*/ 61 w 103"/>
                <a:gd name="T37" fmla="*/ 166 h 285"/>
                <a:gd name="T38" fmla="*/ 55 w 103"/>
                <a:gd name="T39" fmla="*/ 162 h 285"/>
                <a:gd name="T40" fmla="*/ 42 w 103"/>
                <a:gd name="T41" fmla="*/ 130 h 285"/>
                <a:gd name="T42" fmla="*/ 27 w 103"/>
                <a:gd name="T43" fmla="*/ 119 h 285"/>
                <a:gd name="T44" fmla="*/ 12 w 103"/>
                <a:gd name="T45" fmla="*/ 135 h 285"/>
                <a:gd name="T46" fmla="*/ 28 w 103"/>
                <a:gd name="T47" fmla="*/ 195 h 285"/>
                <a:gd name="T48" fmla="*/ 43 w 103"/>
                <a:gd name="T49" fmla="*/ 215 h 285"/>
                <a:gd name="T50" fmla="*/ 73 w 103"/>
                <a:gd name="T51" fmla="*/ 278 h 285"/>
                <a:gd name="T52" fmla="*/ 68 w 103"/>
                <a:gd name="T53" fmla="*/ 285 h 285"/>
                <a:gd name="T54" fmla="*/ 67 w 103"/>
                <a:gd name="T55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285">
                  <a:moveTo>
                    <a:pt x="67" y="285"/>
                  </a:moveTo>
                  <a:cubicBezTo>
                    <a:pt x="64" y="285"/>
                    <a:pt x="61" y="283"/>
                    <a:pt x="61" y="280"/>
                  </a:cubicBezTo>
                  <a:cubicBezTo>
                    <a:pt x="61" y="280"/>
                    <a:pt x="55" y="247"/>
                    <a:pt x="34" y="223"/>
                  </a:cubicBezTo>
                  <a:cubicBezTo>
                    <a:pt x="28" y="217"/>
                    <a:pt x="23" y="209"/>
                    <a:pt x="17" y="201"/>
                  </a:cubicBezTo>
                  <a:cubicBezTo>
                    <a:pt x="6" y="181"/>
                    <a:pt x="0" y="159"/>
                    <a:pt x="0" y="135"/>
                  </a:cubicBezTo>
                  <a:cubicBezTo>
                    <a:pt x="0" y="120"/>
                    <a:pt x="12" y="107"/>
                    <a:pt x="27" y="107"/>
                  </a:cubicBezTo>
                  <a:cubicBezTo>
                    <a:pt x="39" y="107"/>
                    <a:pt x="49" y="115"/>
                    <a:pt x="53" y="125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11"/>
                    <a:pt x="65" y="0"/>
                    <a:pt x="79" y="0"/>
                  </a:cubicBezTo>
                  <a:cubicBezTo>
                    <a:pt x="92" y="0"/>
                    <a:pt x="103" y="11"/>
                    <a:pt x="103" y="24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6"/>
                    <a:pt x="100" y="79"/>
                    <a:pt x="97" y="79"/>
                  </a:cubicBezTo>
                  <a:cubicBezTo>
                    <a:pt x="94" y="79"/>
                    <a:pt x="91" y="76"/>
                    <a:pt x="91" y="73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18"/>
                    <a:pt x="86" y="12"/>
                    <a:pt x="79" y="12"/>
                  </a:cubicBezTo>
                  <a:cubicBezTo>
                    <a:pt x="72" y="12"/>
                    <a:pt x="66" y="18"/>
                    <a:pt x="66" y="24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163"/>
                    <a:pt x="64" y="166"/>
                    <a:pt x="61" y="166"/>
                  </a:cubicBezTo>
                  <a:cubicBezTo>
                    <a:pt x="59" y="167"/>
                    <a:pt x="56" y="165"/>
                    <a:pt x="55" y="162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0" y="123"/>
                    <a:pt x="34" y="119"/>
                    <a:pt x="27" y="119"/>
                  </a:cubicBezTo>
                  <a:cubicBezTo>
                    <a:pt x="19" y="119"/>
                    <a:pt x="12" y="127"/>
                    <a:pt x="12" y="135"/>
                  </a:cubicBezTo>
                  <a:cubicBezTo>
                    <a:pt x="12" y="156"/>
                    <a:pt x="17" y="177"/>
                    <a:pt x="28" y="195"/>
                  </a:cubicBezTo>
                  <a:cubicBezTo>
                    <a:pt x="32" y="203"/>
                    <a:pt x="37" y="210"/>
                    <a:pt x="43" y="215"/>
                  </a:cubicBezTo>
                  <a:cubicBezTo>
                    <a:pt x="66" y="242"/>
                    <a:pt x="73" y="276"/>
                    <a:pt x="73" y="278"/>
                  </a:cubicBezTo>
                  <a:cubicBezTo>
                    <a:pt x="73" y="281"/>
                    <a:pt x="71" y="284"/>
                    <a:pt x="68" y="285"/>
                  </a:cubicBezTo>
                  <a:cubicBezTo>
                    <a:pt x="68" y="285"/>
                    <a:pt x="67" y="285"/>
                    <a:pt x="67" y="2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0">
              <a:extLst>
                <a:ext uri="{FF2B5EF4-FFF2-40B4-BE49-F238E27FC236}">
                  <a16:creationId xmlns:a16="http://schemas.microsoft.com/office/drawing/2014/main" xmlns="" id="{C706A75E-9B51-452F-B3A7-1E3FB5785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60625" y="4389438"/>
              <a:ext cx="82550" cy="123825"/>
            </a:xfrm>
            <a:custGeom>
              <a:avLst/>
              <a:gdLst>
                <a:gd name="T0" fmla="*/ 43 w 49"/>
                <a:gd name="T1" fmla="*/ 75 h 75"/>
                <a:gd name="T2" fmla="*/ 37 w 49"/>
                <a:gd name="T3" fmla="*/ 69 h 75"/>
                <a:gd name="T4" fmla="*/ 37 w 49"/>
                <a:gd name="T5" fmla="*/ 24 h 75"/>
                <a:gd name="T6" fmla="*/ 24 w 49"/>
                <a:gd name="T7" fmla="*/ 12 h 75"/>
                <a:gd name="T8" fmla="*/ 12 w 49"/>
                <a:gd name="T9" fmla="*/ 12 h 75"/>
                <a:gd name="T10" fmla="*/ 12 w 49"/>
                <a:gd name="T11" fmla="*/ 53 h 75"/>
                <a:gd name="T12" fmla="*/ 6 w 49"/>
                <a:gd name="T13" fmla="*/ 59 h 75"/>
                <a:gd name="T14" fmla="*/ 0 w 49"/>
                <a:gd name="T15" fmla="*/ 53 h 75"/>
                <a:gd name="T16" fmla="*/ 0 w 49"/>
                <a:gd name="T17" fmla="*/ 6 h 75"/>
                <a:gd name="T18" fmla="*/ 6 w 49"/>
                <a:gd name="T19" fmla="*/ 0 h 75"/>
                <a:gd name="T20" fmla="*/ 24 w 49"/>
                <a:gd name="T21" fmla="*/ 0 h 75"/>
                <a:gd name="T22" fmla="*/ 49 w 49"/>
                <a:gd name="T23" fmla="*/ 24 h 75"/>
                <a:gd name="T24" fmla="*/ 49 w 49"/>
                <a:gd name="T25" fmla="*/ 69 h 75"/>
                <a:gd name="T26" fmla="*/ 43 w 49"/>
                <a:gd name="T2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75">
                  <a:moveTo>
                    <a:pt x="43" y="75"/>
                  </a:moveTo>
                  <a:cubicBezTo>
                    <a:pt x="39" y="75"/>
                    <a:pt x="37" y="72"/>
                    <a:pt x="37" y="69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17"/>
                    <a:pt x="31" y="12"/>
                    <a:pt x="2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6"/>
                    <a:pt x="9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9" y="72"/>
                    <a:pt x="46" y="75"/>
                    <a:pt x="4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1">
              <a:extLst>
                <a:ext uri="{FF2B5EF4-FFF2-40B4-BE49-F238E27FC236}">
                  <a16:creationId xmlns:a16="http://schemas.microsoft.com/office/drawing/2014/main" xmlns="" id="{60D0B003-DBF2-4A70-A687-1C98278A5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22538" y="4427538"/>
              <a:ext cx="80963" cy="98425"/>
            </a:xfrm>
            <a:custGeom>
              <a:avLst/>
              <a:gdLst>
                <a:gd name="T0" fmla="*/ 42 w 48"/>
                <a:gd name="T1" fmla="*/ 59 h 59"/>
                <a:gd name="T2" fmla="*/ 36 w 48"/>
                <a:gd name="T3" fmla="*/ 53 h 59"/>
                <a:gd name="T4" fmla="*/ 36 w 48"/>
                <a:gd name="T5" fmla="*/ 25 h 59"/>
                <a:gd name="T6" fmla="*/ 24 w 48"/>
                <a:gd name="T7" fmla="*/ 12 h 59"/>
                <a:gd name="T8" fmla="*/ 6 w 48"/>
                <a:gd name="T9" fmla="*/ 12 h 59"/>
                <a:gd name="T10" fmla="*/ 0 w 48"/>
                <a:gd name="T11" fmla="*/ 6 h 59"/>
                <a:gd name="T12" fmla="*/ 6 w 48"/>
                <a:gd name="T13" fmla="*/ 0 h 59"/>
                <a:gd name="T14" fmla="*/ 24 w 48"/>
                <a:gd name="T15" fmla="*/ 0 h 59"/>
                <a:gd name="T16" fmla="*/ 48 w 48"/>
                <a:gd name="T17" fmla="*/ 25 h 59"/>
                <a:gd name="T18" fmla="*/ 48 w 48"/>
                <a:gd name="T19" fmla="*/ 53 h 59"/>
                <a:gd name="T20" fmla="*/ 42 w 48"/>
                <a:gd name="T2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59">
                  <a:moveTo>
                    <a:pt x="42" y="59"/>
                  </a:moveTo>
                  <a:cubicBezTo>
                    <a:pt x="39" y="59"/>
                    <a:pt x="36" y="57"/>
                    <a:pt x="36" y="53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18"/>
                    <a:pt x="31" y="12"/>
                    <a:pt x="24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7" y="0"/>
                    <a:pt x="48" y="11"/>
                    <a:pt x="48" y="2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8" y="57"/>
                    <a:pt x="46" y="59"/>
                    <a:pt x="4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2">
              <a:extLst>
                <a:ext uri="{FF2B5EF4-FFF2-40B4-BE49-F238E27FC236}">
                  <a16:creationId xmlns:a16="http://schemas.microsoft.com/office/drawing/2014/main" xmlns="" id="{9D1CEDF2-2089-4F24-8FA6-33177FBDE8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24100" y="4751388"/>
              <a:ext cx="258763" cy="112712"/>
            </a:xfrm>
            <a:custGeom>
              <a:avLst/>
              <a:gdLst>
                <a:gd name="T0" fmla="*/ 149 w 155"/>
                <a:gd name="T1" fmla="*/ 68 h 68"/>
                <a:gd name="T2" fmla="*/ 6 w 155"/>
                <a:gd name="T3" fmla="*/ 68 h 68"/>
                <a:gd name="T4" fmla="*/ 0 w 155"/>
                <a:gd name="T5" fmla="*/ 62 h 68"/>
                <a:gd name="T6" fmla="*/ 0 w 155"/>
                <a:gd name="T7" fmla="*/ 6 h 68"/>
                <a:gd name="T8" fmla="*/ 6 w 155"/>
                <a:gd name="T9" fmla="*/ 0 h 68"/>
                <a:gd name="T10" fmla="*/ 149 w 155"/>
                <a:gd name="T11" fmla="*/ 0 h 68"/>
                <a:gd name="T12" fmla="*/ 155 w 155"/>
                <a:gd name="T13" fmla="*/ 6 h 68"/>
                <a:gd name="T14" fmla="*/ 155 w 155"/>
                <a:gd name="T15" fmla="*/ 62 h 68"/>
                <a:gd name="T16" fmla="*/ 149 w 155"/>
                <a:gd name="T17" fmla="*/ 68 h 68"/>
                <a:gd name="T18" fmla="*/ 12 w 155"/>
                <a:gd name="T19" fmla="*/ 56 h 68"/>
                <a:gd name="T20" fmla="*/ 143 w 155"/>
                <a:gd name="T21" fmla="*/ 56 h 68"/>
                <a:gd name="T22" fmla="*/ 143 w 155"/>
                <a:gd name="T23" fmla="*/ 12 h 68"/>
                <a:gd name="T24" fmla="*/ 12 w 155"/>
                <a:gd name="T25" fmla="*/ 12 h 68"/>
                <a:gd name="T26" fmla="*/ 12 w 155"/>
                <a:gd name="T27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68">
                  <a:moveTo>
                    <a:pt x="149" y="68"/>
                  </a:moveTo>
                  <a:cubicBezTo>
                    <a:pt x="6" y="68"/>
                    <a:pt x="6" y="68"/>
                    <a:pt x="6" y="68"/>
                  </a:cubicBezTo>
                  <a:cubicBezTo>
                    <a:pt x="3" y="68"/>
                    <a:pt x="0" y="65"/>
                    <a:pt x="0" y="6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2" y="0"/>
                    <a:pt x="155" y="2"/>
                    <a:pt x="155" y="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5" y="65"/>
                    <a:pt x="152" y="68"/>
                    <a:pt x="149" y="68"/>
                  </a:cubicBezTo>
                  <a:close/>
                  <a:moveTo>
                    <a:pt x="12" y="56"/>
                  </a:moveTo>
                  <a:cubicBezTo>
                    <a:pt x="143" y="56"/>
                    <a:pt x="143" y="56"/>
                    <a:pt x="143" y="56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3">
              <a:extLst>
                <a:ext uri="{FF2B5EF4-FFF2-40B4-BE49-F238E27FC236}">
                  <a16:creationId xmlns:a16="http://schemas.microsoft.com/office/drawing/2014/main" xmlns="" id="{50C686B9-BF09-422D-9611-25714ED6B7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01900" y="4789488"/>
              <a:ext cx="38100" cy="36512"/>
            </a:xfrm>
            <a:custGeom>
              <a:avLst/>
              <a:gdLst>
                <a:gd name="T0" fmla="*/ 11 w 23"/>
                <a:gd name="T1" fmla="*/ 22 h 22"/>
                <a:gd name="T2" fmla="*/ 0 w 23"/>
                <a:gd name="T3" fmla="*/ 11 h 22"/>
                <a:gd name="T4" fmla="*/ 11 w 23"/>
                <a:gd name="T5" fmla="*/ 0 h 22"/>
                <a:gd name="T6" fmla="*/ 23 w 23"/>
                <a:gd name="T7" fmla="*/ 11 h 22"/>
                <a:gd name="T8" fmla="*/ 11 w 23"/>
                <a:gd name="T9" fmla="*/ 22 h 22"/>
                <a:gd name="T10" fmla="*/ 11 w 23"/>
                <a:gd name="T11" fmla="*/ 10 h 22"/>
                <a:gd name="T12" fmla="*/ 11 w 23"/>
                <a:gd name="T13" fmla="*/ 11 h 22"/>
                <a:gd name="T14" fmla="*/ 12 w 23"/>
                <a:gd name="T15" fmla="*/ 11 h 22"/>
                <a:gd name="T16" fmla="*/ 11 w 23"/>
                <a:gd name="T17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2">
                  <a:moveTo>
                    <a:pt x="11" y="22"/>
                  </a:move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1"/>
                  </a:cubicBezTo>
                  <a:cubicBezTo>
                    <a:pt x="23" y="17"/>
                    <a:pt x="17" y="22"/>
                    <a:pt x="11" y="22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1"/>
                  </a:cubicBezTo>
                  <a:cubicBezTo>
                    <a:pt x="11" y="12"/>
                    <a:pt x="12" y="12"/>
                    <a:pt x="12" y="11"/>
                  </a:cubicBezTo>
                  <a:cubicBezTo>
                    <a:pt x="12" y="10"/>
                    <a:pt x="12" y="10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7" name="Oval 60">
            <a:extLst>
              <a:ext uri="{FF2B5EF4-FFF2-40B4-BE49-F238E27FC236}">
                <a16:creationId xmlns:a16="http://schemas.microsoft.com/office/drawing/2014/main" xmlns="" id="{2B148EB6-24EF-423B-A94D-33DA144CE5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7762" y="2481686"/>
            <a:ext cx="2352675" cy="2353745"/>
          </a:xfrm>
          <a:prstGeom prst="ellipse">
            <a:avLst/>
          </a:prstGeom>
          <a:solidFill>
            <a:schemeClr val="bg1">
              <a:alpha val="2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lt1"/>
              </a:solidFill>
            </a:endParaRPr>
          </a:p>
        </p:txBody>
      </p:sp>
      <p:sp>
        <p:nvSpPr>
          <p:cNvPr id="138" name="Oval 59">
            <a:extLst>
              <a:ext uri="{FF2B5EF4-FFF2-40B4-BE49-F238E27FC236}">
                <a16:creationId xmlns:a16="http://schemas.microsoft.com/office/drawing/2014/main" xmlns="" id="{AA536867-507A-4D45-A157-03281503F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557" y="2835642"/>
            <a:ext cx="1645084" cy="1645832"/>
          </a:xfrm>
          <a:prstGeom prst="ellipse">
            <a:avLst/>
          </a:prstGeom>
          <a:solidFill>
            <a:srgbClr val="06162D">
              <a:alpha val="8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7302A28D-9E77-44DE-9592-7CD7C0138F67}"/>
              </a:ext>
            </a:extLst>
          </p:cNvPr>
          <p:cNvGrpSpPr/>
          <p:nvPr/>
        </p:nvGrpSpPr>
        <p:grpSpPr>
          <a:xfrm>
            <a:off x="2537455" y="3142168"/>
            <a:ext cx="801444" cy="840645"/>
            <a:chOff x="3768725" y="2959100"/>
            <a:chExt cx="876300" cy="919163"/>
          </a:xfrm>
          <a:solidFill>
            <a:schemeClr val="bg1"/>
          </a:solidFill>
          <a:effectLst/>
        </p:grpSpPr>
        <p:sp>
          <p:nvSpPr>
            <p:cNvPr id="98" name="Freeform 3579">
              <a:extLst>
                <a:ext uri="{FF2B5EF4-FFF2-40B4-BE49-F238E27FC236}">
                  <a16:creationId xmlns:a16="http://schemas.microsoft.com/office/drawing/2014/main" xmlns="" id="{4802886D-6935-4E8A-8B7C-D1A78C63D7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3988" y="2959100"/>
              <a:ext cx="485775" cy="488950"/>
            </a:xfrm>
            <a:custGeom>
              <a:avLst/>
              <a:gdLst>
                <a:gd name="T0" fmla="*/ 143 w 286"/>
                <a:gd name="T1" fmla="*/ 286 h 286"/>
                <a:gd name="T2" fmla="*/ 139 w 286"/>
                <a:gd name="T3" fmla="*/ 284 h 286"/>
                <a:gd name="T4" fmla="*/ 101 w 286"/>
                <a:gd name="T5" fmla="*/ 246 h 286"/>
                <a:gd name="T6" fmla="*/ 47 w 286"/>
                <a:gd name="T7" fmla="*/ 246 h 286"/>
                <a:gd name="T8" fmla="*/ 41 w 286"/>
                <a:gd name="T9" fmla="*/ 240 h 286"/>
                <a:gd name="T10" fmla="*/ 41 w 286"/>
                <a:gd name="T11" fmla="*/ 186 h 286"/>
                <a:gd name="T12" fmla="*/ 2 w 286"/>
                <a:gd name="T13" fmla="*/ 147 h 286"/>
                <a:gd name="T14" fmla="*/ 2 w 286"/>
                <a:gd name="T15" fmla="*/ 139 h 286"/>
                <a:gd name="T16" fmla="*/ 41 w 286"/>
                <a:gd name="T17" fmla="*/ 101 h 286"/>
                <a:gd name="T18" fmla="*/ 41 w 286"/>
                <a:gd name="T19" fmla="*/ 47 h 286"/>
                <a:gd name="T20" fmla="*/ 47 w 286"/>
                <a:gd name="T21" fmla="*/ 41 h 286"/>
                <a:gd name="T22" fmla="*/ 101 w 286"/>
                <a:gd name="T23" fmla="*/ 41 h 286"/>
                <a:gd name="T24" fmla="*/ 139 w 286"/>
                <a:gd name="T25" fmla="*/ 2 h 286"/>
                <a:gd name="T26" fmla="*/ 147 w 286"/>
                <a:gd name="T27" fmla="*/ 2 h 286"/>
                <a:gd name="T28" fmla="*/ 185 w 286"/>
                <a:gd name="T29" fmla="*/ 41 h 286"/>
                <a:gd name="T30" fmla="*/ 239 w 286"/>
                <a:gd name="T31" fmla="*/ 41 h 286"/>
                <a:gd name="T32" fmla="*/ 245 w 286"/>
                <a:gd name="T33" fmla="*/ 47 h 286"/>
                <a:gd name="T34" fmla="*/ 245 w 286"/>
                <a:gd name="T35" fmla="*/ 101 h 286"/>
                <a:gd name="T36" fmla="*/ 284 w 286"/>
                <a:gd name="T37" fmla="*/ 139 h 286"/>
                <a:gd name="T38" fmla="*/ 284 w 286"/>
                <a:gd name="T39" fmla="*/ 147 h 286"/>
                <a:gd name="T40" fmla="*/ 245 w 286"/>
                <a:gd name="T41" fmla="*/ 186 h 286"/>
                <a:gd name="T42" fmla="*/ 245 w 286"/>
                <a:gd name="T43" fmla="*/ 240 h 286"/>
                <a:gd name="T44" fmla="*/ 239 w 286"/>
                <a:gd name="T45" fmla="*/ 246 h 286"/>
                <a:gd name="T46" fmla="*/ 185 w 286"/>
                <a:gd name="T47" fmla="*/ 246 h 286"/>
                <a:gd name="T48" fmla="*/ 147 w 286"/>
                <a:gd name="T49" fmla="*/ 284 h 286"/>
                <a:gd name="T50" fmla="*/ 143 w 286"/>
                <a:gd name="T51" fmla="*/ 286 h 286"/>
                <a:gd name="T52" fmla="*/ 53 w 286"/>
                <a:gd name="T53" fmla="*/ 234 h 286"/>
                <a:gd name="T54" fmla="*/ 103 w 286"/>
                <a:gd name="T55" fmla="*/ 234 h 286"/>
                <a:gd name="T56" fmla="*/ 107 w 286"/>
                <a:gd name="T57" fmla="*/ 235 h 286"/>
                <a:gd name="T58" fmla="*/ 143 w 286"/>
                <a:gd name="T59" fmla="*/ 271 h 286"/>
                <a:gd name="T60" fmla="*/ 179 w 286"/>
                <a:gd name="T61" fmla="*/ 235 h 286"/>
                <a:gd name="T62" fmla="*/ 183 w 286"/>
                <a:gd name="T63" fmla="*/ 234 h 286"/>
                <a:gd name="T64" fmla="*/ 233 w 286"/>
                <a:gd name="T65" fmla="*/ 234 h 286"/>
                <a:gd name="T66" fmla="*/ 233 w 286"/>
                <a:gd name="T67" fmla="*/ 183 h 286"/>
                <a:gd name="T68" fmla="*/ 235 w 286"/>
                <a:gd name="T69" fmla="*/ 179 h 286"/>
                <a:gd name="T70" fmla="*/ 271 w 286"/>
                <a:gd name="T71" fmla="*/ 143 h 286"/>
                <a:gd name="T72" fmla="*/ 235 w 286"/>
                <a:gd name="T73" fmla="*/ 107 h 286"/>
                <a:gd name="T74" fmla="*/ 233 w 286"/>
                <a:gd name="T75" fmla="*/ 103 h 286"/>
                <a:gd name="T76" fmla="*/ 233 w 286"/>
                <a:gd name="T77" fmla="*/ 53 h 286"/>
                <a:gd name="T78" fmla="*/ 183 w 286"/>
                <a:gd name="T79" fmla="*/ 53 h 286"/>
                <a:gd name="T80" fmla="*/ 179 w 286"/>
                <a:gd name="T81" fmla="*/ 51 h 286"/>
                <a:gd name="T82" fmla="*/ 143 w 286"/>
                <a:gd name="T83" fmla="*/ 15 h 286"/>
                <a:gd name="T84" fmla="*/ 107 w 286"/>
                <a:gd name="T85" fmla="*/ 51 h 286"/>
                <a:gd name="T86" fmla="*/ 103 w 286"/>
                <a:gd name="T87" fmla="*/ 53 h 286"/>
                <a:gd name="T88" fmla="*/ 53 w 286"/>
                <a:gd name="T89" fmla="*/ 53 h 286"/>
                <a:gd name="T90" fmla="*/ 53 w 286"/>
                <a:gd name="T91" fmla="*/ 103 h 286"/>
                <a:gd name="T92" fmla="*/ 51 w 286"/>
                <a:gd name="T93" fmla="*/ 107 h 286"/>
                <a:gd name="T94" fmla="*/ 15 w 286"/>
                <a:gd name="T95" fmla="*/ 143 h 286"/>
                <a:gd name="T96" fmla="*/ 51 w 286"/>
                <a:gd name="T97" fmla="*/ 179 h 286"/>
                <a:gd name="T98" fmla="*/ 53 w 286"/>
                <a:gd name="T99" fmla="*/ 183 h 286"/>
                <a:gd name="T100" fmla="*/ 53 w 286"/>
                <a:gd name="T101" fmla="*/ 23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6" h="286">
                  <a:moveTo>
                    <a:pt x="143" y="286"/>
                  </a:moveTo>
                  <a:cubicBezTo>
                    <a:pt x="141" y="286"/>
                    <a:pt x="140" y="285"/>
                    <a:pt x="139" y="284"/>
                  </a:cubicBezTo>
                  <a:cubicBezTo>
                    <a:pt x="101" y="246"/>
                    <a:pt x="101" y="246"/>
                    <a:pt x="101" y="246"/>
                  </a:cubicBezTo>
                  <a:cubicBezTo>
                    <a:pt x="47" y="246"/>
                    <a:pt x="47" y="246"/>
                    <a:pt x="47" y="246"/>
                  </a:cubicBezTo>
                  <a:cubicBezTo>
                    <a:pt x="43" y="246"/>
                    <a:pt x="41" y="243"/>
                    <a:pt x="41" y="240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2" y="147"/>
                    <a:pt x="2" y="147"/>
                    <a:pt x="2" y="147"/>
                  </a:cubicBezTo>
                  <a:cubicBezTo>
                    <a:pt x="0" y="145"/>
                    <a:pt x="0" y="141"/>
                    <a:pt x="2" y="139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3"/>
                    <a:pt x="43" y="41"/>
                    <a:pt x="47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41" y="0"/>
                    <a:pt x="145" y="0"/>
                    <a:pt x="147" y="2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239" y="41"/>
                    <a:pt x="239" y="41"/>
                    <a:pt x="239" y="41"/>
                  </a:cubicBezTo>
                  <a:cubicBezTo>
                    <a:pt x="243" y="41"/>
                    <a:pt x="245" y="43"/>
                    <a:pt x="245" y="47"/>
                  </a:cubicBezTo>
                  <a:cubicBezTo>
                    <a:pt x="245" y="101"/>
                    <a:pt x="245" y="101"/>
                    <a:pt x="245" y="101"/>
                  </a:cubicBezTo>
                  <a:cubicBezTo>
                    <a:pt x="284" y="139"/>
                    <a:pt x="284" y="139"/>
                    <a:pt x="284" y="139"/>
                  </a:cubicBezTo>
                  <a:cubicBezTo>
                    <a:pt x="286" y="141"/>
                    <a:pt x="286" y="145"/>
                    <a:pt x="284" y="147"/>
                  </a:cubicBezTo>
                  <a:cubicBezTo>
                    <a:pt x="245" y="186"/>
                    <a:pt x="245" y="186"/>
                    <a:pt x="245" y="186"/>
                  </a:cubicBezTo>
                  <a:cubicBezTo>
                    <a:pt x="245" y="240"/>
                    <a:pt x="245" y="240"/>
                    <a:pt x="245" y="240"/>
                  </a:cubicBezTo>
                  <a:cubicBezTo>
                    <a:pt x="245" y="243"/>
                    <a:pt x="243" y="246"/>
                    <a:pt x="239" y="246"/>
                  </a:cubicBezTo>
                  <a:cubicBezTo>
                    <a:pt x="185" y="246"/>
                    <a:pt x="185" y="246"/>
                    <a:pt x="185" y="246"/>
                  </a:cubicBezTo>
                  <a:cubicBezTo>
                    <a:pt x="147" y="284"/>
                    <a:pt x="147" y="284"/>
                    <a:pt x="147" y="284"/>
                  </a:cubicBezTo>
                  <a:cubicBezTo>
                    <a:pt x="146" y="285"/>
                    <a:pt x="145" y="286"/>
                    <a:pt x="143" y="286"/>
                  </a:cubicBezTo>
                  <a:close/>
                  <a:moveTo>
                    <a:pt x="53" y="234"/>
                  </a:moveTo>
                  <a:cubicBezTo>
                    <a:pt x="103" y="234"/>
                    <a:pt x="103" y="234"/>
                    <a:pt x="103" y="234"/>
                  </a:cubicBezTo>
                  <a:cubicBezTo>
                    <a:pt x="105" y="234"/>
                    <a:pt x="106" y="234"/>
                    <a:pt x="107" y="235"/>
                  </a:cubicBezTo>
                  <a:cubicBezTo>
                    <a:pt x="143" y="271"/>
                    <a:pt x="143" y="271"/>
                    <a:pt x="143" y="271"/>
                  </a:cubicBezTo>
                  <a:cubicBezTo>
                    <a:pt x="179" y="235"/>
                    <a:pt x="179" y="235"/>
                    <a:pt x="179" y="235"/>
                  </a:cubicBezTo>
                  <a:cubicBezTo>
                    <a:pt x="180" y="234"/>
                    <a:pt x="181" y="234"/>
                    <a:pt x="183" y="234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183"/>
                    <a:pt x="233" y="183"/>
                    <a:pt x="233" y="183"/>
                  </a:cubicBezTo>
                  <a:cubicBezTo>
                    <a:pt x="233" y="181"/>
                    <a:pt x="234" y="180"/>
                    <a:pt x="235" y="179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34" y="106"/>
                    <a:pt x="233" y="105"/>
                    <a:pt x="233" y="103"/>
                  </a:cubicBezTo>
                  <a:cubicBezTo>
                    <a:pt x="233" y="53"/>
                    <a:pt x="233" y="53"/>
                    <a:pt x="233" y="53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81" y="53"/>
                    <a:pt x="180" y="52"/>
                    <a:pt x="179" y="51"/>
                  </a:cubicBezTo>
                  <a:cubicBezTo>
                    <a:pt x="143" y="15"/>
                    <a:pt x="143" y="15"/>
                    <a:pt x="143" y="15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6" y="52"/>
                    <a:pt x="105" y="53"/>
                    <a:pt x="10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3" y="105"/>
                    <a:pt x="52" y="106"/>
                    <a:pt x="51" y="107"/>
                  </a:cubicBezTo>
                  <a:cubicBezTo>
                    <a:pt x="15" y="143"/>
                    <a:pt x="15" y="143"/>
                    <a:pt x="15" y="143"/>
                  </a:cubicBezTo>
                  <a:cubicBezTo>
                    <a:pt x="51" y="179"/>
                    <a:pt x="51" y="179"/>
                    <a:pt x="51" y="179"/>
                  </a:cubicBezTo>
                  <a:cubicBezTo>
                    <a:pt x="52" y="180"/>
                    <a:pt x="53" y="181"/>
                    <a:pt x="53" y="183"/>
                  </a:cubicBezTo>
                  <a:lnTo>
                    <a:pt x="53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580">
              <a:extLst>
                <a:ext uri="{FF2B5EF4-FFF2-40B4-BE49-F238E27FC236}">
                  <a16:creationId xmlns:a16="http://schemas.microsoft.com/office/drawing/2014/main" xmlns="" id="{34A94061-0E37-4DD9-93CB-0C1C249827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8288" y="3074988"/>
              <a:ext cx="257175" cy="258763"/>
            </a:xfrm>
            <a:custGeom>
              <a:avLst/>
              <a:gdLst>
                <a:gd name="T0" fmla="*/ 76 w 152"/>
                <a:gd name="T1" fmla="*/ 151 h 151"/>
                <a:gd name="T2" fmla="*/ 0 w 152"/>
                <a:gd name="T3" fmla="*/ 75 h 151"/>
                <a:gd name="T4" fmla="*/ 76 w 152"/>
                <a:gd name="T5" fmla="*/ 0 h 151"/>
                <a:gd name="T6" fmla="*/ 152 w 152"/>
                <a:gd name="T7" fmla="*/ 75 h 151"/>
                <a:gd name="T8" fmla="*/ 76 w 152"/>
                <a:gd name="T9" fmla="*/ 151 h 151"/>
                <a:gd name="T10" fmla="*/ 76 w 152"/>
                <a:gd name="T11" fmla="*/ 12 h 151"/>
                <a:gd name="T12" fmla="*/ 12 w 152"/>
                <a:gd name="T13" fmla="*/ 75 h 151"/>
                <a:gd name="T14" fmla="*/ 76 w 152"/>
                <a:gd name="T15" fmla="*/ 139 h 151"/>
                <a:gd name="T16" fmla="*/ 140 w 152"/>
                <a:gd name="T17" fmla="*/ 75 h 151"/>
                <a:gd name="T18" fmla="*/ 76 w 152"/>
                <a:gd name="T19" fmla="*/ 1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1">
                  <a:moveTo>
                    <a:pt x="76" y="151"/>
                  </a:moveTo>
                  <a:cubicBezTo>
                    <a:pt x="34" y="151"/>
                    <a:pt x="0" y="117"/>
                    <a:pt x="0" y="75"/>
                  </a:cubicBezTo>
                  <a:cubicBezTo>
                    <a:pt x="0" y="33"/>
                    <a:pt x="34" y="0"/>
                    <a:pt x="76" y="0"/>
                  </a:cubicBezTo>
                  <a:cubicBezTo>
                    <a:pt x="118" y="0"/>
                    <a:pt x="152" y="33"/>
                    <a:pt x="152" y="75"/>
                  </a:cubicBezTo>
                  <a:cubicBezTo>
                    <a:pt x="152" y="117"/>
                    <a:pt x="118" y="151"/>
                    <a:pt x="76" y="151"/>
                  </a:cubicBezTo>
                  <a:close/>
                  <a:moveTo>
                    <a:pt x="76" y="12"/>
                  </a:moveTo>
                  <a:cubicBezTo>
                    <a:pt x="41" y="12"/>
                    <a:pt x="12" y="40"/>
                    <a:pt x="12" y="75"/>
                  </a:cubicBezTo>
                  <a:cubicBezTo>
                    <a:pt x="12" y="110"/>
                    <a:pt x="41" y="139"/>
                    <a:pt x="76" y="139"/>
                  </a:cubicBezTo>
                  <a:cubicBezTo>
                    <a:pt x="111" y="139"/>
                    <a:pt x="140" y="110"/>
                    <a:pt x="140" y="75"/>
                  </a:cubicBezTo>
                  <a:cubicBezTo>
                    <a:pt x="140" y="40"/>
                    <a:pt x="111" y="12"/>
                    <a:pt x="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581">
              <a:extLst>
                <a:ext uri="{FF2B5EF4-FFF2-40B4-BE49-F238E27FC236}">
                  <a16:creationId xmlns:a16="http://schemas.microsoft.com/office/drawing/2014/main" xmlns="" id="{DD649B2B-3E9C-4A9D-AF04-E1E84B19B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7350" y="3117850"/>
              <a:ext cx="95250" cy="95250"/>
            </a:xfrm>
            <a:custGeom>
              <a:avLst/>
              <a:gdLst>
                <a:gd name="T0" fmla="*/ 50 w 56"/>
                <a:gd name="T1" fmla="*/ 56 h 56"/>
                <a:gd name="T2" fmla="*/ 44 w 56"/>
                <a:gd name="T3" fmla="*/ 50 h 56"/>
                <a:gd name="T4" fmla="*/ 6 w 56"/>
                <a:gd name="T5" fmla="*/ 12 h 56"/>
                <a:gd name="T6" fmla="*/ 0 w 56"/>
                <a:gd name="T7" fmla="*/ 6 h 56"/>
                <a:gd name="T8" fmla="*/ 6 w 56"/>
                <a:gd name="T9" fmla="*/ 0 h 56"/>
                <a:gd name="T10" fmla="*/ 56 w 56"/>
                <a:gd name="T11" fmla="*/ 50 h 56"/>
                <a:gd name="T12" fmla="*/ 50 w 56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6">
                  <a:moveTo>
                    <a:pt x="50" y="56"/>
                  </a:moveTo>
                  <a:cubicBezTo>
                    <a:pt x="47" y="56"/>
                    <a:pt x="44" y="53"/>
                    <a:pt x="44" y="50"/>
                  </a:cubicBezTo>
                  <a:cubicBezTo>
                    <a:pt x="44" y="29"/>
                    <a:pt x="27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4" y="0"/>
                    <a:pt x="56" y="23"/>
                    <a:pt x="56" y="50"/>
                  </a:cubicBezTo>
                  <a:cubicBezTo>
                    <a:pt x="56" y="53"/>
                    <a:pt x="53" y="56"/>
                    <a:pt x="5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582">
              <a:extLst>
                <a:ext uri="{FF2B5EF4-FFF2-40B4-BE49-F238E27FC236}">
                  <a16:creationId xmlns:a16="http://schemas.microsoft.com/office/drawing/2014/main" xmlns="" id="{A9588AFE-242A-4210-85C4-D38B747167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8725" y="3490913"/>
              <a:ext cx="876300" cy="252413"/>
            </a:xfrm>
            <a:custGeom>
              <a:avLst/>
              <a:gdLst>
                <a:gd name="T0" fmla="*/ 499 w 516"/>
                <a:gd name="T1" fmla="*/ 148 h 148"/>
                <a:gd name="T2" fmla="*/ 17 w 516"/>
                <a:gd name="T3" fmla="*/ 148 h 148"/>
                <a:gd name="T4" fmla="*/ 3 w 516"/>
                <a:gd name="T5" fmla="*/ 139 h 148"/>
                <a:gd name="T6" fmla="*/ 5 w 516"/>
                <a:gd name="T7" fmla="*/ 122 h 148"/>
                <a:gd name="T8" fmla="*/ 93 w 516"/>
                <a:gd name="T9" fmla="*/ 11 h 148"/>
                <a:gd name="T10" fmla="*/ 114 w 516"/>
                <a:gd name="T11" fmla="*/ 0 h 148"/>
                <a:gd name="T12" fmla="*/ 402 w 516"/>
                <a:gd name="T13" fmla="*/ 0 h 148"/>
                <a:gd name="T14" fmla="*/ 423 w 516"/>
                <a:gd name="T15" fmla="*/ 11 h 148"/>
                <a:gd name="T16" fmla="*/ 512 w 516"/>
                <a:gd name="T17" fmla="*/ 122 h 148"/>
                <a:gd name="T18" fmla="*/ 513 w 516"/>
                <a:gd name="T19" fmla="*/ 139 h 148"/>
                <a:gd name="T20" fmla="*/ 499 w 516"/>
                <a:gd name="T21" fmla="*/ 148 h 148"/>
                <a:gd name="T22" fmla="*/ 114 w 516"/>
                <a:gd name="T23" fmla="*/ 12 h 148"/>
                <a:gd name="T24" fmla="*/ 102 w 516"/>
                <a:gd name="T25" fmla="*/ 18 h 148"/>
                <a:gd name="T26" fmla="*/ 14 w 516"/>
                <a:gd name="T27" fmla="*/ 130 h 148"/>
                <a:gd name="T28" fmla="*/ 13 w 516"/>
                <a:gd name="T29" fmla="*/ 134 h 148"/>
                <a:gd name="T30" fmla="*/ 17 w 516"/>
                <a:gd name="T31" fmla="*/ 136 h 148"/>
                <a:gd name="T32" fmla="*/ 499 w 516"/>
                <a:gd name="T33" fmla="*/ 136 h 148"/>
                <a:gd name="T34" fmla="*/ 503 w 516"/>
                <a:gd name="T35" fmla="*/ 134 h 148"/>
                <a:gd name="T36" fmla="*/ 502 w 516"/>
                <a:gd name="T37" fmla="*/ 130 h 148"/>
                <a:gd name="T38" fmla="*/ 414 w 516"/>
                <a:gd name="T39" fmla="*/ 18 h 148"/>
                <a:gd name="T40" fmla="*/ 402 w 516"/>
                <a:gd name="T41" fmla="*/ 12 h 148"/>
                <a:gd name="T42" fmla="*/ 114 w 516"/>
                <a:gd name="T43" fmla="*/ 1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6" h="148">
                  <a:moveTo>
                    <a:pt x="499" y="148"/>
                  </a:moveTo>
                  <a:cubicBezTo>
                    <a:pt x="17" y="148"/>
                    <a:pt x="17" y="148"/>
                    <a:pt x="17" y="148"/>
                  </a:cubicBezTo>
                  <a:cubicBezTo>
                    <a:pt x="11" y="148"/>
                    <a:pt x="5" y="145"/>
                    <a:pt x="3" y="139"/>
                  </a:cubicBezTo>
                  <a:cubicBezTo>
                    <a:pt x="0" y="134"/>
                    <a:pt x="1" y="127"/>
                    <a:pt x="5" y="122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8" y="4"/>
                    <a:pt x="106" y="0"/>
                    <a:pt x="114" y="0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410" y="0"/>
                    <a:pt x="418" y="4"/>
                    <a:pt x="423" y="11"/>
                  </a:cubicBezTo>
                  <a:cubicBezTo>
                    <a:pt x="512" y="122"/>
                    <a:pt x="512" y="122"/>
                    <a:pt x="512" y="122"/>
                  </a:cubicBezTo>
                  <a:cubicBezTo>
                    <a:pt x="515" y="127"/>
                    <a:pt x="516" y="134"/>
                    <a:pt x="513" y="139"/>
                  </a:cubicBezTo>
                  <a:cubicBezTo>
                    <a:pt x="511" y="145"/>
                    <a:pt x="505" y="148"/>
                    <a:pt x="499" y="148"/>
                  </a:cubicBezTo>
                  <a:close/>
                  <a:moveTo>
                    <a:pt x="114" y="12"/>
                  </a:moveTo>
                  <a:cubicBezTo>
                    <a:pt x="110" y="12"/>
                    <a:pt x="105" y="15"/>
                    <a:pt x="102" y="18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3" y="132"/>
                    <a:pt x="13" y="133"/>
                    <a:pt x="13" y="134"/>
                  </a:cubicBezTo>
                  <a:cubicBezTo>
                    <a:pt x="14" y="135"/>
                    <a:pt x="15" y="136"/>
                    <a:pt x="17" y="136"/>
                  </a:cubicBezTo>
                  <a:cubicBezTo>
                    <a:pt x="499" y="136"/>
                    <a:pt x="499" y="136"/>
                    <a:pt x="499" y="136"/>
                  </a:cubicBezTo>
                  <a:cubicBezTo>
                    <a:pt x="501" y="136"/>
                    <a:pt x="502" y="135"/>
                    <a:pt x="503" y="134"/>
                  </a:cubicBezTo>
                  <a:cubicBezTo>
                    <a:pt x="503" y="133"/>
                    <a:pt x="504" y="132"/>
                    <a:pt x="502" y="130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11" y="15"/>
                    <a:pt x="406" y="12"/>
                    <a:pt x="402" y="12"/>
                  </a:cubicBezTo>
                  <a:lnTo>
                    <a:pt x="1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583">
              <a:extLst>
                <a:ext uri="{FF2B5EF4-FFF2-40B4-BE49-F238E27FC236}">
                  <a16:creationId xmlns:a16="http://schemas.microsoft.com/office/drawing/2014/main" xmlns="" id="{5C546674-EABC-42D0-B93E-A237A3E23C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9075" y="3722688"/>
              <a:ext cx="355600" cy="92075"/>
            </a:xfrm>
            <a:custGeom>
              <a:avLst/>
              <a:gdLst>
                <a:gd name="T0" fmla="*/ 224 w 224"/>
                <a:gd name="T1" fmla="*/ 58 h 58"/>
                <a:gd name="T2" fmla="*/ 0 w 224"/>
                <a:gd name="T3" fmla="*/ 58 h 58"/>
                <a:gd name="T4" fmla="*/ 0 w 224"/>
                <a:gd name="T5" fmla="*/ 0 h 58"/>
                <a:gd name="T6" fmla="*/ 224 w 224"/>
                <a:gd name="T7" fmla="*/ 0 h 58"/>
                <a:gd name="T8" fmla="*/ 224 w 224"/>
                <a:gd name="T9" fmla="*/ 58 h 58"/>
                <a:gd name="T10" fmla="*/ 12 w 224"/>
                <a:gd name="T11" fmla="*/ 46 h 58"/>
                <a:gd name="T12" fmla="*/ 212 w 224"/>
                <a:gd name="T13" fmla="*/ 46 h 58"/>
                <a:gd name="T14" fmla="*/ 212 w 224"/>
                <a:gd name="T15" fmla="*/ 13 h 58"/>
                <a:gd name="T16" fmla="*/ 12 w 224"/>
                <a:gd name="T17" fmla="*/ 13 h 58"/>
                <a:gd name="T18" fmla="*/ 12 w 224"/>
                <a:gd name="T19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58">
                  <a:moveTo>
                    <a:pt x="224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224" y="0"/>
                  </a:lnTo>
                  <a:lnTo>
                    <a:pt x="224" y="58"/>
                  </a:lnTo>
                  <a:close/>
                  <a:moveTo>
                    <a:pt x="12" y="46"/>
                  </a:moveTo>
                  <a:lnTo>
                    <a:pt x="212" y="46"/>
                  </a:lnTo>
                  <a:lnTo>
                    <a:pt x="212" y="13"/>
                  </a:lnTo>
                  <a:lnTo>
                    <a:pt x="12" y="13"/>
                  </a:lnTo>
                  <a:lnTo>
                    <a:pt x="1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584">
              <a:extLst>
                <a:ext uri="{FF2B5EF4-FFF2-40B4-BE49-F238E27FC236}">
                  <a16:creationId xmlns:a16="http://schemas.microsoft.com/office/drawing/2014/main" xmlns="" id="{AB0DE21D-ED03-436E-A037-5AE333A697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338" y="3768725"/>
              <a:ext cx="473075" cy="109538"/>
            </a:xfrm>
            <a:custGeom>
              <a:avLst/>
              <a:gdLst>
                <a:gd name="T0" fmla="*/ 247 w 278"/>
                <a:gd name="T1" fmla="*/ 64 h 64"/>
                <a:gd name="T2" fmla="*/ 31 w 278"/>
                <a:gd name="T3" fmla="*/ 64 h 64"/>
                <a:gd name="T4" fmla="*/ 0 w 278"/>
                <a:gd name="T5" fmla="*/ 33 h 64"/>
                <a:gd name="T6" fmla="*/ 0 w 278"/>
                <a:gd name="T7" fmla="*/ 0 h 64"/>
                <a:gd name="T8" fmla="*/ 12 w 278"/>
                <a:gd name="T9" fmla="*/ 0 h 64"/>
                <a:gd name="T10" fmla="*/ 12 w 278"/>
                <a:gd name="T11" fmla="*/ 33 h 64"/>
                <a:gd name="T12" fmla="*/ 31 w 278"/>
                <a:gd name="T13" fmla="*/ 52 h 64"/>
                <a:gd name="T14" fmla="*/ 247 w 278"/>
                <a:gd name="T15" fmla="*/ 52 h 64"/>
                <a:gd name="T16" fmla="*/ 266 w 278"/>
                <a:gd name="T17" fmla="*/ 33 h 64"/>
                <a:gd name="T18" fmla="*/ 266 w 278"/>
                <a:gd name="T19" fmla="*/ 0 h 64"/>
                <a:gd name="T20" fmla="*/ 278 w 278"/>
                <a:gd name="T21" fmla="*/ 0 h 64"/>
                <a:gd name="T22" fmla="*/ 278 w 278"/>
                <a:gd name="T23" fmla="*/ 33 h 64"/>
                <a:gd name="T24" fmla="*/ 247 w 278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8" h="64">
                  <a:moveTo>
                    <a:pt x="247" y="64"/>
                  </a:moveTo>
                  <a:cubicBezTo>
                    <a:pt x="31" y="64"/>
                    <a:pt x="31" y="64"/>
                    <a:pt x="31" y="64"/>
                  </a:cubicBezTo>
                  <a:cubicBezTo>
                    <a:pt x="14" y="64"/>
                    <a:pt x="0" y="50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43"/>
                    <a:pt x="21" y="52"/>
                    <a:pt x="31" y="52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57" y="52"/>
                    <a:pt x="266" y="43"/>
                    <a:pt x="266" y="33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8" y="33"/>
                    <a:pt x="278" y="33"/>
                    <a:pt x="278" y="33"/>
                  </a:cubicBezTo>
                  <a:cubicBezTo>
                    <a:pt x="278" y="50"/>
                    <a:pt x="264" y="64"/>
                    <a:pt x="24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585">
              <a:extLst>
                <a:ext uri="{FF2B5EF4-FFF2-40B4-BE49-F238E27FC236}">
                  <a16:creationId xmlns:a16="http://schemas.microsoft.com/office/drawing/2014/main" xmlns="" id="{7B0D0D07-71FD-4A1A-882B-DA73617DD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075" y="3540125"/>
              <a:ext cx="101600" cy="153988"/>
            </a:xfrm>
            <a:custGeom>
              <a:avLst/>
              <a:gdLst>
                <a:gd name="T0" fmla="*/ 23 w 64"/>
                <a:gd name="T1" fmla="*/ 97 h 97"/>
                <a:gd name="T2" fmla="*/ 13 w 64"/>
                <a:gd name="T3" fmla="*/ 91 h 97"/>
                <a:gd name="T4" fmla="*/ 35 w 64"/>
                <a:gd name="T5" fmla="*/ 56 h 97"/>
                <a:gd name="T6" fmla="*/ 0 w 64"/>
                <a:gd name="T7" fmla="*/ 64 h 97"/>
                <a:gd name="T8" fmla="*/ 42 w 64"/>
                <a:gd name="T9" fmla="*/ 0 h 97"/>
                <a:gd name="T10" fmla="*/ 52 w 64"/>
                <a:gd name="T11" fmla="*/ 8 h 97"/>
                <a:gd name="T12" fmla="*/ 28 w 64"/>
                <a:gd name="T13" fmla="*/ 44 h 97"/>
                <a:gd name="T14" fmla="*/ 64 w 64"/>
                <a:gd name="T15" fmla="*/ 37 h 97"/>
                <a:gd name="T16" fmla="*/ 23 w 64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97">
                  <a:moveTo>
                    <a:pt x="23" y="97"/>
                  </a:moveTo>
                  <a:lnTo>
                    <a:pt x="13" y="91"/>
                  </a:lnTo>
                  <a:lnTo>
                    <a:pt x="35" y="56"/>
                  </a:lnTo>
                  <a:lnTo>
                    <a:pt x="0" y="64"/>
                  </a:lnTo>
                  <a:lnTo>
                    <a:pt x="42" y="0"/>
                  </a:lnTo>
                  <a:lnTo>
                    <a:pt x="52" y="8"/>
                  </a:lnTo>
                  <a:lnTo>
                    <a:pt x="28" y="44"/>
                  </a:lnTo>
                  <a:lnTo>
                    <a:pt x="64" y="37"/>
                  </a:lnTo>
                  <a:lnTo>
                    <a:pt x="23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1" name="Oval 60">
            <a:extLst>
              <a:ext uri="{FF2B5EF4-FFF2-40B4-BE49-F238E27FC236}">
                <a16:creationId xmlns:a16="http://schemas.microsoft.com/office/drawing/2014/main" xmlns="" id="{135D869D-40E7-44AE-9442-C3D9A1ADD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5241" y="2481686"/>
            <a:ext cx="2352675" cy="2353745"/>
          </a:xfrm>
          <a:prstGeom prst="ellipse">
            <a:avLst/>
          </a:prstGeom>
          <a:solidFill>
            <a:schemeClr val="bg1">
              <a:alpha val="2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2" name="Oval 59">
            <a:extLst>
              <a:ext uri="{FF2B5EF4-FFF2-40B4-BE49-F238E27FC236}">
                <a16:creationId xmlns:a16="http://schemas.microsoft.com/office/drawing/2014/main" xmlns="" id="{9EB878EA-E170-4143-9BAF-DBFFDA4CDE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9036" y="2835642"/>
            <a:ext cx="1645084" cy="1645832"/>
          </a:xfrm>
          <a:prstGeom prst="ellipse">
            <a:avLst/>
          </a:prstGeom>
          <a:solidFill>
            <a:srgbClr val="06162D">
              <a:alpha val="8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4" name="Oval 60">
            <a:extLst>
              <a:ext uri="{FF2B5EF4-FFF2-40B4-BE49-F238E27FC236}">
                <a16:creationId xmlns:a16="http://schemas.microsoft.com/office/drawing/2014/main" xmlns="" id="{8060C0E2-3F9C-41BA-99A8-7DE79C32C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721" y="2481686"/>
            <a:ext cx="2352675" cy="2353745"/>
          </a:xfrm>
          <a:prstGeom prst="ellipse">
            <a:avLst/>
          </a:prstGeom>
          <a:solidFill>
            <a:schemeClr val="bg1">
              <a:alpha val="2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5" name="Oval 59">
            <a:extLst>
              <a:ext uri="{FF2B5EF4-FFF2-40B4-BE49-F238E27FC236}">
                <a16:creationId xmlns:a16="http://schemas.microsoft.com/office/drawing/2014/main" xmlns="" id="{73D074AD-D30E-4B63-9841-CE4C0731D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6516" y="2835642"/>
            <a:ext cx="1645084" cy="1645832"/>
          </a:xfrm>
          <a:prstGeom prst="ellipse">
            <a:avLst/>
          </a:prstGeom>
          <a:solidFill>
            <a:srgbClr val="06162D">
              <a:alpha val="8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94696516-E8BA-44E6-BD13-EABAD5948C1A}"/>
              </a:ext>
            </a:extLst>
          </p:cNvPr>
          <p:cNvGrpSpPr/>
          <p:nvPr/>
        </p:nvGrpSpPr>
        <p:grpSpPr>
          <a:xfrm>
            <a:off x="5808529" y="3147365"/>
            <a:ext cx="749472" cy="830252"/>
            <a:chOff x="6326188" y="2998788"/>
            <a:chExt cx="795338" cy="881063"/>
          </a:xfrm>
          <a:solidFill>
            <a:schemeClr val="bg1"/>
          </a:solidFill>
          <a:effectLst/>
        </p:grpSpPr>
        <p:sp>
          <p:nvSpPr>
            <p:cNvPr id="57" name="Freeform 3514">
              <a:extLst>
                <a:ext uri="{FF2B5EF4-FFF2-40B4-BE49-F238E27FC236}">
                  <a16:creationId xmlns:a16="http://schemas.microsoft.com/office/drawing/2014/main" xmlns="" id="{56109815-5B27-4B26-BC61-6D42A43063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4150" y="3160713"/>
              <a:ext cx="377825" cy="125413"/>
            </a:xfrm>
            <a:custGeom>
              <a:avLst/>
              <a:gdLst>
                <a:gd name="T0" fmla="*/ 196 w 222"/>
                <a:gd name="T1" fmla="*/ 73 h 73"/>
                <a:gd name="T2" fmla="*/ 26 w 222"/>
                <a:gd name="T3" fmla="*/ 73 h 73"/>
                <a:gd name="T4" fmla="*/ 0 w 222"/>
                <a:gd name="T5" fmla="*/ 48 h 73"/>
                <a:gd name="T6" fmla="*/ 0 w 222"/>
                <a:gd name="T7" fmla="*/ 6 h 73"/>
                <a:gd name="T8" fmla="*/ 6 w 222"/>
                <a:gd name="T9" fmla="*/ 0 h 73"/>
                <a:gd name="T10" fmla="*/ 12 w 222"/>
                <a:gd name="T11" fmla="*/ 6 h 73"/>
                <a:gd name="T12" fmla="*/ 12 w 222"/>
                <a:gd name="T13" fmla="*/ 48 h 73"/>
                <a:gd name="T14" fmla="*/ 26 w 222"/>
                <a:gd name="T15" fmla="*/ 61 h 73"/>
                <a:gd name="T16" fmla="*/ 196 w 222"/>
                <a:gd name="T17" fmla="*/ 61 h 73"/>
                <a:gd name="T18" fmla="*/ 210 w 222"/>
                <a:gd name="T19" fmla="*/ 48 h 73"/>
                <a:gd name="T20" fmla="*/ 210 w 222"/>
                <a:gd name="T21" fmla="*/ 6 h 73"/>
                <a:gd name="T22" fmla="*/ 216 w 222"/>
                <a:gd name="T23" fmla="*/ 0 h 73"/>
                <a:gd name="T24" fmla="*/ 222 w 222"/>
                <a:gd name="T25" fmla="*/ 6 h 73"/>
                <a:gd name="T26" fmla="*/ 222 w 222"/>
                <a:gd name="T27" fmla="*/ 48 h 73"/>
                <a:gd name="T28" fmla="*/ 196 w 222"/>
                <a:gd name="T2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2" h="73">
                  <a:moveTo>
                    <a:pt x="19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12" y="73"/>
                    <a:pt x="0" y="62"/>
                    <a:pt x="0" y="4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5"/>
                    <a:pt x="19" y="61"/>
                    <a:pt x="26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204" y="61"/>
                    <a:pt x="210" y="55"/>
                    <a:pt x="210" y="48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210" y="2"/>
                    <a:pt x="212" y="0"/>
                    <a:pt x="216" y="0"/>
                  </a:cubicBezTo>
                  <a:cubicBezTo>
                    <a:pt x="219" y="0"/>
                    <a:pt x="222" y="2"/>
                    <a:pt x="222" y="6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22" y="62"/>
                    <a:pt x="210" y="73"/>
                    <a:pt x="19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515">
              <a:extLst>
                <a:ext uri="{FF2B5EF4-FFF2-40B4-BE49-F238E27FC236}">
                  <a16:creationId xmlns:a16="http://schemas.microsoft.com/office/drawing/2014/main" xmlns="" id="{47CF20BB-B50B-431F-B0CE-1C58F6969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5" y="3265488"/>
              <a:ext cx="142875" cy="187325"/>
            </a:xfrm>
            <a:custGeom>
              <a:avLst/>
              <a:gdLst>
                <a:gd name="T0" fmla="*/ 42 w 84"/>
                <a:gd name="T1" fmla="*/ 110 h 110"/>
                <a:gd name="T2" fmla="*/ 0 w 84"/>
                <a:gd name="T3" fmla="*/ 76 h 110"/>
                <a:gd name="T4" fmla="*/ 0 w 84"/>
                <a:gd name="T5" fmla="*/ 6 h 110"/>
                <a:gd name="T6" fmla="*/ 6 w 84"/>
                <a:gd name="T7" fmla="*/ 0 h 110"/>
                <a:gd name="T8" fmla="*/ 12 w 84"/>
                <a:gd name="T9" fmla="*/ 6 h 110"/>
                <a:gd name="T10" fmla="*/ 12 w 84"/>
                <a:gd name="T11" fmla="*/ 70 h 110"/>
                <a:gd name="T12" fmla="*/ 42 w 84"/>
                <a:gd name="T13" fmla="*/ 94 h 110"/>
                <a:gd name="T14" fmla="*/ 72 w 84"/>
                <a:gd name="T15" fmla="*/ 70 h 110"/>
                <a:gd name="T16" fmla="*/ 72 w 84"/>
                <a:gd name="T17" fmla="*/ 6 h 110"/>
                <a:gd name="T18" fmla="*/ 78 w 84"/>
                <a:gd name="T19" fmla="*/ 0 h 110"/>
                <a:gd name="T20" fmla="*/ 84 w 84"/>
                <a:gd name="T21" fmla="*/ 6 h 110"/>
                <a:gd name="T22" fmla="*/ 84 w 84"/>
                <a:gd name="T23" fmla="*/ 76 h 110"/>
                <a:gd name="T24" fmla="*/ 42 w 84"/>
                <a:gd name="T2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10">
                  <a:moveTo>
                    <a:pt x="42" y="11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3"/>
                    <a:pt x="74" y="0"/>
                    <a:pt x="78" y="0"/>
                  </a:cubicBezTo>
                  <a:cubicBezTo>
                    <a:pt x="81" y="0"/>
                    <a:pt x="84" y="3"/>
                    <a:pt x="84" y="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42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16">
              <a:extLst>
                <a:ext uri="{FF2B5EF4-FFF2-40B4-BE49-F238E27FC236}">
                  <a16:creationId xmlns:a16="http://schemas.microsoft.com/office/drawing/2014/main" xmlns="" id="{20BA8251-31CA-49AC-AD56-9346EC05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4488" y="3316288"/>
              <a:ext cx="41275" cy="79375"/>
            </a:xfrm>
            <a:custGeom>
              <a:avLst/>
              <a:gdLst>
                <a:gd name="T0" fmla="*/ 17 w 24"/>
                <a:gd name="T1" fmla="*/ 46 h 46"/>
                <a:gd name="T2" fmla="*/ 13 w 24"/>
                <a:gd name="T3" fmla="*/ 45 h 46"/>
                <a:gd name="T4" fmla="*/ 0 w 24"/>
                <a:gd name="T5" fmla="*/ 34 h 46"/>
                <a:gd name="T6" fmla="*/ 0 w 24"/>
                <a:gd name="T7" fmla="*/ 6 h 46"/>
                <a:gd name="T8" fmla="*/ 6 w 24"/>
                <a:gd name="T9" fmla="*/ 0 h 46"/>
                <a:gd name="T10" fmla="*/ 12 w 24"/>
                <a:gd name="T11" fmla="*/ 6 h 46"/>
                <a:gd name="T12" fmla="*/ 12 w 24"/>
                <a:gd name="T13" fmla="*/ 29 h 46"/>
                <a:gd name="T14" fmla="*/ 21 w 24"/>
                <a:gd name="T15" fmla="*/ 36 h 46"/>
                <a:gd name="T16" fmla="*/ 22 w 24"/>
                <a:gd name="T17" fmla="*/ 44 h 46"/>
                <a:gd name="T18" fmla="*/ 17 w 24"/>
                <a:gd name="T1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6">
                  <a:moveTo>
                    <a:pt x="17" y="46"/>
                  </a:moveTo>
                  <a:cubicBezTo>
                    <a:pt x="16" y="46"/>
                    <a:pt x="14" y="46"/>
                    <a:pt x="13" y="4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8"/>
                    <a:pt x="24" y="41"/>
                    <a:pt x="22" y="44"/>
                  </a:cubicBezTo>
                  <a:cubicBezTo>
                    <a:pt x="20" y="45"/>
                    <a:pt x="19" y="46"/>
                    <a:pt x="17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517">
              <a:extLst>
                <a:ext uri="{FF2B5EF4-FFF2-40B4-BE49-F238E27FC236}">
                  <a16:creationId xmlns:a16="http://schemas.microsoft.com/office/drawing/2014/main" xmlns="" id="{87601819-43E5-45C2-A887-00C000F8C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0825" y="3049588"/>
              <a:ext cx="95250" cy="165100"/>
            </a:xfrm>
            <a:custGeom>
              <a:avLst/>
              <a:gdLst>
                <a:gd name="T0" fmla="*/ 28 w 56"/>
                <a:gd name="T1" fmla="*/ 42 h 97"/>
                <a:gd name="T2" fmla="*/ 38 w 56"/>
                <a:gd name="T3" fmla="*/ 37 h 97"/>
                <a:gd name="T4" fmla="*/ 42 w 56"/>
                <a:gd name="T5" fmla="*/ 26 h 97"/>
                <a:gd name="T6" fmla="*/ 38 w 56"/>
                <a:gd name="T7" fmla="*/ 14 h 97"/>
                <a:gd name="T8" fmla="*/ 28 w 56"/>
                <a:gd name="T9" fmla="*/ 10 h 97"/>
                <a:gd name="T10" fmla="*/ 18 w 56"/>
                <a:gd name="T11" fmla="*/ 14 h 97"/>
                <a:gd name="T12" fmla="*/ 14 w 56"/>
                <a:gd name="T13" fmla="*/ 26 h 97"/>
                <a:gd name="T14" fmla="*/ 2 w 56"/>
                <a:gd name="T15" fmla="*/ 26 h 97"/>
                <a:gd name="T16" fmla="*/ 1 w 56"/>
                <a:gd name="T17" fmla="*/ 25 h 97"/>
                <a:gd name="T18" fmla="*/ 9 w 56"/>
                <a:gd name="T19" fmla="*/ 7 h 97"/>
                <a:gd name="T20" fmla="*/ 28 w 56"/>
                <a:gd name="T21" fmla="*/ 0 h 97"/>
                <a:gd name="T22" fmla="*/ 48 w 56"/>
                <a:gd name="T23" fmla="*/ 6 h 97"/>
                <a:gd name="T24" fmla="*/ 55 w 56"/>
                <a:gd name="T25" fmla="*/ 26 h 97"/>
                <a:gd name="T26" fmla="*/ 52 w 56"/>
                <a:gd name="T27" fmla="*/ 38 h 97"/>
                <a:gd name="T28" fmla="*/ 42 w 56"/>
                <a:gd name="T29" fmla="*/ 47 h 97"/>
                <a:gd name="T30" fmla="*/ 53 w 56"/>
                <a:gd name="T31" fmla="*/ 55 h 97"/>
                <a:gd name="T32" fmla="*/ 56 w 56"/>
                <a:gd name="T33" fmla="*/ 69 h 97"/>
                <a:gd name="T34" fmla="*/ 49 w 56"/>
                <a:gd name="T35" fmla="*/ 89 h 97"/>
                <a:gd name="T36" fmla="*/ 28 w 56"/>
                <a:gd name="T37" fmla="*/ 97 h 97"/>
                <a:gd name="T38" fmla="*/ 9 w 56"/>
                <a:gd name="T39" fmla="*/ 90 h 97"/>
                <a:gd name="T40" fmla="*/ 0 w 56"/>
                <a:gd name="T41" fmla="*/ 70 h 97"/>
                <a:gd name="T42" fmla="*/ 1 w 56"/>
                <a:gd name="T43" fmla="*/ 70 h 97"/>
                <a:gd name="T44" fmla="*/ 13 w 56"/>
                <a:gd name="T45" fmla="*/ 70 h 97"/>
                <a:gd name="T46" fmla="*/ 18 w 56"/>
                <a:gd name="T47" fmla="*/ 82 h 97"/>
                <a:gd name="T48" fmla="*/ 28 w 56"/>
                <a:gd name="T49" fmla="*/ 87 h 97"/>
                <a:gd name="T50" fmla="*/ 39 w 56"/>
                <a:gd name="T51" fmla="*/ 82 h 97"/>
                <a:gd name="T52" fmla="*/ 43 w 56"/>
                <a:gd name="T53" fmla="*/ 69 h 97"/>
                <a:gd name="T54" fmla="*/ 39 w 56"/>
                <a:gd name="T55" fmla="*/ 56 h 97"/>
                <a:gd name="T56" fmla="*/ 28 w 56"/>
                <a:gd name="T57" fmla="*/ 52 h 97"/>
                <a:gd name="T58" fmla="*/ 19 w 56"/>
                <a:gd name="T59" fmla="*/ 52 h 97"/>
                <a:gd name="T60" fmla="*/ 19 w 56"/>
                <a:gd name="T61" fmla="*/ 42 h 97"/>
                <a:gd name="T62" fmla="*/ 28 w 56"/>
                <a:gd name="T6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" h="97">
                  <a:moveTo>
                    <a:pt x="28" y="42"/>
                  </a:moveTo>
                  <a:cubicBezTo>
                    <a:pt x="33" y="42"/>
                    <a:pt x="36" y="40"/>
                    <a:pt x="38" y="37"/>
                  </a:cubicBezTo>
                  <a:cubicBezTo>
                    <a:pt x="41" y="35"/>
                    <a:pt x="42" y="31"/>
                    <a:pt x="42" y="26"/>
                  </a:cubicBezTo>
                  <a:cubicBezTo>
                    <a:pt x="42" y="21"/>
                    <a:pt x="40" y="17"/>
                    <a:pt x="38" y="14"/>
                  </a:cubicBezTo>
                  <a:cubicBezTo>
                    <a:pt x="36" y="11"/>
                    <a:pt x="33" y="10"/>
                    <a:pt x="28" y="10"/>
                  </a:cubicBezTo>
                  <a:cubicBezTo>
                    <a:pt x="24" y="10"/>
                    <a:pt x="21" y="11"/>
                    <a:pt x="18" y="14"/>
                  </a:cubicBezTo>
                  <a:cubicBezTo>
                    <a:pt x="16" y="17"/>
                    <a:pt x="14" y="21"/>
                    <a:pt x="14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18"/>
                    <a:pt x="4" y="12"/>
                    <a:pt x="9" y="7"/>
                  </a:cubicBezTo>
                  <a:cubicBezTo>
                    <a:pt x="14" y="2"/>
                    <a:pt x="20" y="0"/>
                    <a:pt x="28" y="0"/>
                  </a:cubicBezTo>
                  <a:cubicBezTo>
                    <a:pt x="36" y="0"/>
                    <a:pt x="43" y="2"/>
                    <a:pt x="48" y="6"/>
                  </a:cubicBezTo>
                  <a:cubicBezTo>
                    <a:pt x="53" y="11"/>
                    <a:pt x="55" y="17"/>
                    <a:pt x="55" y="26"/>
                  </a:cubicBezTo>
                  <a:cubicBezTo>
                    <a:pt x="55" y="30"/>
                    <a:pt x="54" y="34"/>
                    <a:pt x="52" y="38"/>
                  </a:cubicBezTo>
                  <a:cubicBezTo>
                    <a:pt x="49" y="42"/>
                    <a:pt x="46" y="45"/>
                    <a:pt x="42" y="47"/>
                  </a:cubicBezTo>
                  <a:cubicBezTo>
                    <a:pt x="47" y="48"/>
                    <a:pt x="50" y="51"/>
                    <a:pt x="53" y="55"/>
                  </a:cubicBezTo>
                  <a:cubicBezTo>
                    <a:pt x="55" y="59"/>
                    <a:pt x="56" y="64"/>
                    <a:pt x="56" y="69"/>
                  </a:cubicBezTo>
                  <a:cubicBezTo>
                    <a:pt x="56" y="78"/>
                    <a:pt x="54" y="84"/>
                    <a:pt x="49" y="89"/>
                  </a:cubicBezTo>
                  <a:cubicBezTo>
                    <a:pt x="43" y="94"/>
                    <a:pt x="37" y="97"/>
                    <a:pt x="28" y="97"/>
                  </a:cubicBezTo>
                  <a:cubicBezTo>
                    <a:pt x="21" y="97"/>
                    <a:pt x="14" y="94"/>
                    <a:pt x="9" y="90"/>
                  </a:cubicBezTo>
                  <a:cubicBezTo>
                    <a:pt x="3" y="85"/>
                    <a:pt x="0" y="78"/>
                    <a:pt x="0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5"/>
                    <a:pt x="15" y="79"/>
                    <a:pt x="18" y="82"/>
                  </a:cubicBezTo>
                  <a:cubicBezTo>
                    <a:pt x="20" y="85"/>
                    <a:pt x="24" y="87"/>
                    <a:pt x="28" y="87"/>
                  </a:cubicBezTo>
                  <a:cubicBezTo>
                    <a:pt x="33" y="87"/>
                    <a:pt x="36" y="85"/>
                    <a:pt x="39" y="82"/>
                  </a:cubicBezTo>
                  <a:cubicBezTo>
                    <a:pt x="42" y="79"/>
                    <a:pt x="43" y="75"/>
                    <a:pt x="43" y="69"/>
                  </a:cubicBezTo>
                  <a:cubicBezTo>
                    <a:pt x="43" y="63"/>
                    <a:pt x="42" y="59"/>
                    <a:pt x="39" y="56"/>
                  </a:cubicBezTo>
                  <a:cubicBezTo>
                    <a:pt x="37" y="53"/>
                    <a:pt x="33" y="52"/>
                    <a:pt x="28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42"/>
                    <a:pt x="19" y="42"/>
                    <a:pt x="19" y="42"/>
                  </a:cubicBezTo>
                  <a:lnTo>
                    <a:pt x="2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518">
              <a:extLst>
                <a:ext uri="{FF2B5EF4-FFF2-40B4-BE49-F238E27FC236}">
                  <a16:creationId xmlns:a16="http://schemas.microsoft.com/office/drawing/2014/main" xmlns="" id="{4DCA88B7-B3B6-4AD3-BC20-043833CC7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5" y="3051175"/>
              <a:ext cx="104775" cy="160338"/>
            </a:xfrm>
            <a:custGeom>
              <a:avLst/>
              <a:gdLst>
                <a:gd name="T0" fmla="*/ 0 w 62"/>
                <a:gd name="T1" fmla="*/ 94 h 94"/>
                <a:gd name="T2" fmla="*/ 0 w 62"/>
                <a:gd name="T3" fmla="*/ 0 h 94"/>
                <a:gd name="T4" fmla="*/ 27 w 62"/>
                <a:gd name="T5" fmla="*/ 0 h 94"/>
                <a:gd name="T6" fmla="*/ 52 w 62"/>
                <a:gd name="T7" fmla="*/ 11 h 94"/>
                <a:gd name="T8" fmla="*/ 62 w 62"/>
                <a:gd name="T9" fmla="*/ 40 h 94"/>
                <a:gd name="T10" fmla="*/ 62 w 62"/>
                <a:gd name="T11" fmla="*/ 54 h 94"/>
                <a:gd name="T12" fmla="*/ 52 w 62"/>
                <a:gd name="T13" fmla="*/ 83 h 94"/>
                <a:gd name="T14" fmla="*/ 27 w 62"/>
                <a:gd name="T15" fmla="*/ 94 h 94"/>
                <a:gd name="T16" fmla="*/ 0 w 62"/>
                <a:gd name="T17" fmla="*/ 94 h 94"/>
                <a:gd name="T18" fmla="*/ 13 w 62"/>
                <a:gd name="T19" fmla="*/ 10 h 94"/>
                <a:gd name="T20" fmla="*/ 13 w 62"/>
                <a:gd name="T21" fmla="*/ 84 h 94"/>
                <a:gd name="T22" fmla="*/ 27 w 62"/>
                <a:gd name="T23" fmla="*/ 84 h 94"/>
                <a:gd name="T24" fmla="*/ 42 w 62"/>
                <a:gd name="T25" fmla="*/ 76 h 94"/>
                <a:gd name="T26" fmla="*/ 48 w 62"/>
                <a:gd name="T27" fmla="*/ 54 h 94"/>
                <a:gd name="T28" fmla="*/ 48 w 62"/>
                <a:gd name="T29" fmla="*/ 40 h 94"/>
                <a:gd name="T30" fmla="*/ 42 w 62"/>
                <a:gd name="T31" fmla="*/ 19 h 94"/>
                <a:gd name="T32" fmla="*/ 27 w 62"/>
                <a:gd name="T33" fmla="*/ 10 h 94"/>
                <a:gd name="T34" fmla="*/ 13 w 62"/>
                <a:gd name="T35" fmla="*/ 1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94">
                  <a:moveTo>
                    <a:pt x="0" y="9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7" y="0"/>
                    <a:pt x="45" y="4"/>
                    <a:pt x="52" y="11"/>
                  </a:cubicBezTo>
                  <a:cubicBezTo>
                    <a:pt x="58" y="19"/>
                    <a:pt x="62" y="29"/>
                    <a:pt x="62" y="40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66"/>
                    <a:pt x="58" y="75"/>
                    <a:pt x="52" y="83"/>
                  </a:cubicBezTo>
                  <a:cubicBezTo>
                    <a:pt x="45" y="90"/>
                    <a:pt x="37" y="94"/>
                    <a:pt x="27" y="94"/>
                  </a:cubicBezTo>
                  <a:lnTo>
                    <a:pt x="0" y="94"/>
                  </a:lnTo>
                  <a:close/>
                  <a:moveTo>
                    <a:pt x="13" y="10"/>
                  </a:moveTo>
                  <a:cubicBezTo>
                    <a:pt x="13" y="84"/>
                    <a:pt x="13" y="84"/>
                    <a:pt x="13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33" y="84"/>
                    <a:pt x="39" y="81"/>
                    <a:pt x="42" y="76"/>
                  </a:cubicBezTo>
                  <a:cubicBezTo>
                    <a:pt x="46" y="70"/>
                    <a:pt x="48" y="63"/>
                    <a:pt x="48" y="54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31"/>
                    <a:pt x="46" y="24"/>
                    <a:pt x="42" y="19"/>
                  </a:cubicBezTo>
                  <a:cubicBezTo>
                    <a:pt x="39" y="13"/>
                    <a:pt x="33" y="10"/>
                    <a:pt x="27" y="10"/>
                  </a:cubicBezTo>
                  <a:lnTo>
                    <a:pt x="1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519">
              <a:extLst>
                <a:ext uri="{FF2B5EF4-FFF2-40B4-BE49-F238E27FC236}">
                  <a16:creationId xmlns:a16="http://schemas.microsoft.com/office/drawing/2014/main" xmlns="" id="{27041025-D650-4C02-B872-20619FEE7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1338" y="3213100"/>
              <a:ext cx="190500" cy="165100"/>
            </a:xfrm>
            <a:custGeom>
              <a:avLst/>
              <a:gdLst>
                <a:gd name="T0" fmla="*/ 106 w 112"/>
                <a:gd name="T1" fmla="*/ 96 h 96"/>
                <a:gd name="T2" fmla="*/ 100 w 112"/>
                <a:gd name="T3" fmla="*/ 90 h 96"/>
                <a:gd name="T4" fmla="*/ 100 w 112"/>
                <a:gd name="T5" fmla="*/ 12 h 96"/>
                <a:gd name="T6" fmla="*/ 6 w 112"/>
                <a:gd name="T7" fmla="*/ 12 h 96"/>
                <a:gd name="T8" fmla="*/ 0 w 112"/>
                <a:gd name="T9" fmla="*/ 6 h 96"/>
                <a:gd name="T10" fmla="*/ 6 w 112"/>
                <a:gd name="T11" fmla="*/ 0 h 96"/>
                <a:gd name="T12" fmla="*/ 112 w 112"/>
                <a:gd name="T13" fmla="*/ 0 h 96"/>
                <a:gd name="T14" fmla="*/ 112 w 112"/>
                <a:gd name="T15" fmla="*/ 90 h 96"/>
                <a:gd name="T16" fmla="*/ 106 w 112"/>
                <a:gd name="T1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96">
                  <a:moveTo>
                    <a:pt x="106" y="96"/>
                  </a:moveTo>
                  <a:cubicBezTo>
                    <a:pt x="103" y="96"/>
                    <a:pt x="100" y="93"/>
                    <a:pt x="100" y="90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90"/>
                    <a:pt x="112" y="90"/>
                    <a:pt x="112" y="90"/>
                  </a:cubicBezTo>
                  <a:cubicBezTo>
                    <a:pt x="112" y="93"/>
                    <a:pt x="110" y="96"/>
                    <a:pt x="106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520">
              <a:extLst>
                <a:ext uri="{FF2B5EF4-FFF2-40B4-BE49-F238E27FC236}">
                  <a16:creationId xmlns:a16="http://schemas.microsoft.com/office/drawing/2014/main" xmlns="" id="{D1776376-7986-42C7-973A-277DCE842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4288" y="3213100"/>
              <a:ext cx="190500" cy="165100"/>
            </a:xfrm>
            <a:custGeom>
              <a:avLst/>
              <a:gdLst>
                <a:gd name="T0" fmla="*/ 6 w 112"/>
                <a:gd name="T1" fmla="*/ 96 h 96"/>
                <a:gd name="T2" fmla="*/ 0 w 112"/>
                <a:gd name="T3" fmla="*/ 90 h 96"/>
                <a:gd name="T4" fmla="*/ 0 w 112"/>
                <a:gd name="T5" fmla="*/ 0 h 96"/>
                <a:gd name="T6" fmla="*/ 106 w 112"/>
                <a:gd name="T7" fmla="*/ 0 h 96"/>
                <a:gd name="T8" fmla="*/ 112 w 112"/>
                <a:gd name="T9" fmla="*/ 6 h 96"/>
                <a:gd name="T10" fmla="*/ 106 w 112"/>
                <a:gd name="T11" fmla="*/ 12 h 96"/>
                <a:gd name="T12" fmla="*/ 12 w 112"/>
                <a:gd name="T13" fmla="*/ 12 h 96"/>
                <a:gd name="T14" fmla="*/ 12 w 112"/>
                <a:gd name="T15" fmla="*/ 90 h 96"/>
                <a:gd name="T16" fmla="*/ 6 w 112"/>
                <a:gd name="T1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96">
                  <a:moveTo>
                    <a:pt x="6" y="96"/>
                  </a:moveTo>
                  <a:cubicBezTo>
                    <a:pt x="2" y="96"/>
                    <a:pt x="0" y="93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0" y="0"/>
                    <a:pt x="112" y="3"/>
                    <a:pt x="112" y="6"/>
                  </a:cubicBezTo>
                  <a:cubicBezTo>
                    <a:pt x="112" y="9"/>
                    <a:pt x="110" y="12"/>
                    <a:pt x="106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93"/>
                    <a:pt x="9" y="96"/>
                    <a:pt x="6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21">
              <a:extLst>
                <a:ext uri="{FF2B5EF4-FFF2-40B4-BE49-F238E27FC236}">
                  <a16:creationId xmlns:a16="http://schemas.microsoft.com/office/drawing/2014/main" xmlns="" id="{F8295B16-DC9B-48DA-9950-A8A78EC615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5" y="3652838"/>
              <a:ext cx="152400" cy="227013"/>
            </a:xfrm>
            <a:custGeom>
              <a:avLst/>
              <a:gdLst>
                <a:gd name="T0" fmla="*/ 83 w 89"/>
                <a:gd name="T1" fmla="*/ 133 h 133"/>
                <a:gd name="T2" fmla="*/ 81 w 89"/>
                <a:gd name="T3" fmla="*/ 133 h 133"/>
                <a:gd name="T4" fmla="*/ 4 w 89"/>
                <a:gd name="T5" fmla="*/ 101 h 133"/>
                <a:gd name="T6" fmla="*/ 0 w 89"/>
                <a:gd name="T7" fmla="*/ 96 h 133"/>
                <a:gd name="T8" fmla="*/ 0 w 89"/>
                <a:gd name="T9" fmla="*/ 6 h 133"/>
                <a:gd name="T10" fmla="*/ 2 w 89"/>
                <a:gd name="T11" fmla="*/ 1 h 133"/>
                <a:gd name="T12" fmla="*/ 8 w 89"/>
                <a:gd name="T13" fmla="*/ 0 h 133"/>
                <a:gd name="T14" fmla="*/ 85 w 89"/>
                <a:gd name="T15" fmla="*/ 32 h 133"/>
                <a:gd name="T16" fmla="*/ 89 w 89"/>
                <a:gd name="T17" fmla="*/ 38 h 133"/>
                <a:gd name="T18" fmla="*/ 89 w 89"/>
                <a:gd name="T19" fmla="*/ 127 h 133"/>
                <a:gd name="T20" fmla="*/ 86 w 89"/>
                <a:gd name="T21" fmla="*/ 132 h 133"/>
                <a:gd name="T22" fmla="*/ 83 w 89"/>
                <a:gd name="T23" fmla="*/ 133 h 133"/>
                <a:gd name="T24" fmla="*/ 12 w 89"/>
                <a:gd name="T25" fmla="*/ 92 h 133"/>
                <a:gd name="T26" fmla="*/ 77 w 89"/>
                <a:gd name="T27" fmla="*/ 119 h 133"/>
                <a:gd name="T28" fmla="*/ 77 w 89"/>
                <a:gd name="T29" fmla="*/ 42 h 133"/>
                <a:gd name="T30" fmla="*/ 12 w 89"/>
                <a:gd name="T31" fmla="*/ 15 h 133"/>
                <a:gd name="T32" fmla="*/ 12 w 89"/>
                <a:gd name="T33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133">
                  <a:moveTo>
                    <a:pt x="83" y="133"/>
                  </a:moveTo>
                  <a:cubicBezTo>
                    <a:pt x="82" y="133"/>
                    <a:pt x="81" y="133"/>
                    <a:pt x="81" y="133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100"/>
                    <a:pt x="0" y="98"/>
                    <a:pt x="0" y="9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8" y="33"/>
                    <a:pt x="89" y="35"/>
                    <a:pt x="89" y="38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9"/>
                    <a:pt x="88" y="131"/>
                    <a:pt x="86" y="132"/>
                  </a:cubicBezTo>
                  <a:cubicBezTo>
                    <a:pt x="85" y="133"/>
                    <a:pt x="84" y="133"/>
                    <a:pt x="83" y="133"/>
                  </a:cubicBezTo>
                  <a:close/>
                  <a:moveTo>
                    <a:pt x="12" y="92"/>
                  </a:moveTo>
                  <a:cubicBezTo>
                    <a:pt x="77" y="119"/>
                    <a:pt x="77" y="119"/>
                    <a:pt x="77" y="119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12" y="15"/>
                    <a:pt x="12" y="15"/>
                    <a:pt x="12" y="15"/>
                  </a:cubicBezTo>
                  <a:lnTo>
                    <a:pt x="12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522">
              <a:extLst>
                <a:ext uri="{FF2B5EF4-FFF2-40B4-BE49-F238E27FC236}">
                  <a16:creationId xmlns:a16="http://schemas.microsoft.com/office/drawing/2014/main" xmlns="" id="{8737570C-45EB-4D89-8E7C-AB632B8B97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3538" y="3652838"/>
              <a:ext cx="150813" cy="227013"/>
            </a:xfrm>
            <a:custGeom>
              <a:avLst/>
              <a:gdLst>
                <a:gd name="T0" fmla="*/ 6 w 89"/>
                <a:gd name="T1" fmla="*/ 133 h 133"/>
                <a:gd name="T2" fmla="*/ 3 w 89"/>
                <a:gd name="T3" fmla="*/ 132 h 133"/>
                <a:gd name="T4" fmla="*/ 0 w 89"/>
                <a:gd name="T5" fmla="*/ 127 h 133"/>
                <a:gd name="T6" fmla="*/ 0 w 89"/>
                <a:gd name="T7" fmla="*/ 38 h 133"/>
                <a:gd name="T8" fmla="*/ 4 w 89"/>
                <a:gd name="T9" fmla="*/ 32 h 133"/>
                <a:gd name="T10" fmla="*/ 81 w 89"/>
                <a:gd name="T11" fmla="*/ 0 h 133"/>
                <a:gd name="T12" fmla="*/ 87 w 89"/>
                <a:gd name="T13" fmla="*/ 1 h 133"/>
                <a:gd name="T14" fmla="*/ 89 w 89"/>
                <a:gd name="T15" fmla="*/ 6 h 133"/>
                <a:gd name="T16" fmla="*/ 89 w 89"/>
                <a:gd name="T17" fmla="*/ 96 h 133"/>
                <a:gd name="T18" fmla="*/ 86 w 89"/>
                <a:gd name="T19" fmla="*/ 101 h 133"/>
                <a:gd name="T20" fmla="*/ 8 w 89"/>
                <a:gd name="T21" fmla="*/ 133 h 133"/>
                <a:gd name="T22" fmla="*/ 6 w 89"/>
                <a:gd name="T23" fmla="*/ 133 h 133"/>
                <a:gd name="T24" fmla="*/ 12 w 89"/>
                <a:gd name="T25" fmla="*/ 42 h 133"/>
                <a:gd name="T26" fmla="*/ 12 w 89"/>
                <a:gd name="T27" fmla="*/ 119 h 133"/>
                <a:gd name="T28" fmla="*/ 77 w 89"/>
                <a:gd name="T29" fmla="*/ 92 h 133"/>
                <a:gd name="T30" fmla="*/ 77 w 89"/>
                <a:gd name="T31" fmla="*/ 15 h 133"/>
                <a:gd name="T32" fmla="*/ 12 w 89"/>
                <a:gd name="T33" fmla="*/ 4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133">
                  <a:moveTo>
                    <a:pt x="6" y="133"/>
                  </a:moveTo>
                  <a:cubicBezTo>
                    <a:pt x="5" y="133"/>
                    <a:pt x="4" y="133"/>
                    <a:pt x="3" y="132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5"/>
                    <a:pt x="1" y="33"/>
                    <a:pt x="4" y="3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3" y="0"/>
                    <a:pt x="85" y="0"/>
                    <a:pt x="87" y="1"/>
                  </a:cubicBezTo>
                  <a:cubicBezTo>
                    <a:pt x="88" y="2"/>
                    <a:pt x="89" y="4"/>
                    <a:pt x="89" y="6"/>
                  </a:cubicBezTo>
                  <a:cubicBezTo>
                    <a:pt x="89" y="96"/>
                    <a:pt x="89" y="96"/>
                    <a:pt x="89" y="96"/>
                  </a:cubicBezTo>
                  <a:cubicBezTo>
                    <a:pt x="89" y="98"/>
                    <a:pt x="88" y="100"/>
                    <a:pt x="86" y="101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8" y="133"/>
                    <a:pt x="7" y="133"/>
                    <a:pt x="6" y="133"/>
                  </a:cubicBezTo>
                  <a:close/>
                  <a:moveTo>
                    <a:pt x="12" y="42"/>
                  </a:moveTo>
                  <a:cubicBezTo>
                    <a:pt x="12" y="119"/>
                    <a:pt x="12" y="119"/>
                    <a:pt x="12" y="119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15"/>
                    <a:pt x="77" y="15"/>
                    <a:pt x="77" y="15"/>
                  </a:cubicBezTo>
                  <a:lnTo>
                    <a:pt x="1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523">
              <a:extLst>
                <a:ext uri="{FF2B5EF4-FFF2-40B4-BE49-F238E27FC236}">
                  <a16:creationId xmlns:a16="http://schemas.microsoft.com/office/drawing/2014/main" xmlns="" id="{4EFFB67C-9442-436A-9289-C08D453926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5" y="3605213"/>
              <a:ext cx="282575" cy="123825"/>
            </a:xfrm>
            <a:custGeom>
              <a:avLst/>
              <a:gdLst>
                <a:gd name="T0" fmla="*/ 83 w 166"/>
                <a:gd name="T1" fmla="*/ 72 h 72"/>
                <a:gd name="T2" fmla="*/ 81 w 166"/>
                <a:gd name="T3" fmla="*/ 71 h 72"/>
                <a:gd name="T4" fmla="*/ 4 w 166"/>
                <a:gd name="T5" fmla="*/ 39 h 72"/>
                <a:gd name="T6" fmla="*/ 0 w 166"/>
                <a:gd name="T7" fmla="*/ 34 h 72"/>
                <a:gd name="T8" fmla="*/ 4 w 166"/>
                <a:gd name="T9" fmla="*/ 28 h 72"/>
                <a:gd name="T10" fmla="*/ 81 w 166"/>
                <a:gd name="T11" fmla="*/ 0 h 72"/>
                <a:gd name="T12" fmla="*/ 85 w 166"/>
                <a:gd name="T13" fmla="*/ 0 h 72"/>
                <a:gd name="T14" fmla="*/ 162 w 166"/>
                <a:gd name="T15" fmla="*/ 28 h 72"/>
                <a:gd name="T16" fmla="*/ 166 w 166"/>
                <a:gd name="T17" fmla="*/ 34 h 72"/>
                <a:gd name="T18" fmla="*/ 163 w 166"/>
                <a:gd name="T19" fmla="*/ 39 h 72"/>
                <a:gd name="T20" fmla="*/ 85 w 166"/>
                <a:gd name="T21" fmla="*/ 71 h 72"/>
                <a:gd name="T22" fmla="*/ 83 w 166"/>
                <a:gd name="T23" fmla="*/ 72 h 72"/>
                <a:gd name="T24" fmla="*/ 22 w 166"/>
                <a:gd name="T25" fmla="*/ 34 h 72"/>
                <a:gd name="T26" fmla="*/ 83 w 166"/>
                <a:gd name="T27" fmla="*/ 59 h 72"/>
                <a:gd name="T28" fmla="*/ 144 w 166"/>
                <a:gd name="T29" fmla="*/ 34 h 72"/>
                <a:gd name="T30" fmla="*/ 83 w 166"/>
                <a:gd name="T31" fmla="*/ 12 h 72"/>
                <a:gd name="T32" fmla="*/ 22 w 166"/>
                <a:gd name="T33" fmla="*/ 3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72">
                  <a:moveTo>
                    <a:pt x="83" y="72"/>
                  </a:moveTo>
                  <a:cubicBezTo>
                    <a:pt x="82" y="72"/>
                    <a:pt x="81" y="72"/>
                    <a:pt x="81" y="7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" y="39"/>
                    <a:pt x="0" y="36"/>
                    <a:pt x="0" y="34"/>
                  </a:cubicBezTo>
                  <a:cubicBezTo>
                    <a:pt x="0" y="31"/>
                    <a:pt x="1" y="29"/>
                    <a:pt x="4" y="28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2" y="0"/>
                    <a:pt x="84" y="0"/>
                    <a:pt x="85" y="0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5" y="29"/>
                    <a:pt x="166" y="31"/>
                    <a:pt x="166" y="34"/>
                  </a:cubicBezTo>
                  <a:cubicBezTo>
                    <a:pt x="166" y="36"/>
                    <a:pt x="165" y="39"/>
                    <a:pt x="163" y="39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2"/>
                    <a:pt x="84" y="72"/>
                    <a:pt x="83" y="72"/>
                  </a:cubicBezTo>
                  <a:close/>
                  <a:moveTo>
                    <a:pt x="22" y="34"/>
                  </a:moveTo>
                  <a:cubicBezTo>
                    <a:pt x="83" y="59"/>
                    <a:pt x="83" y="59"/>
                    <a:pt x="83" y="59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2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524">
              <a:extLst>
                <a:ext uri="{FF2B5EF4-FFF2-40B4-BE49-F238E27FC236}">
                  <a16:creationId xmlns:a16="http://schemas.microsoft.com/office/drawing/2014/main" xmlns="" id="{B35CC4BD-68B0-4448-A514-E16300D16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4325" y="3489325"/>
              <a:ext cx="119063" cy="98425"/>
            </a:xfrm>
            <a:custGeom>
              <a:avLst/>
              <a:gdLst>
                <a:gd name="T0" fmla="*/ 25 w 70"/>
                <a:gd name="T1" fmla="*/ 58 h 58"/>
                <a:gd name="T2" fmla="*/ 23 w 70"/>
                <a:gd name="T3" fmla="*/ 57 h 58"/>
                <a:gd name="T4" fmla="*/ 9 w 70"/>
                <a:gd name="T5" fmla="*/ 52 h 58"/>
                <a:gd name="T6" fmla="*/ 1 w 70"/>
                <a:gd name="T7" fmla="*/ 40 h 58"/>
                <a:gd name="T8" fmla="*/ 10 w 70"/>
                <a:gd name="T9" fmla="*/ 29 h 58"/>
                <a:gd name="T10" fmla="*/ 57 w 70"/>
                <a:gd name="T11" fmla="*/ 18 h 58"/>
                <a:gd name="T12" fmla="*/ 43 w 70"/>
                <a:gd name="T13" fmla="*/ 12 h 58"/>
                <a:gd name="T14" fmla="*/ 39 w 70"/>
                <a:gd name="T15" fmla="*/ 5 h 58"/>
                <a:gd name="T16" fmla="*/ 47 w 70"/>
                <a:gd name="T17" fmla="*/ 1 h 58"/>
                <a:gd name="T18" fmla="*/ 61 w 70"/>
                <a:gd name="T19" fmla="*/ 7 h 58"/>
                <a:gd name="T20" fmla="*/ 69 w 70"/>
                <a:gd name="T21" fmla="*/ 19 h 58"/>
                <a:gd name="T22" fmla="*/ 60 w 70"/>
                <a:gd name="T23" fmla="*/ 30 h 58"/>
                <a:gd name="T24" fmla="*/ 13 w 70"/>
                <a:gd name="T25" fmla="*/ 40 h 58"/>
                <a:gd name="T26" fmla="*/ 27 w 70"/>
                <a:gd name="T27" fmla="*/ 46 h 58"/>
                <a:gd name="T28" fmla="*/ 31 w 70"/>
                <a:gd name="T29" fmla="*/ 54 h 58"/>
                <a:gd name="T30" fmla="*/ 25 w 70"/>
                <a:gd name="T3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58">
                  <a:moveTo>
                    <a:pt x="25" y="58"/>
                  </a:moveTo>
                  <a:cubicBezTo>
                    <a:pt x="24" y="58"/>
                    <a:pt x="24" y="57"/>
                    <a:pt x="23" y="57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4" y="50"/>
                    <a:pt x="0" y="45"/>
                    <a:pt x="1" y="40"/>
                  </a:cubicBezTo>
                  <a:cubicBezTo>
                    <a:pt x="1" y="34"/>
                    <a:pt x="5" y="30"/>
                    <a:pt x="10" y="29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0" y="11"/>
                    <a:pt x="38" y="8"/>
                    <a:pt x="39" y="5"/>
                  </a:cubicBezTo>
                  <a:cubicBezTo>
                    <a:pt x="40" y="2"/>
                    <a:pt x="44" y="0"/>
                    <a:pt x="47" y="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6" y="9"/>
                    <a:pt x="70" y="13"/>
                    <a:pt x="69" y="19"/>
                  </a:cubicBezTo>
                  <a:cubicBezTo>
                    <a:pt x="69" y="24"/>
                    <a:pt x="65" y="28"/>
                    <a:pt x="60" y="3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0" y="47"/>
                    <a:pt x="32" y="51"/>
                    <a:pt x="31" y="54"/>
                  </a:cubicBezTo>
                  <a:cubicBezTo>
                    <a:pt x="30" y="56"/>
                    <a:pt x="28" y="58"/>
                    <a:pt x="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525">
              <a:extLst>
                <a:ext uri="{FF2B5EF4-FFF2-40B4-BE49-F238E27FC236}">
                  <a16:creationId xmlns:a16="http://schemas.microsoft.com/office/drawing/2014/main" xmlns="" id="{C774B148-89AE-4092-9916-7BE8853EC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6188" y="3357563"/>
              <a:ext cx="96838" cy="522288"/>
            </a:xfrm>
            <a:custGeom>
              <a:avLst/>
              <a:gdLst>
                <a:gd name="T0" fmla="*/ 51 w 57"/>
                <a:gd name="T1" fmla="*/ 306 h 306"/>
                <a:gd name="T2" fmla="*/ 45 w 57"/>
                <a:gd name="T3" fmla="*/ 300 h 306"/>
                <a:gd name="T4" fmla="*/ 45 w 57"/>
                <a:gd name="T5" fmla="*/ 22 h 306"/>
                <a:gd name="T6" fmla="*/ 36 w 57"/>
                <a:gd name="T7" fmla="*/ 12 h 306"/>
                <a:gd name="T8" fmla="*/ 22 w 57"/>
                <a:gd name="T9" fmla="*/ 12 h 306"/>
                <a:gd name="T10" fmla="*/ 12 w 57"/>
                <a:gd name="T11" fmla="*/ 22 h 306"/>
                <a:gd name="T12" fmla="*/ 12 w 57"/>
                <a:gd name="T13" fmla="*/ 300 h 306"/>
                <a:gd name="T14" fmla="*/ 6 w 57"/>
                <a:gd name="T15" fmla="*/ 306 h 306"/>
                <a:gd name="T16" fmla="*/ 0 w 57"/>
                <a:gd name="T17" fmla="*/ 300 h 306"/>
                <a:gd name="T18" fmla="*/ 0 w 57"/>
                <a:gd name="T19" fmla="*/ 22 h 306"/>
                <a:gd name="T20" fmla="*/ 22 w 57"/>
                <a:gd name="T21" fmla="*/ 0 h 306"/>
                <a:gd name="T22" fmla="*/ 36 w 57"/>
                <a:gd name="T23" fmla="*/ 0 h 306"/>
                <a:gd name="T24" fmla="*/ 57 w 57"/>
                <a:gd name="T25" fmla="*/ 22 h 306"/>
                <a:gd name="T26" fmla="*/ 57 w 57"/>
                <a:gd name="T27" fmla="*/ 300 h 306"/>
                <a:gd name="T28" fmla="*/ 51 w 57"/>
                <a:gd name="T29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306">
                  <a:moveTo>
                    <a:pt x="51" y="306"/>
                  </a:moveTo>
                  <a:cubicBezTo>
                    <a:pt x="48" y="306"/>
                    <a:pt x="45" y="304"/>
                    <a:pt x="45" y="30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6"/>
                    <a:pt x="41" y="12"/>
                    <a:pt x="36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6" y="12"/>
                    <a:pt x="12" y="16"/>
                    <a:pt x="12" y="22"/>
                  </a:cubicBezTo>
                  <a:cubicBezTo>
                    <a:pt x="12" y="300"/>
                    <a:pt x="12" y="300"/>
                    <a:pt x="12" y="300"/>
                  </a:cubicBezTo>
                  <a:cubicBezTo>
                    <a:pt x="12" y="304"/>
                    <a:pt x="9" y="306"/>
                    <a:pt x="6" y="306"/>
                  </a:cubicBezTo>
                  <a:cubicBezTo>
                    <a:pt x="3" y="306"/>
                    <a:pt x="0" y="304"/>
                    <a:pt x="0" y="30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8" y="0"/>
                    <a:pt x="57" y="10"/>
                    <a:pt x="57" y="22"/>
                  </a:cubicBezTo>
                  <a:cubicBezTo>
                    <a:pt x="57" y="300"/>
                    <a:pt x="57" y="300"/>
                    <a:pt x="57" y="300"/>
                  </a:cubicBezTo>
                  <a:cubicBezTo>
                    <a:pt x="57" y="304"/>
                    <a:pt x="55" y="306"/>
                    <a:pt x="51" y="3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526">
              <a:extLst>
                <a:ext uri="{FF2B5EF4-FFF2-40B4-BE49-F238E27FC236}">
                  <a16:creationId xmlns:a16="http://schemas.microsoft.com/office/drawing/2014/main" xmlns="" id="{B445D328-E2EB-42BB-AFF2-7130C3C94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4688" y="3357563"/>
              <a:ext cx="96838" cy="522288"/>
            </a:xfrm>
            <a:custGeom>
              <a:avLst/>
              <a:gdLst>
                <a:gd name="T0" fmla="*/ 51 w 57"/>
                <a:gd name="T1" fmla="*/ 306 h 306"/>
                <a:gd name="T2" fmla="*/ 45 w 57"/>
                <a:gd name="T3" fmla="*/ 300 h 306"/>
                <a:gd name="T4" fmla="*/ 45 w 57"/>
                <a:gd name="T5" fmla="*/ 22 h 306"/>
                <a:gd name="T6" fmla="*/ 35 w 57"/>
                <a:gd name="T7" fmla="*/ 12 h 306"/>
                <a:gd name="T8" fmla="*/ 21 w 57"/>
                <a:gd name="T9" fmla="*/ 12 h 306"/>
                <a:gd name="T10" fmla="*/ 12 w 57"/>
                <a:gd name="T11" fmla="*/ 22 h 306"/>
                <a:gd name="T12" fmla="*/ 12 w 57"/>
                <a:gd name="T13" fmla="*/ 300 h 306"/>
                <a:gd name="T14" fmla="*/ 6 w 57"/>
                <a:gd name="T15" fmla="*/ 306 h 306"/>
                <a:gd name="T16" fmla="*/ 0 w 57"/>
                <a:gd name="T17" fmla="*/ 300 h 306"/>
                <a:gd name="T18" fmla="*/ 0 w 57"/>
                <a:gd name="T19" fmla="*/ 22 h 306"/>
                <a:gd name="T20" fmla="*/ 21 w 57"/>
                <a:gd name="T21" fmla="*/ 0 h 306"/>
                <a:gd name="T22" fmla="*/ 35 w 57"/>
                <a:gd name="T23" fmla="*/ 0 h 306"/>
                <a:gd name="T24" fmla="*/ 57 w 57"/>
                <a:gd name="T25" fmla="*/ 22 h 306"/>
                <a:gd name="T26" fmla="*/ 57 w 57"/>
                <a:gd name="T27" fmla="*/ 300 h 306"/>
                <a:gd name="T28" fmla="*/ 51 w 57"/>
                <a:gd name="T29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306">
                  <a:moveTo>
                    <a:pt x="51" y="306"/>
                  </a:moveTo>
                  <a:cubicBezTo>
                    <a:pt x="48" y="306"/>
                    <a:pt x="45" y="304"/>
                    <a:pt x="45" y="30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6"/>
                    <a:pt x="41" y="12"/>
                    <a:pt x="35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6" y="12"/>
                    <a:pt x="12" y="16"/>
                    <a:pt x="12" y="22"/>
                  </a:cubicBezTo>
                  <a:cubicBezTo>
                    <a:pt x="12" y="300"/>
                    <a:pt x="12" y="300"/>
                    <a:pt x="12" y="300"/>
                  </a:cubicBezTo>
                  <a:cubicBezTo>
                    <a:pt x="12" y="304"/>
                    <a:pt x="9" y="306"/>
                    <a:pt x="6" y="306"/>
                  </a:cubicBezTo>
                  <a:cubicBezTo>
                    <a:pt x="2" y="306"/>
                    <a:pt x="0" y="304"/>
                    <a:pt x="0" y="30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7" y="0"/>
                    <a:pt x="57" y="10"/>
                    <a:pt x="57" y="22"/>
                  </a:cubicBezTo>
                  <a:cubicBezTo>
                    <a:pt x="57" y="300"/>
                    <a:pt x="57" y="300"/>
                    <a:pt x="57" y="300"/>
                  </a:cubicBezTo>
                  <a:cubicBezTo>
                    <a:pt x="57" y="304"/>
                    <a:pt x="54" y="306"/>
                    <a:pt x="51" y="3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527">
              <a:extLst>
                <a:ext uri="{FF2B5EF4-FFF2-40B4-BE49-F238E27FC236}">
                  <a16:creationId xmlns:a16="http://schemas.microsoft.com/office/drawing/2014/main" xmlns="" id="{05EDA479-948B-40CC-B8A4-0A5D9B33B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3538" y="3429000"/>
              <a:ext cx="20638" cy="46038"/>
            </a:xfrm>
            <a:custGeom>
              <a:avLst/>
              <a:gdLst>
                <a:gd name="T0" fmla="*/ 6 w 12"/>
                <a:gd name="T1" fmla="*/ 27 h 27"/>
                <a:gd name="T2" fmla="*/ 0 w 12"/>
                <a:gd name="T3" fmla="*/ 21 h 27"/>
                <a:gd name="T4" fmla="*/ 0 w 12"/>
                <a:gd name="T5" fmla="*/ 6 h 27"/>
                <a:gd name="T6" fmla="*/ 6 w 12"/>
                <a:gd name="T7" fmla="*/ 0 h 27"/>
                <a:gd name="T8" fmla="*/ 12 w 12"/>
                <a:gd name="T9" fmla="*/ 6 h 27"/>
                <a:gd name="T10" fmla="*/ 12 w 12"/>
                <a:gd name="T11" fmla="*/ 21 h 27"/>
                <a:gd name="T12" fmla="*/ 6 w 1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7">
                  <a:moveTo>
                    <a:pt x="6" y="27"/>
                  </a:moveTo>
                  <a:cubicBezTo>
                    <a:pt x="3" y="27"/>
                    <a:pt x="0" y="24"/>
                    <a:pt x="0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4"/>
                    <a:pt x="9" y="27"/>
                    <a:pt x="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528">
              <a:extLst>
                <a:ext uri="{FF2B5EF4-FFF2-40B4-BE49-F238E27FC236}">
                  <a16:creationId xmlns:a16="http://schemas.microsoft.com/office/drawing/2014/main" xmlns="" id="{050C259C-EF9B-4D03-BC05-F19365A45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4150" y="2998788"/>
              <a:ext cx="77788" cy="76200"/>
            </a:xfrm>
            <a:custGeom>
              <a:avLst/>
              <a:gdLst>
                <a:gd name="T0" fmla="*/ 6 w 45"/>
                <a:gd name="T1" fmla="*/ 45 h 45"/>
                <a:gd name="T2" fmla="*/ 0 w 45"/>
                <a:gd name="T3" fmla="*/ 39 h 45"/>
                <a:gd name="T4" fmla="*/ 0 w 45"/>
                <a:gd name="T5" fmla="*/ 0 h 45"/>
                <a:gd name="T6" fmla="*/ 39 w 45"/>
                <a:gd name="T7" fmla="*/ 0 h 45"/>
                <a:gd name="T8" fmla="*/ 45 w 45"/>
                <a:gd name="T9" fmla="*/ 6 h 45"/>
                <a:gd name="T10" fmla="*/ 39 w 45"/>
                <a:gd name="T11" fmla="*/ 12 h 45"/>
                <a:gd name="T12" fmla="*/ 12 w 45"/>
                <a:gd name="T13" fmla="*/ 12 h 45"/>
                <a:gd name="T14" fmla="*/ 12 w 45"/>
                <a:gd name="T15" fmla="*/ 39 h 45"/>
                <a:gd name="T16" fmla="*/ 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6" y="45"/>
                  </a:moveTo>
                  <a:cubicBezTo>
                    <a:pt x="3" y="45"/>
                    <a:pt x="0" y="42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5" y="2"/>
                    <a:pt x="45" y="6"/>
                  </a:cubicBezTo>
                  <a:cubicBezTo>
                    <a:pt x="45" y="9"/>
                    <a:pt x="43" y="12"/>
                    <a:pt x="39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2"/>
                    <a:pt x="10" y="45"/>
                    <a:pt x="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29">
              <a:extLst>
                <a:ext uri="{FF2B5EF4-FFF2-40B4-BE49-F238E27FC236}">
                  <a16:creationId xmlns:a16="http://schemas.microsoft.com/office/drawing/2014/main" xmlns="" id="{6A271669-2F98-4C27-87BE-3716A1449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5775" y="2998788"/>
              <a:ext cx="76200" cy="76200"/>
            </a:xfrm>
            <a:custGeom>
              <a:avLst/>
              <a:gdLst>
                <a:gd name="T0" fmla="*/ 39 w 45"/>
                <a:gd name="T1" fmla="*/ 45 h 45"/>
                <a:gd name="T2" fmla="*/ 33 w 45"/>
                <a:gd name="T3" fmla="*/ 39 h 45"/>
                <a:gd name="T4" fmla="*/ 33 w 45"/>
                <a:gd name="T5" fmla="*/ 12 h 45"/>
                <a:gd name="T6" fmla="*/ 6 w 45"/>
                <a:gd name="T7" fmla="*/ 12 h 45"/>
                <a:gd name="T8" fmla="*/ 0 w 45"/>
                <a:gd name="T9" fmla="*/ 6 h 45"/>
                <a:gd name="T10" fmla="*/ 6 w 45"/>
                <a:gd name="T11" fmla="*/ 0 h 45"/>
                <a:gd name="T12" fmla="*/ 45 w 45"/>
                <a:gd name="T13" fmla="*/ 0 h 45"/>
                <a:gd name="T14" fmla="*/ 45 w 45"/>
                <a:gd name="T15" fmla="*/ 39 h 45"/>
                <a:gd name="T16" fmla="*/ 39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9" y="45"/>
                  </a:moveTo>
                  <a:cubicBezTo>
                    <a:pt x="35" y="45"/>
                    <a:pt x="33" y="42"/>
                    <a:pt x="33" y="39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2"/>
                    <a:pt x="42" y="45"/>
                    <a:pt x="3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8ED5A883-A34F-4B02-92DC-93CE7E5B805E}"/>
              </a:ext>
            </a:extLst>
          </p:cNvPr>
          <p:cNvGrpSpPr/>
          <p:nvPr/>
        </p:nvGrpSpPr>
        <p:grpSpPr>
          <a:xfrm>
            <a:off x="9027631" y="3199875"/>
            <a:ext cx="865670" cy="800930"/>
            <a:chOff x="5010150" y="3013075"/>
            <a:chExt cx="912813" cy="844551"/>
          </a:xfrm>
          <a:solidFill>
            <a:schemeClr val="bg1"/>
          </a:solidFill>
          <a:effectLst/>
        </p:grpSpPr>
        <p:sp>
          <p:nvSpPr>
            <p:cNvPr id="78" name="Freeform 3544">
              <a:extLst>
                <a:ext uri="{FF2B5EF4-FFF2-40B4-BE49-F238E27FC236}">
                  <a16:creationId xmlns:a16="http://schemas.microsoft.com/office/drawing/2014/main" xmlns="" id="{4BC41C18-C442-4B34-ADA7-500CDB41AC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8738" y="3013075"/>
              <a:ext cx="652463" cy="461963"/>
            </a:xfrm>
            <a:custGeom>
              <a:avLst/>
              <a:gdLst>
                <a:gd name="T0" fmla="*/ 345 w 384"/>
                <a:gd name="T1" fmla="*/ 267 h 270"/>
                <a:gd name="T2" fmla="*/ 320 w 384"/>
                <a:gd name="T3" fmla="*/ 256 h 270"/>
                <a:gd name="T4" fmla="*/ 262 w 384"/>
                <a:gd name="T5" fmla="*/ 198 h 270"/>
                <a:gd name="T6" fmla="*/ 123 w 384"/>
                <a:gd name="T7" fmla="*/ 198 h 270"/>
                <a:gd name="T8" fmla="*/ 65 w 384"/>
                <a:gd name="T9" fmla="*/ 256 h 270"/>
                <a:gd name="T10" fmla="*/ 23 w 384"/>
                <a:gd name="T11" fmla="*/ 263 h 270"/>
                <a:gd name="T12" fmla="*/ 3 w 384"/>
                <a:gd name="T13" fmla="*/ 225 h 270"/>
                <a:gd name="T14" fmla="*/ 26 w 384"/>
                <a:gd name="T15" fmla="*/ 77 h 270"/>
                <a:gd name="T16" fmla="*/ 115 w 384"/>
                <a:gd name="T17" fmla="*/ 0 h 270"/>
                <a:gd name="T18" fmla="*/ 269 w 384"/>
                <a:gd name="T19" fmla="*/ 0 h 270"/>
                <a:gd name="T20" fmla="*/ 358 w 384"/>
                <a:gd name="T21" fmla="*/ 77 h 270"/>
                <a:gd name="T22" fmla="*/ 381 w 384"/>
                <a:gd name="T23" fmla="*/ 225 h 270"/>
                <a:gd name="T24" fmla="*/ 362 w 384"/>
                <a:gd name="T25" fmla="*/ 263 h 270"/>
                <a:gd name="T26" fmla="*/ 345 w 384"/>
                <a:gd name="T27" fmla="*/ 267 h 270"/>
                <a:gd name="T28" fmla="*/ 120 w 384"/>
                <a:gd name="T29" fmla="*/ 186 h 270"/>
                <a:gd name="T30" fmla="*/ 264 w 384"/>
                <a:gd name="T31" fmla="*/ 186 h 270"/>
                <a:gd name="T32" fmla="*/ 268 w 384"/>
                <a:gd name="T33" fmla="*/ 188 h 270"/>
                <a:gd name="T34" fmla="*/ 328 w 384"/>
                <a:gd name="T35" fmla="*/ 248 h 270"/>
                <a:gd name="T36" fmla="*/ 356 w 384"/>
                <a:gd name="T37" fmla="*/ 252 h 270"/>
                <a:gd name="T38" fmla="*/ 370 w 384"/>
                <a:gd name="T39" fmla="*/ 227 h 270"/>
                <a:gd name="T40" fmla="*/ 346 w 384"/>
                <a:gd name="T41" fmla="*/ 79 h 270"/>
                <a:gd name="T42" fmla="*/ 269 w 384"/>
                <a:gd name="T43" fmla="*/ 12 h 270"/>
                <a:gd name="T44" fmla="*/ 115 w 384"/>
                <a:gd name="T45" fmla="*/ 12 h 270"/>
                <a:gd name="T46" fmla="*/ 38 w 384"/>
                <a:gd name="T47" fmla="*/ 79 h 270"/>
                <a:gd name="T48" fmla="*/ 15 w 384"/>
                <a:gd name="T49" fmla="*/ 227 h 270"/>
                <a:gd name="T50" fmla="*/ 28 w 384"/>
                <a:gd name="T51" fmla="*/ 252 h 270"/>
                <a:gd name="T52" fmla="*/ 56 w 384"/>
                <a:gd name="T53" fmla="*/ 248 h 270"/>
                <a:gd name="T54" fmla="*/ 116 w 384"/>
                <a:gd name="T55" fmla="*/ 188 h 270"/>
                <a:gd name="T56" fmla="*/ 120 w 384"/>
                <a:gd name="T57" fmla="*/ 186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4" h="270">
                  <a:moveTo>
                    <a:pt x="345" y="267"/>
                  </a:moveTo>
                  <a:cubicBezTo>
                    <a:pt x="336" y="267"/>
                    <a:pt x="327" y="263"/>
                    <a:pt x="320" y="256"/>
                  </a:cubicBezTo>
                  <a:cubicBezTo>
                    <a:pt x="262" y="198"/>
                    <a:pt x="262" y="198"/>
                    <a:pt x="262" y="198"/>
                  </a:cubicBezTo>
                  <a:cubicBezTo>
                    <a:pt x="123" y="198"/>
                    <a:pt x="123" y="198"/>
                    <a:pt x="123" y="198"/>
                  </a:cubicBezTo>
                  <a:cubicBezTo>
                    <a:pt x="65" y="256"/>
                    <a:pt x="65" y="256"/>
                    <a:pt x="65" y="256"/>
                  </a:cubicBezTo>
                  <a:cubicBezTo>
                    <a:pt x="54" y="268"/>
                    <a:pt x="37" y="270"/>
                    <a:pt x="23" y="263"/>
                  </a:cubicBezTo>
                  <a:cubicBezTo>
                    <a:pt x="8" y="256"/>
                    <a:pt x="0" y="241"/>
                    <a:pt x="3" y="225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33" y="33"/>
                    <a:pt x="71" y="0"/>
                    <a:pt x="115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314" y="0"/>
                    <a:pt x="351" y="33"/>
                    <a:pt x="358" y="77"/>
                  </a:cubicBezTo>
                  <a:cubicBezTo>
                    <a:pt x="381" y="225"/>
                    <a:pt x="381" y="225"/>
                    <a:pt x="381" y="225"/>
                  </a:cubicBezTo>
                  <a:cubicBezTo>
                    <a:pt x="384" y="241"/>
                    <a:pt x="376" y="256"/>
                    <a:pt x="362" y="263"/>
                  </a:cubicBezTo>
                  <a:cubicBezTo>
                    <a:pt x="357" y="266"/>
                    <a:pt x="351" y="267"/>
                    <a:pt x="345" y="267"/>
                  </a:cubicBezTo>
                  <a:close/>
                  <a:moveTo>
                    <a:pt x="120" y="186"/>
                  </a:moveTo>
                  <a:cubicBezTo>
                    <a:pt x="264" y="186"/>
                    <a:pt x="264" y="186"/>
                    <a:pt x="264" y="186"/>
                  </a:cubicBezTo>
                  <a:cubicBezTo>
                    <a:pt x="266" y="186"/>
                    <a:pt x="267" y="187"/>
                    <a:pt x="268" y="188"/>
                  </a:cubicBezTo>
                  <a:cubicBezTo>
                    <a:pt x="328" y="248"/>
                    <a:pt x="328" y="248"/>
                    <a:pt x="328" y="248"/>
                  </a:cubicBezTo>
                  <a:cubicBezTo>
                    <a:pt x="337" y="257"/>
                    <a:pt x="349" y="256"/>
                    <a:pt x="356" y="252"/>
                  </a:cubicBezTo>
                  <a:cubicBezTo>
                    <a:pt x="364" y="248"/>
                    <a:pt x="372" y="240"/>
                    <a:pt x="370" y="227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40" y="40"/>
                    <a:pt x="308" y="12"/>
                    <a:pt x="269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77" y="12"/>
                    <a:pt x="44" y="40"/>
                    <a:pt x="38" y="79"/>
                  </a:cubicBezTo>
                  <a:cubicBezTo>
                    <a:pt x="15" y="227"/>
                    <a:pt x="15" y="227"/>
                    <a:pt x="15" y="227"/>
                  </a:cubicBezTo>
                  <a:cubicBezTo>
                    <a:pt x="13" y="240"/>
                    <a:pt x="20" y="248"/>
                    <a:pt x="28" y="252"/>
                  </a:cubicBezTo>
                  <a:cubicBezTo>
                    <a:pt x="36" y="256"/>
                    <a:pt x="47" y="257"/>
                    <a:pt x="56" y="248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7" y="187"/>
                    <a:pt x="119" y="186"/>
                    <a:pt x="120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545">
              <a:extLst>
                <a:ext uri="{FF2B5EF4-FFF2-40B4-BE49-F238E27FC236}">
                  <a16:creationId xmlns:a16="http://schemas.microsoft.com/office/drawing/2014/main" xmlns="" id="{53AFA3E7-FB95-4A08-9E66-B5D73F87AD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8738" y="3013075"/>
              <a:ext cx="614363" cy="457200"/>
            </a:xfrm>
            <a:custGeom>
              <a:avLst/>
              <a:gdLst>
                <a:gd name="T0" fmla="*/ 39 w 361"/>
                <a:gd name="T1" fmla="*/ 267 h 267"/>
                <a:gd name="T2" fmla="*/ 23 w 361"/>
                <a:gd name="T3" fmla="*/ 263 h 267"/>
                <a:gd name="T4" fmla="*/ 3 w 361"/>
                <a:gd name="T5" fmla="*/ 225 h 267"/>
                <a:gd name="T6" fmla="*/ 26 w 361"/>
                <a:gd name="T7" fmla="*/ 77 h 267"/>
                <a:gd name="T8" fmla="*/ 115 w 361"/>
                <a:gd name="T9" fmla="*/ 0 h 267"/>
                <a:gd name="T10" fmla="*/ 269 w 361"/>
                <a:gd name="T11" fmla="*/ 0 h 267"/>
                <a:gd name="T12" fmla="*/ 358 w 361"/>
                <a:gd name="T13" fmla="*/ 77 h 267"/>
                <a:gd name="T14" fmla="*/ 359 w 361"/>
                <a:gd name="T15" fmla="*/ 84 h 267"/>
                <a:gd name="T16" fmla="*/ 357 w 361"/>
                <a:gd name="T17" fmla="*/ 117 h 267"/>
                <a:gd name="T18" fmla="*/ 325 w 361"/>
                <a:gd name="T19" fmla="*/ 159 h 267"/>
                <a:gd name="T20" fmla="*/ 277 w 361"/>
                <a:gd name="T21" fmla="*/ 174 h 267"/>
                <a:gd name="T22" fmla="*/ 147 w 361"/>
                <a:gd name="T23" fmla="*/ 174 h 267"/>
                <a:gd name="T24" fmla="*/ 125 w 361"/>
                <a:gd name="T25" fmla="*/ 197 h 267"/>
                <a:gd name="T26" fmla="*/ 124 w 361"/>
                <a:gd name="T27" fmla="*/ 197 h 267"/>
                <a:gd name="T28" fmla="*/ 65 w 361"/>
                <a:gd name="T29" fmla="*/ 256 h 267"/>
                <a:gd name="T30" fmla="*/ 39 w 361"/>
                <a:gd name="T31" fmla="*/ 267 h 267"/>
                <a:gd name="T32" fmla="*/ 115 w 361"/>
                <a:gd name="T33" fmla="*/ 12 h 267"/>
                <a:gd name="T34" fmla="*/ 38 w 361"/>
                <a:gd name="T35" fmla="*/ 79 h 267"/>
                <a:gd name="T36" fmla="*/ 15 w 361"/>
                <a:gd name="T37" fmla="*/ 227 h 267"/>
                <a:gd name="T38" fmla="*/ 28 w 361"/>
                <a:gd name="T39" fmla="*/ 252 h 267"/>
                <a:gd name="T40" fmla="*/ 56 w 361"/>
                <a:gd name="T41" fmla="*/ 248 h 267"/>
                <a:gd name="T42" fmla="*/ 116 w 361"/>
                <a:gd name="T43" fmla="*/ 188 h 267"/>
                <a:gd name="T44" fmla="*/ 140 w 361"/>
                <a:gd name="T45" fmla="*/ 164 h 267"/>
                <a:gd name="T46" fmla="*/ 144 w 361"/>
                <a:gd name="T47" fmla="*/ 162 h 267"/>
                <a:gd name="T48" fmla="*/ 277 w 361"/>
                <a:gd name="T49" fmla="*/ 162 h 267"/>
                <a:gd name="T50" fmla="*/ 318 w 361"/>
                <a:gd name="T51" fmla="*/ 150 h 267"/>
                <a:gd name="T52" fmla="*/ 346 w 361"/>
                <a:gd name="T53" fmla="*/ 114 h 267"/>
                <a:gd name="T54" fmla="*/ 347 w 361"/>
                <a:gd name="T55" fmla="*/ 86 h 267"/>
                <a:gd name="T56" fmla="*/ 346 w 361"/>
                <a:gd name="T57" fmla="*/ 79 h 267"/>
                <a:gd name="T58" fmla="*/ 269 w 361"/>
                <a:gd name="T59" fmla="*/ 12 h 267"/>
                <a:gd name="T60" fmla="*/ 115 w 361"/>
                <a:gd name="T61" fmla="*/ 12 h 267"/>
                <a:gd name="T62" fmla="*/ 120 w 361"/>
                <a:gd name="T63" fmla="*/ 192 h 267"/>
                <a:gd name="T64" fmla="*/ 120 w 361"/>
                <a:gd name="T65" fmla="*/ 19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1" h="267">
                  <a:moveTo>
                    <a:pt x="39" y="267"/>
                  </a:moveTo>
                  <a:cubicBezTo>
                    <a:pt x="34" y="267"/>
                    <a:pt x="28" y="266"/>
                    <a:pt x="23" y="263"/>
                  </a:cubicBezTo>
                  <a:cubicBezTo>
                    <a:pt x="8" y="256"/>
                    <a:pt x="0" y="241"/>
                    <a:pt x="3" y="225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33" y="33"/>
                    <a:pt x="71" y="0"/>
                    <a:pt x="115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314" y="0"/>
                    <a:pt x="351" y="33"/>
                    <a:pt x="358" y="77"/>
                  </a:cubicBezTo>
                  <a:cubicBezTo>
                    <a:pt x="359" y="84"/>
                    <a:pt x="359" y="84"/>
                    <a:pt x="359" y="84"/>
                  </a:cubicBezTo>
                  <a:cubicBezTo>
                    <a:pt x="361" y="96"/>
                    <a:pt x="360" y="107"/>
                    <a:pt x="357" y="117"/>
                  </a:cubicBezTo>
                  <a:cubicBezTo>
                    <a:pt x="352" y="134"/>
                    <a:pt x="342" y="148"/>
                    <a:pt x="325" y="159"/>
                  </a:cubicBezTo>
                  <a:cubicBezTo>
                    <a:pt x="311" y="169"/>
                    <a:pt x="295" y="174"/>
                    <a:pt x="277" y="174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25" y="197"/>
                    <a:pt x="125" y="197"/>
                    <a:pt x="125" y="197"/>
                  </a:cubicBezTo>
                  <a:cubicBezTo>
                    <a:pt x="125" y="197"/>
                    <a:pt x="124" y="197"/>
                    <a:pt x="124" y="197"/>
                  </a:cubicBezTo>
                  <a:cubicBezTo>
                    <a:pt x="65" y="256"/>
                    <a:pt x="65" y="256"/>
                    <a:pt x="65" y="256"/>
                  </a:cubicBezTo>
                  <a:cubicBezTo>
                    <a:pt x="58" y="263"/>
                    <a:pt x="49" y="267"/>
                    <a:pt x="39" y="267"/>
                  </a:cubicBezTo>
                  <a:close/>
                  <a:moveTo>
                    <a:pt x="115" y="12"/>
                  </a:moveTo>
                  <a:cubicBezTo>
                    <a:pt x="77" y="12"/>
                    <a:pt x="44" y="40"/>
                    <a:pt x="38" y="79"/>
                  </a:cubicBezTo>
                  <a:cubicBezTo>
                    <a:pt x="15" y="227"/>
                    <a:pt x="15" y="227"/>
                    <a:pt x="15" y="227"/>
                  </a:cubicBezTo>
                  <a:cubicBezTo>
                    <a:pt x="13" y="240"/>
                    <a:pt x="20" y="248"/>
                    <a:pt x="28" y="252"/>
                  </a:cubicBezTo>
                  <a:cubicBezTo>
                    <a:pt x="36" y="256"/>
                    <a:pt x="47" y="257"/>
                    <a:pt x="56" y="248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1" y="163"/>
                    <a:pt x="142" y="162"/>
                    <a:pt x="144" y="162"/>
                  </a:cubicBezTo>
                  <a:cubicBezTo>
                    <a:pt x="277" y="162"/>
                    <a:pt x="277" y="162"/>
                    <a:pt x="277" y="162"/>
                  </a:cubicBezTo>
                  <a:cubicBezTo>
                    <a:pt x="292" y="162"/>
                    <a:pt x="307" y="158"/>
                    <a:pt x="318" y="150"/>
                  </a:cubicBezTo>
                  <a:cubicBezTo>
                    <a:pt x="333" y="140"/>
                    <a:pt x="342" y="128"/>
                    <a:pt x="346" y="114"/>
                  </a:cubicBezTo>
                  <a:cubicBezTo>
                    <a:pt x="348" y="105"/>
                    <a:pt x="349" y="96"/>
                    <a:pt x="347" y="86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40" y="40"/>
                    <a:pt x="308" y="12"/>
                    <a:pt x="269" y="12"/>
                  </a:cubicBezTo>
                  <a:lnTo>
                    <a:pt x="115" y="12"/>
                  </a:lnTo>
                  <a:close/>
                  <a:moveTo>
                    <a:pt x="120" y="192"/>
                  </a:moveTo>
                  <a:cubicBezTo>
                    <a:pt x="120" y="192"/>
                    <a:pt x="120" y="192"/>
                    <a:pt x="120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546">
              <a:extLst>
                <a:ext uri="{FF2B5EF4-FFF2-40B4-BE49-F238E27FC236}">
                  <a16:creationId xmlns:a16="http://schemas.microsoft.com/office/drawing/2014/main" xmlns="" id="{84DB035F-05CB-4E6F-9735-B9F80D88E6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57800" y="3087688"/>
              <a:ext cx="138113" cy="138113"/>
            </a:xfrm>
            <a:custGeom>
              <a:avLst/>
              <a:gdLst>
                <a:gd name="T0" fmla="*/ 54 w 81"/>
                <a:gd name="T1" fmla="*/ 81 h 81"/>
                <a:gd name="T2" fmla="*/ 27 w 81"/>
                <a:gd name="T3" fmla="*/ 81 h 81"/>
                <a:gd name="T4" fmla="*/ 21 w 81"/>
                <a:gd name="T5" fmla="*/ 75 h 81"/>
                <a:gd name="T6" fmla="*/ 21 w 81"/>
                <a:gd name="T7" fmla="*/ 60 h 81"/>
                <a:gd name="T8" fmla="*/ 6 w 81"/>
                <a:gd name="T9" fmla="*/ 60 h 81"/>
                <a:gd name="T10" fmla="*/ 0 w 81"/>
                <a:gd name="T11" fmla="*/ 54 h 81"/>
                <a:gd name="T12" fmla="*/ 0 w 81"/>
                <a:gd name="T13" fmla="*/ 27 h 81"/>
                <a:gd name="T14" fmla="*/ 6 w 81"/>
                <a:gd name="T15" fmla="*/ 21 h 81"/>
                <a:gd name="T16" fmla="*/ 21 w 81"/>
                <a:gd name="T17" fmla="*/ 21 h 81"/>
                <a:gd name="T18" fmla="*/ 21 w 81"/>
                <a:gd name="T19" fmla="*/ 6 h 81"/>
                <a:gd name="T20" fmla="*/ 27 w 81"/>
                <a:gd name="T21" fmla="*/ 0 h 81"/>
                <a:gd name="T22" fmla="*/ 54 w 81"/>
                <a:gd name="T23" fmla="*/ 0 h 81"/>
                <a:gd name="T24" fmla="*/ 60 w 81"/>
                <a:gd name="T25" fmla="*/ 6 h 81"/>
                <a:gd name="T26" fmla="*/ 60 w 81"/>
                <a:gd name="T27" fmla="*/ 21 h 81"/>
                <a:gd name="T28" fmla="*/ 75 w 81"/>
                <a:gd name="T29" fmla="*/ 21 h 81"/>
                <a:gd name="T30" fmla="*/ 81 w 81"/>
                <a:gd name="T31" fmla="*/ 27 h 81"/>
                <a:gd name="T32" fmla="*/ 81 w 81"/>
                <a:gd name="T33" fmla="*/ 54 h 81"/>
                <a:gd name="T34" fmla="*/ 75 w 81"/>
                <a:gd name="T35" fmla="*/ 60 h 81"/>
                <a:gd name="T36" fmla="*/ 60 w 81"/>
                <a:gd name="T37" fmla="*/ 60 h 81"/>
                <a:gd name="T38" fmla="*/ 60 w 81"/>
                <a:gd name="T39" fmla="*/ 75 h 81"/>
                <a:gd name="T40" fmla="*/ 54 w 81"/>
                <a:gd name="T41" fmla="*/ 81 h 81"/>
                <a:gd name="T42" fmla="*/ 33 w 81"/>
                <a:gd name="T43" fmla="*/ 69 h 81"/>
                <a:gd name="T44" fmla="*/ 48 w 81"/>
                <a:gd name="T45" fmla="*/ 69 h 81"/>
                <a:gd name="T46" fmla="*/ 48 w 81"/>
                <a:gd name="T47" fmla="*/ 54 h 81"/>
                <a:gd name="T48" fmla="*/ 54 w 81"/>
                <a:gd name="T49" fmla="*/ 48 h 81"/>
                <a:gd name="T50" fmla="*/ 69 w 81"/>
                <a:gd name="T51" fmla="*/ 48 h 81"/>
                <a:gd name="T52" fmla="*/ 69 w 81"/>
                <a:gd name="T53" fmla="*/ 33 h 81"/>
                <a:gd name="T54" fmla="*/ 54 w 81"/>
                <a:gd name="T55" fmla="*/ 33 h 81"/>
                <a:gd name="T56" fmla="*/ 48 w 81"/>
                <a:gd name="T57" fmla="*/ 27 h 81"/>
                <a:gd name="T58" fmla="*/ 48 w 81"/>
                <a:gd name="T59" fmla="*/ 12 h 81"/>
                <a:gd name="T60" fmla="*/ 33 w 81"/>
                <a:gd name="T61" fmla="*/ 12 h 81"/>
                <a:gd name="T62" fmla="*/ 33 w 81"/>
                <a:gd name="T63" fmla="*/ 27 h 81"/>
                <a:gd name="T64" fmla="*/ 27 w 81"/>
                <a:gd name="T65" fmla="*/ 33 h 81"/>
                <a:gd name="T66" fmla="*/ 12 w 81"/>
                <a:gd name="T67" fmla="*/ 33 h 81"/>
                <a:gd name="T68" fmla="*/ 12 w 81"/>
                <a:gd name="T69" fmla="*/ 48 h 81"/>
                <a:gd name="T70" fmla="*/ 27 w 81"/>
                <a:gd name="T71" fmla="*/ 48 h 81"/>
                <a:gd name="T72" fmla="*/ 33 w 81"/>
                <a:gd name="T73" fmla="*/ 54 h 81"/>
                <a:gd name="T74" fmla="*/ 33 w 81"/>
                <a:gd name="T75" fmla="*/ 6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81">
                  <a:moveTo>
                    <a:pt x="54" y="81"/>
                  </a:moveTo>
                  <a:cubicBezTo>
                    <a:pt x="27" y="81"/>
                    <a:pt x="27" y="81"/>
                    <a:pt x="27" y="81"/>
                  </a:cubicBezTo>
                  <a:cubicBezTo>
                    <a:pt x="24" y="81"/>
                    <a:pt x="21" y="78"/>
                    <a:pt x="21" y="75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7"/>
                    <a:pt x="0" y="5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3" y="21"/>
                    <a:pt x="6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2"/>
                    <a:pt x="24" y="0"/>
                    <a:pt x="2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0" y="2"/>
                    <a:pt x="60" y="6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9" y="21"/>
                    <a:pt x="81" y="23"/>
                    <a:pt x="81" y="27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7"/>
                    <a:pt x="79" y="60"/>
                    <a:pt x="75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78"/>
                    <a:pt x="58" y="81"/>
                    <a:pt x="54" y="81"/>
                  </a:cubicBezTo>
                  <a:close/>
                  <a:moveTo>
                    <a:pt x="33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51"/>
                    <a:pt x="51" y="48"/>
                    <a:pt x="54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1" y="33"/>
                    <a:pt x="48" y="30"/>
                    <a:pt x="48" y="27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30"/>
                    <a:pt x="30" y="33"/>
                    <a:pt x="27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0" y="48"/>
                    <a:pt x="33" y="51"/>
                    <a:pt x="33" y="54"/>
                  </a:cubicBezTo>
                  <a:lnTo>
                    <a:pt x="33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547">
              <a:extLst>
                <a:ext uri="{FF2B5EF4-FFF2-40B4-BE49-F238E27FC236}">
                  <a16:creationId xmlns:a16="http://schemas.microsoft.com/office/drawing/2014/main" xmlns="" id="{EDAAC6CF-E6C2-4FF7-A366-F3F8C2D401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0850" y="3136900"/>
              <a:ext cx="38100" cy="38100"/>
            </a:xfrm>
            <a:custGeom>
              <a:avLst/>
              <a:gdLst>
                <a:gd name="T0" fmla="*/ 11 w 22"/>
                <a:gd name="T1" fmla="*/ 22 h 22"/>
                <a:gd name="T2" fmla="*/ 0 w 22"/>
                <a:gd name="T3" fmla="*/ 11 h 22"/>
                <a:gd name="T4" fmla="*/ 11 w 22"/>
                <a:gd name="T5" fmla="*/ 0 h 22"/>
                <a:gd name="T6" fmla="*/ 22 w 22"/>
                <a:gd name="T7" fmla="*/ 11 h 22"/>
                <a:gd name="T8" fmla="*/ 11 w 22"/>
                <a:gd name="T9" fmla="*/ 22 h 22"/>
                <a:gd name="T10" fmla="*/ 11 w 22"/>
                <a:gd name="T11" fmla="*/ 10 h 22"/>
                <a:gd name="T12" fmla="*/ 10 w 22"/>
                <a:gd name="T13" fmla="*/ 11 h 22"/>
                <a:gd name="T14" fmla="*/ 11 w 22"/>
                <a:gd name="T15" fmla="*/ 12 h 22"/>
                <a:gd name="T16" fmla="*/ 12 w 22"/>
                <a:gd name="T17" fmla="*/ 11 h 22"/>
                <a:gd name="T18" fmla="*/ 11 w 22"/>
                <a:gd name="T1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22"/>
                  </a:move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lose/>
                  <a:moveTo>
                    <a:pt x="11" y="10"/>
                  </a:moveTo>
                  <a:cubicBezTo>
                    <a:pt x="11" y="10"/>
                    <a:pt x="10" y="11"/>
                    <a:pt x="10" y="11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0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548">
              <a:extLst>
                <a:ext uri="{FF2B5EF4-FFF2-40B4-BE49-F238E27FC236}">
                  <a16:creationId xmlns:a16="http://schemas.microsoft.com/office/drawing/2014/main" xmlns="" id="{F88A565C-D39B-46C0-BB17-946522BEFF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9750" y="3136900"/>
              <a:ext cx="38100" cy="38100"/>
            </a:xfrm>
            <a:custGeom>
              <a:avLst/>
              <a:gdLst>
                <a:gd name="T0" fmla="*/ 11 w 22"/>
                <a:gd name="T1" fmla="*/ 22 h 22"/>
                <a:gd name="T2" fmla="*/ 0 w 22"/>
                <a:gd name="T3" fmla="*/ 11 h 22"/>
                <a:gd name="T4" fmla="*/ 11 w 22"/>
                <a:gd name="T5" fmla="*/ 0 h 22"/>
                <a:gd name="T6" fmla="*/ 22 w 22"/>
                <a:gd name="T7" fmla="*/ 11 h 22"/>
                <a:gd name="T8" fmla="*/ 11 w 22"/>
                <a:gd name="T9" fmla="*/ 22 h 22"/>
                <a:gd name="T10" fmla="*/ 11 w 22"/>
                <a:gd name="T11" fmla="*/ 10 h 22"/>
                <a:gd name="T12" fmla="*/ 10 w 22"/>
                <a:gd name="T13" fmla="*/ 11 h 22"/>
                <a:gd name="T14" fmla="*/ 11 w 22"/>
                <a:gd name="T15" fmla="*/ 12 h 22"/>
                <a:gd name="T16" fmla="*/ 12 w 22"/>
                <a:gd name="T17" fmla="*/ 11 h 22"/>
                <a:gd name="T18" fmla="*/ 11 w 22"/>
                <a:gd name="T1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22"/>
                  </a:move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lose/>
                  <a:moveTo>
                    <a:pt x="11" y="10"/>
                  </a:moveTo>
                  <a:cubicBezTo>
                    <a:pt x="11" y="10"/>
                    <a:pt x="10" y="11"/>
                    <a:pt x="10" y="11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0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549">
              <a:extLst>
                <a:ext uri="{FF2B5EF4-FFF2-40B4-BE49-F238E27FC236}">
                  <a16:creationId xmlns:a16="http://schemas.microsoft.com/office/drawing/2014/main" xmlns="" id="{DF426EDD-C5C1-48E4-AFFF-8CB9FAE5EF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5300" y="3089275"/>
              <a:ext cx="38100" cy="36513"/>
            </a:xfrm>
            <a:custGeom>
              <a:avLst/>
              <a:gdLst>
                <a:gd name="T0" fmla="*/ 11 w 22"/>
                <a:gd name="T1" fmla="*/ 22 h 22"/>
                <a:gd name="T2" fmla="*/ 0 w 22"/>
                <a:gd name="T3" fmla="*/ 11 h 22"/>
                <a:gd name="T4" fmla="*/ 11 w 22"/>
                <a:gd name="T5" fmla="*/ 0 h 22"/>
                <a:gd name="T6" fmla="*/ 22 w 22"/>
                <a:gd name="T7" fmla="*/ 11 h 22"/>
                <a:gd name="T8" fmla="*/ 11 w 22"/>
                <a:gd name="T9" fmla="*/ 22 h 22"/>
                <a:gd name="T10" fmla="*/ 11 w 22"/>
                <a:gd name="T11" fmla="*/ 10 h 22"/>
                <a:gd name="T12" fmla="*/ 10 w 22"/>
                <a:gd name="T13" fmla="*/ 11 h 22"/>
                <a:gd name="T14" fmla="*/ 11 w 22"/>
                <a:gd name="T15" fmla="*/ 12 h 22"/>
                <a:gd name="T16" fmla="*/ 12 w 22"/>
                <a:gd name="T17" fmla="*/ 11 h 22"/>
                <a:gd name="T18" fmla="*/ 11 w 22"/>
                <a:gd name="T1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22"/>
                  </a:move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lose/>
                  <a:moveTo>
                    <a:pt x="11" y="10"/>
                  </a:moveTo>
                  <a:cubicBezTo>
                    <a:pt x="11" y="10"/>
                    <a:pt x="10" y="10"/>
                    <a:pt x="10" y="11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0"/>
                    <a:pt x="12" y="10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550">
              <a:extLst>
                <a:ext uri="{FF2B5EF4-FFF2-40B4-BE49-F238E27FC236}">
                  <a16:creationId xmlns:a16="http://schemas.microsoft.com/office/drawing/2014/main" xmlns="" id="{80E0A785-C052-4B53-8729-D7120D2BF7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5300" y="3186113"/>
              <a:ext cx="38100" cy="36513"/>
            </a:xfrm>
            <a:custGeom>
              <a:avLst/>
              <a:gdLst>
                <a:gd name="T0" fmla="*/ 11 w 22"/>
                <a:gd name="T1" fmla="*/ 21 h 21"/>
                <a:gd name="T2" fmla="*/ 0 w 22"/>
                <a:gd name="T3" fmla="*/ 11 h 21"/>
                <a:gd name="T4" fmla="*/ 11 w 22"/>
                <a:gd name="T5" fmla="*/ 0 h 21"/>
                <a:gd name="T6" fmla="*/ 22 w 22"/>
                <a:gd name="T7" fmla="*/ 11 h 21"/>
                <a:gd name="T8" fmla="*/ 11 w 22"/>
                <a:gd name="T9" fmla="*/ 21 h 21"/>
                <a:gd name="T10" fmla="*/ 11 w 22"/>
                <a:gd name="T11" fmla="*/ 9 h 21"/>
                <a:gd name="T12" fmla="*/ 10 w 22"/>
                <a:gd name="T13" fmla="*/ 11 h 21"/>
                <a:gd name="T14" fmla="*/ 11 w 22"/>
                <a:gd name="T15" fmla="*/ 12 h 21"/>
                <a:gd name="T16" fmla="*/ 12 w 22"/>
                <a:gd name="T17" fmla="*/ 11 h 21"/>
                <a:gd name="T18" fmla="*/ 11 w 22"/>
                <a:gd name="T1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11" y="21"/>
                  </a:moveTo>
                  <a:cubicBezTo>
                    <a:pt x="5" y="21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7" y="21"/>
                    <a:pt x="11" y="21"/>
                  </a:cubicBezTo>
                  <a:close/>
                  <a:moveTo>
                    <a:pt x="11" y="9"/>
                  </a:moveTo>
                  <a:cubicBezTo>
                    <a:pt x="11" y="9"/>
                    <a:pt x="10" y="10"/>
                    <a:pt x="10" y="11"/>
                  </a:cubicBezTo>
                  <a:cubicBezTo>
                    <a:pt x="10" y="11"/>
                    <a:pt x="11" y="12"/>
                    <a:pt x="11" y="12"/>
                  </a:cubicBezTo>
                  <a:cubicBezTo>
                    <a:pt x="12" y="12"/>
                    <a:pt x="12" y="11"/>
                    <a:pt x="12" y="11"/>
                  </a:cubicBezTo>
                  <a:cubicBezTo>
                    <a:pt x="12" y="10"/>
                    <a:pt x="12" y="9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551">
              <a:extLst>
                <a:ext uri="{FF2B5EF4-FFF2-40B4-BE49-F238E27FC236}">
                  <a16:creationId xmlns:a16="http://schemas.microsoft.com/office/drawing/2014/main" xmlns="" id="{A8232B67-3CFF-4AF2-B494-6D1D3F4FB3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0150" y="3662363"/>
              <a:ext cx="912813" cy="195263"/>
            </a:xfrm>
            <a:custGeom>
              <a:avLst/>
              <a:gdLst>
                <a:gd name="T0" fmla="*/ 537 w 537"/>
                <a:gd name="T1" fmla="*/ 115 h 115"/>
                <a:gd name="T2" fmla="*/ 0 w 537"/>
                <a:gd name="T3" fmla="*/ 115 h 115"/>
                <a:gd name="T4" fmla="*/ 30 w 537"/>
                <a:gd name="T5" fmla="*/ 16 h 115"/>
                <a:gd name="T6" fmla="*/ 52 w 537"/>
                <a:gd name="T7" fmla="*/ 0 h 115"/>
                <a:gd name="T8" fmla="*/ 484 w 537"/>
                <a:gd name="T9" fmla="*/ 0 h 115"/>
                <a:gd name="T10" fmla="*/ 506 w 537"/>
                <a:gd name="T11" fmla="*/ 16 h 115"/>
                <a:gd name="T12" fmla="*/ 537 w 537"/>
                <a:gd name="T13" fmla="*/ 115 h 115"/>
                <a:gd name="T14" fmla="*/ 16 w 537"/>
                <a:gd name="T15" fmla="*/ 103 h 115"/>
                <a:gd name="T16" fmla="*/ 520 w 537"/>
                <a:gd name="T17" fmla="*/ 103 h 115"/>
                <a:gd name="T18" fmla="*/ 494 w 537"/>
                <a:gd name="T19" fmla="*/ 19 h 115"/>
                <a:gd name="T20" fmla="*/ 484 w 537"/>
                <a:gd name="T21" fmla="*/ 12 h 115"/>
                <a:gd name="T22" fmla="*/ 52 w 537"/>
                <a:gd name="T23" fmla="*/ 12 h 115"/>
                <a:gd name="T24" fmla="*/ 42 w 537"/>
                <a:gd name="T25" fmla="*/ 19 h 115"/>
                <a:gd name="T26" fmla="*/ 16 w 537"/>
                <a:gd name="T27" fmla="*/ 10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115">
                  <a:moveTo>
                    <a:pt x="537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3" y="6"/>
                    <a:pt x="42" y="0"/>
                    <a:pt x="52" y="0"/>
                  </a:cubicBezTo>
                  <a:cubicBezTo>
                    <a:pt x="484" y="0"/>
                    <a:pt x="484" y="0"/>
                    <a:pt x="484" y="0"/>
                  </a:cubicBezTo>
                  <a:cubicBezTo>
                    <a:pt x="494" y="0"/>
                    <a:pt x="503" y="6"/>
                    <a:pt x="506" y="16"/>
                  </a:cubicBezTo>
                  <a:lnTo>
                    <a:pt x="537" y="115"/>
                  </a:lnTo>
                  <a:close/>
                  <a:moveTo>
                    <a:pt x="16" y="103"/>
                  </a:moveTo>
                  <a:cubicBezTo>
                    <a:pt x="520" y="103"/>
                    <a:pt x="520" y="103"/>
                    <a:pt x="520" y="103"/>
                  </a:cubicBezTo>
                  <a:cubicBezTo>
                    <a:pt x="494" y="19"/>
                    <a:pt x="494" y="19"/>
                    <a:pt x="494" y="19"/>
                  </a:cubicBezTo>
                  <a:cubicBezTo>
                    <a:pt x="493" y="15"/>
                    <a:pt x="489" y="12"/>
                    <a:pt x="484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2"/>
                    <a:pt x="43" y="15"/>
                    <a:pt x="42" y="19"/>
                  </a:cubicBezTo>
                  <a:lnTo>
                    <a:pt x="16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552">
              <a:extLst>
                <a:ext uri="{FF2B5EF4-FFF2-40B4-BE49-F238E27FC236}">
                  <a16:creationId xmlns:a16="http://schemas.microsoft.com/office/drawing/2014/main" xmlns="" id="{C6CE89EC-BCE2-4679-AAAF-53FF2934A2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0313" y="3748088"/>
              <a:ext cx="360363" cy="20638"/>
            </a:xfrm>
            <a:custGeom>
              <a:avLst/>
              <a:gdLst>
                <a:gd name="T0" fmla="*/ 206 w 212"/>
                <a:gd name="T1" fmla="*/ 12 h 12"/>
                <a:gd name="T2" fmla="*/ 6 w 212"/>
                <a:gd name="T3" fmla="*/ 12 h 12"/>
                <a:gd name="T4" fmla="*/ 0 w 212"/>
                <a:gd name="T5" fmla="*/ 6 h 12"/>
                <a:gd name="T6" fmla="*/ 6 w 212"/>
                <a:gd name="T7" fmla="*/ 0 h 12"/>
                <a:gd name="T8" fmla="*/ 206 w 212"/>
                <a:gd name="T9" fmla="*/ 0 h 12"/>
                <a:gd name="T10" fmla="*/ 212 w 212"/>
                <a:gd name="T11" fmla="*/ 6 h 12"/>
                <a:gd name="T12" fmla="*/ 206 w 2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12">
                  <a:moveTo>
                    <a:pt x="20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3"/>
                    <a:pt x="212" y="6"/>
                  </a:cubicBezTo>
                  <a:cubicBezTo>
                    <a:pt x="212" y="10"/>
                    <a:pt x="209" y="12"/>
                    <a:pt x="20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553">
              <a:extLst>
                <a:ext uri="{FF2B5EF4-FFF2-40B4-BE49-F238E27FC236}">
                  <a16:creationId xmlns:a16="http://schemas.microsoft.com/office/drawing/2014/main" xmlns="" id="{B96D8394-75A6-445B-A208-CC902EA1D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0038" y="3662363"/>
              <a:ext cx="20638" cy="195263"/>
            </a:xfrm>
            <a:custGeom>
              <a:avLst/>
              <a:gdLst>
                <a:gd name="T0" fmla="*/ 6 w 12"/>
                <a:gd name="T1" fmla="*/ 115 h 115"/>
                <a:gd name="T2" fmla="*/ 0 w 12"/>
                <a:gd name="T3" fmla="*/ 109 h 115"/>
                <a:gd name="T4" fmla="*/ 0 w 12"/>
                <a:gd name="T5" fmla="*/ 6 h 115"/>
                <a:gd name="T6" fmla="*/ 6 w 12"/>
                <a:gd name="T7" fmla="*/ 0 h 115"/>
                <a:gd name="T8" fmla="*/ 12 w 12"/>
                <a:gd name="T9" fmla="*/ 6 h 115"/>
                <a:gd name="T10" fmla="*/ 12 w 12"/>
                <a:gd name="T11" fmla="*/ 109 h 115"/>
                <a:gd name="T12" fmla="*/ 6 w 12"/>
                <a:gd name="T1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5">
                  <a:moveTo>
                    <a:pt x="6" y="115"/>
                  </a:moveTo>
                  <a:cubicBezTo>
                    <a:pt x="2" y="115"/>
                    <a:pt x="0" y="112"/>
                    <a:pt x="0" y="10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2" y="112"/>
                    <a:pt x="9" y="115"/>
                    <a:pt x="6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3554">
              <a:extLst>
                <a:ext uri="{FF2B5EF4-FFF2-40B4-BE49-F238E27FC236}">
                  <a16:creationId xmlns:a16="http://schemas.microsoft.com/office/drawing/2014/main" xmlns="" id="{B25F9C20-24D6-4705-ADCF-2E961EC708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7825" y="3748088"/>
              <a:ext cx="2063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3555">
              <a:extLst>
                <a:ext uri="{FF2B5EF4-FFF2-40B4-BE49-F238E27FC236}">
                  <a16:creationId xmlns:a16="http://schemas.microsoft.com/office/drawing/2014/main" xmlns="" id="{23541356-90B8-49AB-AD7B-CF5A540FAE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3863" y="3748088"/>
              <a:ext cx="2063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3556">
              <a:extLst>
                <a:ext uri="{FF2B5EF4-FFF2-40B4-BE49-F238E27FC236}">
                  <a16:creationId xmlns:a16="http://schemas.microsoft.com/office/drawing/2014/main" xmlns="" id="{B0594380-9F7F-4640-8793-F442F6733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1488" y="3748088"/>
              <a:ext cx="2063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557">
              <a:extLst>
                <a:ext uri="{FF2B5EF4-FFF2-40B4-BE49-F238E27FC236}">
                  <a16:creationId xmlns:a16="http://schemas.microsoft.com/office/drawing/2014/main" xmlns="" id="{89CBEF3B-424D-42BA-8A60-8FC15C9A5B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0350" y="3429000"/>
              <a:ext cx="101600" cy="155575"/>
            </a:xfrm>
            <a:custGeom>
              <a:avLst/>
              <a:gdLst>
                <a:gd name="T0" fmla="*/ 52 w 64"/>
                <a:gd name="T1" fmla="*/ 65 h 98"/>
                <a:gd name="T2" fmla="*/ 64 w 64"/>
                <a:gd name="T3" fmla="*/ 65 h 98"/>
                <a:gd name="T4" fmla="*/ 64 w 64"/>
                <a:gd name="T5" fmla="*/ 74 h 98"/>
                <a:gd name="T6" fmla="*/ 52 w 64"/>
                <a:gd name="T7" fmla="*/ 74 h 98"/>
                <a:gd name="T8" fmla="*/ 52 w 64"/>
                <a:gd name="T9" fmla="*/ 98 h 98"/>
                <a:gd name="T10" fmla="*/ 38 w 64"/>
                <a:gd name="T11" fmla="*/ 98 h 98"/>
                <a:gd name="T12" fmla="*/ 38 w 64"/>
                <a:gd name="T13" fmla="*/ 74 h 98"/>
                <a:gd name="T14" fmla="*/ 0 w 64"/>
                <a:gd name="T15" fmla="*/ 74 h 98"/>
                <a:gd name="T16" fmla="*/ 0 w 64"/>
                <a:gd name="T17" fmla="*/ 67 h 98"/>
                <a:gd name="T18" fmla="*/ 38 w 64"/>
                <a:gd name="T19" fmla="*/ 0 h 98"/>
                <a:gd name="T20" fmla="*/ 52 w 64"/>
                <a:gd name="T21" fmla="*/ 0 h 98"/>
                <a:gd name="T22" fmla="*/ 52 w 64"/>
                <a:gd name="T23" fmla="*/ 65 h 98"/>
                <a:gd name="T24" fmla="*/ 14 w 64"/>
                <a:gd name="T25" fmla="*/ 65 h 98"/>
                <a:gd name="T26" fmla="*/ 38 w 64"/>
                <a:gd name="T27" fmla="*/ 65 h 98"/>
                <a:gd name="T28" fmla="*/ 38 w 64"/>
                <a:gd name="T29" fmla="*/ 18 h 98"/>
                <a:gd name="T30" fmla="*/ 38 w 64"/>
                <a:gd name="T31" fmla="*/ 18 h 98"/>
                <a:gd name="T32" fmla="*/ 36 w 64"/>
                <a:gd name="T33" fmla="*/ 23 h 98"/>
                <a:gd name="T34" fmla="*/ 14 w 64"/>
                <a:gd name="T35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98">
                  <a:moveTo>
                    <a:pt x="52" y="65"/>
                  </a:moveTo>
                  <a:lnTo>
                    <a:pt x="64" y="65"/>
                  </a:lnTo>
                  <a:lnTo>
                    <a:pt x="64" y="74"/>
                  </a:lnTo>
                  <a:lnTo>
                    <a:pt x="52" y="74"/>
                  </a:lnTo>
                  <a:lnTo>
                    <a:pt x="52" y="98"/>
                  </a:lnTo>
                  <a:lnTo>
                    <a:pt x="38" y="98"/>
                  </a:lnTo>
                  <a:lnTo>
                    <a:pt x="38" y="74"/>
                  </a:lnTo>
                  <a:lnTo>
                    <a:pt x="0" y="74"/>
                  </a:lnTo>
                  <a:lnTo>
                    <a:pt x="0" y="67"/>
                  </a:lnTo>
                  <a:lnTo>
                    <a:pt x="38" y="0"/>
                  </a:lnTo>
                  <a:lnTo>
                    <a:pt x="52" y="0"/>
                  </a:lnTo>
                  <a:lnTo>
                    <a:pt x="52" y="65"/>
                  </a:lnTo>
                  <a:close/>
                  <a:moveTo>
                    <a:pt x="14" y="65"/>
                  </a:moveTo>
                  <a:lnTo>
                    <a:pt x="38" y="65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6" y="23"/>
                  </a:ln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558">
              <a:extLst>
                <a:ext uri="{FF2B5EF4-FFF2-40B4-BE49-F238E27FC236}">
                  <a16:creationId xmlns:a16="http://schemas.microsoft.com/office/drawing/2014/main" xmlns="" id="{E64B23AF-33E9-4FB1-AB9F-0AD4214D6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3429000"/>
              <a:ext cx="104775" cy="155575"/>
            </a:xfrm>
            <a:custGeom>
              <a:avLst/>
              <a:gdLst>
                <a:gd name="T0" fmla="*/ 21 w 66"/>
                <a:gd name="T1" fmla="*/ 54 h 98"/>
                <a:gd name="T2" fmla="*/ 14 w 66"/>
                <a:gd name="T3" fmla="*/ 54 h 98"/>
                <a:gd name="T4" fmla="*/ 14 w 66"/>
                <a:gd name="T5" fmla="*/ 98 h 98"/>
                <a:gd name="T6" fmla="*/ 0 w 66"/>
                <a:gd name="T7" fmla="*/ 98 h 98"/>
                <a:gd name="T8" fmla="*/ 0 w 66"/>
                <a:gd name="T9" fmla="*/ 0 h 98"/>
                <a:gd name="T10" fmla="*/ 14 w 66"/>
                <a:gd name="T11" fmla="*/ 0 h 98"/>
                <a:gd name="T12" fmla="*/ 14 w 66"/>
                <a:gd name="T13" fmla="*/ 42 h 98"/>
                <a:gd name="T14" fmla="*/ 20 w 66"/>
                <a:gd name="T15" fmla="*/ 42 h 98"/>
                <a:gd name="T16" fmla="*/ 48 w 66"/>
                <a:gd name="T17" fmla="*/ 0 h 98"/>
                <a:gd name="T18" fmla="*/ 64 w 66"/>
                <a:gd name="T19" fmla="*/ 0 h 98"/>
                <a:gd name="T20" fmla="*/ 32 w 66"/>
                <a:gd name="T21" fmla="*/ 45 h 98"/>
                <a:gd name="T22" fmla="*/ 66 w 66"/>
                <a:gd name="T23" fmla="*/ 98 h 98"/>
                <a:gd name="T24" fmla="*/ 49 w 66"/>
                <a:gd name="T25" fmla="*/ 98 h 98"/>
                <a:gd name="T26" fmla="*/ 21 w 66"/>
                <a:gd name="T27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98">
                  <a:moveTo>
                    <a:pt x="21" y="54"/>
                  </a:moveTo>
                  <a:lnTo>
                    <a:pt x="14" y="54"/>
                  </a:lnTo>
                  <a:lnTo>
                    <a:pt x="14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42"/>
                  </a:lnTo>
                  <a:lnTo>
                    <a:pt x="20" y="42"/>
                  </a:lnTo>
                  <a:lnTo>
                    <a:pt x="48" y="0"/>
                  </a:lnTo>
                  <a:lnTo>
                    <a:pt x="64" y="0"/>
                  </a:lnTo>
                  <a:lnTo>
                    <a:pt x="32" y="45"/>
                  </a:lnTo>
                  <a:lnTo>
                    <a:pt x="66" y="98"/>
                  </a:lnTo>
                  <a:lnTo>
                    <a:pt x="49" y="98"/>
                  </a:lnTo>
                  <a:lnTo>
                    <a:pt x="2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6" name="矩形 145">
            <a:extLst>
              <a:ext uri="{FF2B5EF4-FFF2-40B4-BE49-F238E27FC236}">
                <a16:creationId xmlns:a16="http://schemas.microsoft.com/office/drawing/2014/main" xmlns="" id="{05CB51B7-C63D-4CB5-9621-841453DD115E}"/>
              </a:ext>
            </a:extLst>
          </p:cNvPr>
          <p:cNvSpPr/>
          <p:nvPr/>
        </p:nvSpPr>
        <p:spPr>
          <a:xfrm>
            <a:off x="208782" y="7001611"/>
            <a:ext cx="95595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上海锐普广告有限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公司</a:t>
            </a:r>
            <a:r>
              <a: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成立于</a:t>
            </a:r>
            <a:r>
              <a:rPr lang="en-US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2007</a:t>
            </a:r>
            <a:r>
              <a: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一直致力于为社会提供专业化的演示设计解决方案，公司始终秉承“锐意进取、普及精品”的理念，在演示设计领域一直处于业界领跑位置，开创了精品</a:t>
            </a:r>
            <a:r>
              <a:rPr lang="en-US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时代，动画</a:t>
            </a:r>
            <a:r>
              <a:rPr lang="en-US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时代、创意策划</a:t>
            </a:r>
            <a:r>
              <a:rPr lang="en-US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时代。拥有成熟的专业演示设计和培训团队，超百万人气的在线演示交流社区以及火爆的演示设计交易平台。</a:t>
            </a:r>
            <a:endParaRPr lang="en-US" altLang="zh-CN" sz="12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xmlns="" id="{CFEA9A4F-092F-48BF-A5C3-ED60A019924C}"/>
              </a:ext>
            </a:extLst>
          </p:cNvPr>
          <p:cNvSpPr/>
          <p:nvPr/>
        </p:nvSpPr>
        <p:spPr>
          <a:xfrm>
            <a:off x="2080245" y="4871757"/>
            <a:ext cx="172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</a:t>
            </a: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xmlns="" id="{3FF8FA02-1960-4AE5-BDFF-F6BAF4BC0054}"/>
              </a:ext>
            </a:extLst>
          </p:cNvPr>
          <p:cNvSpPr/>
          <p:nvPr/>
        </p:nvSpPr>
        <p:spPr>
          <a:xfrm>
            <a:off x="5318891" y="4871757"/>
            <a:ext cx="172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设计美化</a:t>
            </a:r>
            <a:endParaRPr lang="en-US" altLang="zh-CN" sz="105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xmlns="" id="{89412852-246E-4BB2-8D02-86F713A5A98C}"/>
              </a:ext>
            </a:extLst>
          </p:cNvPr>
          <p:cNvSpPr/>
          <p:nvPr/>
        </p:nvSpPr>
        <p:spPr>
          <a:xfrm>
            <a:off x="8675880" y="4871757"/>
            <a:ext cx="172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专业配音</a:t>
            </a:r>
          </a:p>
        </p:txBody>
      </p:sp>
    </p:spTree>
    <p:extLst>
      <p:ext uri="{BB962C8B-B14F-4D97-AF65-F5344CB8AC3E}">
        <p14:creationId xmlns:p14="http://schemas.microsoft.com/office/powerpoint/2010/main" val="13866210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315CBFC-FACB-4288-B8A3-DA06398C8C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9FD55C1-1869-49AC-8D77-F18E7B2FF951}"/>
              </a:ext>
            </a:extLst>
          </p:cNvPr>
          <p:cNvSpPr/>
          <p:nvPr/>
        </p:nvSpPr>
        <p:spPr>
          <a:xfrm rot="10800000">
            <a:off x="0" y="-1"/>
            <a:ext cx="12192000" cy="6858000"/>
          </a:xfrm>
          <a:prstGeom prst="rect">
            <a:avLst/>
          </a:prstGeom>
          <a:gradFill>
            <a:gsLst>
              <a:gs pos="42000">
                <a:srgbClr val="06162D">
                  <a:alpha val="22000"/>
                </a:srgbClr>
              </a:gs>
              <a:gs pos="0">
                <a:srgbClr val="06162D">
                  <a:alpha val="90000"/>
                </a:srgbClr>
              </a:gs>
              <a:gs pos="84000">
                <a:srgbClr val="06162D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35B1D08-C1C5-4587-B406-01F126FDA29B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96A77316-DE29-438B-8158-68141772E6DB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73829C87-519E-45EE-8AF9-9AFC5ED4968B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1" name="Freeform 43">
                <a:extLst>
                  <a:ext uri="{FF2B5EF4-FFF2-40B4-BE49-F238E27FC236}">
                    <a16:creationId xmlns:a16="http://schemas.microsoft.com/office/drawing/2014/main" xmlns="" id="{E26C803F-BE82-41A8-99B4-FD3D7ECDEA73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44">
                <a:extLst>
                  <a:ext uri="{FF2B5EF4-FFF2-40B4-BE49-F238E27FC236}">
                    <a16:creationId xmlns:a16="http://schemas.microsoft.com/office/drawing/2014/main" xmlns="" id="{499506AE-86F6-4F4D-8FD5-9A97F0A5092B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E2985BF6-D1CB-46DB-B990-7A950DD43507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1CF8C059-097A-44D7-AA90-8F10197E9310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xmlns="" id="{409D8661-B06F-4F8C-B33E-9F73E2A1C7DC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5CDBBEF-53E2-4DFC-B3D0-A7A5886E22C8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1FBF5BC-22C8-446B-94BC-7BB1A05566F9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xmlns="" id="{CB1BD76A-B346-4AF6-86E1-584546AB6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演示设计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培训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5331BD2-8FFB-41B4-B844-64504E592B97}"/>
              </a:ext>
            </a:extLst>
          </p:cNvPr>
          <p:cNvSpPr/>
          <p:nvPr/>
        </p:nvSpPr>
        <p:spPr>
          <a:xfrm>
            <a:off x="5232376" y="4001493"/>
            <a:ext cx="1727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设计美化</a:t>
            </a:r>
            <a:endParaRPr lang="en-US" alt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00CB597-40A2-489E-9386-15C4B484E396}"/>
              </a:ext>
            </a:extLst>
          </p:cNvPr>
          <p:cNvSpPr/>
          <p:nvPr/>
        </p:nvSpPr>
        <p:spPr>
          <a:xfrm>
            <a:off x="5132364" y="4553822"/>
            <a:ext cx="192727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基于客户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VI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体系进行定制已是标配，匠心打磨每一份策划案，每一次的动画、图形都将精雕细琢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0BFBB77-2CA3-4A6B-922A-1110BBA88E12}"/>
              </a:ext>
            </a:extLst>
          </p:cNvPr>
          <p:cNvSpPr/>
          <p:nvPr/>
        </p:nvSpPr>
        <p:spPr>
          <a:xfrm>
            <a:off x="8288407" y="4001493"/>
            <a:ext cx="1727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专业配音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FA6C7A4-79FB-4373-87BB-241B02142F91}"/>
              </a:ext>
            </a:extLst>
          </p:cNvPr>
          <p:cNvSpPr/>
          <p:nvPr/>
        </p:nvSpPr>
        <p:spPr>
          <a:xfrm>
            <a:off x="8188395" y="4553822"/>
            <a:ext cx="192727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专业的策划以及设计团队，令你的演示已然卓越。配合后期配音，让您的演示更显澎湃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D0DE7A2-5B74-4C70-B8A8-45758D993D75}"/>
              </a:ext>
            </a:extLst>
          </p:cNvPr>
          <p:cNvSpPr/>
          <p:nvPr/>
        </p:nvSpPr>
        <p:spPr>
          <a:xfrm>
            <a:off x="2176344" y="4001493"/>
            <a:ext cx="1727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551B4DDC-CE78-447D-8F88-C00EE9BE810E}"/>
              </a:ext>
            </a:extLst>
          </p:cNvPr>
          <p:cNvSpPr/>
          <p:nvPr/>
        </p:nvSpPr>
        <p:spPr>
          <a:xfrm>
            <a:off x="2076332" y="4553822"/>
            <a:ext cx="19272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深度策划犹如您的专职编剧，通过与您展开深度对话，瞬间提升内容感染力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1BCDE6E0-581F-4C63-9557-310772CE37BD}"/>
              </a:ext>
            </a:extLst>
          </p:cNvPr>
          <p:cNvSpPr/>
          <p:nvPr/>
        </p:nvSpPr>
        <p:spPr>
          <a:xfrm>
            <a:off x="5232376" y="2512056"/>
            <a:ext cx="17272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37%</a:t>
            </a:r>
            <a:endParaRPr lang="zh-CN" altLang="en-US" sz="8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52BB5CB3-9373-4895-BDF3-CF3F17BFE565}"/>
              </a:ext>
            </a:extLst>
          </p:cNvPr>
          <p:cNvSpPr/>
          <p:nvPr/>
        </p:nvSpPr>
        <p:spPr>
          <a:xfrm>
            <a:off x="8288407" y="2512056"/>
            <a:ext cx="17272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50%</a:t>
            </a:r>
            <a:endParaRPr lang="zh-CN" altLang="en-US" sz="8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589AB21A-2CD4-43F9-8445-E47B65406170}"/>
              </a:ext>
            </a:extLst>
          </p:cNvPr>
          <p:cNvSpPr/>
          <p:nvPr/>
        </p:nvSpPr>
        <p:spPr>
          <a:xfrm>
            <a:off x="2032930" y="2512056"/>
            <a:ext cx="20140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62%</a:t>
            </a:r>
            <a:endParaRPr lang="zh-CN" altLang="en-US" sz="8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54F82721-234D-4035-9200-1C287B316BEB}"/>
              </a:ext>
            </a:extLst>
          </p:cNvPr>
          <p:cNvCxnSpPr>
            <a:cxnSpLocks/>
          </p:cNvCxnSpPr>
          <p:nvPr/>
        </p:nvCxnSpPr>
        <p:spPr>
          <a:xfrm>
            <a:off x="2810039" y="3906189"/>
            <a:ext cx="409411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80BC49C8-C210-45DB-BA35-F64ED1AB7B3E}"/>
              </a:ext>
            </a:extLst>
          </p:cNvPr>
          <p:cNvCxnSpPr>
            <a:cxnSpLocks/>
          </p:cNvCxnSpPr>
          <p:nvPr/>
        </p:nvCxnSpPr>
        <p:spPr>
          <a:xfrm>
            <a:off x="5886614" y="3906189"/>
            <a:ext cx="409411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279E681A-55A2-48D3-BEAB-4B2C50F54E3C}"/>
              </a:ext>
            </a:extLst>
          </p:cNvPr>
          <p:cNvCxnSpPr>
            <a:cxnSpLocks/>
          </p:cNvCxnSpPr>
          <p:nvPr/>
        </p:nvCxnSpPr>
        <p:spPr>
          <a:xfrm>
            <a:off x="8963189" y="3906189"/>
            <a:ext cx="409411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155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019D8BB-7BB3-452C-86B3-86B9D0F74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12235695" cy="688257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F58C20A-B2BE-4B62-BD8A-0DA4B7471233}"/>
              </a:ext>
            </a:extLst>
          </p:cNvPr>
          <p:cNvSpPr/>
          <p:nvPr/>
        </p:nvSpPr>
        <p:spPr>
          <a:xfrm rot="10800000">
            <a:off x="0" y="-1"/>
            <a:ext cx="11944350" cy="6858000"/>
          </a:xfrm>
          <a:prstGeom prst="rect">
            <a:avLst/>
          </a:prstGeom>
          <a:gradFill flip="none" rotWithShape="1">
            <a:gsLst>
              <a:gs pos="0">
                <a:srgbClr val="06162D"/>
              </a:gs>
              <a:gs pos="84000">
                <a:srgbClr val="06162D"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2718880C-2C32-4157-91B3-48A6AFA80342}"/>
              </a:ext>
            </a:extLst>
          </p:cNvPr>
          <p:cNvSpPr/>
          <p:nvPr/>
        </p:nvSpPr>
        <p:spPr>
          <a:xfrm>
            <a:off x="1303485" y="3846763"/>
            <a:ext cx="3625810" cy="455782"/>
          </a:xfrm>
          <a:prstGeom prst="rect">
            <a:avLst/>
          </a:prstGeom>
          <a:solidFill>
            <a:srgbClr val="BC121A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BC5DF6D-06DE-4343-9D83-A14E98567CD7}"/>
              </a:ext>
            </a:extLst>
          </p:cNvPr>
          <p:cNvSpPr txBox="1"/>
          <p:nvPr/>
        </p:nvSpPr>
        <p:spPr>
          <a:xfrm rot="16200000">
            <a:off x="-2466744" y="1717312"/>
            <a:ext cx="1954381" cy="2172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1500" kern="1500" spc="150" dirty="0">
                <a:gradFill flip="none" rotWithShape="1">
                  <a:gsLst>
                    <a:gs pos="49000">
                      <a:schemeClr val="bg1">
                        <a:alpha val="55000"/>
                      </a:schemeClr>
                    </a:gs>
                    <a:gs pos="10000">
                      <a:schemeClr val="bg1"/>
                    </a:gs>
                    <a:gs pos="88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04</a:t>
            </a:r>
            <a:endParaRPr lang="zh-CN" altLang="en-US" sz="11500" kern="1500" spc="150" dirty="0">
              <a:gradFill flip="none" rotWithShape="1">
                <a:gsLst>
                  <a:gs pos="49000">
                    <a:schemeClr val="bg1">
                      <a:alpha val="55000"/>
                    </a:schemeClr>
                  </a:gs>
                  <a:gs pos="10000">
                    <a:schemeClr val="bg1"/>
                  </a:gs>
                  <a:gs pos="88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ADA67548-4657-4419-977D-47A7C5DA2E9B}"/>
              </a:ext>
            </a:extLst>
          </p:cNvPr>
          <p:cNvSpPr/>
          <p:nvPr/>
        </p:nvSpPr>
        <p:spPr>
          <a:xfrm>
            <a:off x="1163088" y="3365500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演示交易平台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01E2654-3ED9-44C0-A923-D389A254AE0C}"/>
              </a:ext>
            </a:extLst>
          </p:cNvPr>
          <p:cNvSpPr/>
          <p:nvPr/>
        </p:nvSpPr>
        <p:spPr>
          <a:xfrm rot="16200000">
            <a:off x="-3073562" y="2921170"/>
            <a:ext cx="69071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6000" kern="1500" spc="150" dirty="0">
                <a:gradFill flip="none" rotWithShape="1">
                  <a:gsLst>
                    <a:gs pos="49000">
                      <a:schemeClr val="bg1">
                        <a:alpha val="5000"/>
                      </a:schemeClr>
                    </a:gs>
                    <a:gs pos="0">
                      <a:schemeClr val="bg1">
                        <a:alpha val="25000"/>
                      </a:schemeClr>
                    </a:gs>
                    <a:gs pos="91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ea typeface="Roboto Th" pitchFamily="2" charset="0"/>
                <a:cs typeface="Arial" panose="020B0604020202020204" pitchFamily="34" charset="0"/>
              </a:rPr>
              <a:t>RAPIDESIGN</a:t>
            </a:r>
            <a:endParaRPr lang="zh-CN" altLang="en-US" sz="6000" kern="1500" spc="150" dirty="0">
              <a:gradFill flip="none" rotWithShape="1">
                <a:gsLst>
                  <a:gs pos="49000">
                    <a:schemeClr val="bg1">
                      <a:alpha val="5000"/>
                    </a:schemeClr>
                  </a:gs>
                  <a:gs pos="0">
                    <a:schemeClr val="bg1">
                      <a:alpha val="25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36EC472-9CE5-4E03-996F-1B608AC83397}"/>
              </a:ext>
            </a:extLst>
          </p:cNvPr>
          <p:cNvSpPr txBox="1"/>
          <p:nvPr/>
        </p:nvSpPr>
        <p:spPr>
          <a:xfrm>
            <a:off x="2562102" y="1926261"/>
            <a:ext cx="25008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kern="1500" spc="150" dirty="0">
                <a:gradFill flip="none" rotWithShape="1">
                  <a:gsLst>
                    <a:gs pos="47000">
                      <a:schemeClr val="bg1">
                        <a:alpha val="55000"/>
                      </a:schemeClr>
                    </a:gs>
                    <a:gs pos="2000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03</a:t>
            </a:r>
            <a:endParaRPr lang="zh-CN" altLang="en-US" sz="11500" kern="1500" spc="150" dirty="0">
              <a:gradFill flip="none" rotWithShape="1">
                <a:gsLst>
                  <a:gs pos="47000">
                    <a:schemeClr val="bg1">
                      <a:alpha val="55000"/>
                    </a:schemeClr>
                  </a:gs>
                  <a:gs pos="2000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5690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BD61DBAA-7E80-4BBC-B0DA-38BCFE648E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24468" y="1"/>
            <a:ext cx="8266132" cy="6881788"/>
          </a:xfrm>
          <a:custGeom>
            <a:avLst/>
            <a:gdLst>
              <a:gd name="connsiteX0" fmla="*/ 1315316 w 8266132"/>
              <a:gd name="connsiteY0" fmla="*/ 0 h 6881788"/>
              <a:gd name="connsiteX1" fmla="*/ 8266132 w 8266132"/>
              <a:gd name="connsiteY1" fmla="*/ 0 h 6881788"/>
              <a:gd name="connsiteX2" fmla="*/ 6950816 w 8266132"/>
              <a:gd name="connsiteY2" fmla="*/ 6881788 h 6881788"/>
              <a:gd name="connsiteX3" fmla="*/ 0 w 8266132"/>
              <a:gd name="connsiteY3" fmla="*/ 6881788 h 688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66132" h="6881788">
                <a:moveTo>
                  <a:pt x="1315316" y="0"/>
                </a:moveTo>
                <a:lnTo>
                  <a:pt x="8266132" y="0"/>
                </a:lnTo>
                <a:lnTo>
                  <a:pt x="6950816" y="6881788"/>
                </a:lnTo>
                <a:lnTo>
                  <a:pt x="0" y="6881788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1D94F3C-4588-4EC4-B101-67852259B7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2056" y="1"/>
            <a:ext cx="8266132" cy="6881788"/>
          </a:xfrm>
          <a:custGeom>
            <a:avLst/>
            <a:gdLst>
              <a:gd name="connsiteX0" fmla="*/ 1315316 w 8266132"/>
              <a:gd name="connsiteY0" fmla="*/ 0 h 6881788"/>
              <a:gd name="connsiteX1" fmla="*/ 8266132 w 8266132"/>
              <a:gd name="connsiteY1" fmla="*/ 0 h 6881788"/>
              <a:gd name="connsiteX2" fmla="*/ 6950816 w 8266132"/>
              <a:gd name="connsiteY2" fmla="*/ 6881788 h 6881788"/>
              <a:gd name="connsiteX3" fmla="*/ 0 w 8266132"/>
              <a:gd name="connsiteY3" fmla="*/ 6881788 h 688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66132" h="6881788">
                <a:moveTo>
                  <a:pt x="1315316" y="0"/>
                </a:moveTo>
                <a:lnTo>
                  <a:pt x="8266132" y="0"/>
                </a:lnTo>
                <a:lnTo>
                  <a:pt x="6950816" y="6881788"/>
                </a:lnTo>
                <a:lnTo>
                  <a:pt x="0" y="6881788"/>
                </a:lnTo>
                <a:close/>
              </a:path>
            </a:pathLst>
          </a:custGeom>
        </p:spPr>
      </p:pic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81A43C43-CED6-4892-8F24-4824BA6F4F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2000">
                <a:srgbClr val="06162D">
                  <a:alpha val="22000"/>
                </a:srgbClr>
              </a:gs>
              <a:gs pos="0">
                <a:srgbClr val="06162D">
                  <a:alpha val="90000"/>
                </a:srgbClr>
              </a:gs>
              <a:gs pos="84000">
                <a:srgbClr val="06162D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740780B-BEB4-4E4F-8AEA-B6E56A9BF30B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6980DE-87D2-4E06-90D8-EF88EBB641D1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xmlns="" id="{A22B3EA7-E283-4EA4-B424-D7245E6F9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演示交易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平台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376F9F3-74BE-4A93-886D-F25674F4CF1B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30FB296A-276E-4EBF-8FFE-C0E21B289869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8275BB19-6756-4A1D-A205-B15A32A76332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4" name="Freeform 43">
                <a:extLst>
                  <a:ext uri="{FF2B5EF4-FFF2-40B4-BE49-F238E27FC236}">
                    <a16:creationId xmlns:a16="http://schemas.microsoft.com/office/drawing/2014/main" xmlns="" id="{9B56F6A7-1714-455B-95B4-30B5007F381D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44">
                <a:extLst>
                  <a:ext uri="{FF2B5EF4-FFF2-40B4-BE49-F238E27FC236}">
                    <a16:creationId xmlns:a16="http://schemas.microsoft.com/office/drawing/2014/main" xmlns="" id="{542C29E5-6822-4D42-9538-3288BA27C2DD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5272CF39-FA95-4BAC-BC85-B1A04048F27C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xmlns="" id="{21F57983-09EB-4A99-AA12-7C2295F4415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弧形 12">
                <a:extLst>
                  <a:ext uri="{FF2B5EF4-FFF2-40B4-BE49-F238E27FC236}">
                    <a16:creationId xmlns:a16="http://schemas.microsoft.com/office/drawing/2014/main" xmlns="" id="{752F1D35-FADC-4701-B43C-5135EBBA6206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" name="平行四边形 20">
            <a:extLst>
              <a:ext uri="{FF2B5EF4-FFF2-40B4-BE49-F238E27FC236}">
                <a16:creationId xmlns:a16="http://schemas.microsoft.com/office/drawing/2014/main" xmlns="" id="{0D24B29C-E38C-489D-9C82-AF7976EA33D2}"/>
              </a:ext>
            </a:extLst>
          </p:cNvPr>
          <p:cNvSpPr/>
          <p:nvPr/>
        </p:nvSpPr>
        <p:spPr>
          <a:xfrm>
            <a:off x="-424318" y="4941911"/>
            <a:ext cx="3864427" cy="773089"/>
          </a:xfrm>
          <a:prstGeom prst="parallelogram">
            <a:avLst>
              <a:gd name="adj" fmla="val 19885"/>
            </a:avLst>
          </a:prstGeom>
          <a:solidFill>
            <a:srgbClr val="06162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xmlns="" id="{00CE1CEB-5D57-475F-B788-0D9035EF88E5}"/>
              </a:ext>
            </a:extLst>
          </p:cNvPr>
          <p:cNvSpPr/>
          <p:nvPr/>
        </p:nvSpPr>
        <p:spPr>
          <a:xfrm>
            <a:off x="5642659" y="4941911"/>
            <a:ext cx="3864427" cy="773089"/>
          </a:xfrm>
          <a:prstGeom prst="parallelogram">
            <a:avLst>
              <a:gd name="adj" fmla="val 19885"/>
            </a:avLst>
          </a:prstGeom>
          <a:solidFill>
            <a:srgbClr val="06162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B7F20DD-5606-449C-8A9F-2EEB3456E73E}"/>
              </a:ext>
            </a:extLst>
          </p:cNvPr>
          <p:cNvSpPr/>
          <p:nvPr/>
        </p:nvSpPr>
        <p:spPr>
          <a:xfrm>
            <a:off x="6889690" y="5059589"/>
            <a:ext cx="1658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招商宣传</a:t>
            </a:r>
            <a:endParaRPr lang="zh-CN" altLang="zh-CN" sz="240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B49E943A-E23D-454B-B4A5-F62A5417C537}"/>
              </a:ext>
            </a:extLst>
          </p:cNvPr>
          <p:cNvGrpSpPr/>
          <p:nvPr/>
        </p:nvGrpSpPr>
        <p:grpSpPr>
          <a:xfrm>
            <a:off x="6111581" y="4972067"/>
            <a:ext cx="692003" cy="690273"/>
            <a:chOff x="5745625" y="-2933197"/>
            <a:chExt cx="692003" cy="690273"/>
          </a:xfrm>
        </p:grpSpPr>
        <p:sp>
          <p:nvSpPr>
            <p:cNvPr id="26" name="Oval 26">
              <a:extLst>
                <a:ext uri="{FF2B5EF4-FFF2-40B4-BE49-F238E27FC236}">
                  <a16:creationId xmlns:a16="http://schemas.microsoft.com/office/drawing/2014/main" xmlns="" id="{B16787DA-B7C3-499D-A59D-B5BB9F1A2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5625" y="-2933197"/>
              <a:ext cx="692003" cy="69027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FC8EACC7-65AE-45BD-874E-676AD3B08601}"/>
                </a:ext>
              </a:extLst>
            </p:cNvPr>
            <p:cNvGrpSpPr/>
            <p:nvPr/>
          </p:nvGrpSpPr>
          <p:grpSpPr>
            <a:xfrm>
              <a:off x="5926211" y="-2797469"/>
              <a:ext cx="341962" cy="390202"/>
              <a:chOff x="10117138" y="3005138"/>
              <a:chExt cx="765175" cy="873125"/>
            </a:xfrm>
            <a:solidFill>
              <a:schemeClr val="bg1"/>
            </a:solidFill>
            <a:effectLst/>
          </p:grpSpPr>
          <p:sp>
            <p:nvSpPr>
              <p:cNvPr id="28" name="Freeform 3460">
                <a:extLst>
                  <a:ext uri="{FF2B5EF4-FFF2-40B4-BE49-F238E27FC236}">
                    <a16:creationId xmlns:a16="http://schemas.microsoft.com/office/drawing/2014/main" xmlns="" id="{FBC87F26-D6E1-4D64-9580-CF667162D8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17138" y="3005138"/>
                <a:ext cx="765175" cy="769938"/>
              </a:xfrm>
              <a:custGeom>
                <a:avLst/>
                <a:gdLst>
                  <a:gd name="T0" fmla="*/ 225 w 450"/>
                  <a:gd name="T1" fmla="*/ 450 h 450"/>
                  <a:gd name="T2" fmla="*/ 0 w 450"/>
                  <a:gd name="T3" fmla="*/ 225 h 450"/>
                  <a:gd name="T4" fmla="*/ 225 w 450"/>
                  <a:gd name="T5" fmla="*/ 0 h 450"/>
                  <a:gd name="T6" fmla="*/ 450 w 450"/>
                  <a:gd name="T7" fmla="*/ 225 h 450"/>
                  <a:gd name="T8" fmla="*/ 225 w 450"/>
                  <a:gd name="T9" fmla="*/ 450 h 450"/>
                  <a:gd name="T10" fmla="*/ 225 w 450"/>
                  <a:gd name="T11" fmla="*/ 12 h 450"/>
                  <a:gd name="T12" fmla="*/ 12 w 450"/>
                  <a:gd name="T13" fmla="*/ 225 h 450"/>
                  <a:gd name="T14" fmla="*/ 225 w 450"/>
                  <a:gd name="T15" fmla="*/ 438 h 450"/>
                  <a:gd name="T16" fmla="*/ 438 w 450"/>
                  <a:gd name="T17" fmla="*/ 225 h 450"/>
                  <a:gd name="T18" fmla="*/ 225 w 450"/>
                  <a:gd name="T19" fmla="*/ 1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0" h="450">
                    <a:moveTo>
                      <a:pt x="225" y="450"/>
                    </a:moveTo>
                    <a:cubicBezTo>
                      <a:pt x="101" y="450"/>
                      <a:pt x="0" y="349"/>
                      <a:pt x="0" y="225"/>
                    </a:cubicBezTo>
                    <a:cubicBezTo>
                      <a:pt x="0" y="101"/>
                      <a:pt x="101" y="0"/>
                      <a:pt x="225" y="0"/>
                    </a:cubicBezTo>
                    <a:cubicBezTo>
                      <a:pt x="349" y="0"/>
                      <a:pt x="450" y="101"/>
                      <a:pt x="450" y="225"/>
                    </a:cubicBezTo>
                    <a:cubicBezTo>
                      <a:pt x="450" y="349"/>
                      <a:pt x="349" y="450"/>
                      <a:pt x="225" y="450"/>
                    </a:cubicBezTo>
                    <a:close/>
                    <a:moveTo>
                      <a:pt x="225" y="12"/>
                    </a:moveTo>
                    <a:cubicBezTo>
                      <a:pt x="108" y="12"/>
                      <a:pt x="12" y="108"/>
                      <a:pt x="12" y="225"/>
                    </a:cubicBezTo>
                    <a:cubicBezTo>
                      <a:pt x="12" y="343"/>
                      <a:pt x="108" y="438"/>
                      <a:pt x="225" y="438"/>
                    </a:cubicBezTo>
                    <a:cubicBezTo>
                      <a:pt x="343" y="438"/>
                      <a:pt x="438" y="343"/>
                      <a:pt x="438" y="225"/>
                    </a:cubicBezTo>
                    <a:cubicBezTo>
                      <a:pt x="438" y="108"/>
                      <a:pt x="343" y="12"/>
                      <a:pt x="2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461">
                <a:extLst>
                  <a:ext uri="{FF2B5EF4-FFF2-40B4-BE49-F238E27FC236}">
                    <a16:creationId xmlns:a16="http://schemas.microsoft.com/office/drawing/2014/main" xmlns="" id="{49C05DB2-AF06-4C6C-BF0C-011326290F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60038" y="3348038"/>
                <a:ext cx="82550" cy="82550"/>
              </a:xfrm>
              <a:custGeom>
                <a:avLst/>
                <a:gdLst>
                  <a:gd name="T0" fmla="*/ 24 w 49"/>
                  <a:gd name="T1" fmla="*/ 48 h 48"/>
                  <a:gd name="T2" fmla="*/ 0 w 49"/>
                  <a:gd name="T3" fmla="*/ 24 h 48"/>
                  <a:gd name="T4" fmla="*/ 24 w 49"/>
                  <a:gd name="T5" fmla="*/ 0 h 48"/>
                  <a:gd name="T6" fmla="*/ 49 w 49"/>
                  <a:gd name="T7" fmla="*/ 24 h 48"/>
                  <a:gd name="T8" fmla="*/ 24 w 49"/>
                  <a:gd name="T9" fmla="*/ 48 h 48"/>
                  <a:gd name="T10" fmla="*/ 24 w 49"/>
                  <a:gd name="T11" fmla="*/ 12 h 48"/>
                  <a:gd name="T12" fmla="*/ 12 w 49"/>
                  <a:gd name="T13" fmla="*/ 24 h 48"/>
                  <a:gd name="T14" fmla="*/ 24 w 49"/>
                  <a:gd name="T15" fmla="*/ 36 h 48"/>
                  <a:gd name="T16" fmla="*/ 37 w 49"/>
                  <a:gd name="T17" fmla="*/ 24 h 48"/>
                  <a:gd name="T18" fmla="*/ 24 w 49"/>
                  <a:gd name="T19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8">
                    <a:moveTo>
                      <a:pt x="24" y="48"/>
                    </a:moveTo>
                    <a:cubicBezTo>
                      <a:pt x="11" y="48"/>
                      <a:pt x="0" y="3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8" y="0"/>
                      <a:pt x="49" y="11"/>
                      <a:pt x="49" y="24"/>
                    </a:cubicBezTo>
                    <a:cubicBezTo>
                      <a:pt x="49" y="38"/>
                      <a:pt x="38" y="48"/>
                      <a:pt x="24" y="48"/>
                    </a:cubicBezTo>
                    <a:close/>
                    <a:moveTo>
                      <a:pt x="24" y="12"/>
                    </a:moveTo>
                    <a:cubicBezTo>
                      <a:pt x="17" y="12"/>
                      <a:pt x="12" y="17"/>
                      <a:pt x="12" y="24"/>
                    </a:cubicBezTo>
                    <a:cubicBezTo>
                      <a:pt x="12" y="31"/>
                      <a:pt x="17" y="36"/>
                      <a:pt x="24" y="36"/>
                    </a:cubicBezTo>
                    <a:cubicBezTo>
                      <a:pt x="31" y="36"/>
                      <a:pt x="37" y="31"/>
                      <a:pt x="37" y="24"/>
                    </a:cubicBezTo>
                    <a:cubicBezTo>
                      <a:pt x="37" y="17"/>
                      <a:pt x="31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462">
                <a:extLst>
                  <a:ext uri="{FF2B5EF4-FFF2-40B4-BE49-F238E27FC236}">
                    <a16:creationId xmlns:a16="http://schemas.microsoft.com/office/drawing/2014/main" xmlns="" id="{F2DC064C-4D9E-44D4-9C7E-8837AF5CE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055938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463">
                <a:extLst>
                  <a:ext uri="{FF2B5EF4-FFF2-40B4-BE49-F238E27FC236}">
                    <a16:creationId xmlns:a16="http://schemas.microsoft.com/office/drawing/2014/main" xmlns="" id="{4DDCCB10-918A-4666-8A0E-434902E00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67938" y="3379788"/>
                <a:ext cx="66675" cy="20638"/>
              </a:xfrm>
              <a:custGeom>
                <a:avLst/>
                <a:gdLst>
                  <a:gd name="T0" fmla="*/ 33 w 39"/>
                  <a:gd name="T1" fmla="*/ 12 h 12"/>
                  <a:gd name="T2" fmla="*/ 6 w 39"/>
                  <a:gd name="T3" fmla="*/ 12 h 12"/>
                  <a:gd name="T4" fmla="*/ 0 w 39"/>
                  <a:gd name="T5" fmla="*/ 6 h 12"/>
                  <a:gd name="T6" fmla="*/ 6 w 39"/>
                  <a:gd name="T7" fmla="*/ 0 h 12"/>
                  <a:gd name="T8" fmla="*/ 33 w 39"/>
                  <a:gd name="T9" fmla="*/ 0 h 12"/>
                  <a:gd name="T10" fmla="*/ 39 w 39"/>
                  <a:gd name="T11" fmla="*/ 6 h 12"/>
                  <a:gd name="T12" fmla="*/ 33 w 3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2">
                    <a:moveTo>
                      <a:pt x="33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9" y="3"/>
                      <a:pt x="39" y="6"/>
                    </a:cubicBezTo>
                    <a:cubicBezTo>
                      <a:pt x="39" y="9"/>
                      <a:pt x="36" y="12"/>
                      <a:pt x="3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464">
                <a:extLst>
                  <a:ext uri="{FF2B5EF4-FFF2-40B4-BE49-F238E27FC236}">
                    <a16:creationId xmlns:a16="http://schemas.microsoft.com/office/drawing/2014/main" xmlns="" id="{72E3DEA3-E560-4575-AEC8-F6605A097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656013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465">
                <a:extLst>
                  <a:ext uri="{FF2B5EF4-FFF2-40B4-BE49-F238E27FC236}">
                    <a16:creationId xmlns:a16="http://schemas.microsoft.com/office/drawing/2014/main" xmlns="" id="{EF60C584-070F-43CD-A501-2D53404B0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425" y="3379788"/>
                <a:ext cx="65088" cy="20638"/>
              </a:xfrm>
              <a:custGeom>
                <a:avLst/>
                <a:gdLst>
                  <a:gd name="T0" fmla="*/ 32 w 38"/>
                  <a:gd name="T1" fmla="*/ 12 h 12"/>
                  <a:gd name="T2" fmla="*/ 6 w 38"/>
                  <a:gd name="T3" fmla="*/ 12 h 12"/>
                  <a:gd name="T4" fmla="*/ 0 w 38"/>
                  <a:gd name="T5" fmla="*/ 6 h 12"/>
                  <a:gd name="T6" fmla="*/ 6 w 38"/>
                  <a:gd name="T7" fmla="*/ 0 h 12"/>
                  <a:gd name="T8" fmla="*/ 32 w 38"/>
                  <a:gd name="T9" fmla="*/ 0 h 12"/>
                  <a:gd name="T10" fmla="*/ 38 w 38"/>
                  <a:gd name="T11" fmla="*/ 6 h 12"/>
                  <a:gd name="T12" fmla="*/ 32 w 3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">
                    <a:moveTo>
                      <a:pt x="3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6" y="0"/>
                      <a:pt x="38" y="3"/>
                      <a:pt x="38" y="6"/>
                    </a:cubicBezTo>
                    <a:cubicBezTo>
                      <a:pt x="38" y="9"/>
                      <a:pt x="36" y="12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466">
                <a:extLst>
                  <a:ext uri="{FF2B5EF4-FFF2-40B4-BE49-F238E27FC236}">
                    <a16:creationId xmlns:a16="http://schemas.microsoft.com/office/drawing/2014/main" xmlns="" id="{665DD16C-7706-4C4E-8390-555207FB8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203575"/>
                <a:ext cx="20638" cy="165100"/>
              </a:xfrm>
              <a:custGeom>
                <a:avLst/>
                <a:gdLst>
                  <a:gd name="T0" fmla="*/ 6 w 12"/>
                  <a:gd name="T1" fmla="*/ 97 h 97"/>
                  <a:gd name="T2" fmla="*/ 0 w 12"/>
                  <a:gd name="T3" fmla="*/ 91 h 97"/>
                  <a:gd name="T4" fmla="*/ 0 w 12"/>
                  <a:gd name="T5" fmla="*/ 6 h 97"/>
                  <a:gd name="T6" fmla="*/ 6 w 12"/>
                  <a:gd name="T7" fmla="*/ 0 h 97"/>
                  <a:gd name="T8" fmla="*/ 12 w 12"/>
                  <a:gd name="T9" fmla="*/ 6 h 97"/>
                  <a:gd name="T10" fmla="*/ 12 w 12"/>
                  <a:gd name="T11" fmla="*/ 91 h 97"/>
                  <a:gd name="T12" fmla="*/ 6 w 12"/>
                  <a:gd name="T1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7">
                    <a:moveTo>
                      <a:pt x="6" y="97"/>
                    </a:moveTo>
                    <a:cubicBezTo>
                      <a:pt x="3" y="97"/>
                      <a:pt x="0" y="94"/>
                      <a:pt x="0" y="9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4"/>
                      <a:pt x="10" y="97"/>
                      <a:pt x="6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467">
                <a:extLst>
                  <a:ext uri="{FF2B5EF4-FFF2-40B4-BE49-F238E27FC236}">
                    <a16:creationId xmlns:a16="http://schemas.microsoft.com/office/drawing/2014/main" xmlns="" id="{B68316B7-7636-4917-A3CE-02CDB2FB89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1950" y="3379788"/>
                <a:ext cx="163513" cy="20638"/>
              </a:xfrm>
              <a:custGeom>
                <a:avLst/>
                <a:gdLst>
                  <a:gd name="T0" fmla="*/ 90 w 96"/>
                  <a:gd name="T1" fmla="*/ 12 h 12"/>
                  <a:gd name="T2" fmla="*/ 6 w 96"/>
                  <a:gd name="T3" fmla="*/ 12 h 12"/>
                  <a:gd name="T4" fmla="*/ 0 w 96"/>
                  <a:gd name="T5" fmla="*/ 6 h 12"/>
                  <a:gd name="T6" fmla="*/ 6 w 96"/>
                  <a:gd name="T7" fmla="*/ 0 h 12"/>
                  <a:gd name="T8" fmla="*/ 90 w 96"/>
                  <a:gd name="T9" fmla="*/ 0 h 12"/>
                  <a:gd name="T10" fmla="*/ 96 w 96"/>
                  <a:gd name="T11" fmla="*/ 6 h 12"/>
                  <a:gd name="T12" fmla="*/ 90 w 9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2">
                    <a:moveTo>
                      <a:pt x="9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3" y="0"/>
                      <a:pt x="96" y="3"/>
                      <a:pt x="96" y="6"/>
                    </a:cubicBezTo>
                    <a:cubicBezTo>
                      <a:pt x="96" y="9"/>
                      <a:pt x="93" y="12"/>
                      <a:pt x="9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468">
                <a:extLst>
                  <a:ext uri="{FF2B5EF4-FFF2-40B4-BE49-F238E27FC236}">
                    <a16:creationId xmlns:a16="http://schemas.microsoft.com/office/drawing/2014/main" xmlns="" id="{FCBA79FF-B9F3-4C5B-9025-2138E5269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55300" y="3773488"/>
                <a:ext cx="92075" cy="104775"/>
              </a:xfrm>
              <a:custGeom>
                <a:avLst/>
                <a:gdLst>
                  <a:gd name="T0" fmla="*/ 47 w 54"/>
                  <a:gd name="T1" fmla="*/ 62 h 62"/>
                  <a:gd name="T2" fmla="*/ 42 w 54"/>
                  <a:gd name="T3" fmla="*/ 60 h 62"/>
                  <a:gd name="T4" fmla="*/ 2 w 54"/>
                  <a:gd name="T5" fmla="*/ 11 h 62"/>
                  <a:gd name="T6" fmla="*/ 3 w 54"/>
                  <a:gd name="T7" fmla="*/ 2 h 62"/>
                  <a:gd name="T8" fmla="*/ 12 w 54"/>
                  <a:gd name="T9" fmla="*/ 3 h 62"/>
                  <a:gd name="T10" fmla="*/ 51 w 54"/>
                  <a:gd name="T11" fmla="*/ 53 h 62"/>
                  <a:gd name="T12" fmla="*/ 51 w 54"/>
                  <a:gd name="T13" fmla="*/ 61 h 62"/>
                  <a:gd name="T14" fmla="*/ 47 w 54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2">
                    <a:moveTo>
                      <a:pt x="47" y="62"/>
                    </a:moveTo>
                    <a:cubicBezTo>
                      <a:pt x="45" y="62"/>
                      <a:pt x="43" y="62"/>
                      <a:pt x="42" y="6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1" y="4"/>
                      <a:pt x="3" y="2"/>
                    </a:cubicBezTo>
                    <a:cubicBezTo>
                      <a:pt x="6" y="0"/>
                      <a:pt x="10" y="1"/>
                      <a:pt x="12" y="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4" y="55"/>
                      <a:pt x="53" y="59"/>
                      <a:pt x="51" y="61"/>
                    </a:cubicBezTo>
                    <a:cubicBezTo>
                      <a:pt x="49" y="62"/>
                      <a:pt x="48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469">
                <a:extLst>
                  <a:ext uri="{FF2B5EF4-FFF2-40B4-BE49-F238E27FC236}">
                    <a16:creationId xmlns:a16="http://schemas.microsoft.com/office/drawing/2014/main" xmlns="" id="{557DD20D-0CDA-4438-9D00-3161C40F1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55250" y="3773488"/>
                <a:ext cx="90488" cy="104775"/>
              </a:xfrm>
              <a:custGeom>
                <a:avLst/>
                <a:gdLst>
                  <a:gd name="T0" fmla="*/ 7 w 53"/>
                  <a:gd name="T1" fmla="*/ 62 h 62"/>
                  <a:gd name="T2" fmla="*/ 3 w 53"/>
                  <a:gd name="T3" fmla="*/ 61 h 62"/>
                  <a:gd name="T4" fmla="*/ 2 w 53"/>
                  <a:gd name="T5" fmla="*/ 53 h 62"/>
                  <a:gd name="T6" fmla="*/ 42 w 53"/>
                  <a:gd name="T7" fmla="*/ 3 h 62"/>
                  <a:gd name="T8" fmla="*/ 50 w 53"/>
                  <a:gd name="T9" fmla="*/ 2 h 62"/>
                  <a:gd name="T10" fmla="*/ 51 w 53"/>
                  <a:gd name="T11" fmla="*/ 11 h 62"/>
                  <a:gd name="T12" fmla="*/ 12 w 53"/>
                  <a:gd name="T13" fmla="*/ 60 h 62"/>
                  <a:gd name="T14" fmla="*/ 7 w 53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2">
                    <a:moveTo>
                      <a:pt x="7" y="62"/>
                    </a:moveTo>
                    <a:cubicBezTo>
                      <a:pt x="6" y="62"/>
                      <a:pt x="4" y="62"/>
                      <a:pt x="3" y="61"/>
                    </a:cubicBezTo>
                    <a:cubicBezTo>
                      <a:pt x="0" y="59"/>
                      <a:pt x="0" y="55"/>
                      <a:pt x="2" y="5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4" y="1"/>
                      <a:pt x="48" y="0"/>
                      <a:pt x="50" y="2"/>
                    </a:cubicBezTo>
                    <a:cubicBezTo>
                      <a:pt x="53" y="4"/>
                      <a:pt x="53" y="8"/>
                      <a:pt x="51" y="11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2"/>
                      <a:pt x="9" y="62"/>
                      <a:pt x="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470">
                <a:extLst>
                  <a:ext uri="{FF2B5EF4-FFF2-40B4-BE49-F238E27FC236}">
                    <a16:creationId xmlns:a16="http://schemas.microsoft.com/office/drawing/2014/main" xmlns="" id="{BD51C971-8F6B-401B-8206-FFB73459E4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7138" y="3787775"/>
                <a:ext cx="765175" cy="90488"/>
              </a:xfrm>
              <a:custGeom>
                <a:avLst/>
                <a:gdLst>
                  <a:gd name="T0" fmla="*/ 423 w 450"/>
                  <a:gd name="T1" fmla="*/ 53 h 53"/>
                  <a:gd name="T2" fmla="*/ 27 w 450"/>
                  <a:gd name="T3" fmla="*/ 53 h 53"/>
                  <a:gd name="T4" fmla="*/ 0 w 450"/>
                  <a:gd name="T5" fmla="*/ 27 h 53"/>
                  <a:gd name="T6" fmla="*/ 27 w 450"/>
                  <a:gd name="T7" fmla="*/ 0 h 53"/>
                  <a:gd name="T8" fmla="*/ 34 w 450"/>
                  <a:gd name="T9" fmla="*/ 0 h 53"/>
                  <a:gd name="T10" fmla="*/ 40 w 450"/>
                  <a:gd name="T11" fmla="*/ 6 h 53"/>
                  <a:gd name="T12" fmla="*/ 34 w 450"/>
                  <a:gd name="T13" fmla="*/ 12 h 53"/>
                  <a:gd name="T14" fmla="*/ 27 w 450"/>
                  <a:gd name="T15" fmla="*/ 12 h 53"/>
                  <a:gd name="T16" fmla="*/ 12 w 450"/>
                  <a:gd name="T17" fmla="*/ 27 h 53"/>
                  <a:gd name="T18" fmla="*/ 27 w 450"/>
                  <a:gd name="T19" fmla="*/ 41 h 53"/>
                  <a:gd name="T20" fmla="*/ 423 w 450"/>
                  <a:gd name="T21" fmla="*/ 41 h 53"/>
                  <a:gd name="T22" fmla="*/ 438 w 450"/>
                  <a:gd name="T23" fmla="*/ 27 h 53"/>
                  <a:gd name="T24" fmla="*/ 423 w 450"/>
                  <a:gd name="T25" fmla="*/ 12 h 53"/>
                  <a:gd name="T26" fmla="*/ 416 w 450"/>
                  <a:gd name="T27" fmla="*/ 12 h 53"/>
                  <a:gd name="T28" fmla="*/ 410 w 450"/>
                  <a:gd name="T29" fmla="*/ 6 h 53"/>
                  <a:gd name="T30" fmla="*/ 416 w 450"/>
                  <a:gd name="T31" fmla="*/ 0 h 53"/>
                  <a:gd name="T32" fmla="*/ 423 w 450"/>
                  <a:gd name="T33" fmla="*/ 0 h 53"/>
                  <a:gd name="T34" fmla="*/ 450 w 450"/>
                  <a:gd name="T35" fmla="*/ 27 h 53"/>
                  <a:gd name="T36" fmla="*/ 423 w 450"/>
                  <a:gd name="T3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0" h="53">
                    <a:moveTo>
                      <a:pt x="423" y="53"/>
                    </a:moveTo>
                    <a:cubicBezTo>
                      <a:pt x="27" y="53"/>
                      <a:pt x="27" y="53"/>
                      <a:pt x="27" y="53"/>
                    </a:cubicBezTo>
                    <a:cubicBezTo>
                      <a:pt x="12" y="53"/>
                      <a:pt x="0" y="41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0"/>
                      <a:pt x="40" y="2"/>
                      <a:pt x="40" y="6"/>
                    </a:cubicBezTo>
                    <a:cubicBezTo>
                      <a:pt x="40" y="9"/>
                      <a:pt x="38" y="12"/>
                      <a:pt x="34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19" y="12"/>
                      <a:pt x="12" y="18"/>
                      <a:pt x="12" y="27"/>
                    </a:cubicBezTo>
                    <a:cubicBezTo>
                      <a:pt x="12" y="35"/>
                      <a:pt x="19" y="41"/>
                      <a:pt x="27" y="41"/>
                    </a:cubicBezTo>
                    <a:cubicBezTo>
                      <a:pt x="423" y="41"/>
                      <a:pt x="423" y="41"/>
                      <a:pt x="423" y="41"/>
                    </a:cubicBezTo>
                    <a:cubicBezTo>
                      <a:pt x="432" y="41"/>
                      <a:pt x="438" y="35"/>
                      <a:pt x="438" y="27"/>
                    </a:cubicBezTo>
                    <a:cubicBezTo>
                      <a:pt x="438" y="18"/>
                      <a:pt x="432" y="12"/>
                      <a:pt x="423" y="12"/>
                    </a:cubicBezTo>
                    <a:cubicBezTo>
                      <a:pt x="416" y="12"/>
                      <a:pt x="416" y="12"/>
                      <a:pt x="416" y="12"/>
                    </a:cubicBezTo>
                    <a:cubicBezTo>
                      <a:pt x="413" y="12"/>
                      <a:pt x="410" y="9"/>
                      <a:pt x="410" y="6"/>
                    </a:cubicBezTo>
                    <a:cubicBezTo>
                      <a:pt x="410" y="2"/>
                      <a:pt x="413" y="0"/>
                      <a:pt x="416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8" y="0"/>
                      <a:pt x="450" y="12"/>
                      <a:pt x="450" y="27"/>
                    </a:cubicBezTo>
                    <a:cubicBezTo>
                      <a:pt x="450" y="41"/>
                      <a:pt x="438" y="53"/>
                      <a:pt x="42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471">
                <a:extLst>
                  <a:ext uri="{FF2B5EF4-FFF2-40B4-BE49-F238E27FC236}">
                    <a16:creationId xmlns:a16="http://schemas.microsoft.com/office/drawing/2014/main" xmlns="" id="{9E735931-A90F-44FB-8F79-04C326C5A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4150" y="3235325"/>
                <a:ext cx="311150" cy="312738"/>
              </a:xfrm>
              <a:custGeom>
                <a:avLst/>
                <a:gdLst>
                  <a:gd name="T0" fmla="*/ 92 w 183"/>
                  <a:gd name="T1" fmla="*/ 183 h 183"/>
                  <a:gd name="T2" fmla="*/ 0 w 183"/>
                  <a:gd name="T3" fmla="*/ 90 h 183"/>
                  <a:gd name="T4" fmla="*/ 69 w 183"/>
                  <a:gd name="T5" fmla="*/ 0 h 183"/>
                  <a:gd name="T6" fmla="*/ 76 w 183"/>
                  <a:gd name="T7" fmla="*/ 5 h 183"/>
                  <a:gd name="T8" fmla="*/ 72 w 183"/>
                  <a:gd name="T9" fmla="*/ 12 h 183"/>
                  <a:gd name="T10" fmla="*/ 12 w 183"/>
                  <a:gd name="T11" fmla="*/ 90 h 183"/>
                  <a:gd name="T12" fmla="*/ 92 w 183"/>
                  <a:gd name="T13" fmla="*/ 171 h 183"/>
                  <a:gd name="T14" fmla="*/ 171 w 183"/>
                  <a:gd name="T15" fmla="*/ 109 h 183"/>
                  <a:gd name="T16" fmla="*/ 178 w 183"/>
                  <a:gd name="T17" fmla="*/ 105 h 183"/>
                  <a:gd name="T18" fmla="*/ 182 w 183"/>
                  <a:gd name="T19" fmla="*/ 112 h 183"/>
                  <a:gd name="T20" fmla="*/ 92 w 183"/>
                  <a:gd name="T21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83">
                    <a:moveTo>
                      <a:pt x="92" y="183"/>
                    </a:moveTo>
                    <a:cubicBezTo>
                      <a:pt x="41" y="183"/>
                      <a:pt x="0" y="141"/>
                      <a:pt x="0" y="90"/>
                    </a:cubicBezTo>
                    <a:cubicBezTo>
                      <a:pt x="0" y="48"/>
                      <a:pt x="28" y="11"/>
                      <a:pt x="69" y="0"/>
                    </a:cubicBezTo>
                    <a:cubicBezTo>
                      <a:pt x="72" y="0"/>
                      <a:pt x="76" y="2"/>
                      <a:pt x="76" y="5"/>
                    </a:cubicBezTo>
                    <a:cubicBezTo>
                      <a:pt x="77" y="8"/>
                      <a:pt x="75" y="11"/>
                      <a:pt x="72" y="12"/>
                    </a:cubicBezTo>
                    <a:cubicBezTo>
                      <a:pt x="37" y="21"/>
                      <a:pt x="12" y="53"/>
                      <a:pt x="12" y="90"/>
                    </a:cubicBezTo>
                    <a:cubicBezTo>
                      <a:pt x="12" y="135"/>
                      <a:pt x="48" y="171"/>
                      <a:pt x="92" y="171"/>
                    </a:cubicBezTo>
                    <a:cubicBezTo>
                      <a:pt x="129" y="171"/>
                      <a:pt x="162" y="145"/>
                      <a:pt x="171" y="109"/>
                    </a:cubicBezTo>
                    <a:cubicBezTo>
                      <a:pt x="171" y="106"/>
                      <a:pt x="175" y="104"/>
                      <a:pt x="178" y="105"/>
                    </a:cubicBezTo>
                    <a:cubicBezTo>
                      <a:pt x="181" y="106"/>
                      <a:pt x="183" y="109"/>
                      <a:pt x="182" y="112"/>
                    </a:cubicBezTo>
                    <a:cubicBezTo>
                      <a:pt x="172" y="154"/>
                      <a:pt x="135" y="183"/>
                      <a:pt x="92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472">
                <a:extLst>
                  <a:ext uri="{FF2B5EF4-FFF2-40B4-BE49-F238E27FC236}">
                    <a16:creationId xmlns:a16="http://schemas.microsoft.com/office/drawing/2014/main" xmlns="" id="{D3AB5B94-0985-4E05-B642-846C86A999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64813" y="3087688"/>
                <a:ext cx="25400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7 h 15"/>
                  <a:gd name="T4" fmla="*/ 8 w 15"/>
                  <a:gd name="T5" fmla="*/ 0 h 15"/>
                  <a:gd name="T6" fmla="*/ 15 w 15"/>
                  <a:gd name="T7" fmla="*/ 7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7 h 15"/>
                  <a:gd name="T14" fmla="*/ 8 w 15"/>
                  <a:gd name="T15" fmla="*/ 12 h 15"/>
                  <a:gd name="T16" fmla="*/ 12 w 15"/>
                  <a:gd name="T17" fmla="*/ 7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7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7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473">
                <a:extLst>
                  <a:ext uri="{FF2B5EF4-FFF2-40B4-BE49-F238E27FC236}">
                    <a16:creationId xmlns:a16="http://schemas.microsoft.com/office/drawing/2014/main" xmlns="" id="{F749194D-BEFD-4908-8DA1-475A9E2F4C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3086100"/>
                <a:ext cx="30163" cy="26988"/>
              </a:xfrm>
              <a:custGeom>
                <a:avLst/>
                <a:gdLst>
                  <a:gd name="T0" fmla="*/ 9 w 17"/>
                  <a:gd name="T1" fmla="*/ 16 h 16"/>
                  <a:gd name="T2" fmla="*/ 2 w 17"/>
                  <a:gd name="T3" fmla="*/ 12 h 16"/>
                  <a:gd name="T4" fmla="*/ 5 w 17"/>
                  <a:gd name="T5" fmla="*/ 2 h 16"/>
                  <a:gd name="T6" fmla="*/ 11 w 17"/>
                  <a:gd name="T7" fmla="*/ 1 h 16"/>
                  <a:gd name="T8" fmla="*/ 15 w 17"/>
                  <a:gd name="T9" fmla="*/ 5 h 16"/>
                  <a:gd name="T10" fmla="*/ 15 w 17"/>
                  <a:gd name="T11" fmla="*/ 5 h 16"/>
                  <a:gd name="T12" fmla="*/ 13 w 17"/>
                  <a:gd name="T13" fmla="*/ 15 h 16"/>
                  <a:gd name="T14" fmla="*/ 9 w 17"/>
                  <a:gd name="T15" fmla="*/ 16 h 16"/>
                  <a:gd name="T16" fmla="*/ 5 w 17"/>
                  <a:gd name="T17" fmla="*/ 11 h 16"/>
                  <a:gd name="T18" fmla="*/ 8 w 17"/>
                  <a:gd name="T19" fmla="*/ 13 h 16"/>
                  <a:gd name="T20" fmla="*/ 11 w 17"/>
                  <a:gd name="T21" fmla="*/ 12 h 16"/>
                  <a:gd name="T22" fmla="*/ 13 w 17"/>
                  <a:gd name="T23" fmla="*/ 6 h 16"/>
                  <a:gd name="T24" fmla="*/ 13 w 17"/>
                  <a:gd name="T25" fmla="*/ 6 h 16"/>
                  <a:gd name="T26" fmla="*/ 10 w 17"/>
                  <a:gd name="T27" fmla="*/ 8 h 16"/>
                  <a:gd name="T28" fmla="*/ 13 w 17"/>
                  <a:gd name="T29" fmla="*/ 6 h 16"/>
                  <a:gd name="T30" fmla="*/ 7 w 17"/>
                  <a:gd name="T31" fmla="*/ 4 h 16"/>
                  <a:gd name="T32" fmla="*/ 5 w 17"/>
                  <a:gd name="T33" fmla="*/ 11 h 16"/>
                  <a:gd name="T34" fmla="*/ 5 w 17"/>
                  <a:gd name="T35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6">
                    <a:moveTo>
                      <a:pt x="9" y="16"/>
                    </a:moveTo>
                    <a:cubicBezTo>
                      <a:pt x="6" y="16"/>
                      <a:pt x="4" y="15"/>
                      <a:pt x="2" y="12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7" y="1"/>
                      <a:pt x="9" y="0"/>
                      <a:pt x="11" y="1"/>
                    </a:cubicBezTo>
                    <a:cubicBezTo>
                      <a:pt x="13" y="1"/>
                      <a:pt x="14" y="3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8"/>
                      <a:pt x="16" y="13"/>
                      <a:pt x="13" y="15"/>
                    </a:cubicBezTo>
                    <a:cubicBezTo>
                      <a:pt x="11" y="16"/>
                      <a:pt x="10" y="16"/>
                      <a:pt x="9" y="16"/>
                    </a:cubicBezTo>
                    <a:close/>
                    <a:moveTo>
                      <a:pt x="5" y="11"/>
                    </a:moveTo>
                    <a:cubicBezTo>
                      <a:pt x="6" y="12"/>
                      <a:pt x="7" y="12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3" y="11"/>
                      <a:pt x="14" y="8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4"/>
                      <a:pt x="9" y="3"/>
                      <a:pt x="7" y="4"/>
                    </a:cubicBezTo>
                    <a:cubicBezTo>
                      <a:pt x="5" y="6"/>
                      <a:pt x="4" y="8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474">
                <a:extLst>
                  <a:ext uri="{FF2B5EF4-FFF2-40B4-BE49-F238E27FC236}">
                    <a16:creationId xmlns:a16="http://schemas.microsoft.com/office/drawing/2014/main" xmlns="" id="{362E99D4-36EE-4F62-AA76-72C68D963D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6213" y="3116263"/>
                <a:ext cx="30163" cy="25400"/>
              </a:xfrm>
              <a:custGeom>
                <a:avLst/>
                <a:gdLst>
                  <a:gd name="T0" fmla="*/ 8 w 17"/>
                  <a:gd name="T1" fmla="*/ 15 h 15"/>
                  <a:gd name="T2" fmla="*/ 3 w 17"/>
                  <a:gd name="T3" fmla="*/ 13 h 15"/>
                  <a:gd name="T4" fmla="*/ 3 w 17"/>
                  <a:gd name="T5" fmla="*/ 3 h 15"/>
                  <a:gd name="T6" fmla="*/ 14 w 17"/>
                  <a:gd name="T7" fmla="*/ 2 h 15"/>
                  <a:gd name="T8" fmla="*/ 14 w 17"/>
                  <a:gd name="T9" fmla="*/ 13 h 15"/>
                  <a:gd name="T10" fmla="*/ 8 w 17"/>
                  <a:gd name="T11" fmla="*/ 15 h 15"/>
                  <a:gd name="T12" fmla="*/ 8 w 17"/>
                  <a:gd name="T13" fmla="*/ 3 h 15"/>
                  <a:gd name="T14" fmla="*/ 5 w 17"/>
                  <a:gd name="T15" fmla="*/ 5 h 15"/>
                  <a:gd name="T16" fmla="*/ 5 w 17"/>
                  <a:gd name="T17" fmla="*/ 11 h 15"/>
                  <a:gd name="T18" fmla="*/ 12 w 17"/>
                  <a:gd name="T19" fmla="*/ 11 h 15"/>
                  <a:gd name="T20" fmla="*/ 12 w 17"/>
                  <a:gd name="T21" fmla="*/ 5 h 15"/>
                  <a:gd name="T22" fmla="*/ 8 w 17"/>
                  <a:gd name="T2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5">
                    <a:moveTo>
                      <a:pt x="8" y="15"/>
                    </a:moveTo>
                    <a:cubicBezTo>
                      <a:pt x="6" y="15"/>
                      <a:pt x="5" y="15"/>
                      <a:pt x="3" y="13"/>
                    </a:cubicBezTo>
                    <a:cubicBezTo>
                      <a:pt x="0" y="10"/>
                      <a:pt x="0" y="5"/>
                      <a:pt x="3" y="3"/>
                    </a:cubicBezTo>
                    <a:cubicBezTo>
                      <a:pt x="6" y="0"/>
                      <a:pt x="11" y="0"/>
                      <a:pt x="14" y="2"/>
                    </a:cubicBezTo>
                    <a:cubicBezTo>
                      <a:pt x="17" y="5"/>
                      <a:pt x="17" y="10"/>
                      <a:pt x="14" y="13"/>
                    </a:cubicBezTo>
                    <a:cubicBezTo>
                      <a:pt x="12" y="15"/>
                      <a:pt x="10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7" y="3"/>
                      <a:pt x="6" y="4"/>
                      <a:pt x="5" y="5"/>
                    </a:cubicBezTo>
                    <a:cubicBezTo>
                      <a:pt x="4" y="6"/>
                      <a:pt x="4" y="9"/>
                      <a:pt x="5" y="11"/>
                    </a:cubicBezTo>
                    <a:cubicBezTo>
                      <a:pt x="7" y="13"/>
                      <a:pt x="10" y="13"/>
                      <a:pt x="12" y="11"/>
                    </a:cubicBezTo>
                    <a:cubicBezTo>
                      <a:pt x="13" y="9"/>
                      <a:pt x="13" y="6"/>
                      <a:pt x="12" y="5"/>
                    </a:cubicBezTo>
                    <a:cubicBezTo>
                      <a:pt x="11" y="4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475">
                <a:extLst>
                  <a:ext uri="{FF2B5EF4-FFF2-40B4-BE49-F238E27FC236}">
                    <a16:creationId xmlns:a16="http://schemas.microsoft.com/office/drawing/2014/main" xmlns="" id="{D92C149E-8066-4418-9397-B1CFB79F36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5888" y="3162300"/>
                <a:ext cx="26988" cy="26988"/>
              </a:xfrm>
              <a:custGeom>
                <a:avLst/>
                <a:gdLst>
                  <a:gd name="T0" fmla="*/ 8 w 16"/>
                  <a:gd name="T1" fmla="*/ 16 h 16"/>
                  <a:gd name="T2" fmla="*/ 4 w 16"/>
                  <a:gd name="T3" fmla="*/ 15 h 16"/>
                  <a:gd name="T4" fmla="*/ 1 w 16"/>
                  <a:gd name="T5" fmla="*/ 11 h 16"/>
                  <a:gd name="T6" fmla="*/ 1 w 16"/>
                  <a:gd name="T7" fmla="*/ 5 h 16"/>
                  <a:gd name="T8" fmla="*/ 12 w 16"/>
                  <a:gd name="T9" fmla="*/ 2 h 16"/>
                  <a:gd name="T10" fmla="*/ 15 w 16"/>
                  <a:gd name="T11" fmla="*/ 7 h 16"/>
                  <a:gd name="T12" fmla="*/ 15 w 16"/>
                  <a:gd name="T13" fmla="*/ 13 h 16"/>
                  <a:gd name="T14" fmla="*/ 10 w 16"/>
                  <a:gd name="T15" fmla="*/ 16 h 16"/>
                  <a:gd name="T16" fmla="*/ 8 w 16"/>
                  <a:gd name="T17" fmla="*/ 16 h 16"/>
                  <a:gd name="T18" fmla="*/ 6 w 16"/>
                  <a:gd name="T19" fmla="*/ 13 h 16"/>
                  <a:gd name="T20" fmla="*/ 12 w 16"/>
                  <a:gd name="T21" fmla="*/ 11 h 16"/>
                  <a:gd name="T22" fmla="*/ 12 w 16"/>
                  <a:gd name="T23" fmla="*/ 8 h 16"/>
                  <a:gd name="T24" fmla="*/ 10 w 16"/>
                  <a:gd name="T25" fmla="*/ 5 h 16"/>
                  <a:gd name="T26" fmla="*/ 9 w 16"/>
                  <a:gd name="T27" fmla="*/ 7 h 16"/>
                  <a:gd name="T28" fmla="*/ 10 w 16"/>
                  <a:gd name="T29" fmla="*/ 5 h 16"/>
                  <a:gd name="T30" fmla="*/ 10 w 16"/>
                  <a:gd name="T31" fmla="*/ 5 h 16"/>
                  <a:gd name="T32" fmla="*/ 7 w 16"/>
                  <a:gd name="T33" fmla="*/ 5 h 16"/>
                  <a:gd name="T34" fmla="*/ 4 w 16"/>
                  <a:gd name="T35" fmla="*/ 7 h 16"/>
                  <a:gd name="T36" fmla="*/ 4 w 16"/>
                  <a:gd name="T37" fmla="*/ 10 h 16"/>
                  <a:gd name="T38" fmla="*/ 6 w 16"/>
                  <a:gd name="T39" fmla="*/ 13 h 16"/>
                  <a:gd name="T40" fmla="*/ 6 w 16"/>
                  <a:gd name="T4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cubicBezTo>
                      <a:pt x="7" y="16"/>
                      <a:pt x="5" y="16"/>
                      <a:pt x="4" y="15"/>
                    </a:cubicBezTo>
                    <a:cubicBezTo>
                      <a:pt x="3" y="14"/>
                      <a:pt x="1" y="13"/>
                      <a:pt x="1" y="11"/>
                    </a:cubicBezTo>
                    <a:cubicBezTo>
                      <a:pt x="0" y="9"/>
                      <a:pt x="0" y="7"/>
                      <a:pt x="1" y="5"/>
                    </a:cubicBezTo>
                    <a:cubicBezTo>
                      <a:pt x="4" y="1"/>
                      <a:pt x="8" y="0"/>
                      <a:pt x="12" y="2"/>
                    </a:cubicBezTo>
                    <a:cubicBezTo>
                      <a:pt x="14" y="3"/>
                      <a:pt x="15" y="5"/>
                      <a:pt x="15" y="7"/>
                    </a:cubicBezTo>
                    <a:cubicBezTo>
                      <a:pt x="16" y="9"/>
                      <a:pt x="16" y="11"/>
                      <a:pt x="15" y="13"/>
                    </a:cubicBezTo>
                    <a:cubicBezTo>
                      <a:pt x="14" y="14"/>
                      <a:pt x="12" y="16"/>
                      <a:pt x="10" y="16"/>
                    </a:cubicBezTo>
                    <a:cubicBezTo>
                      <a:pt x="9" y="16"/>
                      <a:pt x="9" y="16"/>
                      <a:pt x="8" y="16"/>
                    </a:cubicBezTo>
                    <a:close/>
                    <a:moveTo>
                      <a:pt x="6" y="13"/>
                    </a:moveTo>
                    <a:cubicBezTo>
                      <a:pt x="8" y="14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7" y="5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4" y="8"/>
                      <a:pt x="3" y="9"/>
                      <a:pt x="4" y="10"/>
                    </a:cubicBezTo>
                    <a:cubicBezTo>
                      <a:pt x="4" y="11"/>
                      <a:pt x="5" y="12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476">
                <a:extLst>
                  <a:ext uri="{FF2B5EF4-FFF2-40B4-BE49-F238E27FC236}">
                    <a16:creationId xmlns:a16="http://schemas.microsoft.com/office/drawing/2014/main" xmlns="" id="{C80D4C49-5511-4320-8550-58DCA4813E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8263" y="3225800"/>
                <a:ext cx="28575" cy="26988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2 w 17"/>
                  <a:gd name="T5" fmla="*/ 12 h 16"/>
                  <a:gd name="T6" fmla="*/ 1 w 17"/>
                  <a:gd name="T7" fmla="*/ 6 h 16"/>
                  <a:gd name="T8" fmla="*/ 4 w 17"/>
                  <a:gd name="T9" fmla="*/ 2 h 16"/>
                  <a:gd name="T10" fmla="*/ 10 w 17"/>
                  <a:gd name="T11" fmla="*/ 1 h 16"/>
                  <a:gd name="T12" fmla="*/ 15 w 17"/>
                  <a:gd name="T13" fmla="*/ 10 h 16"/>
                  <a:gd name="T14" fmla="*/ 8 w 17"/>
                  <a:gd name="T15" fmla="*/ 16 h 16"/>
                  <a:gd name="T16" fmla="*/ 7 w 17"/>
                  <a:gd name="T17" fmla="*/ 12 h 16"/>
                  <a:gd name="T18" fmla="*/ 10 w 17"/>
                  <a:gd name="T19" fmla="*/ 12 h 16"/>
                  <a:gd name="T20" fmla="*/ 12 w 17"/>
                  <a:gd name="T21" fmla="*/ 9 h 16"/>
                  <a:gd name="T22" fmla="*/ 12 w 17"/>
                  <a:gd name="T23" fmla="*/ 6 h 16"/>
                  <a:gd name="T24" fmla="*/ 9 w 17"/>
                  <a:gd name="T25" fmla="*/ 4 h 16"/>
                  <a:gd name="T26" fmla="*/ 9 w 17"/>
                  <a:gd name="T27" fmla="*/ 4 h 16"/>
                  <a:gd name="T28" fmla="*/ 9 w 17"/>
                  <a:gd name="T29" fmla="*/ 7 h 16"/>
                  <a:gd name="T30" fmla="*/ 9 w 17"/>
                  <a:gd name="T31" fmla="*/ 4 h 16"/>
                  <a:gd name="T32" fmla="*/ 4 w 17"/>
                  <a:gd name="T33" fmla="*/ 7 h 16"/>
                  <a:gd name="T34" fmla="*/ 7 w 17"/>
                  <a:gd name="T35" fmla="*/ 12 h 16"/>
                  <a:gd name="T36" fmla="*/ 7 w 17"/>
                  <a:gd name="T37" fmla="*/ 12 h 16"/>
                  <a:gd name="T38" fmla="*/ 7 w 17"/>
                  <a:gd name="T39" fmla="*/ 12 h 16"/>
                  <a:gd name="T40" fmla="*/ 7 w 17"/>
                  <a:gd name="T4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7" y="16"/>
                      <a:pt x="7" y="16"/>
                      <a:pt x="6" y="16"/>
                    </a:cubicBezTo>
                    <a:cubicBezTo>
                      <a:pt x="4" y="15"/>
                      <a:pt x="3" y="14"/>
                      <a:pt x="2" y="12"/>
                    </a:cubicBezTo>
                    <a:cubicBezTo>
                      <a:pt x="1" y="10"/>
                      <a:pt x="0" y="8"/>
                      <a:pt x="1" y="6"/>
                    </a:cubicBezTo>
                    <a:cubicBezTo>
                      <a:pt x="1" y="4"/>
                      <a:pt x="3" y="3"/>
                      <a:pt x="4" y="2"/>
                    </a:cubicBezTo>
                    <a:cubicBezTo>
                      <a:pt x="6" y="1"/>
                      <a:pt x="8" y="0"/>
                      <a:pt x="10" y="1"/>
                    </a:cubicBezTo>
                    <a:cubicBezTo>
                      <a:pt x="14" y="2"/>
                      <a:pt x="17" y="6"/>
                      <a:pt x="15" y="10"/>
                    </a:cubicBezTo>
                    <a:cubicBezTo>
                      <a:pt x="15" y="14"/>
                      <a:pt x="11" y="16"/>
                      <a:pt x="8" y="16"/>
                    </a:cubicBezTo>
                    <a:close/>
                    <a:moveTo>
                      <a:pt x="7" y="12"/>
                    </a:moveTo>
                    <a:cubicBezTo>
                      <a:pt x="8" y="13"/>
                      <a:pt x="9" y="13"/>
                      <a:pt x="10" y="12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3" y="8"/>
                      <a:pt x="13" y="7"/>
                      <a:pt x="12" y="6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3"/>
                      <a:pt x="4" y="5"/>
                      <a:pt x="4" y="7"/>
                    </a:cubicBezTo>
                    <a:cubicBezTo>
                      <a:pt x="3" y="9"/>
                      <a:pt x="5" y="12"/>
                      <a:pt x="7" y="12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477">
                <a:extLst>
                  <a:ext uri="{FF2B5EF4-FFF2-40B4-BE49-F238E27FC236}">
                    <a16:creationId xmlns:a16="http://schemas.microsoft.com/office/drawing/2014/main" xmlns="" id="{FECF8439-60CC-49BB-AE41-CCC08C4D56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99688" y="3298825"/>
                <a:ext cx="25400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" y="0"/>
                      <a:pt x="15" y="3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478">
                <a:extLst>
                  <a:ext uri="{FF2B5EF4-FFF2-40B4-BE49-F238E27FC236}">
                    <a16:creationId xmlns:a16="http://schemas.microsoft.com/office/drawing/2014/main" xmlns="" id="{D7F905AD-7C84-46FE-8094-CC46E2C9B0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98100" y="3452813"/>
                <a:ext cx="26988" cy="26988"/>
              </a:xfrm>
              <a:custGeom>
                <a:avLst/>
                <a:gdLst>
                  <a:gd name="T0" fmla="*/ 9 w 16"/>
                  <a:gd name="T1" fmla="*/ 16 h 16"/>
                  <a:gd name="T2" fmla="*/ 2 w 16"/>
                  <a:gd name="T3" fmla="*/ 12 h 16"/>
                  <a:gd name="T4" fmla="*/ 5 w 16"/>
                  <a:gd name="T5" fmla="*/ 2 h 16"/>
                  <a:gd name="T6" fmla="*/ 5 w 16"/>
                  <a:gd name="T7" fmla="*/ 2 h 16"/>
                  <a:gd name="T8" fmla="*/ 15 w 16"/>
                  <a:gd name="T9" fmla="*/ 5 h 16"/>
                  <a:gd name="T10" fmla="*/ 16 w 16"/>
                  <a:gd name="T11" fmla="*/ 11 h 16"/>
                  <a:gd name="T12" fmla="*/ 12 w 16"/>
                  <a:gd name="T13" fmla="*/ 15 h 16"/>
                  <a:gd name="T14" fmla="*/ 9 w 16"/>
                  <a:gd name="T15" fmla="*/ 16 h 16"/>
                  <a:gd name="T16" fmla="*/ 9 w 16"/>
                  <a:gd name="T17" fmla="*/ 4 h 16"/>
                  <a:gd name="T18" fmla="*/ 6 w 16"/>
                  <a:gd name="T19" fmla="*/ 5 h 16"/>
                  <a:gd name="T20" fmla="*/ 4 w 16"/>
                  <a:gd name="T21" fmla="*/ 7 h 16"/>
                  <a:gd name="T22" fmla="*/ 5 w 16"/>
                  <a:gd name="T23" fmla="*/ 11 h 16"/>
                  <a:gd name="T24" fmla="*/ 11 w 16"/>
                  <a:gd name="T25" fmla="*/ 12 h 16"/>
                  <a:gd name="T26" fmla="*/ 8 w 16"/>
                  <a:gd name="T27" fmla="*/ 7 h 16"/>
                  <a:gd name="T28" fmla="*/ 11 w 16"/>
                  <a:gd name="T29" fmla="*/ 12 h 16"/>
                  <a:gd name="T30" fmla="*/ 12 w 16"/>
                  <a:gd name="T31" fmla="*/ 6 h 16"/>
                  <a:gd name="T32" fmla="*/ 9 w 16"/>
                  <a:gd name="T3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cubicBezTo>
                      <a:pt x="6" y="16"/>
                      <a:pt x="3" y="15"/>
                      <a:pt x="2" y="12"/>
                    </a:cubicBezTo>
                    <a:cubicBezTo>
                      <a:pt x="0" y="9"/>
                      <a:pt x="1" y="4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0"/>
                      <a:pt x="13" y="1"/>
                      <a:pt x="15" y="5"/>
                    </a:cubicBezTo>
                    <a:cubicBezTo>
                      <a:pt x="16" y="7"/>
                      <a:pt x="16" y="9"/>
                      <a:pt x="16" y="11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9" y="16"/>
                    </a:cubicBezTo>
                    <a:close/>
                    <a:moveTo>
                      <a:pt x="9" y="4"/>
                    </a:moveTo>
                    <a:cubicBezTo>
                      <a:pt x="8" y="4"/>
                      <a:pt x="7" y="4"/>
                      <a:pt x="6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6" y="13"/>
                      <a:pt x="9" y="14"/>
                      <a:pt x="11" y="12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3" y="11"/>
                      <a:pt x="14" y="8"/>
                      <a:pt x="12" y="6"/>
                    </a:cubicBezTo>
                    <a:cubicBezTo>
                      <a:pt x="12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479">
                <a:extLst>
                  <a:ext uri="{FF2B5EF4-FFF2-40B4-BE49-F238E27FC236}">
                    <a16:creationId xmlns:a16="http://schemas.microsoft.com/office/drawing/2014/main" xmlns="" id="{4821801C-9272-424E-B9F4-5A07474DE7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9850" y="3525838"/>
                <a:ext cx="25400" cy="28575"/>
              </a:xfrm>
              <a:custGeom>
                <a:avLst/>
                <a:gdLst>
                  <a:gd name="T0" fmla="*/ 7 w 15"/>
                  <a:gd name="T1" fmla="*/ 16 h 16"/>
                  <a:gd name="T2" fmla="*/ 2 w 15"/>
                  <a:gd name="T3" fmla="*/ 13 h 16"/>
                  <a:gd name="T4" fmla="*/ 0 w 15"/>
                  <a:gd name="T5" fmla="*/ 8 h 16"/>
                  <a:gd name="T6" fmla="*/ 2 w 15"/>
                  <a:gd name="T7" fmla="*/ 3 h 16"/>
                  <a:gd name="T8" fmla="*/ 12 w 15"/>
                  <a:gd name="T9" fmla="*/ 3 h 16"/>
                  <a:gd name="T10" fmla="*/ 12 w 15"/>
                  <a:gd name="T11" fmla="*/ 13 h 16"/>
                  <a:gd name="T12" fmla="*/ 7 w 15"/>
                  <a:gd name="T13" fmla="*/ 16 h 16"/>
                  <a:gd name="T14" fmla="*/ 7 w 15"/>
                  <a:gd name="T15" fmla="*/ 4 h 16"/>
                  <a:gd name="T16" fmla="*/ 4 w 15"/>
                  <a:gd name="T17" fmla="*/ 5 h 16"/>
                  <a:gd name="T18" fmla="*/ 4 w 15"/>
                  <a:gd name="T19" fmla="*/ 11 h 16"/>
                  <a:gd name="T20" fmla="*/ 10 w 15"/>
                  <a:gd name="T21" fmla="*/ 11 h 16"/>
                  <a:gd name="T22" fmla="*/ 12 w 15"/>
                  <a:gd name="T23" fmla="*/ 8 h 16"/>
                  <a:gd name="T24" fmla="*/ 10 w 15"/>
                  <a:gd name="T25" fmla="*/ 5 h 16"/>
                  <a:gd name="T26" fmla="*/ 7 w 15"/>
                  <a:gd name="T2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6">
                    <a:moveTo>
                      <a:pt x="7" y="16"/>
                    </a:moveTo>
                    <a:cubicBezTo>
                      <a:pt x="5" y="16"/>
                      <a:pt x="3" y="15"/>
                      <a:pt x="2" y="13"/>
                    </a:cubicBezTo>
                    <a:cubicBezTo>
                      <a:pt x="0" y="12"/>
                      <a:pt x="0" y="10"/>
                      <a:pt x="0" y="8"/>
                    </a:cubicBezTo>
                    <a:cubicBezTo>
                      <a:pt x="0" y="6"/>
                      <a:pt x="0" y="4"/>
                      <a:pt x="2" y="3"/>
                    </a:cubicBezTo>
                    <a:cubicBezTo>
                      <a:pt x="5" y="0"/>
                      <a:pt x="10" y="0"/>
                      <a:pt x="12" y="3"/>
                    </a:cubicBezTo>
                    <a:cubicBezTo>
                      <a:pt x="15" y="6"/>
                      <a:pt x="15" y="10"/>
                      <a:pt x="12" y="13"/>
                    </a:cubicBezTo>
                    <a:cubicBezTo>
                      <a:pt x="11" y="15"/>
                      <a:pt x="9" y="16"/>
                      <a:pt x="7" y="16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4"/>
                      <a:pt x="4" y="5"/>
                    </a:cubicBezTo>
                    <a:cubicBezTo>
                      <a:pt x="2" y="7"/>
                      <a:pt x="2" y="9"/>
                      <a:pt x="4" y="11"/>
                    </a:cubicBezTo>
                    <a:cubicBezTo>
                      <a:pt x="6" y="13"/>
                      <a:pt x="9" y="13"/>
                      <a:pt x="10" y="11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4"/>
                      <a:pt x="8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80">
                <a:extLst>
                  <a:ext uri="{FF2B5EF4-FFF2-40B4-BE49-F238E27FC236}">
                    <a16:creationId xmlns:a16="http://schemas.microsoft.com/office/drawing/2014/main" xmlns="" id="{C493BE76-08E3-47DC-BF71-814029EBCA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4300" y="3587750"/>
                <a:ext cx="30163" cy="26988"/>
              </a:xfrm>
              <a:custGeom>
                <a:avLst/>
                <a:gdLst>
                  <a:gd name="T0" fmla="*/ 9 w 18"/>
                  <a:gd name="T1" fmla="*/ 16 h 16"/>
                  <a:gd name="T2" fmla="*/ 5 w 18"/>
                  <a:gd name="T3" fmla="*/ 15 h 16"/>
                  <a:gd name="T4" fmla="*/ 2 w 18"/>
                  <a:gd name="T5" fmla="*/ 5 h 16"/>
                  <a:gd name="T6" fmla="*/ 2 w 18"/>
                  <a:gd name="T7" fmla="*/ 5 h 16"/>
                  <a:gd name="T8" fmla="*/ 13 w 18"/>
                  <a:gd name="T9" fmla="*/ 2 h 16"/>
                  <a:gd name="T10" fmla="*/ 16 w 18"/>
                  <a:gd name="T11" fmla="*/ 12 h 16"/>
                  <a:gd name="T12" fmla="*/ 9 w 18"/>
                  <a:gd name="T13" fmla="*/ 16 h 16"/>
                  <a:gd name="T14" fmla="*/ 9 w 18"/>
                  <a:gd name="T15" fmla="*/ 4 h 16"/>
                  <a:gd name="T16" fmla="*/ 5 w 18"/>
                  <a:gd name="T17" fmla="*/ 6 h 16"/>
                  <a:gd name="T18" fmla="*/ 7 w 18"/>
                  <a:gd name="T19" fmla="*/ 12 h 16"/>
                  <a:gd name="T20" fmla="*/ 10 w 18"/>
                  <a:gd name="T21" fmla="*/ 13 h 16"/>
                  <a:gd name="T22" fmla="*/ 13 w 18"/>
                  <a:gd name="T23" fmla="*/ 11 h 16"/>
                  <a:gd name="T24" fmla="*/ 8 w 18"/>
                  <a:gd name="T25" fmla="*/ 8 h 16"/>
                  <a:gd name="T26" fmla="*/ 13 w 18"/>
                  <a:gd name="T27" fmla="*/ 11 h 16"/>
                  <a:gd name="T28" fmla="*/ 11 w 18"/>
                  <a:gd name="T29" fmla="*/ 5 h 16"/>
                  <a:gd name="T30" fmla="*/ 9 w 18"/>
                  <a:gd name="T3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6">
                    <a:moveTo>
                      <a:pt x="9" y="16"/>
                    </a:moveTo>
                    <a:cubicBezTo>
                      <a:pt x="8" y="16"/>
                      <a:pt x="6" y="16"/>
                      <a:pt x="5" y="15"/>
                    </a:cubicBezTo>
                    <a:cubicBezTo>
                      <a:pt x="2" y="13"/>
                      <a:pt x="0" y="8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1"/>
                      <a:pt x="9" y="0"/>
                      <a:pt x="13" y="2"/>
                    </a:cubicBezTo>
                    <a:cubicBezTo>
                      <a:pt x="16" y="4"/>
                      <a:pt x="18" y="9"/>
                      <a:pt x="16" y="12"/>
                    </a:cubicBezTo>
                    <a:cubicBezTo>
                      <a:pt x="14" y="15"/>
                      <a:pt x="12" y="16"/>
                      <a:pt x="9" y="16"/>
                    </a:cubicBezTo>
                    <a:close/>
                    <a:moveTo>
                      <a:pt x="9" y="4"/>
                    </a:moveTo>
                    <a:cubicBezTo>
                      <a:pt x="8" y="4"/>
                      <a:pt x="6" y="5"/>
                      <a:pt x="5" y="6"/>
                    </a:cubicBezTo>
                    <a:cubicBezTo>
                      <a:pt x="4" y="8"/>
                      <a:pt x="5" y="11"/>
                      <a:pt x="7" y="12"/>
                    </a:cubicBezTo>
                    <a:cubicBezTo>
                      <a:pt x="8" y="13"/>
                      <a:pt x="9" y="13"/>
                      <a:pt x="10" y="13"/>
                    </a:cubicBezTo>
                    <a:cubicBezTo>
                      <a:pt x="11" y="12"/>
                      <a:pt x="12" y="12"/>
                      <a:pt x="13" y="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8"/>
                      <a:pt x="13" y="6"/>
                      <a:pt x="11" y="5"/>
                    </a:cubicBezTo>
                    <a:cubicBezTo>
                      <a:pt x="11" y="4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481">
                <a:extLst>
                  <a:ext uri="{FF2B5EF4-FFF2-40B4-BE49-F238E27FC236}">
                    <a16:creationId xmlns:a16="http://schemas.microsoft.com/office/drawing/2014/main" xmlns="" id="{5A085A0B-7D1D-4E9D-89FF-EF7AD68F18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6213" y="3635375"/>
                <a:ext cx="30163" cy="28575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1 w 17"/>
                  <a:gd name="T5" fmla="*/ 6 h 16"/>
                  <a:gd name="T6" fmla="*/ 1 w 17"/>
                  <a:gd name="T7" fmla="*/ 6 h 16"/>
                  <a:gd name="T8" fmla="*/ 5 w 17"/>
                  <a:gd name="T9" fmla="*/ 2 h 16"/>
                  <a:gd name="T10" fmla="*/ 10 w 17"/>
                  <a:gd name="T11" fmla="*/ 1 h 16"/>
                  <a:gd name="T12" fmla="*/ 16 w 17"/>
                  <a:gd name="T13" fmla="*/ 10 h 16"/>
                  <a:gd name="T14" fmla="*/ 12 w 17"/>
                  <a:gd name="T15" fmla="*/ 15 h 16"/>
                  <a:gd name="T16" fmla="*/ 8 w 17"/>
                  <a:gd name="T17" fmla="*/ 16 h 16"/>
                  <a:gd name="T18" fmla="*/ 4 w 17"/>
                  <a:gd name="T19" fmla="*/ 7 h 16"/>
                  <a:gd name="T20" fmla="*/ 7 w 17"/>
                  <a:gd name="T21" fmla="*/ 13 h 16"/>
                  <a:gd name="T22" fmla="*/ 11 w 17"/>
                  <a:gd name="T23" fmla="*/ 12 h 16"/>
                  <a:gd name="T24" fmla="*/ 13 w 17"/>
                  <a:gd name="T25" fmla="*/ 9 h 16"/>
                  <a:gd name="T26" fmla="*/ 13 w 17"/>
                  <a:gd name="T27" fmla="*/ 9 h 16"/>
                  <a:gd name="T28" fmla="*/ 10 w 17"/>
                  <a:gd name="T29" fmla="*/ 4 h 16"/>
                  <a:gd name="T30" fmla="*/ 6 w 17"/>
                  <a:gd name="T31" fmla="*/ 4 h 16"/>
                  <a:gd name="T32" fmla="*/ 4 w 17"/>
                  <a:gd name="T33" fmla="*/ 7 h 16"/>
                  <a:gd name="T34" fmla="*/ 4 w 17"/>
                  <a:gd name="T35" fmla="*/ 7 h 16"/>
                  <a:gd name="T36" fmla="*/ 7 w 17"/>
                  <a:gd name="T37" fmla="*/ 8 h 16"/>
                  <a:gd name="T38" fmla="*/ 4 w 17"/>
                  <a:gd name="T3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2" y="15"/>
                      <a:pt x="0" y="10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6" y="1"/>
                      <a:pt x="8" y="0"/>
                      <a:pt x="10" y="1"/>
                    </a:cubicBezTo>
                    <a:cubicBezTo>
                      <a:pt x="14" y="2"/>
                      <a:pt x="17" y="6"/>
                      <a:pt x="16" y="10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8" y="16"/>
                    </a:cubicBezTo>
                    <a:close/>
                    <a:moveTo>
                      <a:pt x="4" y="7"/>
                    </a:moveTo>
                    <a:cubicBezTo>
                      <a:pt x="4" y="9"/>
                      <a:pt x="5" y="12"/>
                      <a:pt x="7" y="13"/>
                    </a:cubicBezTo>
                    <a:cubicBezTo>
                      <a:pt x="8" y="13"/>
                      <a:pt x="10" y="13"/>
                      <a:pt x="11" y="12"/>
                    </a:cubicBezTo>
                    <a:cubicBezTo>
                      <a:pt x="12" y="12"/>
                      <a:pt x="12" y="11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7"/>
                      <a:pt x="12" y="5"/>
                      <a:pt x="10" y="4"/>
                    </a:cubicBezTo>
                    <a:cubicBezTo>
                      <a:pt x="8" y="4"/>
                      <a:pt x="7" y="4"/>
                      <a:pt x="6" y="4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7" y="8"/>
                      <a:pt x="7" y="8"/>
                      <a:pt x="7" y="8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482">
                <a:extLst>
                  <a:ext uri="{FF2B5EF4-FFF2-40B4-BE49-F238E27FC236}">
                    <a16:creationId xmlns:a16="http://schemas.microsoft.com/office/drawing/2014/main" xmlns="" id="{5B3D794A-AE1E-48FD-9742-F623DC2A3C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9238" y="3667125"/>
                <a:ext cx="26988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483">
                <a:extLst>
                  <a:ext uri="{FF2B5EF4-FFF2-40B4-BE49-F238E27FC236}">
                    <a16:creationId xmlns:a16="http://schemas.microsoft.com/office/drawing/2014/main" xmlns="" id="{DC6DF47C-E352-4276-A34F-19D7A95F9E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64813" y="3667125"/>
                <a:ext cx="26988" cy="25400"/>
              </a:xfrm>
              <a:custGeom>
                <a:avLst/>
                <a:gdLst>
                  <a:gd name="T0" fmla="*/ 8 w 16"/>
                  <a:gd name="T1" fmla="*/ 15 h 15"/>
                  <a:gd name="T2" fmla="*/ 6 w 16"/>
                  <a:gd name="T3" fmla="*/ 15 h 15"/>
                  <a:gd name="T4" fmla="*/ 1 w 16"/>
                  <a:gd name="T5" fmla="*/ 12 h 15"/>
                  <a:gd name="T6" fmla="*/ 1 w 16"/>
                  <a:gd name="T7" fmla="*/ 12 h 15"/>
                  <a:gd name="T8" fmla="*/ 0 w 16"/>
                  <a:gd name="T9" fmla="*/ 6 h 15"/>
                  <a:gd name="T10" fmla="*/ 4 w 16"/>
                  <a:gd name="T11" fmla="*/ 1 h 15"/>
                  <a:gd name="T12" fmla="*/ 10 w 16"/>
                  <a:gd name="T13" fmla="*/ 0 h 15"/>
                  <a:gd name="T14" fmla="*/ 14 w 16"/>
                  <a:gd name="T15" fmla="*/ 4 h 15"/>
                  <a:gd name="T16" fmla="*/ 15 w 16"/>
                  <a:gd name="T17" fmla="*/ 10 h 15"/>
                  <a:gd name="T18" fmla="*/ 12 w 16"/>
                  <a:gd name="T19" fmla="*/ 14 h 15"/>
                  <a:gd name="T20" fmla="*/ 8 w 16"/>
                  <a:gd name="T21" fmla="*/ 15 h 15"/>
                  <a:gd name="T22" fmla="*/ 4 w 16"/>
                  <a:gd name="T23" fmla="*/ 10 h 15"/>
                  <a:gd name="T24" fmla="*/ 7 w 16"/>
                  <a:gd name="T25" fmla="*/ 12 h 15"/>
                  <a:gd name="T26" fmla="*/ 10 w 16"/>
                  <a:gd name="T27" fmla="*/ 12 h 15"/>
                  <a:gd name="T28" fmla="*/ 12 w 16"/>
                  <a:gd name="T29" fmla="*/ 9 h 15"/>
                  <a:gd name="T30" fmla="*/ 12 w 16"/>
                  <a:gd name="T31" fmla="*/ 6 h 15"/>
                  <a:gd name="T32" fmla="*/ 12 w 16"/>
                  <a:gd name="T33" fmla="*/ 6 h 15"/>
                  <a:gd name="T34" fmla="*/ 9 w 16"/>
                  <a:gd name="T35" fmla="*/ 4 h 15"/>
                  <a:gd name="T36" fmla="*/ 6 w 16"/>
                  <a:gd name="T37" fmla="*/ 4 h 15"/>
                  <a:gd name="T38" fmla="*/ 4 w 16"/>
                  <a:gd name="T39" fmla="*/ 7 h 15"/>
                  <a:gd name="T40" fmla="*/ 4 w 16"/>
                  <a:gd name="T41" fmla="*/ 10 h 15"/>
                  <a:gd name="T42" fmla="*/ 4 w 16"/>
                  <a:gd name="T43" fmla="*/ 10 h 15"/>
                  <a:gd name="T44" fmla="*/ 6 w 16"/>
                  <a:gd name="T45" fmla="*/ 9 h 15"/>
                  <a:gd name="T46" fmla="*/ 4 w 16"/>
                  <a:gd name="T4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7" y="15"/>
                      <a:pt x="7" y="15"/>
                      <a:pt x="6" y="15"/>
                    </a:cubicBezTo>
                    <a:cubicBezTo>
                      <a:pt x="4" y="15"/>
                      <a:pt x="2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4"/>
                      <a:pt x="2" y="2"/>
                      <a:pt x="4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2" y="1"/>
                      <a:pt x="13" y="2"/>
                      <a:pt x="14" y="4"/>
                    </a:cubicBezTo>
                    <a:cubicBezTo>
                      <a:pt x="15" y="6"/>
                      <a:pt x="16" y="8"/>
                      <a:pt x="15" y="10"/>
                    </a:cubicBezTo>
                    <a:cubicBezTo>
                      <a:pt x="15" y="12"/>
                      <a:pt x="13" y="13"/>
                      <a:pt x="12" y="14"/>
                    </a:cubicBezTo>
                    <a:cubicBezTo>
                      <a:pt x="10" y="15"/>
                      <a:pt x="9" y="15"/>
                      <a:pt x="8" y="15"/>
                    </a:cubicBezTo>
                    <a:close/>
                    <a:moveTo>
                      <a:pt x="4" y="10"/>
                    </a:moveTo>
                    <a:cubicBezTo>
                      <a:pt x="5" y="11"/>
                      <a:pt x="6" y="12"/>
                      <a:pt x="7" y="12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3" y="8"/>
                      <a:pt x="3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9"/>
                      <a:pt x="6" y="9"/>
                      <a:pt x="6" y="9"/>
                    </a:cubicBez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484">
                <a:extLst>
                  <a:ext uri="{FF2B5EF4-FFF2-40B4-BE49-F238E27FC236}">
                    <a16:creationId xmlns:a16="http://schemas.microsoft.com/office/drawing/2014/main" xmlns="" id="{035299B9-2F71-4559-9305-893B649868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36250" y="3635375"/>
                <a:ext cx="28575" cy="28575"/>
              </a:xfrm>
              <a:custGeom>
                <a:avLst/>
                <a:gdLst>
                  <a:gd name="T0" fmla="*/ 8 w 17"/>
                  <a:gd name="T1" fmla="*/ 16 h 16"/>
                  <a:gd name="T2" fmla="*/ 3 w 17"/>
                  <a:gd name="T3" fmla="*/ 14 h 16"/>
                  <a:gd name="T4" fmla="*/ 3 w 17"/>
                  <a:gd name="T5" fmla="*/ 3 h 16"/>
                  <a:gd name="T6" fmla="*/ 14 w 17"/>
                  <a:gd name="T7" fmla="*/ 3 h 16"/>
                  <a:gd name="T8" fmla="*/ 14 w 17"/>
                  <a:gd name="T9" fmla="*/ 14 h 16"/>
                  <a:gd name="T10" fmla="*/ 8 w 17"/>
                  <a:gd name="T11" fmla="*/ 16 h 16"/>
                  <a:gd name="T12" fmla="*/ 8 w 17"/>
                  <a:gd name="T13" fmla="*/ 4 h 16"/>
                  <a:gd name="T14" fmla="*/ 5 w 17"/>
                  <a:gd name="T15" fmla="*/ 5 h 16"/>
                  <a:gd name="T16" fmla="*/ 5 w 17"/>
                  <a:gd name="T17" fmla="*/ 11 h 16"/>
                  <a:gd name="T18" fmla="*/ 11 w 17"/>
                  <a:gd name="T19" fmla="*/ 11 h 16"/>
                  <a:gd name="T20" fmla="*/ 11 w 17"/>
                  <a:gd name="T21" fmla="*/ 5 h 16"/>
                  <a:gd name="T22" fmla="*/ 8 w 17"/>
                  <a:gd name="T2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6" y="16"/>
                      <a:pt x="4" y="15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ubicBezTo>
                      <a:pt x="12" y="15"/>
                      <a:pt x="10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7" y="4"/>
                      <a:pt x="6" y="4"/>
                      <a:pt x="5" y="5"/>
                    </a:cubicBezTo>
                    <a:cubicBezTo>
                      <a:pt x="3" y="7"/>
                      <a:pt x="3" y="10"/>
                      <a:pt x="5" y="11"/>
                    </a:cubicBezTo>
                    <a:cubicBezTo>
                      <a:pt x="7" y="13"/>
                      <a:pt x="10" y="13"/>
                      <a:pt x="11" y="11"/>
                    </a:cubicBezTo>
                    <a:cubicBezTo>
                      <a:pt x="13" y="10"/>
                      <a:pt x="13" y="7"/>
                      <a:pt x="11" y="5"/>
                    </a:cubicBezTo>
                    <a:cubicBezTo>
                      <a:pt x="10" y="4"/>
                      <a:pt x="9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485">
                <a:extLst>
                  <a:ext uri="{FF2B5EF4-FFF2-40B4-BE49-F238E27FC236}">
                    <a16:creationId xmlns:a16="http://schemas.microsoft.com/office/drawing/2014/main" xmlns="" id="{09560B20-ABA9-4D78-A1AD-0EA3409A7F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9750" y="3587750"/>
                <a:ext cx="25400" cy="26988"/>
              </a:xfrm>
              <a:custGeom>
                <a:avLst/>
                <a:gdLst>
                  <a:gd name="T0" fmla="*/ 8 w 15"/>
                  <a:gd name="T1" fmla="*/ 16 h 16"/>
                  <a:gd name="T2" fmla="*/ 4 w 15"/>
                  <a:gd name="T3" fmla="*/ 15 h 16"/>
                  <a:gd name="T4" fmla="*/ 4 w 15"/>
                  <a:gd name="T5" fmla="*/ 15 h 16"/>
                  <a:gd name="T6" fmla="*/ 0 w 15"/>
                  <a:gd name="T7" fmla="*/ 10 h 16"/>
                  <a:gd name="T8" fmla="*/ 1 w 15"/>
                  <a:gd name="T9" fmla="*/ 5 h 16"/>
                  <a:gd name="T10" fmla="*/ 6 w 15"/>
                  <a:gd name="T11" fmla="*/ 1 h 16"/>
                  <a:gd name="T12" fmla="*/ 11 w 15"/>
                  <a:gd name="T13" fmla="*/ 2 h 16"/>
                  <a:gd name="T14" fmla="*/ 15 w 15"/>
                  <a:gd name="T15" fmla="*/ 6 h 16"/>
                  <a:gd name="T16" fmla="*/ 14 w 15"/>
                  <a:gd name="T17" fmla="*/ 12 h 16"/>
                  <a:gd name="T18" fmla="*/ 8 w 15"/>
                  <a:gd name="T19" fmla="*/ 16 h 16"/>
                  <a:gd name="T20" fmla="*/ 8 w 15"/>
                  <a:gd name="T21" fmla="*/ 4 h 16"/>
                  <a:gd name="T22" fmla="*/ 4 w 15"/>
                  <a:gd name="T23" fmla="*/ 6 h 16"/>
                  <a:gd name="T24" fmla="*/ 3 w 15"/>
                  <a:gd name="T25" fmla="*/ 9 h 16"/>
                  <a:gd name="T26" fmla="*/ 5 w 15"/>
                  <a:gd name="T27" fmla="*/ 12 h 16"/>
                  <a:gd name="T28" fmla="*/ 9 w 15"/>
                  <a:gd name="T29" fmla="*/ 13 h 16"/>
                  <a:gd name="T30" fmla="*/ 11 w 15"/>
                  <a:gd name="T31" fmla="*/ 11 h 16"/>
                  <a:gd name="T32" fmla="*/ 12 w 15"/>
                  <a:gd name="T33" fmla="*/ 7 h 16"/>
                  <a:gd name="T34" fmla="*/ 10 w 15"/>
                  <a:gd name="T35" fmla="*/ 5 h 16"/>
                  <a:gd name="T36" fmla="*/ 7 w 15"/>
                  <a:gd name="T37" fmla="*/ 10 h 16"/>
                  <a:gd name="T38" fmla="*/ 10 w 15"/>
                  <a:gd name="T39" fmla="*/ 5 h 16"/>
                  <a:gd name="T40" fmla="*/ 8 w 15"/>
                  <a:gd name="T4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6">
                    <a:moveTo>
                      <a:pt x="8" y="16"/>
                    </a:moveTo>
                    <a:cubicBezTo>
                      <a:pt x="6" y="16"/>
                      <a:pt x="5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2" y="14"/>
                      <a:pt x="1" y="12"/>
                      <a:pt x="0" y="10"/>
                    </a:cubicBezTo>
                    <a:cubicBezTo>
                      <a:pt x="0" y="8"/>
                      <a:pt x="0" y="6"/>
                      <a:pt x="1" y="5"/>
                    </a:cubicBezTo>
                    <a:cubicBezTo>
                      <a:pt x="2" y="3"/>
                      <a:pt x="4" y="2"/>
                      <a:pt x="6" y="1"/>
                    </a:cubicBezTo>
                    <a:cubicBezTo>
                      <a:pt x="8" y="0"/>
                      <a:pt x="10" y="1"/>
                      <a:pt x="11" y="2"/>
                    </a:cubicBezTo>
                    <a:cubicBezTo>
                      <a:pt x="13" y="3"/>
                      <a:pt x="14" y="4"/>
                      <a:pt x="15" y="6"/>
                    </a:cubicBezTo>
                    <a:cubicBezTo>
                      <a:pt x="15" y="8"/>
                      <a:pt x="15" y="10"/>
                      <a:pt x="14" y="12"/>
                    </a:cubicBezTo>
                    <a:cubicBezTo>
                      <a:pt x="13" y="15"/>
                      <a:pt x="10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5" y="5"/>
                      <a:pt x="4" y="6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4" y="11"/>
                      <a:pt x="4" y="12"/>
                      <a:pt x="5" y="12"/>
                    </a:cubicBezTo>
                    <a:cubicBezTo>
                      <a:pt x="6" y="13"/>
                      <a:pt x="8" y="13"/>
                      <a:pt x="9" y="13"/>
                    </a:cubicBezTo>
                    <a:cubicBezTo>
                      <a:pt x="10" y="12"/>
                      <a:pt x="11" y="12"/>
                      <a:pt x="11" y="11"/>
                    </a:cubicBezTo>
                    <a:cubicBezTo>
                      <a:pt x="12" y="10"/>
                      <a:pt x="12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486">
                <a:extLst>
                  <a:ext uri="{FF2B5EF4-FFF2-40B4-BE49-F238E27FC236}">
                    <a16:creationId xmlns:a16="http://schemas.microsoft.com/office/drawing/2014/main" xmlns="" id="{0CC8C9FC-63DB-44A6-AF94-086FF424CA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4200" y="3525838"/>
                <a:ext cx="28575" cy="28575"/>
              </a:xfrm>
              <a:custGeom>
                <a:avLst/>
                <a:gdLst>
                  <a:gd name="T0" fmla="*/ 9 w 16"/>
                  <a:gd name="T1" fmla="*/ 16 h 16"/>
                  <a:gd name="T2" fmla="*/ 7 w 16"/>
                  <a:gd name="T3" fmla="*/ 15 h 16"/>
                  <a:gd name="T4" fmla="*/ 7 w 16"/>
                  <a:gd name="T5" fmla="*/ 15 h 16"/>
                  <a:gd name="T6" fmla="*/ 1 w 16"/>
                  <a:gd name="T7" fmla="*/ 6 h 16"/>
                  <a:gd name="T8" fmla="*/ 10 w 16"/>
                  <a:gd name="T9" fmla="*/ 1 h 16"/>
                  <a:gd name="T10" fmla="*/ 15 w 16"/>
                  <a:gd name="T11" fmla="*/ 4 h 16"/>
                  <a:gd name="T12" fmla="*/ 16 w 16"/>
                  <a:gd name="T13" fmla="*/ 10 h 16"/>
                  <a:gd name="T14" fmla="*/ 12 w 16"/>
                  <a:gd name="T15" fmla="*/ 15 h 16"/>
                  <a:gd name="T16" fmla="*/ 9 w 16"/>
                  <a:gd name="T17" fmla="*/ 16 h 16"/>
                  <a:gd name="T18" fmla="*/ 7 w 16"/>
                  <a:gd name="T19" fmla="*/ 12 h 16"/>
                  <a:gd name="T20" fmla="*/ 7 w 16"/>
                  <a:gd name="T21" fmla="*/ 12 h 16"/>
                  <a:gd name="T22" fmla="*/ 13 w 16"/>
                  <a:gd name="T23" fmla="*/ 9 h 16"/>
                  <a:gd name="T24" fmla="*/ 10 w 16"/>
                  <a:gd name="T25" fmla="*/ 4 h 16"/>
                  <a:gd name="T26" fmla="*/ 6 w 16"/>
                  <a:gd name="T27" fmla="*/ 4 h 16"/>
                  <a:gd name="T28" fmla="*/ 4 w 16"/>
                  <a:gd name="T29" fmla="*/ 7 h 16"/>
                  <a:gd name="T30" fmla="*/ 5 w 16"/>
                  <a:gd name="T31" fmla="*/ 10 h 16"/>
                  <a:gd name="T32" fmla="*/ 7 w 16"/>
                  <a:gd name="T33" fmla="*/ 12 h 16"/>
                  <a:gd name="T34" fmla="*/ 8 w 16"/>
                  <a:gd name="T35" fmla="*/ 9 h 16"/>
                  <a:gd name="T36" fmla="*/ 7 w 16"/>
                  <a:gd name="T37" fmla="*/ 12 h 16"/>
                  <a:gd name="T38" fmla="*/ 10 w 16"/>
                  <a:gd name="T39" fmla="*/ 4 h 16"/>
                  <a:gd name="T40" fmla="*/ 10 w 16"/>
                  <a:gd name="T41" fmla="*/ 4 h 16"/>
                  <a:gd name="T42" fmla="*/ 10 w 16"/>
                  <a:gd name="T4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cubicBezTo>
                      <a:pt x="8" y="16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0"/>
                      <a:pt x="1" y="6"/>
                    </a:cubicBezTo>
                    <a:cubicBezTo>
                      <a:pt x="2" y="2"/>
                      <a:pt x="6" y="0"/>
                      <a:pt x="10" y="1"/>
                    </a:cubicBezTo>
                    <a:cubicBezTo>
                      <a:pt x="12" y="1"/>
                      <a:pt x="14" y="2"/>
                      <a:pt x="15" y="4"/>
                    </a:cubicBezTo>
                    <a:cubicBezTo>
                      <a:pt x="16" y="6"/>
                      <a:pt x="16" y="8"/>
                      <a:pt x="16" y="10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5"/>
                      <a:pt x="10" y="16"/>
                      <a:pt x="9" y="16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10" y="13"/>
                      <a:pt x="12" y="11"/>
                      <a:pt x="13" y="9"/>
                    </a:cubicBezTo>
                    <a:cubicBezTo>
                      <a:pt x="13" y="7"/>
                      <a:pt x="12" y="4"/>
                      <a:pt x="10" y="4"/>
                    </a:cubicBezTo>
                    <a:cubicBezTo>
                      <a:pt x="9" y="3"/>
                      <a:pt x="7" y="4"/>
                      <a:pt x="6" y="4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8"/>
                      <a:pt x="4" y="9"/>
                      <a:pt x="5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8" y="9"/>
                      <a:pt x="8" y="9"/>
                      <a:pt x="8" y="9"/>
                    </a:cubicBezTo>
                    <a:lnTo>
                      <a:pt x="7" y="12"/>
                    </a:ln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487">
                <a:extLst>
                  <a:ext uri="{FF2B5EF4-FFF2-40B4-BE49-F238E27FC236}">
                    <a16:creationId xmlns:a16="http://schemas.microsoft.com/office/drawing/2014/main" xmlns="" id="{6C24046D-9A3D-484D-B4EA-E18D587F7A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5950" y="3454400"/>
                <a:ext cx="26988" cy="25400"/>
              </a:xfrm>
              <a:custGeom>
                <a:avLst/>
                <a:gdLst>
                  <a:gd name="T0" fmla="*/ 8 w 16"/>
                  <a:gd name="T1" fmla="*/ 15 h 15"/>
                  <a:gd name="T2" fmla="*/ 0 w 16"/>
                  <a:gd name="T3" fmla="*/ 8 h 15"/>
                  <a:gd name="T4" fmla="*/ 8 w 16"/>
                  <a:gd name="T5" fmla="*/ 0 h 15"/>
                  <a:gd name="T6" fmla="*/ 16 w 16"/>
                  <a:gd name="T7" fmla="*/ 8 h 15"/>
                  <a:gd name="T8" fmla="*/ 8 w 16"/>
                  <a:gd name="T9" fmla="*/ 15 h 15"/>
                  <a:gd name="T10" fmla="*/ 8 w 16"/>
                  <a:gd name="T11" fmla="*/ 3 h 15"/>
                  <a:gd name="T12" fmla="*/ 4 w 16"/>
                  <a:gd name="T13" fmla="*/ 8 h 15"/>
                  <a:gd name="T14" fmla="*/ 8 w 16"/>
                  <a:gd name="T15" fmla="*/ 12 h 15"/>
                  <a:gd name="T16" fmla="*/ 12 w 16"/>
                  <a:gd name="T17" fmla="*/ 8 h 15"/>
                  <a:gd name="T18" fmla="*/ 8 w 16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6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6" y="3"/>
                      <a:pt x="4" y="5"/>
                      <a:pt x="4" y="8"/>
                    </a:cubicBezTo>
                    <a:cubicBezTo>
                      <a:pt x="4" y="10"/>
                      <a:pt x="6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488">
                <a:extLst>
                  <a:ext uri="{FF2B5EF4-FFF2-40B4-BE49-F238E27FC236}">
                    <a16:creationId xmlns:a16="http://schemas.microsoft.com/office/drawing/2014/main" xmlns="" id="{0502DCC1-F6D0-490C-9248-8979FCF5D7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5950" y="3298825"/>
                <a:ext cx="28575" cy="25400"/>
              </a:xfrm>
              <a:custGeom>
                <a:avLst/>
                <a:gdLst>
                  <a:gd name="T0" fmla="*/ 8 w 17"/>
                  <a:gd name="T1" fmla="*/ 15 h 15"/>
                  <a:gd name="T2" fmla="*/ 1 w 17"/>
                  <a:gd name="T3" fmla="*/ 11 h 15"/>
                  <a:gd name="T4" fmla="*/ 1 w 17"/>
                  <a:gd name="T5" fmla="*/ 6 h 15"/>
                  <a:gd name="T6" fmla="*/ 4 w 17"/>
                  <a:gd name="T7" fmla="*/ 1 h 15"/>
                  <a:gd name="T8" fmla="*/ 10 w 17"/>
                  <a:gd name="T9" fmla="*/ 0 h 15"/>
                  <a:gd name="T10" fmla="*/ 15 w 17"/>
                  <a:gd name="T11" fmla="*/ 4 h 15"/>
                  <a:gd name="T12" fmla="*/ 12 w 17"/>
                  <a:gd name="T13" fmla="*/ 14 h 15"/>
                  <a:gd name="T14" fmla="*/ 12 w 17"/>
                  <a:gd name="T15" fmla="*/ 14 h 15"/>
                  <a:gd name="T16" fmla="*/ 8 w 17"/>
                  <a:gd name="T17" fmla="*/ 15 h 15"/>
                  <a:gd name="T18" fmla="*/ 6 w 17"/>
                  <a:gd name="T19" fmla="*/ 4 h 15"/>
                  <a:gd name="T20" fmla="*/ 4 w 17"/>
                  <a:gd name="T21" fmla="*/ 10 h 15"/>
                  <a:gd name="T22" fmla="*/ 7 w 17"/>
                  <a:gd name="T23" fmla="*/ 12 h 15"/>
                  <a:gd name="T24" fmla="*/ 10 w 17"/>
                  <a:gd name="T25" fmla="*/ 11 h 15"/>
                  <a:gd name="T26" fmla="*/ 12 w 17"/>
                  <a:gd name="T27" fmla="*/ 9 h 15"/>
                  <a:gd name="T28" fmla="*/ 12 w 17"/>
                  <a:gd name="T29" fmla="*/ 5 h 15"/>
                  <a:gd name="T30" fmla="*/ 6 w 17"/>
                  <a:gd name="T31" fmla="*/ 4 h 15"/>
                  <a:gd name="T32" fmla="*/ 9 w 17"/>
                  <a:gd name="T33" fmla="*/ 9 h 15"/>
                  <a:gd name="T34" fmla="*/ 6 w 17"/>
                  <a:gd name="T3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5">
                    <a:moveTo>
                      <a:pt x="8" y="15"/>
                    </a:moveTo>
                    <a:cubicBezTo>
                      <a:pt x="5" y="15"/>
                      <a:pt x="3" y="14"/>
                      <a:pt x="1" y="11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1" y="4"/>
                      <a:pt x="3" y="2"/>
                      <a:pt x="4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2" y="1"/>
                      <a:pt x="14" y="2"/>
                      <a:pt x="15" y="4"/>
                    </a:cubicBezTo>
                    <a:cubicBezTo>
                      <a:pt x="17" y="7"/>
                      <a:pt x="15" y="12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9" y="15"/>
                      <a:pt x="8" y="15"/>
                    </a:cubicBezTo>
                    <a:close/>
                    <a:moveTo>
                      <a:pt x="6" y="4"/>
                    </a:moveTo>
                    <a:cubicBezTo>
                      <a:pt x="4" y="5"/>
                      <a:pt x="3" y="8"/>
                      <a:pt x="4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8" y="12"/>
                      <a:pt x="9" y="12"/>
                      <a:pt x="10" y="11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3" y="8"/>
                      <a:pt x="12" y="6"/>
                      <a:pt x="12" y="5"/>
                    </a:cubicBezTo>
                    <a:cubicBezTo>
                      <a:pt x="11" y="3"/>
                      <a:pt x="8" y="3"/>
                      <a:pt x="6" y="4"/>
                    </a:cubicBezTo>
                    <a:cubicBezTo>
                      <a:pt x="9" y="9"/>
                      <a:pt x="9" y="9"/>
                      <a:pt x="9" y="9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489">
                <a:extLst>
                  <a:ext uri="{FF2B5EF4-FFF2-40B4-BE49-F238E27FC236}">
                    <a16:creationId xmlns:a16="http://schemas.microsoft.com/office/drawing/2014/main" xmlns="" id="{AF59D927-4DE4-4534-A726-AAE9DC80FA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4200" y="3227388"/>
                <a:ext cx="30163" cy="25400"/>
              </a:xfrm>
              <a:custGeom>
                <a:avLst/>
                <a:gdLst>
                  <a:gd name="T0" fmla="*/ 9 w 17"/>
                  <a:gd name="T1" fmla="*/ 15 h 15"/>
                  <a:gd name="T2" fmla="*/ 3 w 17"/>
                  <a:gd name="T3" fmla="*/ 13 h 15"/>
                  <a:gd name="T4" fmla="*/ 3 w 17"/>
                  <a:gd name="T5" fmla="*/ 2 h 15"/>
                  <a:gd name="T6" fmla="*/ 9 w 17"/>
                  <a:gd name="T7" fmla="*/ 0 h 15"/>
                  <a:gd name="T8" fmla="*/ 9 w 17"/>
                  <a:gd name="T9" fmla="*/ 0 h 15"/>
                  <a:gd name="T10" fmla="*/ 14 w 17"/>
                  <a:gd name="T11" fmla="*/ 2 h 15"/>
                  <a:gd name="T12" fmla="*/ 14 w 17"/>
                  <a:gd name="T13" fmla="*/ 13 h 15"/>
                  <a:gd name="T14" fmla="*/ 14 w 17"/>
                  <a:gd name="T15" fmla="*/ 13 h 15"/>
                  <a:gd name="T16" fmla="*/ 9 w 17"/>
                  <a:gd name="T17" fmla="*/ 15 h 15"/>
                  <a:gd name="T18" fmla="*/ 5 w 17"/>
                  <a:gd name="T19" fmla="*/ 4 h 15"/>
                  <a:gd name="T20" fmla="*/ 5 w 17"/>
                  <a:gd name="T21" fmla="*/ 10 h 15"/>
                  <a:gd name="T22" fmla="*/ 9 w 17"/>
                  <a:gd name="T23" fmla="*/ 12 h 15"/>
                  <a:gd name="T24" fmla="*/ 9 w 17"/>
                  <a:gd name="T25" fmla="*/ 12 h 15"/>
                  <a:gd name="T26" fmla="*/ 12 w 17"/>
                  <a:gd name="T27" fmla="*/ 10 h 15"/>
                  <a:gd name="T28" fmla="*/ 12 w 17"/>
                  <a:gd name="T29" fmla="*/ 4 h 15"/>
                  <a:gd name="T30" fmla="*/ 5 w 17"/>
                  <a:gd name="T31" fmla="*/ 4 h 15"/>
                  <a:gd name="T32" fmla="*/ 10 w 17"/>
                  <a:gd name="T33" fmla="*/ 8 h 15"/>
                  <a:gd name="T34" fmla="*/ 5 w 17"/>
                  <a:gd name="T3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5">
                    <a:moveTo>
                      <a:pt x="9" y="15"/>
                    </a:moveTo>
                    <a:cubicBezTo>
                      <a:pt x="7" y="15"/>
                      <a:pt x="5" y="14"/>
                      <a:pt x="3" y="13"/>
                    </a:cubicBezTo>
                    <a:cubicBezTo>
                      <a:pt x="0" y="10"/>
                      <a:pt x="0" y="5"/>
                      <a:pt x="3" y="2"/>
                    </a:cubicBezTo>
                    <a:cubicBezTo>
                      <a:pt x="5" y="0"/>
                      <a:pt x="6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0"/>
                      <a:pt x="12" y="0"/>
                      <a:pt x="14" y="2"/>
                    </a:cubicBezTo>
                    <a:cubicBezTo>
                      <a:pt x="17" y="5"/>
                      <a:pt x="17" y="10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4"/>
                      <a:pt x="10" y="15"/>
                      <a:pt x="9" y="15"/>
                    </a:cubicBezTo>
                    <a:close/>
                    <a:moveTo>
                      <a:pt x="5" y="4"/>
                    </a:moveTo>
                    <a:cubicBezTo>
                      <a:pt x="4" y="6"/>
                      <a:pt x="4" y="9"/>
                      <a:pt x="5" y="10"/>
                    </a:cubicBezTo>
                    <a:cubicBezTo>
                      <a:pt x="6" y="11"/>
                      <a:pt x="7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3" y="9"/>
                      <a:pt x="13" y="6"/>
                      <a:pt x="12" y="4"/>
                    </a:cubicBezTo>
                    <a:cubicBezTo>
                      <a:pt x="10" y="2"/>
                      <a:pt x="7" y="2"/>
                      <a:pt x="5" y="4"/>
                    </a:cubicBezTo>
                    <a:cubicBezTo>
                      <a:pt x="10" y="8"/>
                      <a:pt x="10" y="8"/>
                      <a:pt x="10" y="8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490">
                <a:extLst>
                  <a:ext uri="{FF2B5EF4-FFF2-40B4-BE49-F238E27FC236}">
                    <a16:creationId xmlns:a16="http://schemas.microsoft.com/office/drawing/2014/main" xmlns="" id="{D227E121-2D32-423A-A2A2-95901FD796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9750" y="3162300"/>
                <a:ext cx="25400" cy="26988"/>
              </a:xfrm>
              <a:custGeom>
                <a:avLst/>
                <a:gdLst>
                  <a:gd name="T0" fmla="*/ 8 w 15"/>
                  <a:gd name="T1" fmla="*/ 16 h 16"/>
                  <a:gd name="T2" fmla="*/ 4 w 15"/>
                  <a:gd name="T3" fmla="*/ 15 h 16"/>
                  <a:gd name="T4" fmla="*/ 0 w 15"/>
                  <a:gd name="T5" fmla="*/ 11 h 16"/>
                  <a:gd name="T6" fmla="*/ 1 w 15"/>
                  <a:gd name="T7" fmla="*/ 5 h 16"/>
                  <a:gd name="T8" fmla="*/ 11 w 15"/>
                  <a:gd name="T9" fmla="*/ 2 h 16"/>
                  <a:gd name="T10" fmla="*/ 15 w 15"/>
                  <a:gd name="T11" fmla="*/ 7 h 16"/>
                  <a:gd name="T12" fmla="*/ 14 w 15"/>
                  <a:gd name="T13" fmla="*/ 13 h 16"/>
                  <a:gd name="T14" fmla="*/ 14 w 15"/>
                  <a:gd name="T15" fmla="*/ 13 h 16"/>
                  <a:gd name="T16" fmla="*/ 10 w 15"/>
                  <a:gd name="T17" fmla="*/ 16 h 16"/>
                  <a:gd name="T18" fmla="*/ 8 w 15"/>
                  <a:gd name="T19" fmla="*/ 16 h 16"/>
                  <a:gd name="T20" fmla="*/ 4 w 15"/>
                  <a:gd name="T21" fmla="*/ 7 h 16"/>
                  <a:gd name="T22" fmla="*/ 3 w 15"/>
                  <a:gd name="T23" fmla="*/ 10 h 16"/>
                  <a:gd name="T24" fmla="*/ 5 w 15"/>
                  <a:gd name="T25" fmla="*/ 13 h 16"/>
                  <a:gd name="T26" fmla="*/ 11 w 15"/>
                  <a:gd name="T27" fmla="*/ 11 h 16"/>
                  <a:gd name="T28" fmla="*/ 12 w 15"/>
                  <a:gd name="T29" fmla="*/ 8 h 16"/>
                  <a:gd name="T30" fmla="*/ 10 w 15"/>
                  <a:gd name="T31" fmla="*/ 5 h 16"/>
                  <a:gd name="T32" fmla="*/ 6 w 15"/>
                  <a:gd name="T33" fmla="*/ 5 h 16"/>
                  <a:gd name="T34" fmla="*/ 4 w 15"/>
                  <a:gd name="T35" fmla="*/ 7 h 16"/>
                  <a:gd name="T36" fmla="*/ 9 w 15"/>
                  <a:gd name="T37" fmla="*/ 10 h 16"/>
                  <a:gd name="T38" fmla="*/ 4 w 15"/>
                  <a:gd name="T3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6">
                    <a:moveTo>
                      <a:pt x="8" y="16"/>
                    </a:moveTo>
                    <a:cubicBezTo>
                      <a:pt x="6" y="16"/>
                      <a:pt x="5" y="16"/>
                      <a:pt x="4" y="15"/>
                    </a:cubicBezTo>
                    <a:cubicBezTo>
                      <a:pt x="2" y="14"/>
                      <a:pt x="1" y="13"/>
                      <a:pt x="0" y="11"/>
                    </a:cubicBezTo>
                    <a:cubicBezTo>
                      <a:pt x="0" y="9"/>
                      <a:pt x="0" y="7"/>
                      <a:pt x="1" y="5"/>
                    </a:cubicBezTo>
                    <a:cubicBezTo>
                      <a:pt x="3" y="1"/>
                      <a:pt x="8" y="0"/>
                      <a:pt x="11" y="2"/>
                    </a:cubicBezTo>
                    <a:cubicBezTo>
                      <a:pt x="13" y="3"/>
                      <a:pt x="14" y="5"/>
                      <a:pt x="15" y="7"/>
                    </a:cubicBezTo>
                    <a:cubicBezTo>
                      <a:pt x="15" y="9"/>
                      <a:pt x="15" y="11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6"/>
                      <a:pt x="10" y="16"/>
                    </a:cubicBezTo>
                    <a:cubicBezTo>
                      <a:pt x="9" y="16"/>
                      <a:pt x="8" y="16"/>
                      <a:pt x="8" y="16"/>
                    </a:cubicBezTo>
                    <a:close/>
                    <a:moveTo>
                      <a:pt x="4" y="7"/>
                    </a:moveTo>
                    <a:cubicBezTo>
                      <a:pt x="3" y="8"/>
                      <a:pt x="3" y="9"/>
                      <a:pt x="3" y="10"/>
                    </a:cubicBezTo>
                    <a:cubicBezTo>
                      <a:pt x="4" y="11"/>
                      <a:pt x="4" y="12"/>
                      <a:pt x="5" y="13"/>
                    </a:cubicBezTo>
                    <a:cubicBezTo>
                      <a:pt x="7" y="14"/>
                      <a:pt x="10" y="13"/>
                      <a:pt x="11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4"/>
                      <a:pt x="8" y="4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9" y="10"/>
                      <a:pt x="9" y="10"/>
                      <a:pt x="9" y="10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491">
                <a:extLst>
                  <a:ext uri="{FF2B5EF4-FFF2-40B4-BE49-F238E27FC236}">
                    <a16:creationId xmlns:a16="http://schemas.microsoft.com/office/drawing/2014/main" xmlns="" id="{C1C32A49-FFB3-4346-B60D-4FA51FE0E6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36250" y="3114675"/>
                <a:ext cx="28575" cy="26988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1 w 17"/>
                  <a:gd name="T5" fmla="*/ 7 h 16"/>
                  <a:gd name="T6" fmla="*/ 10 w 17"/>
                  <a:gd name="T7" fmla="*/ 2 h 16"/>
                  <a:gd name="T8" fmla="*/ 16 w 17"/>
                  <a:gd name="T9" fmla="*/ 11 h 16"/>
                  <a:gd name="T10" fmla="*/ 16 w 17"/>
                  <a:gd name="T11" fmla="*/ 11 h 16"/>
                  <a:gd name="T12" fmla="*/ 12 w 17"/>
                  <a:gd name="T13" fmla="*/ 15 h 16"/>
                  <a:gd name="T14" fmla="*/ 8 w 17"/>
                  <a:gd name="T15" fmla="*/ 16 h 16"/>
                  <a:gd name="T16" fmla="*/ 4 w 17"/>
                  <a:gd name="T17" fmla="*/ 8 h 16"/>
                  <a:gd name="T18" fmla="*/ 7 w 17"/>
                  <a:gd name="T19" fmla="*/ 13 h 16"/>
                  <a:gd name="T20" fmla="*/ 12 w 17"/>
                  <a:gd name="T21" fmla="*/ 10 h 16"/>
                  <a:gd name="T22" fmla="*/ 9 w 17"/>
                  <a:gd name="T23" fmla="*/ 5 h 16"/>
                  <a:gd name="T24" fmla="*/ 6 w 17"/>
                  <a:gd name="T25" fmla="*/ 5 h 16"/>
                  <a:gd name="T26" fmla="*/ 4 w 17"/>
                  <a:gd name="T27" fmla="*/ 8 h 16"/>
                  <a:gd name="T28" fmla="*/ 10 w 17"/>
                  <a:gd name="T29" fmla="*/ 9 h 16"/>
                  <a:gd name="T30" fmla="*/ 4 w 17"/>
                  <a:gd name="T3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2" y="15"/>
                      <a:pt x="0" y="11"/>
                      <a:pt x="1" y="7"/>
                    </a:cubicBezTo>
                    <a:cubicBezTo>
                      <a:pt x="2" y="3"/>
                      <a:pt x="6" y="0"/>
                      <a:pt x="10" y="2"/>
                    </a:cubicBezTo>
                    <a:cubicBezTo>
                      <a:pt x="14" y="3"/>
                      <a:pt x="17" y="7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3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8" y="16"/>
                    </a:cubicBezTo>
                    <a:close/>
                    <a:moveTo>
                      <a:pt x="4" y="8"/>
                    </a:moveTo>
                    <a:cubicBezTo>
                      <a:pt x="3" y="10"/>
                      <a:pt x="5" y="12"/>
                      <a:pt x="7" y="13"/>
                    </a:cubicBezTo>
                    <a:cubicBezTo>
                      <a:pt x="9" y="14"/>
                      <a:pt x="12" y="12"/>
                      <a:pt x="12" y="10"/>
                    </a:cubicBezTo>
                    <a:cubicBezTo>
                      <a:pt x="13" y="8"/>
                      <a:pt x="12" y="5"/>
                      <a:pt x="9" y="5"/>
                    </a:cubicBezTo>
                    <a:cubicBezTo>
                      <a:pt x="8" y="4"/>
                      <a:pt x="7" y="4"/>
                      <a:pt x="6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8DA900AC-7BB9-4817-95C0-E5FDD81308C4}"/>
              </a:ext>
            </a:extLst>
          </p:cNvPr>
          <p:cNvSpPr/>
          <p:nvPr/>
        </p:nvSpPr>
        <p:spPr>
          <a:xfrm>
            <a:off x="1424972" y="5100756"/>
            <a:ext cx="1658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企业宣传</a:t>
            </a:r>
            <a:endParaRPr lang="zh-CN" altLang="zh-CN" sz="240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020D281C-984B-4786-9CBA-3919C13558EF}"/>
              </a:ext>
            </a:extLst>
          </p:cNvPr>
          <p:cNvGrpSpPr/>
          <p:nvPr/>
        </p:nvGrpSpPr>
        <p:grpSpPr>
          <a:xfrm>
            <a:off x="604638" y="4982453"/>
            <a:ext cx="690273" cy="692003"/>
            <a:chOff x="3081437" y="-1917682"/>
            <a:chExt cx="690273" cy="692003"/>
          </a:xfrm>
        </p:grpSpPr>
        <p:sp>
          <p:nvSpPr>
            <p:cNvPr id="63" name="Oval 27">
              <a:extLst>
                <a:ext uri="{FF2B5EF4-FFF2-40B4-BE49-F238E27FC236}">
                  <a16:creationId xmlns:a16="http://schemas.microsoft.com/office/drawing/2014/main" xmlns="" id="{81D52132-302E-4FE6-9030-4112F5150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1437" y="-1917682"/>
              <a:ext cx="690273" cy="69200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0208791E-F478-47AE-B293-77DA66232CD8}"/>
                </a:ext>
              </a:extLst>
            </p:cNvPr>
            <p:cNvGrpSpPr/>
            <p:nvPr/>
          </p:nvGrpSpPr>
          <p:grpSpPr>
            <a:xfrm>
              <a:off x="3200945" y="-1786819"/>
              <a:ext cx="460280" cy="460280"/>
              <a:chOff x="8753584" y="1103853"/>
              <a:chExt cx="327968" cy="327968"/>
            </a:xfrm>
            <a:solidFill>
              <a:schemeClr val="bg1"/>
            </a:solidFill>
          </p:grpSpPr>
          <p:sp>
            <p:nvSpPr>
              <p:cNvPr id="65" name="Freeform 87">
                <a:extLst>
                  <a:ext uri="{FF2B5EF4-FFF2-40B4-BE49-F238E27FC236}">
                    <a16:creationId xmlns:a16="http://schemas.microsoft.com/office/drawing/2014/main" xmlns="" id="{F7C7E22E-5019-4C58-BA73-3395481F15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3168" y="1145509"/>
                <a:ext cx="8801" cy="8800"/>
              </a:xfrm>
              <a:custGeom>
                <a:avLst/>
                <a:gdLst>
                  <a:gd name="T0" fmla="*/ 7 w 14"/>
                  <a:gd name="T1" fmla="*/ 14 h 14"/>
                  <a:gd name="T2" fmla="*/ 0 w 14"/>
                  <a:gd name="T3" fmla="*/ 7 h 14"/>
                  <a:gd name="T4" fmla="*/ 7 w 14"/>
                  <a:gd name="T5" fmla="*/ 0 h 14"/>
                  <a:gd name="T6" fmla="*/ 14 w 14"/>
                  <a:gd name="T7" fmla="*/ 7 h 14"/>
                  <a:gd name="T8" fmla="*/ 7 w 14"/>
                  <a:gd name="T9" fmla="*/ 14 h 14"/>
                  <a:gd name="T10" fmla="*/ 7 w 14"/>
                  <a:gd name="T11" fmla="*/ 2 h 14"/>
                  <a:gd name="T12" fmla="*/ 2 w 14"/>
                  <a:gd name="T13" fmla="*/ 7 h 14"/>
                  <a:gd name="T14" fmla="*/ 7 w 14"/>
                  <a:gd name="T15" fmla="*/ 12 h 14"/>
                  <a:gd name="T16" fmla="*/ 12 w 14"/>
                  <a:gd name="T17" fmla="*/ 7 h 14"/>
                  <a:gd name="T18" fmla="*/ 7 w 14"/>
                  <a:gd name="T1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3" y="14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11"/>
                      <a:pt x="11" y="14"/>
                      <a:pt x="7" y="14"/>
                    </a:cubicBezTo>
                    <a:close/>
                    <a:moveTo>
                      <a:pt x="7" y="2"/>
                    </a:moveTo>
                    <a:cubicBezTo>
                      <a:pt x="4" y="2"/>
                      <a:pt x="2" y="4"/>
                      <a:pt x="2" y="7"/>
                    </a:cubicBezTo>
                    <a:cubicBezTo>
                      <a:pt x="2" y="9"/>
                      <a:pt x="4" y="12"/>
                      <a:pt x="7" y="12"/>
                    </a:cubicBezTo>
                    <a:cubicBezTo>
                      <a:pt x="9" y="12"/>
                      <a:pt x="12" y="9"/>
                      <a:pt x="12" y="7"/>
                    </a:cubicBezTo>
                    <a:cubicBezTo>
                      <a:pt x="12" y="4"/>
                      <a:pt x="9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88">
                <a:extLst>
                  <a:ext uri="{FF2B5EF4-FFF2-40B4-BE49-F238E27FC236}">
                    <a16:creationId xmlns:a16="http://schemas.microsoft.com/office/drawing/2014/main" xmlns="" id="{B9E34E86-FE95-4E88-A24B-6A4305CDE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1511" y="1103853"/>
                <a:ext cx="92113" cy="90939"/>
              </a:xfrm>
              <a:custGeom>
                <a:avLst/>
                <a:gdLst>
                  <a:gd name="T0" fmla="*/ 93 w 150"/>
                  <a:gd name="T1" fmla="*/ 148 h 148"/>
                  <a:gd name="T2" fmla="*/ 87 w 150"/>
                  <a:gd name="T3" fmla="*/ 143 h 148"/>
                  <a:gd name="T4" fmla="*/ 91 w 150"/>
                  <a:gd name="T5" fmla="*/ 136 h 148"/>
                  <a:gd name="T6" fmla="*/ 138 w 150"/>
                  <a:gd name="T7" fmla="*/ 75 h 148"/>
                  <a:gd name="T8" fmla="*/ 75 w 150"/>
                  <a:gd name="T9" fmla="*/ 12 h 148"/>
                  <a:gd name="T10" fmla="*/ 12 w 150"/>
                  <a:gd name="T11" fmla="*/ 75 h 148"/>
                  <a:gd name="T12" fmla="*/ 59 w 150"/>
                  <a:gd name="T13" fmla="*/ 136 h 148"/>
                  <a:gd name="T14" fmla="*/ 63 w 150"/>
                  <a:gd name="T15" fmla="*/ 143 h 148"/>
                  <a:gd name="T16" fmla="*/ 55 w 150"/>
                  <a:gd name="T17" fmla="*/ 147 h 148"/>
                  <a:gd name="T18" fmla="*/ 0 w 150"/>
                  <a:gd name="T19" fmla="*/ 75 h 148"/>
                  <a:gd name="T20" fmla="*/ 75 w 150"/>
                  <a:gd name="T21" fmla="*/ 0 h 148"/>
                  <a:gd name="T22" fmla="*/ 150 w 150"/>
                  <a:gd name="T23" fmla="*/ 75 h 148"/>
                  <a:gd name="T24" fmla="*/ 94 w 150"/>
                  <a:gd name="T25" fmla="*/ 147 h 148"/>
                  <a:gd name="T26" fmla="*/ 93 w 150"/>
                  <a:gd name="T27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0" h="148">
                    <a:moveTo>
                      <a:pt x="93" y="148"/>
                    </a:moveTo>
                    <a:cubicBezTo>
                      <a:pt x="90" y="148"/>
                      <a:pt x="88" y="146"/>
                      <a:pt x="87" y="143"/>
                    </a:cubicBezTo>
                    <a:cubicBezTo>
                      <a:pt x="86" y="140"/>
                      <a:pt x="88" y="137"/>
                      <a:pt x="91" y="136"/>
                    </a:cubicBezTo>
                    <a:cubicBezTo>
                      <a:pt x="119" y="128"/>
                      <a:pt x="138" y="103"/>
                      <a:pt x="138" y="75"/>
                    </a:cubicBezTo>
                    <a:cubicBezTo>
                      <a:pt x="138" y="40"/>
                      <a:pt x="110" y="12"/>
                      <a:pt x="75" y="12"/>
                    </a:cubicBezTo>
                    <a:cubicBezTo>
                      <a:pt x="40" y="12"/>
                      <a:pt x="12" y="40"/>
                      <a:pt x="12" y="75"/>
                    </a:cubicBezTo>
                    <a:cubicBezTo>
                      <a:pt x="12" y="103"/>
                      <a:pt x="31" y="128"/>
                      <a:pt x="59" y="136"/>
                    </a:cubicBezTo>
                    <a:cubicBezTo>
                      <a:pt x="62" y="137"/>
                      <a:pt x="64" y="140"/>
                      <a:pt x="63" y="143"/>
                    </a:cubicBezTo>
                    <a:cubicBezTo>
                      <a:pt x="62" y="146"/>
                      <a:pt x="59" y="148"/>
                      <a:pt x="55" y="147"/>
                    </a:cubicBezTo>
                    <a:cubicBezTo>
                      <a:pt x="23" y="139"/>
                      <a:pt x="0" y="109"/>
                      <a:pt x="0" y="75"/>
                    </a:cubicBezTo>
                    <a:cubicBezTo>
                      <a:pt x="0" y="33"/>
                      <a:pt x="33" y="0"/>
                      <a:pt x="75" y="0"/>
                    </a:cubicBezTo>
                    <a:cubicBezTo>
                      <a:pt x="116" y="0"/>
                      <a:pt x="150" y="33"/>
                      <a:pt x="150" y="75"/>
                    </a:cubicBezTo>
                    <a:cubicBezTo>
                      <a:pt x="150" y="109"/>
                      <a:pt x="127" y="139"/>
                      <a:pt x="94" y="147"/>
                    </a:cubicBezTo>
                    <a:cubicBezTo>
                      <a:pt x="94" y="148"/>
                      <a:pt x="93" y="148"/>
                      <a:pt x="93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89">
                <a:extLst>
                  <a:ext uri="{FF2B5EF4-FFF2-40B4-BE49-F238E27FC236}">
                    <a16:creationId xmlns:a16="http://schemas.microsoft.com/office/drawing/2014/main" xmlns="" id="{C73B170E-F92A-4486-91B0-3F4B6201A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3584" y="1221194"/>
                <a:ext cx="91526" cy="92699"/>
              </a:xfrm>
              <a:custGeom>
                <a:avLst/>
                <a:gdLst>
                  <a:gd name="T0" fmla="*/ 75 w 148"/>
                  <a:gd name="T1" fmla="*/ 150 h 150"/>
                  <a:gd name="T2" fmla="*/ 0 w 148"/>
                  <a:gd name="T3" fmla="*/ 75 h 150"/>
                  <a:gd name="T4" fmla="*/ 75 w 148"/>
                  <a:gd name="T5" fmla="*/ 0 h 150"/>
                  <a:gd name="T6" fmla="*/ 147 w 148"/>
                  <a:gd name="T7" fmla="*/ 55 h 150"/>
                  <a:gd name="T8" fmla="*/ 143 w 148"/>
                  <a:gd name="T9" fmla="*/ 63 h 150"/>
                  <a:gd name="T10" fmla="*/ 136 w 148"/>
                  <a:gd name="T11" fmla="*/ 58 h 150"/>
                  <a:gd name="T12" fmla="*/ 75 w 148"/>
                  <a:gd name="T13" fmla="*/ 12 h 150"/>
                  <a:gd name="T14" fmla="*/ 12 w 148"/>
                  <a:gd name="T15" fmla="*/ 75 h 150"/>
                  <a:gd name="T16" fmla="*/ 75 w 148"/>
                  <a:gd name="T17" fmla="*/ 138 h 150"/>
                  <a:gd name="T18" fmla="*/ 136 w 148"/>
                  <a:gd name="T19" fmla="*/ 91 h 150"/>
                  <a:gd name="T20" fmla="*/ 143 w 148"/>
                  <a:gd name="T21" fmla="*/ 87 h 150"/>
                  <a:gd name="T22" fmla="*/ 147 w 148"/>
                  <a:gd name="T23" fmla="*/ 94 h 150"/>
                  <a:gd name="T24" fmla="*/ 75 w 148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" h="150">
                    <a:moveTo>
                      <a:pt x="75" y="150"/>
                    </a:moveTo>
                    <a:cubicBezTo>
                      <a:pt x="34" y="150"/>
                      <a:pt x="0" y="116"/>
                      <a:pt x="0" y="75"/>
                    </a:cubicBezTo>
                    <a:cubicBezTo>
                      <a:pt x="0" y="33"/>
                      <a:pt x="34" y="0"/>
                      <a:pt x="75" y="0"/>
                    </a:cubicBezTo>
                    <a:cubicBezTo>
                      <a:pt x="109" y="0"/>
                      <a:pt x="139" y="23"/>
                      <a:pt x="147" y="55"/>
                    </a:cubicBezTo>
                    <a:cubicBezTo>
                      <a:pt x="148" y="59"/>
                      <a:pt x="146" y="62"/>
                      <a:pt x="143" y="63"/>
                    </a:cubicBezTo>
                    <a:cubicBezTo>
                      <a:pt x="140" y="64"/>
                      <a:pt x="137" y="62"/>
                      <a:pt x="136" y="58"/>
                    </a:cubicBezTo>
                    <a:cubicBezTo>
                      <a:pt x="129" y="31"/>
                      <a:pt x="103" y="12"/>
                      <a:pt x="75" y="12"/>
                    </a:cubicBezTo>
                    <a:cubicBezTo>
                      <a:pt x="40" y="12"/>
                      <a:pt x="12" y="40"/>
                      <a:pt x="12" y="75"/>
                    </a:cubicBezTo>
                    <a:cubicBezTo>
                      <a:pt x="12" y="110"/>
                      <a:pt x="40" y="138"/>
                      <a:pt x="75" y="138"/>
                    </a:cubicBezTo>
                    <a:cubicBezTo>
                      <a:pt x="103" y="138"/>
                      <a:pt x="129" y="119"/>
                      <a:pt x="136" y="91"/>
                    </a:cubicBezTo>
                    <a:cubicBezTo>
                      <a:pt x="137" y="88"/>
                      <a:pt x="140" y="86"/>
                      <a:pt x="143" y="87"/>
                    </a:cubicBezTo>
                    <a:cubicBezTo>
                      <a:pt x="146" y="88"/>
                      <a:pt x="148" y="91"/>
                      <a:pt x="147" y="94"/>
                    </a:cubicBezTo>
                    <a:cubicBezTo>
                      <a:pt x="139" y="127"/>
                      <a:pt x="109" y="150"/>
                      <a:pt x="75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90">
                <a:extLst>
                  <a:ext uri="{FF2B5EF4-FFF2-40B4-BE49-F238E27FC236}">
                    <a16:creationId xmlns:a16="http://schemas.microsoft.com/office/drawing/2014/main" xmlns="" id="{5CD5B7C2-09F6-4B6E-A87B-02CDFD86A2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1511" y="1339708"/>
                <a:ext cx="92113" cy="92113"/>
              </a:xfrm>
              <a:custGeom>
                <a:avLst/>
                <a:gdLst>
                  <a:gd name="T0" fmla="*/ 75 w 150"/>
                  <a:gd name="T1" fmla="*/ 149 h 149"/>
                  <a:gd name="T2" fmla="*/ 0 w 150"/>
                  <a:gd name="T3" fmla="*/ 74 h 149"/>
                  <a:gd name="T4" fmla="*/ 55 w 150"/>
                  <a:gd name="T5" fmla="*/ 1 h 149"/>
                  <a:gd name="T6" fmla="*/ 63 w 150"/>
                  <a:gd name="T7" fmla="*/ 5 h 149"/>
                  <a:gd name="T8" fmla="*/ 59 w 150"/>
                  <a:gd name="T9" fmla="*/ 13 h 149"/>
                  <a:gd name="T10" fmla="*/ 12 w 150"/>
                  <a:gd name="T11" fmla="*/ 74 h 149"/>
                  <a:gd name="T12" fmla="*/ 75 w 150"/>
                  <a:gd name="T13" fmla="*/ 137 h 149"/>
                  <a:gd name="T14" fmla="*/ 138 w 150"/>
                  <a:gd name="T15" fmla="*/ 74 h 149"/>
                  <a:gd name="T16" fmla="*/ 91 w 150"/>
                  <a:gd name="T17" fmla="*/ 13 h 149"/>
                  <a:gd name="T18" fmla="*/ 87 w 150"/>
                  <a:gd name="T19" fmla="*/ 5 h 149"/>
                  <a:gd name="T20" fmla="*/ 94 w 150"/>
                  <a:gd name="T21" fmla="*/ 1 h 149"/>
                  <a:gd name="T22" fmla="*/ 150 w 150"/>
                  <a:gd name="T23" fmla="*/ 74 h 149"/>
                  <a:gd name="T24" fmla="*/ 75 w 150"/>
                  <a:gd name="T25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0" h="149">
                    <a:moveTo>
                      <a:pt x="75" y="149"/>
                    </a:moveTo>
                    <a:cubicBezTo>
                      <a:pt x="33" y="149"/>
                      <a:pt x="0" y="115"/>
                      <a:pt x="0" y="74"/>
                    </a:cubicBezTo>
                    <a:cubicBezTo>
                      <a:pt x="0" y="40"/>
                      <a:pt x="23" y="10"/>
                      <a:pt x="55" y="1"/>
                    </a:cubicBezTo>
                    <a:cubicBezTo>
                      <a:pt x="59" y="0"/>
                      <a:pt x="62" y="2"/>
                      <a:pt x="63" y="5"/>
                    </a:cubicBezTo>
                    <a:cubicBezTo>
                      <a:pt x="64" y="9"/>
                      <a:pt x="62" y="12"/>
                      <a:pt x="59" y="13"/>
                    </a:cubicBezTo>
                    <a:cubicBezTo>
                      <a:pt x="31" y="20"/>
                      <a:pt x="12" y="45"/>
                      <a:pt x="12" y="74"/>
                    </a:cubicBezTo>
                    <a:cubicBezTo>
                      <a:pt x="12" y="108"/>
                      <a:pt x="40" y="137"/>
                      <a:pt x="75" y="137"/>
                    </a:cubicBezTo>
                    <a:cubicBezTo>
                      <a:pt x="110" y="137"/>
                      <a:pt x="138" y="108"/>
                      <a:pt x="138" y="74"/>
                    </a:cubicBezTo>
                    <a:cubicBezTo>
                      <a:pt x="138" y="45"/>
                      <a:pt x="119" y="20"/>
                      <a:pt x="91" y="13"/>
                    </a:cubicBezTo>
                    <a:cubicBezTo>
                      <a:pt x="88" y="12"/>
                      <a:pt x="86" y="9"/>
                      <a:pt x="87" y="5"/>
                    </a:cubicBezTo>
                    <a:cubicBezTo>
                      <a:pt x="88" y="2"/>
                      <a:pt x="91" y="0"/>
                      <a:pt x="94" y="1"/>
                    </a:cubicBezTo>
                    <a:cubicBezTo>
                      <a:pt x="127" y="10"/>
                      <a:pt x="150" y="40"/>
                      <a:pt x="150" y="74"/>
                    </a:cubicBezTo>
                    <a:cubicBezTo>
                      <a:pt x="150" y="115"/>
                      <a:pt x="116" y="149"/>
                      <a:pt x="75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91">
                <a:extLst>
                  <a:ext uri="{FF2B5EF4-FFF2-40B4-BE49-F238E27FC236}">
                    <a16:creationId xmlns:a16="http://schemas.microsoft.com/office/drawing/2014/main" xmlns="" id="{31072B4E-2F26-4284-A392-3F3E18E18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89439" y="1221194"/>
                <a:ext cx="92113" cy="92699"/>
              </a:xfrm>
              <a:custGeom>
                <a:avLst/>
                <a:gdLst>
                  <a:gd name="T0" fmla="*/ 74 w 149"/>
                  <a:gd name="T1" fmla="*/ 150 h 150"/>
                  <a:gd name="T2" fmla="*/ 1 w 149"/>
                  <a:gd name="T3" fmla="*/ 94 h 150"/>
                  <a:gd name="T4" fmla="*/ 5 w 149"/>
                  <a:gd name="T5" fmla="*/ 87 h 150"/>
                  <a:gd name="T6" fmla="*/ 13 w 149"/>
                  <a:gd name="T7" fmla="*/ 91 h 150"/>
                  <a:gd name="T8" fmla="*/ 74 w 149"/>
                  <a:gd name="T9" fmla="*/ 138 h 150"/>
                  <a:gd name="T10" fmla="*/ 137 w 149"/>
                  <a:gd name="T11" fmla="*/ 75 h 150"/>
                  <a:gd name="T12" fmla="*/ 74 w 149"/>
                  <a:gd name="T13" fmla="*/ 12 h 150"/>
                  <a:gd name="T14" fmla="*/ 13 w 149"/>
                  <a:gd name="T15" fmla="*/ 58 h 150"/>
                  <a:gd name="T16" fmla="*/ 5 w 149"/>
                  <a:gd name="T17" fmla="*/ 63 h 150"/>
                  <a:gd name="T18" fmla="*/ 1 w 149"/>
                  <a:gd name="T19" fmla="*/ 55 h 150"/>
                  <a:gd name="T20" fmla="*/ 74 w 149"/>
                  <a:gd name="T21" fmla="*/ 0 h 150"/>
                  <a:gd name="T22" fmla="*/ 149 w 149"/>
                  <a:gd name="T23" fmla="*/ 75 h 150"/>
                  <a:gd name="T24" fmla="*/ 74 w 149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9" h="150">
                    <a:moveTo>
                      <a:pt x="74" y="150"/>
                    </a:moveTo>
                    <a:cubicBezTo>
                      <a:pt x="40" y="150"/>
                      <a:pt x="10" y="127"/>
                      <a:pt x="1" y="94"/>
                    </a:cubicBezTo>
                    <a:cubicBezTo>
                      <a:pt x="0" y="91"/>
                      <a:pt x="2" y="88"/>
                      <a:pt x="5" y="87"/>
                    </a:cubicBezTo>
                    <a:cubicBezTo>
                      <a:pt x="9" y="86"/>
                      <a:pt x="12" y="88"/>
                      <a:pt x="13" y="91"/>
                    </a:cubicBezTo>
                    <a:cubicBezTo>
                      <a:pt x="20" y="119"/>
                      <a:pt x="45" y="138"/>
                      <a:pt x="74" y="138"/>
                    </a:cubicBezTo>
                    <a:cubicBezTo>
                      <a:pt x="109" y="138"/>
                      <a:pt x="137" y="110"/>
                      <a:pt x="137" y="75"/>
                    </a:cubicBezTo>
                    <a:cubicBezTo>
                      <a:pt x="137" y="40"/>
                      <a:pt x="109" y="12"/>
                      <a:pt x="74" y="12"/>
                    </a:cubicBezTo>
                    <a:cubicBezTo>
                      <a:pt x="45" y="12"/>
                      <a:pt x="20" y="31"/>
                      <a:pt x="13" y="58"/>
                    </a:cubicBezTo>
                    <a:cubicBezTo>
                      <a:pt x="12" y="62"/>
                      <a:pt x="9" y="64"/>
                      <a:pt x="5" y="63"/>
                    </a:cubicBezTo>
                    <a:cubicBezTo>
                      <a:pt x="2" y="62"/>
                      <a:pt x="0" y="59"/>
                      <a:pt x="1" y="55"/>
                    </a:cubicBezTo>
                    <a:cubicBezTo>
                      <a:pt x="10" y="23"/>
                      <a:pt x="40" y="0"/>
                      <a:pt x="74" y="0"/>
                    </a:cubicBezTo>
                    <a:cubicBezTo>
                      <a:pt x="115" y="0"/>
                      <a:pt x="149" y="33"/>
                      <a:pt x="149" y="75"/>
                    </a:cubicBezTo>
                    <a:cubicBezTo>
                      <a:pt x="149" y="116"/>
                      <a:pt x="115" y="150"/>
                      <a:pt x="74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2">
                <a:extLst>
                  <a:ext uri="{FF2B5EF4-FFF2-40B4-BE49-F238E27FC236}">
                    <a16:creationId xmlns:a16="http://schemas.microsoft.com/office/drawing/2014/main" xmlns="" id="{A7F87C36-EF32-44EE-9576-CEAE991A62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85266" y="1134949"/>
                <a:ext cx="264604" cy="265191"/>
              </a:xfrm>
              <a:custGeom>
                <a:avLst/>
                <a:gdLst>
                  <a:gd name="T0" fmla="*/ 215 w 430"/>
                  <a:gd name="T1" fmla="*/ 430 h 430"/>
                  <a:gd name="T2" fmla="*/ 191 w 430"/>
                  <a:gd name="T3" fmla="*/ 406 h 430"/>
                  <a:gd name="T4" fmla="*/ 191 w 430"/>
                  <a:gd name="T5" fmla="*/ 315 h 430"/>
                  <a:gd name="T6" fmla="*/ 115 w 430"/>
                  <a:gd name="T7" fmla="*/ 239 h 430"/>
                  <a:gd name="T8" fmla="*/ 24 w 430"/>
                  <a:gd name="T9" fmla="*/ 239 h 430"/>
                  <a:gd name="T10" fmla="*/ 0 w 430"/>
                  <a:gd name="T11" fmla="*/ 215 h 430"/>
                  <a:gd name="T12" fmla="*/ 24 w 430"/>
                  <a:gd name="T13" fmla="*/ 191 h 430"/>
                  <a:gd name="T14" fmla="*/ 115 w 430"/>
                  <a:gd name="T15" fmla="*/ 191 h 430"/>
                  <a:gd name="T16" fmla="*/ 191 w 430"/>
                  <a:gd name="T17" fmla="*/ 114 h 430"/>
                  <a:gd name="T18" fmla="*/ 191 w 430"/>
                  <a:gd name="T19" fmla="*/ 24 h 430"/>
                  <a:gd name="T20" fmla="*/ 215 w 430"/>
                  <a:gd name="T21" fmla="*/ 0 h 430"/>
                  <a:gd name="T22" fmla="*/ 239 w 430"/>
                  <a:gd name="T23" fmla="*/ 24 h 430"/>
                  <a:gd name="T24" fmla="*/ 239 w 430"/>
                  <a:gd name="T25" fmla="*/ 114 h 430"/>
                  <a:gd name="T26" fmla="*/ 315 w 430"/>
                  <a:gd name="T27" fmla="*/ 191 h 430"/>
                  <a:gd name="T28" fmla="*/ 406 w 430"/>
                  <a:gd name="T29" fmla="*/ 191 h 430"/>
                  <a:gd name="T30" fmla="*/ 430 w 430"/>
                  <a:gd name="T31" fmla="*/ 215 h 430"/>
                  <a:gd name="T32" fmla="*/ 406 w 430"/>
                  <a:gd name="T33" fmla="*/ 239 h 430"/>
                  <a:gd name="T34" fmla="*/ 315 w 430"/>
                  <a:gd name="T35" fmla="*/ 239 h 430"/>
                  <a:gd name="T36" fmla="*/ 239 w 430"/>
                  <a:gd name="T37" fmla="*/ 315 h 430"/>
                  <a:gd name="T38" fmla="*/ 239 w 430"/>
                  <a:gd name="T39" fmla="*/ 406 h 430"/>
                  <a:gd name="T40" fmla="*/ 215 w 430"/>
                  <a:gd name="T41" fmla="*/ 430 h 430"/>
                  <a:gd name="T42" fmla="*/ 24 w 430"/>
                  <a:gd name="T43" fmla="*/ 203 h 430"/>
                  <a:gd name="T44" fmla="*/ 12 w 430"/>
                  <a:gd name="T45" fmla="*/ 215 h 430"/>
                  <a:gd name="T46" fmla="*/ 24 w 430"/>
                  <a:gd name="T47" fmla="*/ 227 h 430"/>
                  <a:gd name="T48" fmla="*/ 115 w 430"/>
                  <a:gd name="T49" fmla="*/ 227 h 430"/>
                  <a:gd name="T50" fmla="*/ 203 w 430"/>
                  <a:gd name="T51" fmla="*/ 315 h 430"/>
                  <a:gd name="T52" fmla="*/ 203 w 430"/>
                  <a:gd name="T53" fmla="*/ 406 h 430"/>
                  <a:gd name="T54" fmla="*/ 215 w 430"/>
                  <a:gd name="T55" fmla="*/ 418 h 430"/>
                  <a:gd name="T56" fmla="*/ 227 w 430"/>
                  <a:gd name="T57" fmla="*/ 406 h 430"/>
                  <a:gd name="T58" fmla="*/ 227 w 430"/>
                  <a:gd name="T59" fmla="*/ 315 h 430"/>
                  <a:gd name="T60" fmla="*/ 315 w 430"/>
                  <a:gd name="T61" fmla="*/ 227 h 430"/>
                  <a:gd name="T62" fmla="*/ 406 w 430"/>
                  <a:gd name="T63" fmla="*/ 227 h 430"/>
                  <a:gd name="T64" fmla="*/ 418 w 430"/>
                  <a:gd name="T65" fmla="*/ 215 h 430"/>
                  <a:gd name="T66" fmla="*/ 406 w 430"/>
                  <a:gd name="T67" fmla="*/ 203 h 430"/>
                  <a:gd name="T68" fmla="*/ 315 w 430"/>
                  <a:gd name="T69" fmla="*/ 203 h 430"/>
                  <a:gd name="T70" fmla="*/ 227 w 430"/>
                  <a:gd name="T71" fmla="*/ 114 h 430"/>
                  <a:gd name="T72" fmla="*/ 227 w 430"/>
                  <a:gd name="T73" fmla="*/ 24 h 430"/>
                  <a:gd name="T74" fmla="*/ 215 w 430"/>
                  <a:gd name="T75" fmla="*/ 12 h 430"/>
                  <a:gd name="T76" fmla="*/ 203 w 430"/>
                  <a:gd name="T77" fmla="*/ 24 h 430"/>
                  <a:gd name="T78" fmla="*/ 203 w 430"/>
                  <a:gd name="T79" fmla="*/ 114 h 430"/>
                  <a:gd name="T80" fmla="*/ 115 w 430"/>
                  <a:gd name="T81" fmla="*/ 203 h 430"/>
                  <a:gd name="T82" fmla="*/ 24 w 430"/>
                  <a:gd name="T83" fmla="*/ 203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0" h="430">
                    <a:moveTo>
                      <a:pt x="215" y="430"/>
                    </a:moveTo>
                    <a:cubicBezTo>
                      <a:pt x="202" y="430"/>
                      <a:pt x="191" y="419"/>
                      <a:pt x="191" y="406"/>
                    </a:cubicBezTo>
                    <a:cubicBezTo>
                      <a:pt x="191" y="315"/>
                      <a:pt x="191" y="315"/>
                      <a:pt x="191" y="315"/>
                    </a:cubicBezTo>
                    <a:cubicBezTo>
                      <a:pt x="191" y="273"/>
                      <a:pt x="157" y="239"/>
                      <a:pt x="115" y="239"/>
                    </a:cubicBezTo>
                    <a:cubicBezTo>
                      <a:pt x="24" y="239"/>
                      <a:pt x="24" y="239"/>
                      <a:pt x="24" y="239"/>
                    </a:cubicBezTo>
                    <a:cubicBezTo>
                      <a:pt x="11" y="239"/>
                      <a:pt x="0" y="228"/>
                      <a:pt x="0" y="215"/>
                    </a:cubicBezTo>
                    <a:cubicBezTo>
                      <a:pt x="0" y="202"/>
                      <a:pt x="11" y="191"/>
                      <a:pt x="24" y="191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57" y="191"/>
                      <a:pt x="191" y="157"/>
                      <a:pt x="191" y="114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191" y="11"/>
                      <a:pt x="202" y="0"/>
                      <a:pt x="215" y="0"/>
                    </a:cubicBezTo>
                    <a:cubicBezTo>
                      <a:pt x="228" y="0"/>
                      <a:pt x="239" y="11"/>
                      <a:pt x="239" y="24"/>
                    </a:cubicBezTo>
                    <a:cubicBezTo>
                      <a:pt x="239" y="114"/>
                      <a:pt x="239" y="114"/>
                      <a:pt x="239" y="114"/>
                    </a:cubicBezTo>
                    <a:cubicBezTo>
                      <a:pt x="239" y="157"/>
                      <a:pt x="273" y="191"/>
                      <a:pt x="315" y="191"/>
                    </a:cubicBezTo>
                    <a:cubicBezTo>
                      <a:pt x="406" y="191"/>
                      <a:pt x="406" y="191"/>
                      <a:pt x="406" y="191"/>
                    </a:cubicBezTo>
                    <a:cubicBezTo>
                      <a:pt x="419" y="191"/>
                      <a:pt x="430" y="202"/>
                      <a:pt x="430" y="215"/>
                    </a:cubicBezTo>
                    <a:cubicBezTo>
                      <a:pt x="430" y="228"/>
                      <a:pt x="419" y="239"/>
                      <a:pt x="406" y="239"/>
                    </a:cubicBezTo>
                    <a:cubicBezTo>
                      <a:pt x="315" y="239"/>
                      <a:pt x="315" y="239"/>
                      <a:pt x="315" y="239"/>
                    </a:cubicBezTo>
                    <a:cubicBezTo>
                      <a:pt x="273" y="239"/>
                      <a:pt x="239" y="273"/>
                      <a:pt x="239" y="315"/>
                    </a:cubicBezTo>
                    <a:cubicBezTo>
                      <a:pt x="239" y="406"/>
                      <a:pt x="239" y="406"/>
                      <a:pt x="239" y="406"/>
                    </a:cubicBezTo>
                    <a:cubicBezTo>
                      <a:pt x="239" y="419"/>
                      <a:pt x="228" y="430"/>
                      <a:pt x="215" y="430"/>
                    </a:cubicBezTo>
                    <a:close/>
                    <a:moveTo>
                      <a:pt x="24" y="203"/>
                    </a:moveTo>
                    <a:cubicBezTo>
                      <a:pt x="17" y="203"/>
                      <a:pt x="12" y="208"/>
                      <a:pt x="12" y="215"/>
                    </a:cubicBezTo>
                    <a:cubicBezTo>
                      <a:pt x="12" y="221"/>
                      <a:pt x="17" y="227"/>
                      <a:pt x="24" y="227"/>
                    </a:cubicBezTo>
                    <a:cubicBezTo>
                      <a:pt x="115" y="227"/>
                      <a:pt x="115" y="227"/>
                      <a:pt x="115" y="227"/>
                    </a:cubicBezTo>
                    <a:cubicBezTo>
                      <a:pt x="163" y="227"/>
                      <a:pt x="203" y="266"/>
                      <a:pt x="203" y="315"/>
                    </a:cubicBezTo>
                    <a:cubicBezTo>
                      <a:pt x="203" y="406"/>
                      <a:pt x="203" y="406"/>
                      <a:pt x="203" y="406"/>
                    </a:cubicBezTo>
                    <a:cubicBezTo>
                      <a:pt x="203" y="412"/>
                      <a:pt x="208" y="418"/>
                      <a:pt x="215" y="418"/>
                    </a:cubicBezTo>
                    <a:cubicBezTo>
                      <a:pt x="221" y="418"/>
                      <a:pt x="227" y="412"/>
                      <a:pt x="227" y="406"/>
                    </a:cubicBezTo>
                    <a:cubicBezTo>
                      <a:pt x="227" y="315"/>
                      <a:pt x="227" y="315"/>
                      <a:pt x="227" y="315"/>
                    </a:cubicBezTo>
                    <a:cubicBezTo>
                      <a:pt x="227" y="266"/>
                      <a:pt x="266" y="227"/>
                      <a:pt x="315" y="227"/>
                    </a:cubicBezTo>
                    <a:cubicBezTo>
                      <a:pt x="406" y="227"/>
                      <a:pt x="406" y="227"/>
                      <a:pt x="406" y="227"/>
                    </a:cubicBezTo>
                    <a:cubicBezTo>
                      <a:pt x="412" y="227"/>
                      <a:pt x="418" y="221"/>
                      <a:pt x="418" y="215"/>
                    </a:cubicBezTo>
                    <a:cubicBezTo>
                      <a:pt x="418" y="208"/>
                      <a:pt x="412" y="203"/>
                      <a:pt x="406" y="203"/>
                    </a:cubicBezTo>
                    <a:cubicBezTo>
                      <a:pt x="315" y="203"/>
                      <a:pt x="315" y="203"/>
                      <a:pt x="315" y="203"/>
                    </a:cubicBezTo>
                    <a:cubicBezTo>
                      <a:pt x="266" y="203"/>
                      <a:pt x="227" y="163"/>
                      <a:pt x="227" y="114"/>
                    </a:cubicBezTo>
                    <a:cubicBezTo>
                      <a:pt x="227" y="24"/>
                      <a:pt x="227" y="24"/>
                      <a:pt x="227" y="24"/>
                    </a:cubicBezTo>
                    <a:cubicBezTo>
                      <a:pt x="227" y="17"/>
                      <a:pt x="221" y="12"/>
                      <a:pt x="215" y="12"/>
                    </a:cubicBezTo>
                    <a:cubicBezTo>
                      <a:pt x="208" y="12"/>
                      <a:pt x="203" y="17"/>
                      <a:pt x="203" y="2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63"/>
                      <a:pt x="163" y="203"/>
                      <a:pt x="115" y="203"/>
                    </a:cubicBezTo>
                    <a:lnTo>
                      <a:pt x="24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93">
                <a:extLst>
                  <a:ext uri="{FF2B5EF4-FFF2-40B4-BE49-F238E27FC236}">
                    <a16:creationId xmlns:a16="http://schemas.microsoft.com/office/drawing/2014/main" xmlns="" id="{489474FD-79DE-4A71-BCA2-5BC1473CE0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91459" y="1241729"/>
                <a:ext cx="51630" cy="51043"/>
              </a:xfrm>
              <a:custGeom>
                <a:avLst/>
                <a:gdLst>
                  <a:gd name="T0" fmla="*/ 42 w 83"/>
                  <a:gd name="T1" fmla="*/ 83 h 83"/>
                  <a:gd name="T2" fmla="*/ 0 w 83"/>
                  <a:gd name="T3" fmla="*/ 42 h 83"/>
                  <a:gd name="T4" fmla="*/ 42 w 83"/>
                  <a:gd name="T5" fmla="*/ 0 h 83"/>
                  <a:gd name="T6" fmla="*/ 83 w 83"/>
                  <a:gd name="T7" fmla="*/ 42 h 83"/>
                  <a:gd name="T8" fmla="*/ 42 w 83"/>
                  <a:gd name="T9" fmla="*/ 83 h 83"/>
                  <a:gd name="T10" fmla="*/ 42 w 83"/>
                  <a:gd name="T11" fmla="*/ 12 h 83"/>
                  <a:gd name="T12" fmla="*/ 12 w 83"/>
                  <a:gd name="T13" fmla="*/ 42 h 83"/>
                  <a:gd name="T14" fmla="*/ 42 w 83"/>
                  <a:gd name="T15" fmla="*/ 71 h 83"/>
                  <a:gd name="T16" fmla="*/ 71 w 83"/>
                  <a:gd name="T17" fmla="*/ 42 h 83"/>
                  <a:gd name="T18" fmla="*/ 42 w 83"/>
                  <a:gd name="T19" fmla="*/ 1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83">
                    <a:moveTo>
                      <a:pt x="42" y="83"/>
                    </a:moveTo>
                    <a:cubicBezTo>
                      <a:pt x="19" y="83"/>
                      <a:pt x="0" y="65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65" y="0"/>
                      <a:pt x="83" y="19"/>
                      <a:pt x="83" y="42"/>
                    </a:cubicBezTo>
                    <a:cubicBezTo>
                      <a:pt x="83" y="65"/>
                      <a:pt x="65" y="83"/>
                      <a:pt x="42" y="83"/>
                    </a:cubicBezTo>
                    <a:close/>
                    <a:moveTo>
                      <a:pt x="42" y="12"/>
                    </a:moveTo>
                    <a:cubicBezTo>
                      <a:pt x="25" y="12"/>
                      <a:pt x="12" y="25"/>
                      <a:pt x="12" y="42"/>
                    </a:cubicBezTo>
                    <a:cubicBezTo>
                      <a:pt x="12" y="58"/>
                      <a:pt x="25" y="71"/>
                      <a:pt x="42" y="71"/>
                    </a:cubicBezTo>
                    <a:cubicBezTo>
                      <a:pt x="58" y="71"/>
                      <a:pt x="71" y="58"/>
                      <a:pt x="71" y="42"/>
                    </a:cubicBezTo>
                    <a:cubicBezTo>
                      <a:pt x="71" y="25"/>
                      <a:pt x="58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94">
                <a:extLst>
                  <a:ext uri="{FF2B5EF4-FFF2-40B4-BE49-F238E27FC236}">
                    <a16:creationId xmlns:a16="http://schemas.microsoft.com/office/drawing/2014/main" xmlns="" id="{C689FA37-6006-48C4-97C3-731A08CB6D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0234" y="1260503"/>
                <a:ext cx="14668" cy="14081"/>
              </a:xfrm>
              <a:custGeom>
                <a:avLst/>
                <a:gdLst>
                  <a:gd name="T0" fmla="*/ 12 w 24"/>
                  <a:gd name="T1" fmla="*/ 23 h 23"/>
                  <a:gd name="T2" fmla="*/ 0 w 24"/>
                  <a:gd name="T3" fmla="*/ 12 h 23"/>
                  <a:gd name="T4" fmla="*/ 12 w 24"/>
                  <a:gd name="T5" fmla="*/ 0 h 23"/>
                  <a:gd name="T6" fmla="*/ 24 w 24"/>
                  <a:gd name="T7" fmla="*/ 12 h 23"/>
                  <a:gd name="T8" fmla="*/ 12 w 24"/>
                  <a:gd name="T9" fmla="*/ 23 h 23"/>
                  <a:gd name="T10" fmla="*/ 12 w 24"/>
                  <a:gd name="T11" fmla="*/ 11 h 23"/>
                  <a:gd name="T12" fmla="*/ 12 w 24"/>
                  <a:gd name="T13" fmla="*/ 12 h 23"/>
                  <a:gd name="T14" fmla="*/ 12 w 24"/>
                  <a:gd name="T15" fmla="*/ 12 h 23"/>
                  <a:gd name="T16" fmla="*/ 12 w 24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5" y="23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11"/>
                    </a:moveTo>
                    <a:cubicBezTo>
                      <a:pt x="12" y="11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1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95">
                <a:extLst>
                  <a:ext uri="{FF2B5EF4-FFF2-40B4-BE49-F238E27FC236}">
                    <a16:creationId xmlns:a16="http://schemas.microsoft.com/office/drawing/2014/main" xmlns="" id="{28586F59-3E40-4F68-8316-4D49D4521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3754" y="1115587"/>
                <a:ext cx="7627" cy="26988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3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6">
                <a:extLst>
                  <a:ext uri="{FF2B5EF4-FFF2-40B4-BE49-F238E27FC236}">
                    <a16:creationId xmlns:a16="http://schemas.microsoft.com/office/drawing/2014/main" xmlns="" id="{EC957444-046C-4AF0-8825-D38F8DC2E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3246" y="1146096"/>
                <a:ext cx="26988" cy="7627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3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97">
                <a:extLst>
                  <a:ext uri="{FF2B5EF4-FFF2-40B4-BE49-F238E27FC236}">
                    <a16:creationId xmlns:a16="http://schemas.microsoft.com/office/drawing/2014/main" xmlns="" id="{42ED7FFA-6DFB-4900-A9ED-F7527F698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4902" y="1146096"/>
                <a:ext cx="26402" cy="7627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3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98">
                <a:extLst>
                  <a:ext uri="{FF2B5EF4-FFF2-40B4-BE49-F238E27FC236}">
                    <a16:creationId xmlns:a16="http://schemas.microsoft.com/office/drawing/2014/main" xmlns="" id="{973948F6-2307-43AB-AEC4-2C83CCC842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95827" y="1262850"/>
                <a:ext cx="8214" cy="9387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8 h 15"/>
                  <a:gd name="T4" fmla="*/ 7 w 14"/>
                  <a:gd name="T5" fmla="*/ 0 h 15"/>
                  <a:gd name="T6" fmla="*/ 14 w 14"/>
                  <a:gd name="T7" fmla="*/ 8 h 15"/>
                  <a:gd name="T8" fmla="*/ 7 w 14"/>
                  <a:gd name="T9" fmla="*/ 15 h 15"/>
                  <a:gd name="T10" fmla="*/ 7 w 14"/>
                  <a:gd name="T11" fmla="*/ 3 h 15"/>
                  <a:gd name="T12" fmla="*/ 2 w 14"/>
                  <a:gd name="T13" fmla="*/ 8 h 15"/>
                  <a:gd name="T14" fmla="*/ 7 w 14"/>
                  <a:gd name="T15" fmla="*/ 12 h 15"/>
                  <a:gd name="T16" fmla="*/ 12 w 14"/>
                  <a:gd name="T17" fmla="*/ 8 h 15"/>
                  <a:gd name="T18" fmla="*/ 7 w 14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4"/>
                      <a:pt x="14" y="8"/>
                    </a:cubicBezTo>
                    <a:cubicBezTo>
                      <a:pt x="14" y="12"/>
                      <a:pt x="11" y="15"/>
                      <a:pt x="7" y="15"/>
                    </a:cubicBezTo>
                    <a:close/>
                    <a:moveTo>
                      <a:pt x="7" y="3"/>
                    </a:moveTo>
                    <a:cubicBezTo>
                      <a:pt x="4" y="3"/>
                      <a:pt x="2" y="5"/>
                      <a:pt x="2" y="8"/>
                    </a:cubicBezTo>
                    <a:cubicBezTo>
                      <a:pt x="2" y="10"/>
                      <a:pt x="4" y="12"/>
                      <a:pt x="7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99">
                <a:extLst>
                  <a:ext uri="{FF2B5EF4-FFF2-40B4-BE49-F238E27FC236}">
                    <a16:creationId xmlns:a16="http://schemas.microsoft.com/office/drawing/2014/main" xmlns="" id="{D04FABDA-E0E9-487E-8CE2-6A8CB6AA0F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5318" y="1264024"/>
                <a:ext cx="26988" cy="7627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2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00">
                <a:extLst>
                  <a:ext uri="{FF2B5EF4-FFF2-40B4-BE49-F238E27FC236}">
                    <a16:creationId xmlns:a16="http://schemas.microsoft.com/office/drawing/2014/main" xmlns="" id="{A3AAB14E-41A6-4ACF-9A08-7847BE91B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6413" y="1275171"/>
                <a:ext cx="7040" cy="26402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01">
                <a:extLst>
                  <a:ext uri="{FF2B5EF4-FFF2-40B4-BE49-F238E27FC236}">
                    <a16:creationId xmlns:a16="http://schemas.microsoft.com/office/drawing/2014/main" xmlns="" id="{0D162EA3-C66D-46C2-AE2D-3FCE45EBE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6413" y="1232928"/>
                <a:ext cx="7040" cy="27575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3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02">
                <a:extLst>
                  <a:ext uri="{FF2B5EF4-FFF2-40B4-BE49-F238E27FC236}">
                    <a16:creationId xmlns:a16="http://schemas.microsoft.com/office/drawing/2014/main" xmlns="" id="{6D66E470-3A8F-41E8-A35E-F6E949989E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3168" y="1380778"/>
                <a:ext cx="8801" cy="9387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8 h 15"/>
                  <a:gd name="T4" fmla="*/ 7 w 14"/>
                  <a:gd name="T5" fmla="*/ 0 h 15"/>
                  <a:gd name="T6" fmla="*/ 14 w 14"/>
                  <a:gd name="T7" fmla="*/ 8 h 15"/>
                  <a:gd name="T8" fmla="*/ 7 w 14"/>
                  <a:gd name="T9" fmla="*/ 15 h 15"/>
                  <a:gd name="T10" fmla="*/ 7 w 14"/>
                  <a:gd name="T11" fmla="*/ 3 h 15"/>
                  <a:gd name="T12" fmla="*/ 2 w 14"/>
                  <a:gd name="T13" fmla="*/ 8 h 15"/>
                  <a:gd name="T14" fmla="*/ 7 w 14"/>
                  <a:gd name="T15" fmla="*/ 12 h 15"/>
                  <a:gd name="T16" fmla="*/ 12 w 14"/>
                  <a:gd name="T17" fmla="*/ 8 h 15"/>
                  <a:gd name="T18" fmla="*/ 7 w 14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4"/>
                      <a:pt x="14" y="8"/>
                    </a:cubicBezTo>
                    <a:cubicBezTo>
                      <a:pt x="14" y="12"/>
                      <a:pt x="11" y="15"/>
                      <a:pt x="7" y="15"/>
                    </a:cubicBezTo>
                    <a:close/>
                    <a:moveTo>
                      <a:pt x="7" y="3"/>
                    </a:moveTo>
                    <a:cubicBezTo>
                      <a:pt x="4" y="3"/>
                      <a:pt x="2" y="5"/>
                      <a:pt x="2" y="8"/>
                    </a:cubicBezTo>
                    <a:cubicBezTo>
                      <a:pt x="2" y="10"/>
                      <a:pt x="4" y="12"/>
                      <a:pt x="7" y="12"/>
                    </a:cubicBezTo>
                    <a:cubicBezTo>
                      <a:pt x="9" y="12"/>
                      <a:pt x="12" y="10"/>
                      <a:pt x="12" y="8"/>
                    </a:cubicBezTo>
                    <a:cubicBezTo>
                      <a:pt x="12" y="5"/>
                      <a:pt x="9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03">
                <a:extLst>
                  <a:ext uri="{FF2B5EF4-FFF2-40B4-BE49-F238E27FC236}">
                    <a16:creationId xmlns:a16="http://schemas.microsoft.com/office/drawing/2014/main" xmlns="" id="{E8D06C84-1631-4247-8011-68F40B525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3754" y="1393099"/>
                <a:ext cx="7627" cy="26402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04">
                <a:extLst>
                  <a:ext uri="{FF2B5EF4-FFF2-40B4-BE49-F238E27FC236}">
                    <a16:creationId xmlns:a16="http://schemas.microsoft.com/office/drawing/2014/main" xmlns="" id="{B5B89952-F858-4926-B795-742EEB63B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4902" y="1381951"/>
                <a:ext cx="26402" cy="7040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2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05">
                <a:extLst>
                  <a:ext uri="{FF2B5EF4-FFF2-40B4-BE49-F238E27FC236}">
                    <a16:creationId xmlns:a16="http://schemas.microsoft.com/office/drawing/2014/main" xmlns="" id="{D60FA617-0028-47C1-B9EF-BBCCDC1D3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3246" y="1381951"/>
                <a:ext cx="26988" cy="7040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2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06">
                <a:extLst>
                  <a:ext uri="{FF2B5EF4-FFF2-40B4-BE49-F238E27FC236}">
                    <a16:creationId xmlns:a16="http://schemas.microsoft.com/office/drawing/2014/main" xmlns="" id="{8910F4CD-5403-4171-89C6-7752E4C432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0509" y="1262850"/>
                <a:ext cx="8801" cy="9387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07">
                <a:extLst>
                  <a:ext uri="{FF2B5EF4-FFF2-40B4-BE49-F238E27FC236}">
                    <a16:creationId xmlns:a16="http://schemas.microsoft.com/office/drawing/2014/main" xmlns="" id="{0B194970-1470-458F-834F-8A9249F29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42829" y="1264024"/>
                <a:ext cx="26402" cy="7627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2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08">
                <a:extLst>
                  <a:ext uri="{FF2B5EF4-FFF2-40B4-BE49-F238E27FC236}">
                    <a16:creationId xmlns:a16="http://schemas.microsoft.com/office/drawing/2014/main" xmlns="" id="{692AD229-2D9A-448E-8F86-EC94EB2016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1682" y="1232928"/>
                <a:ext cx="7040" cy="27575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2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09">
                <a:extLst>
                  <a:ext uri="{FF2B5EF4-FFF2-40B4-BE49-F238E27FC236}">
                    <a16:creationId xmlns:a16="http://schemas.microsoft.com/office/drawing/2014/main" xmlns="" id="{32959BA7-CD63-42A7-B0AB-2C186FFCC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1682" y="1275171"/>
                <a:ext cx="7040" cy="26402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2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78801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1E97269-8688-498A-9CFA-5FCB9FE6C0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9" y="2254713"/>
            <a:ext cx="6096001" cy="4603287"/>
          </a:xfrm>
          <a:prstGeom prst="rect">
            <a:avLst/>
          </a:prstGeom>
        </p:spPr>
      </p:pic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B1CC7277-757D-4F59-810D-15F3075A9471}"/>
              </a:ext>
            </a:extLst>
          </p:cNvPr>
          <p:cNvSpPr/>
          <p:nvPr/>
        </p:nvSpPr>
        <p:spPr>
          <a:xfrm>
            <a:off x="7632698" y="2994255"/>
            <a:ext cx="3124202" cy="3124202"/>
          </a:xfrm>
          <a:prstGeom prst="ellipse">
            <a:avLst/>
          </a:prstGeom>
          <a:solidFill>
            <a:srgbClr val="06162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384C2440-253E-480F-9DE2-C20581975C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72"/>
          <a:stretch/>
        </p:blipFill>
        <p:spPr>
          <a:xfrm>
            <a:off x="0" y="2254713"/>
            <a:ext cx="6095998" cy="4603287"/>
          </a:xfrm>
          <a:prstGeom prst="rect">
            <a:avLst/>
          </a:prstGeom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91BBAB92-9F16-4DC8-9603-75F8B7007AAA}"/>
              </a:ext>
            </a:extLst>
          </p:cNvPr>
          <p:cNvSpPr/>
          <p:nvPr/>
        </p:nvSpPr>
        <p:spPr>
          <a:xfrm>
            <a:off x="1485898" y="2994255"/>
            <a:ext cx="3124202" cy="3124202"/>
          </a:xfrm>
          <a:prstGeom prst="ellipse">
            <a:avLst/>
          </a:prstGeom>
          <a:solidFill>
            <a:srgbClr val="06162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C852B5D-4855-4502-BEB6-B39D8162AE7C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CDD2C57C-3AEA-475E-86D3-EB9789073102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541117F7-1E0C-4CCE-ABF6-69159E78B679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81AC845B-23A7-4F2C-80EC-229C4DF94A5C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3478F39F-FD89-4B6C-BDC0-10C611C4FAE5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6EC42955-04BE-4546-95BA-570A2E76ECEB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0EA0275A-8188-4F6D-A501-E357EE61004C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A59D0CCD-B6C3-4055-913F-D6DCFF6737CF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5640430-4F39-46C0-842A-F4EDFD40D1A7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9AD262F-6E70-4600-9BD6-68F821736AB8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xmlns="" id="{BDF6994B-1FEB-4B86-937A-6B9750F7BB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演示交易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平台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A27A242-9E19-4919-B468-7EF4F4514D7A}"/>
              </a:ext>
            </a:extLst>
          </p:cNvPr>
          <p:cNvSpPr/>
          <p:nvPr/>
        </p:nvSpPr>
        <p:spPr>
          <a:xfrm>
            <a:off x="8203433" y="4305036"/>
            <a:ext cx="198273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33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原创片头动画、标题动画、强调动画、场景动画，体现多媒体可视化沟通效果。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4BE1C5F-FEB3-413E-84AF-AD9FAF763114}"/>
              </a:ext>
            </a:extLst>
          </p:cNvPr>
          <p:cNvSpPr/>
          <p:nvPr/>
        </p:nvSpPr>
        <p:spPr>
          <a:xfrm>
            <a:off x="2077946" y="4305036"/>
            <a:ext cx="1940107" cy="113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33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专业策划师根据要求进行结构、文案创作，精准、高效表达演示内容。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246BDC0-82E6-4B26-975D-4DB24E94C7B0}"/>
              </a:ext>
            </a:extLst>
          </p:cNvPr>
          <p:cNvSpPr/>
          <p:nvPr/>
        </p:nvSpPr>
        <p:spPr>
          <a:xfrm>
            <a:off x="1878448" y="374736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有效的内容展现</a:t>
            </a:r>
            <a:endParaRPr lang="zh-CN" altLang="en-US" sz="2400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81B27CB-B9CF-48A2-BACA-AAD1EBAE8EF2}"/>
              </a:ext>
            </a:extLst>
          </p:cNvPr>
          <p:cNvSpPr/>
          <p:nvPr/>
        </p:nvSpPr>
        <p:spPr>
          <a:xfrm>
            <a:off x="8025248" y="374736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创意的动画效果</a:t>
            </a:r>
            <a:endParaRPr lang="zh-CN" altLang="en-US" sz="2400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52F0D42-D877-4BF9-BF1F-A200338D766E}"/>
              </a:ext>
            </a:extLst>
          </p:cNvPr>
          <p:cNvSpPr/>
          <p:nvPr/>
        </p:nvSpPr>
        <p:spPr>
          <a:xfrm>
            <a:off x="10035329" y="1576433"/>
            <a:ext cx="1727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17A9A49-C6FE-4A8B-8241-0CDC8B85D539}"/>
              </a:ext>
            </a:extLst>
          </p:cNvPr>
          <p:cNvGrpSpPr/>
          <p:nvPr/>
        </p:nvGrpSpPr>
        <p:grpSpPr>
          <a:xfrm>
            <a:off x="9605964" y="1612819"/>
            <a:ext cx="489576" cy="489576"/>
            <a:chOff x="9318312" y="1546457"/>
            <a:chExt cx="622300" cy="622300"/>
          </a:xfrm>
        </p:grpSpPr>
        <p:sp>
          <p:nvSpPr>
            <p:cNvPr id="23" name="Shape 3699">
              <a:extLst>
                <a:ext uri="{FF2B5EF4-FFF2-40B4-BE49-F238E27FC236}">
                  <a16:creationId xmlns:a16="http://schemas.microsoft.com/office/drawing/2014/main" xmlns="" id="{7180F63E-1444-42B1-A346-6A4029A627EA}"/>
                </a:ext>
              </a:extLst>
            </p:cNvPr>
            <p:cNvSpPr/>
            <p:nvPr/>
          </p:nvSpPr>
          <p:spPr>
            <a:xfrm>
              <a:off x="9472589" y="1665873"/>
              <a:ext cx="313746" cy="3834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49088"/>
                  </a:moveTo>
                  <a:lnTo>
                    <a:pt x="60000" y="33150"/>
                  </a:lnTo>
                  <a:lnTo>
                    <a:pt x="77383" y="49088"/>
                  </a:lnTo>
                  <a:cubicBezTo>
                    <a:pt x="77383" y="49088"/>
                    <a:pt x="60000" y="49088"/>
                    <a:pt x="60000" y="49088"/>
                  </a:cubicBezTo>
                  <a:close/>
                  <a:moveTo>
                    <a:pt x="80000" y="109088"/>
                  </a:moveTo>
                  <a:cubicBezTo>
                    <a:pt x="80000" y="112105"/>
                    <a:pt x="77011" y="114544"/>
                    <a:pt x="73333" y="114544"/>
                  </a:cubicBezTo>
                  <a:lnTo>
                    <a:pt x="13333" y="114544"/>
                  </a:lnTo>
                  <a:cubicBezTo>
                    <a:pt x="9655" y="114544"/>
                    <a:pt x="6666" y="112105"/>
                    <a:pt x="6666" y="109088"/>
                  </a:cubicBezTo>
                  <a:lnTo>
                    <a:pt x="6666" y="38183"/>
                  </a:lnTo>
                  <a:cubicBezTo>
                    <a:pt x="6666" y="35172"/>
                    <a:pt x="9655" y="32727"/>
                    <a:pt x="13333" y="32727"/>
                  </a:cubicBezTo>
                  <a:lnTo>
                    <a:pt x="53333" y="32727"/>
                  </a:lnTo>
                  <a:lnTo>
                    <a:pt x="53333" y="49088"/>
                  </a:lnTo>
                  <a:cubicBezTo>
                    <a:pt x="53333" y="52100"/>
                    <a:pt x="56322" y="54544"/>
                    <a:pt x="60000" y="54544"/>
                  </a:cubicBezTo>
                  <a:lnTo>
                    <a:pt x="80000" y="54544"/>
                  </a:lnTo>
                  <a:cubicBezTo>
                    <a:pt x="80000" y="54544"/>
                    <a:pt x="80000" y="109088"/>
                    <a:pt x="80000" y="109088"/>
                  </a:cubicBezTo>
                  <a:close/>
                  <a:moveTo>
                    <a:pt x="13333" y="27272"/>
                  </a:moveTo>
                  <a:cubicBezTo>
                    <a:pt x="5972" y="27272"/>
                    <a:pt x="0" y="32155"/>
                    <a:pt x="0" y="38183"/>
                  </a:cubicBezTo>
                  <a:lnTo>
                    <a:pt x="0" y="109088"/>
                  </a:lnTo>
                  <a:cubicBezTo>
                    <a:pt x="0" y="115116"/>
                    <a:pt x="5972" y="120000"/>
                    <a:pt x="13333" y="120000"/>
                  </a:cubicBezTo>
                  <a:lnTo>
                    <a:pt x="73333" y="120000"/>
                  </a:lnTo>
                  <a:cubicBezTo>
                    <a:pt x="80694" y="120000"/>
                    <a:pt x="86666" y="115116"/>
                    <a:pt x="86666" y="109088"/>
                  </a:cubicBezTo>
                  <a:lnTo>
                    <a:pt x="86666" y="49088"/>
                  </a:lnTo>
                  <a:lnTo>
                    <a:pt x="63333" y="27272"/>
                  </a:lnTo>
                  <a:cubicBezTo>
                    <a:pt x="63333" y="27272"/>
                    <a:pt x="13333" y="27272"/>
                    <a:pt x="13333" y="27272"/>
                  </a:cubicBezTo>
                  <a:close/>
                  <a:moveTo>
                    <a:pt x="93333" y="21816"/>
                  </a:moveTo>
                  <a:lnTo>
                    <a:pt x="93333" y="5877"/>
                  </a:lnTo>
                  <a:lnTo>
                    <a:pt x="110716" y="21816"/>
                  </a:lnTo>
                  <a:cubicBezTo>
                    <a:pt x="110716" y="21816"/>
                    <a:pt x="93333" y="21816"/>
                    <a:pt x="93333" y="21816"/>
                  </a:cubicBezTo>
                  <a:close/>
                  <a:moveTo>
                    <a:pt x="96666" y="0"/>
                  </a:moveTo>
                  <a:lnTo>
                    <a:pt x="46666" y="0"/>
                  </a:lnTo>
                  <a:cubicBezTo>
                    <a:pt x="39305" y="0"/>
                    <a:pt x="33333" y="4883"/>
                    <a:pt x="33333" y="10911"/>
                  </a:cubicBezTo>
                  <a:lnTo>
                    <a:pt x="33333" y="19088"/>
                  </a:lnTo>
                  <a:cubicBezTo>
                    <a:pt x="33333" y="20600"/>
                    <a:pt x="34822" y="21816"/>
                    <a:pt x="36666" y="21816"/>
                  </a:cubicBezTo>
                  <a:cubicBezTo>
                    <a:pt x="38511" y="21816"/>
                    <a:pt x="40000" y="20600"/>
                    <a:pt x="40000" y="19088"/>
                  </a:cubicBezTo>
                  <a:lnTo>
                    <a:pt x="40000" y="10911"/>
                  </a:lnTo>
                  <a:cubicBezTo>
                    <a:pt x="40000" y="7900"/>
                    <a:pt x="42988" y="5455"/>
                    <a:pt x="46666" y="5455"/>
                  </a:cubicBezTo>
                  <a:lnTo>
                    <a:pt x="86666" y="5455"/>
                  </a:lnTo>
                  <a:lnTo>
                    <a:pt x="86666" y="21816"/>
                  </a:lnTo>
                  <a:cubicBezTo>
                    <a:pt x="86666" y="24827"/>
                    <a:pt x="89655" y="27272"/>
                    <a:pt x="93333" y="27272"/>
                  </a:cubicBezTo>
                  <a:lnTo>
                    <a:pt x="113333" y="27272"/>
                  </a:lnTo>
                  <a:lnTo>
                    <a:pt x="113333" y="81816"/>
                  </a:lnTo>
                  <a:cubicBezTo>
                    <a:pt x="113333" y="84827"/>
                    <a:pt x="110344" y="87272"/>
                    <a:pt x="106666" y="87272"/>
                  </a:cubicBezTo>
                  <a:lnTo>
                    <a:pt x="96666" y="87272"/>
                  </a:lnTo>
                  <a:cubicBezTo>
                    <a:pt x="94822" y="87272"/>
                    <a:pt x="93333" y="88494"/>
                    <a:pt x="93333" y="90000"/>
                  </a:cubicBezTo>
                  <a:cubicBezTo>
                    <a:pt x="93333" y="91511"/>
                    <a:pt x="94822" y="92727"/>
                    <a:pt x="96666" y="92727"/>
                  </a:cubicBezTo>
                  <a:lnTo>
                    <a:pt x="106666" y="92727"/>
                  </a:lnTo>
                  <a:cubicBezTo>
                    <a:pt x="114027" y="92727"/>
                    <a:pt x="120000" y="87844"/>
                    <a:pt x="120000" y="81816"/>
                  </a:cubicBezTo>
                  <a:lnTo>
                    <a:pt x="120000" y="21816"/>
                  </a:lnTo>
                  <a:cubicBezTo>
                    <a:pt x="120000" y="21816"/>
                    <a:pt x="96666" y="0"/>
                    <a:pt x="96666" y="0"/>
                  </a:cubicBezTo>
                  <a:close/>
                  <a:moveTo>
                    <a:pt x="20000" y="68183"/>
                  </a:moveTo>
                  <a:cubicBezTo>
                    <a:pt x="20000" y="69688"/>
                    <a:pt x="21488" y="70911"/>
                    <a:pt x="23333" y="70911"/>
                  </a:cubicBezTo>
                  <a:lnTo>
                    <a:pt x="63333" y="70911"/>
                  </a:lnTo>
                  <a:cubicBezTo>
                    <a:pt x="65177" y="70911"/>
                    <a:pt x="66666" y="69688"/>
                    <a:pt x="66666" y="68183"/>
                  </a:cubicBezTo>
                  <a:cubicBezTo>
                    <a:pt x="66666" y="66677"/>
                    <a:pt x="65177" y="65455"/>
                    <a:pt x="63333" y="65455"/>
                  </a:cubicBezTo>
                  <a:lnTo>
                    <a:pt x="23333" y="65455"/>
                  </a:lnTo>
                  <a:cubicBezTo>
                    <a:pt x="21488" y="65455"/>
                    <a:pt x="20000" y="66677"/>
                    <a:pt x="20000" y="68183"/>
                  </a:cubicBezTo>
                  <a:moveTo>
                    <a:pt x="23333" y="54544"/>
                  </a:moveTo>
                  <a:lnTo>
                    <a:pt x="36666" y="54544"/>
                  </a:lnTo>
                  <a:cubicBezTo>
                    <a:pt x="38511" y="54544"/>
                    <a:pt x="40000" y="53327"/>
                    <a:pt x="40000" y="51816"/>
                  </a:cubicBezTo>
                  <a:cubicBezTo>
                    <a:pt x="40000" y="50311"/>
                    <a:pt x="38511" y="49088"/>
                    <a:pt x="36666" y="49088"/>
                  </a:cubicBezTo>
                  <a:lnTo>
                    <a:pt x="23333" y="49088"/>
                  </a:lnTo>
                  <a:cubicBezTo>
                    <a:pt x="21488" y="49088"/>
                    <a:pt x="20000" y="50311"/>
                    <a:pt x="20000" y="51816"/>
                  </a:cubicBezTo>
                  <a:cubicBezTo>
                    <a:pt x="20000" y="53327"/>
                    <a:pt x="21488" y="54544"/>
                    <a:pt x="23333" y="54544"/>
                  </a:cubicBezTo>
                  <a:moveTo>
                    <a:pt x="50000" y="98183"/>
                  </a:moveTo>
                  <a:lnTo>
                    <a:pt x="23333" y="98183"/>
                  </a:lnTo>
                  <a:cubicBezTo>
                    <a:pt x="21488" y="98183"/>
                    <a:pt x="20000" y="99405"/>
                    <a:pt x="20000" y="100911"/>
                  </a:cubicBezTo>
                  <a:cubicBezTo>
                    <a:pt x="20000" y="102416"/>
                    <a:pt x="21488" y="103638"/>
                    <a:pt x="23333" y="103638"/>
                  </a:cubicBezTo>
                  <a:lnTo>
                    <a:pt x="50000" y="103638"/>
                  </a:lnTo>
                  <a:cubicBezTo>
                    <a:pt x="51844" y="103638"/>
                    <a:pt x="53333" y="102416"/>
                    <a:pt x="53333" y="100911"/>
                  </a:cubicBezTo>
                  <a:cubicBezTo>
                    <a:pt x="53333" y="99405"/>
                    <a:pt x="51844" y="98183"/>
                    <a:pt x="50000" y="98183"/>
                  </a:cubicBezTo>
                  <a:moveTo>
                    <a:pt x="63333" y="81816"/>
                  </a:moveTo>
                  <a:lnTo>
                    <a:pt x="23333" y="81816"/>
                  </a:lnTo>
                  <a:cubicBezTo>
                    <a:pt x="21488" y="81816"/>
                    <a:pt x="20000" y="83038"/>
                    <a:pt x="20000" y="84544"/>
                  </a:cubicBezTo>
                  <a:cubicBezTo>
                    <a:pt x="20000" y="86055"/>
                    <a:pt x="21488" y="87272"/>
                    <a:pt x="23333" y="87272"/>
                  </a:cubicBezTo>
                  <a:lnTo>
                    <a:pt x="63333" y="87272"/>
                  </a:lnTo>
                  <a:cubicBezTo>
                    <a:pt x="65177" y="87272"/>
                    <a:pt x="66666" y="86055"/>
                    <a:pt x="66666" y="84544"/>
                  </a:cubicBezTo>
                  <a:cubicBezTo>
                    <a:pt x="66666" y="83038"/>
                    <a:pt x="65177" y="81816"/>
                    <a:pt x="63333" y="81816"/>
                  </a:cubicBezTo>
                </a:path>
              </a:pathLst>
            </a:custGeom>
            <a:solidFill>
              <a:srgbClr val="4BFFEE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chemeClr val="dk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900EB492-E4AE-4567-9BF9-69D329833F82}"/>
                </a:ext>
              </a:extLst>
            </p:cNvPr>
            <p:cNvSpPr/>
            <p:nvPr/>
          </p:nvSpPr>
          <p:spPr>
            <a:xfrm>
              <a:off x="9318312" y="1546457"/>
              <a:ext cx="622300" cy="622300"/>
            </a:xfrm>
            <a:prstGeom prst="ellipse">
              <a:avLst/>
            </a:prstGeom>
            <a:noFill/>
            <a:ln>
              <a:solidFill>
                <a:srgbClr val="4BFF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1B9F1967-300B-4768-9732-ABD2B1E6FE4A}"/>
              </a:ext>
            </a:extLst>
          </p:cNvPr>
          <p:cNvCxnSpPr>
            <a:cxnSpLocks/>
          </p:cNvCxnSpPr>
          <p:nvPr/>
        </p:nvCxnSpPr>
        <p:spPr>
          <a:xfrm>
            <a:off x="2701924" y="5751771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C1F32F53-7801-47F2-B1E9-53D9B4E0D077}"/>
              </a:ext>
            </a:extLst>
          </p:cNvPr>
          <p:cNvCxnSpPr>
            <a:cxnSpLocks/>
          </p:cNvCxnSpPr>
          <p:nvPr/>
        </p:nvCxnSpPr>
        <p:spPr>
          <a:xfrm>
            <a:off x="8848724" y="5751771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223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474CB17-90DA-4D7B-9BEC-5079B2046B58}"/>
              </a:ext>
            </a:extLst>
          </p:cNvPr>
          <p:cNvSpPr/>
          <p:nvPr/>
        </p:nvSpPr>
        <p:spPr>
          <a:xfrm>
            <a:off x="5003800" y="1367740"/>
            <a:ext cx="6464300" cy="5147360"/>
          </a:xfrm>
          <a:prstGeom prst="rect">
            <a:avLst/>
          </a:prstGeom>
          <a:solidFill>
            <a:schemeClr val="bg1">
              <a:alpha val="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97FB11AD-2233-4C2D-9EBF-833318AA85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90409" y="1476906"/>
            <a:ext cx="2948877" cy="2364798"/>
          </a:xfrm>
          <a:custGeom>
            <a:avLst/>
            <a:gdLst>
              <a:gd name="connsiteX0" fmla="*/ 0 w 2948877"/>
              <a:gd name="connsiteY0" fmla="*/ 0 h 2364798"/>
              <a:gd name="connsiteX1" fmla="*/ 2948877 w 2948877"/>
              <a:gd name="connsiteY1" fmla="*/ 0 h 2364798"/>
              <a:gd name="connsiteX2" fmla="*/ 2948877 w 2948877"/>
              <a:gd name="connsiteY2" fmla="*/ 2364798 h 2364798"/>
              <a:gd name="connsiteX3" fmla="*/ 0 w 2948877"/>
              <a:gd name="connsiteY3" fmla="*/ 2364798 h 2364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877" h="2364798">
                <a:moveTo>
                  <a:pt x="0" y="0"/>
                </a:moveTo>
                <a:lnTo>
                  <a:pt x="2948877" y="0"/>
                </a:lnTo>
                <a:lnTo>
                  <a:pt x="2948877" y="2364798"/>
                </a:lnTo>
                <a:lnTo>
                  <a:pt x="0" y="2364798"/>
                </a:lnTo>
                <a:close/>
              </a:path>
            </a:pathLst>
          </a:cu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26AF0801-9632-4883-A0DC-F3485F0230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90409" y="4036002"/>
            <a:ext cx="2948877" cy="2364798"/>
          </a:xfrm>
          <a:custGeom>
            <a:avLst/>
            <a:gdLst>
              <a:gd name="connsiteX0" fmla="*/ 0 w 2948877"/>
              <a:gd name="connsiteY0" fmla="*/ 0 h 2364798"/>
              <a:gd name="connsiteX1" fmla="*/ 2948877 w 2948877"/>
              <a:gd name="connsiteY1" fmla="*/ 0 h 2364798"/>
              <a:gd name="connsiteX2" fmla="*/ 2948877 w 2948877"/>
              <a:gd name="connsiteY2" fmla="*/ 2364798 h 2364798"/>
              <a:gd name="connsiteX3" fmla="*/ 0 w 2948877"/>
              <a:gd name="connsiteY3" fmla="*/ 2364798 h 2364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877" h="2364798">
                <a:moveTo>
                  <a:pt x="0" y="0"/>
                </a:moveTo>
                <a:lnTo>
                  <a:pt x="2948877" y="0"/>
                </a:lnTo>
                <a:lnTo>
                  <a:pt x="2948877" y="2364798"/>
                </a:lnTo>
                <a:lnTo>
                  <a:pt x="0" y="2364798"/>
                </a:lnTo>
                <a:close/>
              </a:path>
            </a:pathLst>
          </a:cu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2E7C5362-A47C-4DA8-9DB6-D4E0685E7A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24695" y="1476906"/>
            <a:ext cx="3108535" cy="4923894"/>
          </a:xfrm>
          <a:custGeom>
            <a:avLst/>
            <a:gdLst>
              <a:gd name="connsiteX0" fmla="*/ 0 w 3108535"/>
              <a:gd name="connsiteY0" fmla="*/ 0 h 4923894"/>
              <a:gd name="connsiteX1" fmla="*/ 3108535 w 3108535"/>
              <a:gd name="connsiteY1" fmla="*/ 0 h 4923894"/>
              <a:gd name="connsiteX2" fmla="*/ 3108535 w 3108535"/>
              <a:gd name="connsiteY2" fmla="*/ 4923894 h 4923894"/>
              <a:gd name="connsiteX3" fmla="*/ 0 w 3108535"/>
              <a:gd name="connsiteY3" fmla="*/ 4923894 h 492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8535" h="4923894">
                <a:moveTo>
                  <a:pt x="0" y="0"/>
                </a:moveTo>
                <a:lnTo>
                  <a:pt x="3108535" y="0"/>
                </a:lnTo>
                <a:lnTo>
                  <a:pt x="3108535" y="4923894"/>
                </a:lnTo>
                <a:lnTo>
                  <a:pt x="0" y="4923894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24612BC-7D12-4467-B250-853F82C3FDFF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D37AA47-B88E-4F57-83C2-84FDC86CE2DC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D6C47B2B-0067-4A85-A806-34E7984AF5CA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1" name="Freeform 43">
                <a:extLst>
                  <a:ext uri="{FF2B5EF4-FFF2-40B4-BE49-F238E27FC236}">
                    <a16:creationId xmlns:a16="http://schemas.microsoft.com/office/drawing/2014/main" xmlns="" id="{3DCDD37D-64BD-4B6D-B439-F2611907AA53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44">
                <a:extLst>
                  <a:ext uri="{FF2B5EF4-FFF2-40B4-BE49-F238E27FC236}">
                    <a16:creationId xmlns:a16="http://schemas.microsoft.com/office/drawing/2014/main" xmlns="" id="{32DD5DB1-1435-44E2-9751-087C8F7E3034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D1232C8-002E-461D-8708-A04B7D5EA098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A34E60A5-4E16-47D9-9A46-0BFA2E2008B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xmlns="" id="{0A53C097-B955-44D1-900E-8930E8AF01E6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DE88C07-8CAE-409C-AED0-C922DB45EF27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17B2435-E562-4344-A593-767B9255D752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xmlns="" id="{0C5553E6-E737-4075-ABF5-93BDE4B541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演示交易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平台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0E979FF-BD1C-4519-9D2B-3CE44610CDBB}"/>
              </a:ext>
            </a:extLst>
          </p:cNvPr>
          <p:cNvSpPr/>
          <p:nvPr/>
        </p:nvSpPr>
        <p:spPr>
          <a:xfrm>
            <a:off x="703895" y="2965404"/>
            <a:ext cx="172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079A79F-2C51-4E5E-8476-5280E355EF46}"/>
              </a:ext>
            </a:extLst>
          </p:cNvPr>
          <p:cNvSpPr/>
          <p:nvPr/>
        </p:nvSpPr>
        <p:spPr>
          <a:xfrm>
            <a:off x="703895" y="4228580"/>
            <a:ext cx="172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设计美化</a:t>
            </a:r>
            <a:endParaRPr lang="en-US" altLang="zh-CN" sz="1050" b="1" dirty="0">
              <a:solidFill>
                <a:srgbClr val="71EEE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6C83366D-6F3A-447B-A5DF-1A2E0EABABE0}"/>
              </a:ext>
            </a:extLst>
          </p:cNvPr>
          <p:cNvSpPr/>
          <p:nvPr/>
        </p:nvSpPr>
        <p:spPr>
          <a:xfrm>
            <a:off x="719135" y="4623093"/>
            <a:ext cx="34909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基于客户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VI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体系进行定制已是标配，匠心打磨每一份策划案，每一次的动画、图形都将精雕细琢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3D93F8B-5FD3-48F2-8E8E-46E1CC92CCF5}"/>
              </a:ext>
            </a:extLst>
          </p:cNvPr>
          <p:cNvSpPr/>
          <p:nvPr/>
        </p:nvSpPr>
        <p:spPr>
          <a:xfrm>
            <a:off x="719135" y="3366627"/>
            <a:ext cx="3490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深度策划犹如您的专职编剧，通过与您展开深度对话，瞬间提升内容感染力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8C5BAF48-366D-499E-971C-3909665BFB83}"/>
              </a:ext>
            </a:extLst>
          </p:cNvPr>
          <p:cNvGrpSpPr/>
          <p:nvPr/>
        </p:nvGrpSpPr>
        <p:grpSpPr>
          <a:xfrm>
            <a:off x="5003800" y="1362606"/>
            <a:ext cx="303372" cy="303372"/>
            <a:chOff x="6026150" y="-3175"/>
            <a:chExt cx="992188" cy="992188"/>
          </a:xfrm>
          <a:solidFill>
            <a:srgbClr val="71EEEE"/>
          </a:solidFill>
          <a:effectLst>
            <a:outerShdw blurRad="101600" dist="38100" algn="ctr" rotWithShape="0">
              <a:srgbClr val="71EEEE">
                <a:alpha val="40000"/>
              </a:srgbClr>
            </a:outerShdw>
          </a:effectLst>
        </p:grpSpPr>
        <p:sp>
          <p:nvSpPr>
            <p:cNvPr id="61" name="Rectangle 13">
              <a:extLst>
                <a:ext uri="{FF2B5EF4-FFF2-40B4-BE49-F238E27FC236}">
                  <a16:creationId xmlns:a16="http://schemas.microsoft.com/office/drawing/2014/main" xmlns="" id="{374E8C0C-AE23-448D-85FE-F8D776A422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9538" y="17463"/>
              <a:ext cx="55880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14">
              <a:extLst>
                <a:ext uri="{FF2B5EF4-FFF2-40B4-BE49-F238E27FC236}">
                  <a16:creationId xmlns:a16="http://schemas.microsoft.com/office/drawing/2014/main" xmlns="" id="{60C35EF4-3010-4EA0-8CEF-B1F4FA0658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6788" y="430213"/>
              <a:ext cx="15875" cy="558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">
              <a:extLst>
                <a:ext uri="{FF2B5EF4-FFF2-40B4-BE49-F238E27FC236}">
                  <a16:creationId xmlns:a16="http://schemas.microsoft.com/office/drawing/2014/main" xmlns="" id="{97CE8CF1-424D-45AC-8688-885E07F61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6150" y="-3175"/>
              <a:ext cx="419100" cy="419100"/>
            </a:xfrm>
            <a:custGeom>
              <a:avLst/>
              <a:gdLst>
                <a:gd name="T0" fmla="*/ 32 w 264"/>
                <a:gd name="T1" fmla="*/ 32 h 264"/>
                <a:gd name="T2" fmla="*/ 264 w 264"/>
                <a:gd name="T3" fmla="*/ 32 h 264"/>
                <a:gd name="T4" fmla="*/ 264 w 264"/>
                <a:gd name="T5" fmla="*/ 0 h 264"/>
                <a:gd name="T6" fmla="*/ 0 w 264"/>
                <a:gd name="T7" fmla="*/ 0 h 264"/>
                <a:gd name="T8" fmla="*/ 0 w 264"/>
                <a:gd name="T9" fmla="*/ 264 h 264"/>
                <a:gd name="T10" fmla="*/ 32 w 264"/>
                <a:gd name="T11" fmla="*/ 264 h 264"/>
                <a:gd name="T12" fmla="*/ 32 w 264"/>
                <a:gd name="T13" fmla="*/ 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264">
                  <a:moveTo>
                    <a:pt x="32" y="32"/>
                  </a:moveTo>
                  <a:lnTo>
                    <a:pt x="264" y="32"/>
                  </a:lnTo>
                  <a:lnTo>
                    <a:pt x="264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32" y="2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603C9744-04DF-4029-BEE0-CD3F80E2EFE8}"/>
              </a:ext>
            </a:extLst>
          </p:cNvPr>
          <p:cNvGrpSpPr/>
          <p:nvPr/>
        </p:nvGrpSpPr>
        <p:grpSpPr>
          <a:xfrm>
            <a:off x="11174811" y="6221685"/>
            <a:ext cx="300462" cy="301432"/>
            <a:chOff x="7319963" y="1292225"/>
            <a:chExt cx="982663" cy="985838"/>
          </a:xfrm>
          <a:solidFill>
            <a:srgbClr val="71EEEE"/>
          </a:solidFill>
          <a:effectLst>
            <a:outerShdw blurRad="101600" dist="38100" algn="ctr" rotWithShape="0">
              <a:srgbClr val="71EEEE">
                <a:alpha val="40000"/>
              </a:srgbClr>
            </a:outerShdw>
          </a:effectLst>
        </p:grpSpPr>
        <p:sp>
          <p:nvSpPr>
            <p:cNvPr id="52" name="Freeform 22">
              <a:extLst>
                <a:ext uri="{FF2B5EF4-FFF2-40B4-BE49-F238E27FC236}">
                  <a16:creationId xmlns:a16="http://schemas.microsoft.com/office/drawing/2014/main" xmlns="" id="{48919B24-37B0-420E-9B3F-7CF6A7944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5113" y="1858963"/>
              <a:ext cx="417513" cy="419100"/>
            </a:xfrm>
            <a:custGeom>
              <a:avLst/>
              <a:gdLst>
                <a:gd name="T0" fmla="*/ 231 w 263"/>
                <a:gd name="T1" fmla="*/ 232 h 264"/>
                <a:gd name="T2" fmla="*/ 0 w 263"/>
                <a:gd name="T3" fmla="*/ 232 h 264"/>
                <a:gd name="T4" fmla="*/ 0 w 263"/>
                <a:gd name="T5" fmla="*/ 264 h 264"/>
                <a:gd name="T6" fmla="*/ 263 w 263"/>
                <a:gd name="T7" fmla="*/ 264 h 264"/>
                <a:gd name="T8" fmla="*/ 263 w 263"/>
                <a:gd name="T9" fmla="*/ 0 h 264"/>
                <a:gd name="T10" fmla="*/ 231 w 263"/>
                <a:gd name="T11" fmla="*/ 0 h 264"/>
                <a:gd name="T12" fmla="*/ 231 w 263"/>
                <a:gd name="T13" fmla="*/ 2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264">
                  <a:moveTo>
                    <a:pt x="231" y="232"/>
                  </a:moveTo>
                  <a:lnTo>
                    <a:pt x="0" y="232"/>
                  </a:lnTo>
                  <a:lnTo>
                    <a:pt x="0" y="264"/>
                  </a:lnTo>
                  <a:lnTo>
                    <a:pt x="263" y="264"/>
                  </a:lnTo>
                  <a:lnTo>
                    <a:pt x="263" y="0"/>
                  </a:lnTo>
                  <a:lnTo>
                    <a:pt x="231" y="0"/>
                  </a:lnTo>
                  <a:lnTo>
                    <a:pt x="2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23">
              <a:extLst>
                <a:ext uri="{FF2B5EF4-FFF2-40B4-BE49-F238E27FC236}">
                  <a16:creationId xmlns:a16="http://schemas.microsoft.com/office/drawing/2014/main" xmlns="" id="{EAC98E57-B361-45DB-BC87-40807CEE18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2463" y="1292225"/>
              <a:ext cx="17463" cy="555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24">
              <a:extLst>
                <a:ext uri="{FF2B5EF4-FFF2-40B4-BE49-F238E27FC236}">
                  <a16:creationId xmlns:a16="http://schemas.microsoft.com/office/drawing/2014/main" xmlns="" id="{FC0A9160-8F90-472C-8AE1-E598A4CBC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9963" y="2247900"/>
              <a:ext cx="55562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CB23951-138F-4711-A094-3E2A0942F505}"/>
              </a:ext>
            </a:extLst>
          </p:cNvPr>
          <p:cNvCxnSpPr>
            <a:cxnSpLocks/>
          </p:cNvCxnSpPr>
          <p:nvPr/>
        </p:nvCxnSpPr>
        <p:spPr>
          <a:xfrm flipH="1">
            <a:off x="4391097" y="4992425"/>
            <a:ext cx="926787" cy="893900"/>
          </a:xfrm>
          <a:prstGeom prst="line">
            <a:avLst/>
          </a:prstGeom>
          <a:noFill/>
          <a:ln>
            <a:gradFill flip="none" rotWithShape="1">
              <a:gsLst>
                <a:gs pos="21000">
                  <a:srgbClr val="3C96C7"/>
                </a:gs>
                <a:gs pos="72000">
                  <a:srgbClr val="4BFFEE"/>
                </a:gs>
              </a:gsLst>
              <a:lin ang="0" scaled="1"/>
              <a:tileRect/>
            </a:gradFill>
          </a:ln>
          <a:effectLst>
            <a:outerShdw blurRad="50800" dist="38100" dir="5400000" sx="107000" sy="107000" algn="t" rotWithShape="0">
              <a:srgbClr val="06162D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DD938AAB-4ED7-45D1-AC82-A5D6AC6D50CA}"/>
              </a:ext>
            </a:extLst>
          </p:cNvPr>
          <p:cNvCxnSpPr>
            <a:cxnSpLocks/>
          </p:cNvCxnSpPr>
          <p:nvPr/>
        </p:nvCxnSpPr>
        <p:spPr>
          <a:xfrm flipH="1">
            <a:off x="3927703" y="5702719"/>
            <a:ext cx="926787" cy="893900"/>
          </a:xfrm>
          <a:prstGeom prst="line">
            <a:avLst/>
          </a:prstGeom>
          <a:noFill/>
          <a:ln>
            <a:gradFill flip="none" rotWithShape="1">
              <a:gsLst>
                <a:gs pos="21000">
                  <a:srgbClr val="3C96C7"/>
                </a:gs>
                <a:gs pos="72000">
                  <a:srgbClr val="4BFFEE"/>
                </a:gs>
              </a:gsLst>
              <a:lin ang="0" scaled="1"/>
              <a:tileRect/>
            </a:gradFill>
          </a:ln>
          <a:effectLst>
            <a:outerShdw blurRad="50800" dist="38100" dir="5400000" sx="107000" sy="107000" algn="t" rotWithShape="0">
              <a:srgbClr val="06162D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DF54B89-706B-4370-9674-186B9F77FF48}"/>
              </a:ext>
            </a:extLst>
          </p:cNvPr>
          <p:cNvGrpSpPr/>
          <p:nvPr/>
        </p:nvGrpSpPr>
        <p:grpSpPr>
          <a:xfrm>
            <a:off x="10716352" y="1532562"/>
            <a:ext cx="1390181" cy="1604194"/>
            <a:chOff x="3927703" y="5195625"/>
            <a:chExt cx="1390181" cy="1604194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21867F7A-0800-4D5B-90B2-545692FC86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91097" y="5195625"/>
              <a:ext cx="926787" cy="893900"/>
            </a:xfrm>
            <a:prstGeom prst="line">
              <a:avLst/>
            </a:prstGeom>
            <a:noFill/>
            <a:ln>
              <a:gradFill flip="none" rotWithShape="1">
                <a:gsLst>
                  <a:gs pos="21000">
                    <a:srgbClr val="3C96C7"/>
                  </a:gs>
                  <a:gs pos="72000">
                    <a:srgbClr val="4BFFEE"/>
                  </a:gs>
                </a:gsLst>
                <a:lin ang="0" scaled="1"/>
                <a:tileRect/>
              </a:gradFill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DC9A98A8-6685-42D7-8911-7B02D41DD9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27703" y="5905919"/>
              <a:ext cx="926787" cy="893900"/>
            </a:xfrm>
            <a:prstGeom prst="line">
              <a:avLst/>
            </a:prstGeom>
            <a:noFill/>
            <a:ln>
              <a:gradFill flip="none" rotWithShape="1">
                <a:gsLst>
                  <a:gs pos="21000">
                    <a:srgbClr val="3C96C7"/>
                  </a:gs>
                  <a:gs pos="72000">
                    <a:srgbClr val="4BFFEE"/>
                  </a:gs>
                </a:gsLst>
                <a:lin ang="0" scaled="1"/>
                <a:tileRect/>
              </a:gradFill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7686263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C651990-654C-4FD2-9B55-BE2005FEB358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81AE56A6-A01D-4D3E-AF73-C1152BD66DFC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BC1805CF-A6F7-43B6-BA67-31F5CF026C59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6BF98160-2B5D-4CC7-B842-F33E3D47A004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6E7D57AF-F839-420D-BD59-F35C89F7E942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C27C909-E0C9-4586-B24B-F114327EF87F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40541CDF-4E36-485D-95E1-90F027EB4DA6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BA45D621-A58B-4420-BB3C-C2B59C756CC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5CB3DAB-CE5A-40D5-9BD0-FFBB4C455BA5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57F1DE2-5087-4E9A-AEBB-2F4CD7628BEA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xmlns="" id="{2481D48D-6E5B-432F-AE40-54B5F5E3E3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演示交易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平台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CA090087-59CA-442B-96BC-2AC81E212960}"/>
              </a:ext>
            </a:extLst>
          </p:cNvPr>
          <p:cNvSpPr/>
          <p:nvPr/>
        </p:nvSpPr>
        <p:spPr>
          <a:xfrm>
            <a:off x="1100214" y="4357651"/>
            <a:ext cx="1965527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133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清晰的演示向导：独创的结构化目录、过渡页、标题页及精美图表相互衔接，让观众身在其中，却能一目了然。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59986C7-B435-4326-B183-9A4CD89473D8}"/>
              </a:ext>
            </a:extLst>
          </p:cNvPr>
          <p:cNvSpPr/>
          <p:nvPr/>
        </p:nvSpPr>
        <p:spPr>
          <a:xfrm>
            <a:off x="3776381" y="4357651"/>
            <a:ext cx="1998431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133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美观的定制设计：专业平面设计师量身制作，美观、大方、创新，带观众进入美妙的视觉意境。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1923E18-F188-46D8-B4FE-BF62DA04E862}"/>
              </a:ext>
            </a:extLst>
          </p:cNvPr>
          <p:cNvSpPr/>
          <p:nvPr/>
        </p:nvSpPr>
        <p:spPr>
          <a:xfrm>
            <a:off x="9136198" y="4357651"/>
            <a:ext cx="1982733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133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创意的动画效果：原创片头动画、标题动画、强调动画、场景动画，体现多媒体可视化沟通效果。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B508849-4AE8-418C-BF91-72E13B3E3BD9}"/>
              </a:ext>
            </a:extLst>
          </p:cNvPr>
          <p:cNvSpPr/>
          <p:nvPr/>
        </p:nvSpPr>
        <p:spPr>
          <a:xfrm>
            <a:off x="6485452" y="4357651"/>
            <a:ext cx="1940107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133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有效的内容展现：专业策划师根据要求进行结构、文案创作，精准、高效表达演示内容。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EFE6486-C897-4174-B859-A64B71ADD8D6}"/>
              </a:ext>
            </a:extLst>
          </p:cNvPr>
          <p:cNvGrpSpPr/>
          <p:nvPr/>
        </p:nvGrpSpPr>
        <p:grpSpPr>
          <a:xfrm>
            <a:off x="1217804" y="2450277"/>
            <a:ext cx="1743263" cy="1736492"/>
            <a:chOff x="1029324" y="2716977"/>
            <a:chExt cx="1743263" cy="1736492"/>
          </a:xfrm>
        </p:grpSpPr>
        <p:sp>
          <p:nvSpPr>
            <p:cNvPr id="19" name="Shape 1282">
              <a:extLst>
                <a:ext uri="{FF2B5EF4-FFF2-40B4-BE49-F238E27FC236}">
                  <a16:creationId xmlns:a16="http://schemas.microsoft.com/office/drawing/2014/main" xmlns="" id="{6C0D7224-DC59-428C-993D-9FF89B681E9C}"/>
                </a:ext>
              </a:extLst>
            </p:cNvPr>
            <p:cNvSpPr/>
            <p:nvPr/>
          </p:nvSpPr>
          <p:spPr>
            <a:xfrm>
              <a:off x="1710862" y="3341693"/>
              <a:ext cx="387394" cy="53270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60000"/>
                  </a:moveTo>
                  <a:cubicBezTo>
                    <a:pt x="47572" y="60000"/>
                    <a:pt x="37500" y="52672"/>
                    <a:pt x="37500" y="43638"/>
                  </a:cubicBezTo>
                  <a:cubicBezTo>
                    <a:pt x="37500" y="34600"/>
                    <a:pt x="47572" y="27272"/>
                    <a:pt x="60000" y="27272"/>
                  </a:cubicBezTo>
                  <a:cubicBezTo>
                    <a:pt x="72427" y="27272"/>
                    <a:pt x="82500" y="34600"/>
                    <a:pt x="82500" y="43638"/>
                  </a:cubicBezTo>
                  <a:cubicBezTo>
                    <a:pt x="82500" y="52672"/>
                    <a:pt x="72427" y="60000"/>
                    <a:pt x="60000" y="60000"/>
                  </a:cubicBezTo>
                  <a:moveTo>
                    <a:pt x="60000" y="21816"/>
                  </a:moveTo>
                  <a:cubicBezTo>
                    <a:pt x="43427" y="21816"/>
                    <a:pt x="30000" y="31588"/>
                    <a:pt x="30000" y="43638"/>
                  </a:cubicBezTo>
                  <a:cubicBezTo>
                    <a:pt x="30000" y="55683"/>
                    <a:pt x="43427" y="65455"/>
                    <a:pt x="60000" y="65455"/>
                  </a:cubicBezTo>
                  <a:cubicBezTo>
                    <a:pt x="76572" y="65455"/>
                    <a:pt x="90000" y="55683"/>
                    <a:pt x="90000" y="43638"/>
                  </a:cubicBezTo>
                  <a:cubicBezTo>
                    <a:pt x="90000" y="31588"/>
                    <a:pt x="76572" y="21816"/>
                    <a:pt x="60000" y="21816"/>
                  </a:cubicBezTo>
                  <a:moveTo>
                    <a:pt x="60000" y="111816"/>
                  </a:moveTo>
                  <a:cubicBezTo>
                    <a:pt x="60000" y="111816"/>
                    <a:pt x="7500" y="76361"/>
                    <a:pt x="7500" y="43638"/>
                  </a:cubicBezTo>
                  <a:cubicBezTo>
                    <a:pt x="7500" y="22550"/>
                    <a:pt x="31005" y="5455"/>
                    <a:pt x="60000" y="5455"/>
                  </a:cubicBezTo>
                  <a:cubicBezTo>
                    <a:pt x="88994" y="5455"/>
                    <a:pt x="112500" y="22550"/>
                    <a:pt x="112500" y="43638"/>
                  </a:cubicBezTo>
                  <a:cubicBezTo>
                    <a:pt x="112500" y="76361"/>
                    <a:pt x="60000" y="111816"/>
                    <a:pt x="60000" y="111816"/>
                  </a:cubicBezTo>
                  <a:moveTo>
                    <a:pt x="60000" y="0"/>
                  </a:moveTo>
                  <a:cubicBezTo>
                    <a:pt x="26866" y="0"/>
                    <a:pt x="0" y="19538"/>
                    <a:pt x="0" y="43638"/>
                  </a:cubicBezTo>
                  <a:cubicBezTo>
                    <a:pt x="0" y="79088"/>
                    <a:pt x="60000" y="120000"/>
                    <a:pt x="60000" y="120000"/>
                  </a:cubicBezTo>
                  <a:cubicBezTo>
                    <a:pt x="60000" y="120000"/>
                    <a:pt x="120000" y="79088"/>
                    <a:pt x="120000" y="43638"/>
                  </a:cubicBezTo>
                  <a:cubicBezTo>
                    <a:pt x="120000" y="19538"/>
                    <a:pt x="93133" y="0"/>
                    <a:pt x="60000" y="0"/>
                  </a:cubicBezTo>
                </a:path>
              </a:pathLst>
            </a:custGeom>
            <a:solidFill>
              <a:srgbClr val="4BFFEE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rgbClr val="0E0E0E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B654E71C-3E56-46DF-A846-257E3790E2A6}"/>
                </a:ext>
              </a:extLst>
            </p:cNvPr>
            <p:cNvGrpSpPr/>
            <p:nvPr/>
          </p:nvGrpSpPr>
          <p:grpSpPr>
            <a:xfrm>
              <a:off x="1029324" y="2716977"/>
              <a:ext cx="1743263" cy="1736492"/>
              <a:chOff x="1029324" y="2716977"/>
              <a:chExt cx="1743263" cy="1736492"/>
            </a:xfrm>
          </p:grpSpPr>
          <p:sp>
            <p:nvSpPr>
              <p:cNvPr id="15" name="Shape 1278">
                <a:extLst>
                  <a:ext uri="{FF2B5EF4-FFF2-40B4-BE49-F238E27FC236}">
                    <a16:creationId xmlns:a16="http://schemas.microsoft.com/office/drawing/2014/main" xmlns="" id="{8DA8EBB0-CBF1-4C21-BE55-B4F0C8DE76B0}"/>
                  </a:ext>
                </a:extLst>
              </p:cNvPr>
              <p:cNvSpPr/>
              <p:nvPr/>
            </p:nvSpPr>
            <p:spPr>
              <a:xfrm rot="16200000">
                <a:off x="1026252" y="2867681"/>
                <a:ext cx="1736492" cy="1435083"/>
              </a:xfrm>
              <a:prstGeom prst="hexagon">
                <a:avLst>
                  <a:gd name="adj" fmla="val 25000"/>
                  <a:gd name="vf" fmla="val 115470"/>
                </a:avLst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Montserrat" panose="02000505000000020004"/>
                </a:endParaRPr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743C8999-DF69-494F-9EBC-C9B44C51866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51493" y="2931780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187BA15B-E618-4BDF-A72B-D6F5051B56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9324" y="3928556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129E93E1-AAE9-4CEF-AC19-25954AEBF6BB}"/>
              </a:ext>
            </a:extLst>
          </p:cNvPr>
          <p:cNvGrpSpPr/>
          <p:nvPr/>
        </p:nvGrpSpPr>
        <p:grpSpPr>
          <a:xfrm>
            <a:off x="3888847" y="2450277"/>
            <a:ext cx="1743263" cy="1736492"/>
            <a:chOff x="3812717" y="2716977"/>
            <a:chExt cx="1743263" cy="1736492"/>
          </a:xfrm>
        </p:grpSpPr>
        <p:sp>
          <p:nvSpPr>
            <p:cNvPr id="20" name="Shape 1283">
              <a:extLst>
                <a:ext uri="{FF2B5EF4-FFF2-40B4-BE49-F238E27FC236}">
                  <a16:creationId xmlns:a16="http://schemas.microsoft.com/office/drawing/2014/main" xmlns="" id="{15E08B91-9419-414E-A902-5EA091611CBD}"/>
                </a:ext>
              </a:extLst>
            </p:cNvPr>
            <p:cNvSpPr/>
            <p:nvPr/>
          </p:nvSpPr>
          <p:spPr>
            <a:xfrm>
              <a:off x="4409011" y="3341693"/>
              <a:ext cx="532705" cy="53270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1927" y="38983"/>
                  </a:moveTo>
                  <a:cubicBezTo>
                    <a:pt x="61433" y="38483"/>
                    <a:pt x="60750" y="38183"/>
                    <a:pt x="60000" y="38183"/>
                  </a:cubicBezTo>
                  <a:cubicBezTo>
                    <a:pt x="59250" y="38183"/>
                    <a:pt x="58566" y="38483"/>
                    <a:pt x="58072" y="38983"/>
                  </a:cubicBezTo>
                  <a:lnTo>
                    <a:pt x="28072" y="66255"/>
                  </a:lnTo>
                  <a:cubicBezTo>
                    <a:pt x="27577" y="66750"/>
                    <a:pt x="27272" y="67433"/>
                    <a:pt x="27272" y="68183"/>
                  </a:cubicBezTo>
                  <a:cubicBezTo>
                    <a:pt x="27272" y="69688"/>
                    <a:pt x="28494" y="70911"/>
                    <a:pt x="30000" y="70911"/>
                  </a:cubicBezTo>
                  <a:cubicBezTo>
                    <a:pt x="30750" y="70911"/>
                    <a:pt x="31433" y="70605"/>
                    <a:pt x="31927" y="70111"/>
                  </a:cubicBezTo>
                  <a:lnTo>
                    <a:pt x="60000" y="44588"/>
                  </a:lnTo>
                  <a:lnTo>
                    <a:pt x="88072" y="70111"/>
                  </a:lnTo>
                  <a:cubicBezTo>
                    <a:pt x="88566" y="70605"/>
                    <a:pt x="89250" y="70911"/>
                    <a:pt x="90000" y="70911"/>
                  </a:cubicBezTo>
                  <a:cubicBezTo>
                    <a:pt x="91505" y="70911"/>
                    <a:pt x="92727" y="69688"/>
                    <a:pt x="92727" y="68183"/>
                  </a:cubicBezTo>
                  <a:cubicBezTo>
                    <a:pt x="92727" y="67433"/>
                    <a:pt x="92422" y="66750"/>
                    <a:pt x="91927" y="66255"/>
                  </a:cubicBezTo>
                  <a:cubicBezTo>
                    <a:pt x="91927" y="66255"/>
                    <a:pt x="61927" y="38983"/>
                    <a:pt x="61927" y="38983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2"/>
                    <a:pt x="29872" y="5455"/>
                    <a:pt x="60000" y="5455"/>
                  </a:cubicBezTo>
                  <a:cubicBezTo>
                    <a:pt x="90122" y="5455"/>
                    <a:pt x="114544" y="29872"/>
                    <a:pt x="114544" y="60000"/>
                  </a:cubicBezTo>
                  <a:cubicBezTo>
                    <a:pt x="114544" y="90127"/>
                    <a:pt x="90122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3" y="120000"/>
                    <a:pt x="120000" y="93138"/>
                    <a:pt x="120000" y="60000"/>
                  </a:cubicBezTo>
                  <a:cubicBezTo>
                    <a:pt x="120000" y="26861"/>
                    <a:pt x="93133" y="0"/>
                    <a:pt x="60000" y="0"/>
                  </a:cubicBezTo>
                </a:path>
              </a:pathLst>
            </a:custGeom>
            <a:solidFill>
              <a:srgbClr val="4BFFEE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rgbClr val="0E0E0E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3D76C877-EB1C-4B9F-9D0F-8E1D9247A2F1}"/>
                </a:ext>
              </a:extLst>
            </p:cNvPr>
            <p:cNvGrpSpPr/>
            <p:nvPr/>
          </p:nvGrpSpPr>
          <p:grpSpPr>
            <a:xfrm>
              <a:off x="3812717" y="2716977"/>
              <a:ext cx="1743263" cy="1736492"/>
              <a:chOff x="1029324" y="2716977"/>
              <a:chExt cx="1743263" cy="1736492"/>
            </a:xfrm>
          </p:grpSpPr>
          <p:sp>
            <p:nvSpPr>
              <p:cNvPr id="37" name="Shape 1278">
                <a:extLst>
                  <a:ext uri="{FF2B5EF4-FFF2-40B4-BE49-F238E27FC236}">
                    <a16:creationId xmlns:a16="http://schemas.microsoft.com/office/drawing/2014/main" xmlns="" id="{881A68DB-6D39-42EC-958B-34A13B67723F}"/>
                  </a:ext>
                </a:extLst>
              </p:cNvPr>
              <p:cNvSpPr/>
              <p:nvPr/>
            </p:nvSpPr>
            <p:spPr>
              <a:xfrm rot="16200000">
                <a:off x="1026252" y="2867681"/>
                <a:ext cx="1736492" cy="1435083"/>
              </a:xfrm>
              <a:prstGeom prst="hexagon">
                <a:avLst>
                  <a:gd name="adj" fmla="val 25000"/>
                  <a:gd name="vf" fmla="val 115470"/>
                </a:avLst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Montserrat" panose="02000505000000020004"/>
                </a:endParaRP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42A47667-08CF-495B-A2FC-977FF57BB3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51493" y="2931780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483F9C2F-12DE-4232-8D7C-F5C9BBC25F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9324" y="3928556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40F638A7-9E8F-4476-BD41-67955402C433}"/>
              </a:ext>
            </a:extLst>
          </p:cNvPr>
          <p:cNvGrpSpPr/>
          <p:nvPr/>
        </p:nvGrpSpPr>
        <p:grpSpPr>
          <a:xfrm>
            <a:off x="6559890" y="2450277"/>
            <a:ext cx="1743263" cy="1736492"/>
            <a:chOff x="6596110" y="2716977"/>
            <a:chExt cx="1743263" cy="1736492"/>
          </a:xfrm>
        </p:grpSpPr>
        <p:sp>
          <p:nvSpPr>
            <p:cNvPr id="21" name="Shape 1284">
              <a:extLst>
                <a:ext uri="{FF2B5EF4-FFF2-40B4-BE49-F238E27FC236}">
                  <a16:creationId xmlns:a16="http://schemas.microsoft.com/office/drawing/2014/main" xmlns="" id="{24D719E4-5ACD-4380-9A7F-A8B6A488E4EB}"/>
                </a:ext>
              </a:extLst>
            </p:cNvPr>
            <p:cNvSpPr/>
            <p:nvPr/>
          </p:nvSpPr>
          <p:spPr>
            <a:xfrm>
              <a:off x="7254858" y="3341693"/>
              <a:ext cx="435780" cy="53270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3333" y="65455"/>
                  </a:moveTo>
                  <a:lnTo>
                    <a:pt x="53333" y="60000"/>
                  </a:lnTo>
                  <a:lnTo>
                    <a:pt x="63333" y="60000"/>
                  </a:lnTo>
                  <a:cubicBezTo>
                    <a:pt x="65177" y="60000"/>
                    <a:pt x="66666" y="58777"/>
                    <a:pt x="66666" y="57272"/>
                  </a:cubicBezTo>
                  <a:lnTo>
                    <a:pt x="66666" y="16361"/>
                  </a:lnTo>
                  <a:lnTo>
                    <a:pt x="110777" y="16361"/>
                  </a:lnTo>
                  <a:lnTo>
                    <a:pt x="93811" y="39505"/>
                  </a:lnTo>
                  <a:lnTo>
                    <a:pt x="93855" y="39527"/>
                  </a:lnTo>
                  <a:cubicBezTo>
                    <a:pt x="93555" y="39938"/>
                    <a:pt x="93333" y="40400"/>
                    <a:pt x="93333" y="40911"/>
                  </a:cubicBezTo>
                  <a:cubicBezTo>
                    <a:pt x="93333" y="41427"/>
                    <a:pt x="93555" y="41877"/>
                    <a:pt x="93855" y="42288"/>
                  </a:cubicBezTo>
                  <a:lnTo>
                    <a:pt x="93811" y="42311"/>
                  </a:lnTo>
                  <a:lnTo>
                    <a:pt x="110777" y="65455"/>
                  </a:lnTo>
                  <a:cubicBezTo>
                    <a:pt x="110777" y="65455"/>
                    <a:pt x="53333" y="65455"/>
                    <a:pt x="53333" y="65455"/>
                  </a:cubicBezTo>
                  <a:close/>
                  <a:moveTo>
                    <a:pt x="6666" y="5455"/>
                  </a:moveTo>
                  <a:lnTo>
                    <a:pt x="60000" y="5455"/>
                  </a:lnTo>
                  <a:lnTo>
                    <a:pt x="60000" y="54544"/>
                  </a:lnTo>
                  <a:lnTo>
                    <a:pt x="6666" y="54544"/>
                  </a:lnTo>
                  <a:cubicBezTo>
                    <a:pt x="6666" y="54544"/>
                    <a:pt x="6666" y="5455"/>
                    <a:pt x="6666" y="5455"/>
                  </a:cubicBezTo>
                  <a:close/>
                  <a:moveTo>
                    <a:pt x="119522" y="66777"/>
                  </a:moveTo>
                  <a:lnTo>
                    <a:pt x="100555" y="40911"/>
                  </a:lnTo>
                  <a:lnTo>
                    <a:pt x="119522" y="15038"/>
                  </a:lnTo>
                  <a:lnTo>
                    <a:pt x="119477" y="15016"/>
                  </a:lnTo>
                  <a:cubicBezTo>
                    <a:pt x="119777" y="14605"/>
                    <a:pt x="120000" y="14150"/>
                    <a:pt x="120000" y="13638"/>
                  </a:cubicBezTo>
                  <a:cubicBezTo>
                    <a:pt x="120000" y="12127"/>
                    <a:pt x="118511" y="10911"/>
                    <a:pt x="116666" y="10911"/>
                  </a:cubicBezTo>
                  <a:lnTo>
                    <a:pt x="66666" y="10911"/>
                  </a:lnTo>
                  <a:lnTo>
                    <a:pt x="66666" y="2727"/>
                  </a:lnTo>
                  <a:cubicBezTo>
                    <a:pt x="66666" y="1222"/>
                    <a:pt x="65177" y="0"/>
                    <a:pt x="63333" y="0"/>
                  </a:cubicBezTo>
                  <a:lnTo>
                    <a:pt x="3333" y="0"/>
                  </a:lnTo>
                  <a:cubicBezTo>
                    <a:pt x="1488" y="0"/>
                    <a:pt x="0" y="1222"/>
                    <a:pt x="0" y="2727"/>
                  </a:cubicBezTo>
                  <a:lnTo>
                    <a:pt x="0" y="117272"/>
                  </a:lnTo>
                  <a:cubicBezTo>
                    <a:pt x="0" y="118777"/>
                    <a:pt x="1488" y="120000"/>
                    <a:pt x="3333" y="120000"/>
                  </a:cubicBezTo>
                  <a:cubicBezTo>
                    <a:pt x="5177" y="120000"/>
                    <a:pt x="6666" y="118777"/>
                    <a:pt x="6666" y="117272"/>
                  </a:cubicBezTo>
                  <a:lnTo>
                    <a:pt x="6666" y="60000"/>
                  </a:lnTo>
                  <a:lnTo>
                    <a:pt x="46666" y="60000"/>
                  </a:lnTo>
                  <a:lnTo>
                    <a:pt x="46666" y="68183"/>
                  </a:lnTo>
                  <a:cubicBezTo>
                    <a:pt x="46666" y="69688"/>
                    <a:pt x="48155" y="70911"/>
                    <a:pt x="50000" y="70911"/>
                  </a:cubicBezTo>
                  <a:lnTo>
                    <a:pt x="116666" y="70911"/>
                  </a:lnTo>
                  <a:cubicBezTo>
                    <a:pt x="118511" y="70911"/>
                    <a:pt x="120000" y="69688"/>
                    <a:pt x="120000" y="68183"/>
                  </a:cubicBezTo>
                  <a:cubicBezTo>
                    <a:pt x="120000" y="67672"/>
                    <a:pt x="119777" y="67211"/>
                    <a:pt x="119477" y="66800"/>
                  </a:cubicBezTo>
                  <a:cubicBezTo>
                    <a:pt x="119477" y="66800"/>
                    <a:pt x="119522" y="66777"/>
                    <a:pt x="119522" y="66777"/>
                  </a:cubicBezTo>
                  <a:close/>
                </a:path>
              </a:pathLst>
            </a:custGeom>
            <a:solidFill>
              <a:srgbClr val="4BFFEE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rgbClr val="0E0E0E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37E8CD24-96A9-4596-A55A-F8EE7DC2263E}"/>
                </a:ext>
              </a:extLst>
            </p:cNvPr>
            <p:cNvGrpSpPr/>
            <p:nvPr/>
          </p:nvGrpSpPr>
          <p:grpSpPr>
            <a:xfrm>
              <a:off x="6596110" y="2716977"/>
              <a:ext cx="1743263" cy="1736492"/>
              <a:chOff x="1029324" y="2716977"/>
              <a:chExt cx="1743263" cy="1736492"/>
            </a:xfrm>
          </p:grpSpPr>
          <p:sp>
            <p:nvSpPr>
              <p:cNvPr id="41" name="Shape 1278">
                <a:extLst>
                  <a:ext uri="{FF2B5EF4-FFF2-40B4-BE49-F238E27FC236}">
                    <a16:creationId xmlns:a16="http://schemas.microsoft.com/office/drawing/2014/main" xmlns="" id="{8C25ADE9-452A-4D5E-9CB5-F464333DA657}"/>
                  </a:ext>
                </a:extLst>
              </p:cNvPr>
              <p:cNvSpPr/>
              <p:nvPr/>
            </p:nvSpPr>
            <p:spPr>
              <a:xfrm rot="16200000">
                <a:off x="1026252" y="2867681"/>
                <a:ext cx="1736492" cy="1435083"/>
              </a:xfrm>
              <a:prstGeom prst="hexagon">
                <a:avLst>
                  <a:gd name="adj" fmla="val 25000"/>
                  <a:gd name="vf" fmla="val 115470"/>
                </a:avLst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Montserrat" panose="02000505000000020004"/>
                </a:endParaRPr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8650CA93-30A9-4B79-8913-96EC6ED15C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51493" y="2931780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F861EBCB-5958-433C-B3C5-AB3C2B54BD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9324" y="3928556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9CB1B726-EA92-4498-A4FA-25D95817F83F}"/>
              </a:ext>
            </a:extLst>
          </p:cNvPr>
          <p:cNvGrpSpPr/>
          <p:nvPr/>
        </p:nvGrpSpPr>
        <p:grpSpPr>
          <a:xfrm>
            <a:off x="9230933" y="2450277"/>
            <a:ext cx="1743263" cy="1736492"/>
            <a:chOff x="9379503" y="2716977"/>
            <a:chExt cx="1743263" cy="1736492"/>
          </a:xfrm>
        </p:grpSpPr>
        <p:sp>
          <p:nvSpPr>
            <p:cNvPr id="26" name="Shape 1289">
              <a:extLst>
                <a:ext uri="{FF2B5EF4-FFF2-40B4-BE49-F238E27FC236}">
                  <a16:creationId xmlns:a16="http://schemas.microsoft.com/office/drawing/2014/main" xmlns="" id="{EFBA9B0B-1222-4BDA-827B-9CC31493EA30}"/>
                </a:ext>
              </a:extLst>
            </p:cNvPr>
            <p:cNvSpPr/>
            <p:nvPr/>
          </p:nvSpPr>
          <p:spPr>
            <a:xfrm>
              <a:off x="10010784" y="3342694"/>
              <a:ext cx="530702" cy="53070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403" y="0"/>
                  </a:moveTo>
                  <a:lnTo>
                    <a:pt x="0" y="60398"/>
                  </a:lnTo>
                  <a:lnTo>
                    <a:pt x="17900" y="60398"/>
                  </a:lnTo>
                  <a:lnTo>
                    <a:pt x="17900" y="119867"/>
                  </a:lnTo>
                  <a:lnTo>
                    <a:pt x="41635" y="119867"/>
                  </a:lnTo>
                  <a:lnTo>
                    <a:pt x="41635" y="88141"/>
                  </a:lnTo>
                  <a:lnTo>
                    <a:pt x="73325" y="88141"/>
                  </a:lnTo>
                  <a:lnTo>
                    <a:pt x="73325" y="119867"/>
                  </a:lnTo>
                  <a:lnTo>
                    <a:pt x="97060" y="119867"/>
                  </a:lnTo>
                  <a:lnTo>
                    <a:pt x="97060" y="60398"/>
                  </a:lnTo>
                  <a:lnTo>
                    <a:pt x="119867" y="60398"/>
                  </a:lnTo>
                  <a:lnTo>
                    <a:pt x="59403" y="0"/>
                  </a:lnTo>
                </a:path>
              </a:pathLst>
            </a:custGeom>
            <a:noFill/>
            <a:ln>
              <a:solidFill>
                <a:srgbClr val="04FBB5"/>
              </a:solidFill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Montserrat" panose="02000505000000020004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5CFF42E9-2CA3-4363-9C01-B12B50906AEC}"/>
                </a:ext>
              </a:extLst>
            </p:cNvPr>
            <p:cNvGrpSpPr/>
            <p:nvPr/>
          </p:nvGrpSpPr>
          <p:grpSpPr>
            <a:xfrm>
              <a:off x="9379503" y="2716977"/>
              <a:ext cx="1743263" cy="1736492"/>
              <a:chOff x="1029324" y="2716977"/>
              <a:chExt cx="1743263" cy="1736492"/>
            </a:xfrm>
          </p:grpSpPr>
          <p:sp>
            <p:nvSpPr>
              <p:cNvPr id="45" name="Shape 1278">
                <a:extLst>
                  <a:ext uri="{FF2B5EF4-FFF2-40B4-BE49-F238E27FC236}">
                    <a16:creationId xmlns:a16="http://schemas.microsoft.com/office/drawing/2014/main" xmlns="" id="{206168B5-0545-4F33-88D8-1B1D1322D8B1}"/>
                  </a:ext>
                </a:extLst>
              </p:cNvPr>
              <p:cNvSpPr/>
              <p:nvPr/>
            </p:nvSpPr>
            <p:spPr>
              <a:xfrm rot="16200000">
                <a:off x="1026252" y="2867681"/>
                <a:ext cx="1736492" cy="1435083"/>
              </a:xfrm>
              <a:prstGeom prst="hexagon">
                <a:avLst>
                  <a:gd name="adj" fmla="val 25000"/>
                  <a:gd name="vf" fmla="val 115470"/>
                </a:avLst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Montserrat" panose="02000505000000020004"/>
                </a:endParaRPr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7A9837F7-5553-4B45-BA5C-5F7BD45C22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51493" y="2931780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ACBFBB16-532F-460E-9E82-C17D7737AE0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9324" y="3928556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51265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019D8BB-7BB3-452C-86B3-86B9D0F74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12235695" cy="688257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F58C20A-B2BE-4B62-BD8A-0DA4B7471233}"/>
              </a:ext>
            </a:extLst>
          </p:cNvPr>
          <p:cNvSpPr/>
          <p:nvPr/>
        </p:nvSpPr>
        <p:spPr>
          <a:xfrm rot="10800000"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6162D"/>
              </a:gs>
              <a:gs pos="95000">
                <a:srgbClr val="06162D"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2718880C-2C32-4157-91B3-48A6AFA80342}"/>
              </a:ext>
            </a:extLst>
          </p:cNvPr>
          <p:cNvSpPr/>
          <p:nvPr/>
        </p:nvSpPr>
        <p:spPr>
          <a:xfrm>
            <a:off x="1303485" y="3846763"/>
            <a:ext cx="3625810" cy="455782"/>
          </a:xfrm>
          <a:prstGeom prst="rect">
            <a:avLst/>
          </a:prstGeom>
          <a:solidFill>
            <a:srgbClr val="BC121A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BC5DF6D-06DE-4343-9D83-A14E98567CD7}"/>
              </a:ext>
            </a:extLst>
          </p:cNvPr>
          <p:cNvSpPr txBox="1"/>
          <p:nvPr/>
        </p:nvSpPr>
        <p:spPr>
          <a:xfrm rot="16200000">
            <a:off x="-2466744" y="1717312"/>
            <a:ext cx="1954381" cy="2172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1500" kern="1500" spc="150" dirty="0">
                <a:gradFill flip="none" rotWithShape="1">
                  <a:gsLst>
                    <a:gs pos="49000">
                      <a:schemeClr val="bg1">
                        <a:alpha val="55000"/>
                      </a:schemeClr>
                    </a:gs>
                    <a:gs pos="10000">
                      <a:schemeClr val="bg1"/>
                    </a:gs>
                    <a:gs pos="88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04</a:t>
            </a:r>
            <a:endParaRPr lang="zh-CN" altLang="en-US" sz="11500" kern="1500" spc="150" dirty="0">
              <a:gradFill flip="none" rotWithShape="1">
                <a:gsLst>
                  <a:gs pos="49000">
                    <a:schemeClr val="bg1">
                      <a:alpha val="55000"/>
                    </a:schemeClr>
                  </a:gs>
                  <a:gs pos="10000">
                    <a:schemeClr val="bg1"/>
                  </a:gs>
                  <a:gs pos="88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ADA67548-4657-4419-977D-47A7C5DA2E9B}"/>
              </a:ext>
            </a:extLst>
          </p:cNvPr>
          <p:cNvSpPr/>
          <p:nvPr/>
        </p:nvSpPr>
        <p:spPr>
          <a:xfrm>
            <a:off x="1163088" y="3365500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演示行业智库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01E2654-3ED9-44C0-A923-D389A254AE0C}"/>
              </a:ext>
            </a:extLst>
          </p:cNvPr>
          <p:cNvSpPr/>
          <p:nvPr/>
        </p:nvSpPr>
        <p:spPr>
          <a:xfrm rot="16200000">
            <a:off x="-3073562" y="2921170"/>
            <a:ext cx="69071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6000" kern="1500" spc="150" dirty="0">
                <a:gradFill flip="none" rotWithShape="1">
                  <a:gsLst>
                    <a:gs pos="49000">
                      <a:schemeClr val="bg1">
                        <a:alpha val="5000"/>
                      </a:schemeClr>
                    </a:gs>
                    <a:gs pos="0">
                      <a:schemeClr val="bg1">
                        <a:alpha val="25000"/>
                      </a:schemeClr>
                    </a:gs>
                    <a:gs pos="91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ea typeface="Roboto Th" pitchFamily="2" charset="0"/>
                <a:cs typeface="Arial" panose="020B0604020202020204" pitchFamily="34" charset="0"/>
              </a:rPr>
              <a:t>RAPIDESIGN</a:t>
            </a:r>
            <a:endParaRPr lang="zh-CN" altLang="en-US" sz="6000" kern="1500" spc="150" dirty="0">
              <a:gradFill flip="none" rotWithShape="1">
                <a:gsLst>
                  <a:gs pos="49000">
                    <a:schemeClr val="bg1">
                      <a:alpha val="5000"/>
                    </a:schemeClr>
                  </a:gs>
                  <a:gs pos="0">
                    <a:schemeClr val="bg1">
                      <a:alpha val="25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36EC472-9CE5-4E03-996F-1B608AC83397}"/>
              </a:ext>
            </a:extLst>
          </p:cNvPr>
          <p:cNvSpPr txBox="1"/>
          <p:nvPr/>
        </p:nvSpPr>
        <p:spPr>
          <a:xfrm>
            <a:off x="2562102" y="1926261"/>
            <a:ext cx="25008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kern="1500" spc="150" dirty="0">
                <a:gradFill flip="none" rotWithShape="1">
                  <a:gsLst>
                    <a:gs pos="47000">
                      <a:schemeClr val="bg1">
                        <a:alpha val="55000"/>
                      </a:schemeClr>
                    </a:gs>
                    <a:gs pos="2000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04</a:t>
            </a:r>
            <a:endParaRPr lang="zh-CN" altLang="en-US" sz="11500" kern="1500" spc="150" dirty="0">
              <a:gradFill flip="none" rotWithShape="1">
                <a:gsLst>
                  <a:gs pos="47000">
                    <a:schemeClr val="bg1">
                      <a:alpha val="55000"/>
                    </a:schemeClr>
                  </a:gs>
                  <a:gs pos="2000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69160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3E615D7-A7B9-4519-8408-22E3C5AB4C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F58C20A-B2BE-4B62-BD8A-0DA4B7471233}"/>
              </a:ext>
            </a:extLst>
          </p:cNvPr>
          <p:cNvSpPr/>
          <p:nvPr/>
        </p:nvSpPr>
        <p:spPr>
          <a:xfrm rot="10800000">
            <a:off x="0" y="-1"/>
            <a:ext cx="11944350" cy="6858000"/>
          </a:xfrm>
          <a:prstGeom prst="rect">
            <a:avLst/>
          </a:prstGeom>
          <a:gradFill flip="none" rotWithShape="1">
            <a:gsLst>
              <a:gs pos="0">
                <a:srgbClr val="06162D"/>
              </a:gs>
              <a:gs pos="84000">
                <a:srgbClr val="06162D"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2718880C-2C32-4157-91B3-48A6AFA80342}"/>
              </a:ext>
            </a:extLst>
          </p:cNvPr>
          <p:cNvSpPr/>
          <p:nvPr/>
        </p:nvSpPr>
        <p:spPr>
          <a:xfrm>
            <a:off x="1303485" y="3846763"/>
            <a:ext cx="3625810" cy="455782"/>
          </a:xfrm>
          <a:prstGeom prst="rect">
            <a:avLst/>
          </a:prstGeom>
          <a:solidFill>
            <a:srgbClr val="BC121A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BC5DF6D-06DE-4343-9D83-A14E98567CD7}"/>
              </a:ext>
            </a:extLst>
          </p:cNvPr>
          <p:cNvSpPr txBox="1"/>
          <p:nvPr/>
        </p:nvSpPr>
        <p:spPr>
          <a:xfrm rot="16200000">
            <a:off x="-2466744" y="1717312"/>
            <a:ext cx="1954381" cy="2172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1500" kern="1500" spc="150" dirty="0">
                <a:gradFill flip="none" rotWithShape="1">
                  <a:gsLst>
                    <a:gs pos="49000">
                      <a:schemeClr val="bg1">
                        <a:alpha val="55000"/>
                      </a:schemeClr>
                    </a:gs>
                    <a:gs pos="10000">
                      <a:schemeClr val="bg1"/>
                    </a:gs>
                    <a:gs pos="88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04</a:t>
            </a:r>
            <a:endParaRPr lang="zh-CN" altLang="en-US" sz="11500" kern="1500" spc="150" dirty="0">
              <a:gradFill flip="none" rotWithShape="1">
                <a:gsLst>
                  <a:gs pos="49000">
                    <a:schemeClr val="bg1">
                      <a:alpha val="55000"/>
                    </a:schemeClr>
                  </a:gs>
                  <a:gs pos="10000">
                    <a:schemeClr val="bg1"/>
                  </a:gs>
                  <a:gs pos="88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ADA67548-4657-4419-977D-47A7C5DA2E9B}"/>
              </a:ext>
            </a:extLst>
          </p:cNvPr>
          <p:cNvSpPr/>
          <p:nvPr/>
        </p:nvSpPr>
        <p:spPr>
          <a:xfrm>
            <a:off x="1163088" y="3365500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演示方案定制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01E2654-3ED9-44C0-A923-D389A254AE0C}"/>
              </a:ext>
            </a:extLst>
          </p:cNvPr>
          <p:cNvSpPr/>
          <p:nvPr/>
        </p:nvSpPr>
        <p:spPr>
          <a:xfrm rot="16200000">
            <a:off x="-3073562" y="2921170"/>
            <a:ext cx="69071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6000" kern="1500" spc="150" dirty="0">
                <a:gradFill flip="none" rotWithShape="1">
                  <a:gsLst>
                    <a:gs pos="49000">
                      <a:schemeClr val="bg1">
                        <a:alpha val="5000"/>
                      </a:schemeClr>
                    </a:gs>
                    <a:gs pos="0">
                      <a:schemeClr val="bg1">
                        <a:alpha val="25000"/>
                      </a:schemeClr>
                    </a:gs>
                    <a:gs pos="91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ea typeface="Roboto Th" pitchFamily="2" charset="0"/>
                <a:cs typeface="Arial" panose="020B0604020202020204" pitchFamily="34" charset="0"/>
              </a:rPr>
              <a:t>RAPIDESIGN</a:t>
            </a:r>
            <a:endParaRPr lang="zh-CN" altLang="en-US" sz="6000" kern="1500" spc="150" dirty="0">
              <a:gradFill flip="none" rotWithShape="1">
                <a:gsLst>
                  <a:gs pos="49000">
                    <a:schemeClr val="bg1">
                      <a:alpha val="5000"/>
                    </a:schemeClr>
                  </a:gs>
                  <a:gs pos="0">
                    <a:schemeClr val="bg1">
                      <a:alpha val="25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36EC472-9CE5-4E03-996F-1B608AC83397}"/>
              </a:ext>
            </a:extLst>
          </p:cNvPr>
          <p:cNvSpPr txBox="1"/>
          <p:nvPr/>
        </p:nvSpPr>
        <p:spPr>
          <a:xfrm>
            <a:off x="2562102" y="1926261"/>
            <a:ext cx="25008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kern="1500" spc="150" dirty="0">
                <a:gradFill flip="none" rotWithShape="1">
                  <a:gsLst>
                    <a:gs pos="47000">
                      <a:schemeClr val="bg1">
                        <a:alpha val="55000"/>
                      </a:schemeClr>
                    </a:gs>
                    <a:gs pos="2000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01</a:t>
            </a:r>
            <a:endParaRPr lang="zh-CN" altLang="en-US" sz="11500" kern="1500" spc="150" dirty="0">
              <a:gradFill flip="none" rotWithShape="1">
                <a:gsLst>
                  <a:gs pos="47000">
                    <a:schemeClr val="bg1">
                      <a:alpha val="55000"/>
                    </a:schemeClr>
                  </a:gs>
                  <a:gs pos="2000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798693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75304C-6C46-4191-B180-E909BA7BF8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660925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E2A4A19-5091-441A-807E-6F2FEDB1A823}"/>
              </a:ext>
            </a:extLst>
          </p:cNvPr>
          <p:cNvSpPr/>
          <p:nvPr/>
        </p:nvSpPr>
        <p:spPr>
          <a:xfrm>
            <a:off x="6560456" y="1856854"/>
            <a:ext cx="4998975" cy="4384289"/>
          </a:xfrm>
          <a:prstGeom prst="rect">
            <a:avLst/>
          </a:prstGeom>
          <a:solidFill>
            <a:srgbClr val="06162D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6D3588-C2A8-44C8-978B-41EBE60F8DB2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183869C-EF9B-498C-8749-420673DBCF22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5F7D264E-FF98-42B4-B14A-1E0FB58EFA0C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1" name="Freeform 43">
                <a:extLst>
                  <a:ext uri="{FF2B5EF4-FFF2-40B4-BE49-F238E27FC236}">
                    <a16:creationId xmlns:a16="http://schemas.microsoft.com/office/drawing/2014/main" xmlns="" id="{9454FF3B-68E3-4695-B0F2-6076BDB95E8E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44">
                <a:extLst>
                  <a:ext uri="{FF2B5EF4-FFF2-40B4-BE49-F238E27FC236}">
                    <a16:creationId xmlns:a16="http://schemas.microsoft.com/office/drawing/2014/main" xmlns="" id="{4D7D3790-536B-496B-A09A-CE409AE317E2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4D140BD9-8588-4BD7-A7EF-01DB5520998A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9EBCDA0A-CD23-4AC5-B1A2-14ABD8155304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xmlns="" id="{6DAFABCE-54EC-42EF-AF4D-9E0430FA4E4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3C21668-38A0-46D2-82FC-DD463C77791E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310112B-8F8D-4AF3-9365-CA63BA9C7E3D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xmlns="" id="{CFC64143-2CE9-4C87-805E-85D24E483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演示行业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智库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3335626-7090-44B2-B39E-038907743D68}"/>
              </a:ext>
            </a:extLst>
          </p:cNvPr>
          <p:cNvSpPr/>
          <p:nvPr/>
        </p:nvSpPr>
        <p:spPr>
          <a:xfrm>
            <a:off x="6794504" y="1856854"/>
            <a:ext cx="5032147" cy="1887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000"/>
              </a:lnSpc>
            </a:pPr>
            <a:r>
              <a:rPr lang="zh-CN" altLang="en-US" sz="5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一场演示从未</a:t>
            </a:r>
            <a:endParaRPr lang="en-US" altLang="zh-CN" sz="5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5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如此深入人心？</a:t>
            </a:r>
            <a:endParaRPr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ABB228E-F14B-4372-B8D5-55489184093F}"/>
              </a:ext>
            </a:extLst>
          </p:cNvPr>
          <p:cNvSpPr/>
          <p:nvPr/>
        </p:nvSpPr>
        <p:spPr>
          <a:xfrm>
            <a:off x="6794505" y="5065231"/>
            <a:ext cx="4573816" cy="880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有了锐普演示的帮助之后，你便能通过他来一展所长。他能让你轻松成就非同寻常之事，专注于自己工作。不仅如此，他还能帮助您高效拓展商务能力，让您施展无限可能。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E107DDC-1B00-4F2A-81CF-D7CEDDCDC7CC}"/>
              </a:ext>
            </a:extLst>
          </p:cNvPr>
          <p:cNvSpPr/>
          <p:nvPr/>
        </p:nvSpPr>
        <p:spPr>
          <a:xfrm>
            <a:off x="6793979" y="4124949"/>
            <a:ext cx="26468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尝试着要开始一场激动人心的演讲？</a:t>
            </a:r>
            <a:endParaRPr lang="en-US" altLang="zh-CN" sz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用演示来展示深邃独到的思想？</a:t>
            </a:r>
            <a:endParaRPr lang="en-US" altLang="zh-CN" sz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拥有一鸣惊人的能力？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89CEF36-45CC-4422-94F4-296A4941F722}"/>
              </a:ext>
            </a:extLst>
          </p:cNvPr>
          <p:cNvCxnSpPr>
            <a:cxnSpLocks/>
          </p:cNvCxnSpPr>
          <p:nvPr/>
        </p:nvCxnSpPr>
        <p:spPr>
          <a:xfrm>
            <a:off x="6911067" y="3879429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7774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E661D34-B2F0-4E2E-A8FB-05A3C5AB902E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5B15D900-AACB-4EBB-BFEE-279F473AF901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4FDC1064-6EB8-47DF-A8F8-327206B18DC4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091C0881-FF03-4FEF-A10D-BA35FB92040E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4CA18510-DEB3-4D48-B175-442042923954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3D0D1642-FD22-42B3-BA71-E47C2E24C588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43B72E6B-A53F-41D1-BF5C-3D6D7B9EE42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11412C8D-1233-49A2-8934-C7CFCE297BDF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55013D8-9148-4EDD-8A20-83C98D6522B1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FF9EF00-62C9-40BA-B55E-BDE215446C9C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xmlns="" id="{A2ED84D0-28EE-4043-9D5F-6E078CE9D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演示行业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智库</a:t>
            </a:r>
          </a:p>
        </p:txBody>
      </p:sp>
      <p:sp>
        <p:nvSpPr>
          <p:cNvPr id="142" name="Oval 60">
            <a:extLst>
              <a:ext uri="{FF2B5EF4-FFF2-40B4-BE49-F238E27FC236}">
                <a16:creationId xmlns:a16="http://schemas.microsoft.com/office/drawing/2014/main" xmlns="" id="{39655732-F43A-455A-BC62-87B47ADB2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3084" y="1541246"/>
            <a:ext cx="4378286" cy="4380277"/>
          </a:xfrm>
          <a:prstGeom prst="ellipse">
            <a:avLst/>
          </a:prstGeom>
          <a:solidFill>
            <a:srgbClr val="4BFFEE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43" name="Oval 59">
            <a:extLst>
              <a:ext uri="{FF2B5EF4-FFF2-40B4-BE49-F238E27FC236}">
                <a16:creationId xmlns:a16="http://schemas.microsoft.com/office/drawing/2014/main" xmlns="" id="{8FB7515B-22CD-4770-9B6B-456EA8FC93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1261" y="1969618"/>
            <a:ext cx="3521931" cy="3523532"/>
          </a:xfrm>
          <a:prstGeom prst="ellipse">
            <a:avLst/>
          </a:prstGeom>
          <a:solidFill>
            <a:srgbClr val="4BFFEE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44" name="Oval 58">
            <a:extLst>
              <a:ext uri="{FF2B5EF4-FFF2-40B4-BE49-F238E27FC236}">
                <a16:creationId xmlns:a16="http://schemas.microsoft.com/office/drawing/2014/main" xmlns="" id="{44B6BF81-D718-46AB-BF5F-D81F9D766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916" y="2412474"/>
            <a:ext cx="2636623" cy="2637822"/>
          </a:xfrm>
          <a:prstGeom prst="ellipse">
            <a:avLst/>
          </a:prstGeom>
          <a:solidFill>
            <a:srgbClr val="4BFFEE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45" name="Oval 27">
            <a:extLst>
              <a:ext uri="{FF2B5EF4-FFF2-40B4-BE49-F238E27FC236}">
                <a16:creationId xmlns:a16="http://schemas.microsoft.com/office/drawing/2014/main" xmlns="" id="{79CC7FE8-1188-4ECB-8D99-D96AF223D5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6378" y="2869287"/>
            <a:ext cx="1760215" cy="1761016"/>
          </a:xfrm>
          <a:prstGeom prst="ellipse">
            <a:avLst/>
          </a:prstGeom>
          <a:solidFill>
            <a:srgbClr val="4BFFE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" name="Freeform 35">
            <a:extLst>
              <a:ext uri="{FF2B5EF4-FFF2-40B4-BE49-F238E27FC236}">
                <a16:creationId xmlns:a16="http://schemas.microsoft.com/office/drawing/2014/main" xmlns="" id="{C87FAA8B-85EE-4AE6-98CB-0F8BD3EE5799}"/>
              </a:ext>
            </a:extLst>
          </p:cNvPr>
          <p:cNvSpPr>
            <a:spLocks/>
          </p:cNvSpPr>
          <p:nvPr/>
        </p:nvSpPr>
        <p:spPr bwMode="auto">
          <a:xfrm>
            <a:off x="6512547" y="1979974"/>
            <a:ext cx="2376571" cy="19211"/>
          </a:xfrm>
          <a:custGeom>
            <a:avLst/>
            <a:gdLst>
              <a:gd name="T0" fmla="*/ 0 w 2969"/>
              <a:gd name="T1" fmla="*/ 24 h 24"/>
              <a:gd name="T2" fmla="*/ 2969 w 2969"/>
              <a:gd name="T3" fmla="*/ 24 h 24"/>
              <a:gd name="T4" fmla="*/ 2969 w 2969"/>
              <a:gd name="T5" fmla="*/ 0 h 24"/>
              <a:gd name="T6" fmla="*/ 0 w 2969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9" h="24">
                <a:moveTo>
                  <a:pt x="0" y="24"/>
                </a:moveTo>
                <a:lnTo>
                  <a:pt x="2969" y="24"/>
                </a:lnTo>
                <a:lnTo>
                  <a:pt x="296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2" name="Oval 44">
            <a:extLst>
              <a:ext uri="{FF2B5EF4-FFF2-40B4-BE49-F238E27FC236}">
                <a16:creationId xmlns:a16="http://schemas.microsoft.com/office/drawing/2014/main" xmlns="" id="{DF857DDF-1679-4DC7-AFCF-1AE45C5301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7942" y="1701413"/>
            <a:ext cx="575532" cy="576332"/>
          </a:xfrm>
          <a:prstGeom prst="ellipse">
            <a:avLst/>
          </a:prstGeom>
          <a:solidFill>
            <a:srgbClr val="4BFFE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3" name="Oval 45">
            <a:extLst>
              <a:ext uri="{FF2B5EF4-FFF2-40B4-BE49-F238E27FC236}">
                <a16:creationId xmlns:a16="http://schemas.microsoft.com/office/drawing/2014/main" xmlns="" id="{FCB1D7CD-C65A-4A10-974B-E7B1AEB5B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2620" y="4406174"/>
            <a:ext cx="304175" cy="302575"/>
          </a:xfrm>
          <a:prstGeom prst="ellipse">
            <a:avLst/>
          </a:prstGeom>
          <a:solidFill>
            <a:srgbClr val="4BFFE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4" name="Oval 46">
            <a:extLst>
              <a:ext uri="{FF2B5EF4-FFF2-40B4-BE49-F238E27FC236}">
                <a16:creationId xmlns:a16="http://schemas.microsoft.com/office/drawing/2014/main" xmlns="" id="{1CD76AF2-7C21-4509-9643-AED06375E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5364" y="3731385"/>
            <a:ext cx="156891" cy="156891"/>
          </a:xfrm>
          <a:prstGeom prst="ellipse">
            <a:avLst/>
          </a:prstGeom>
          <a:solidFill>
            <a:srgbClr val="4BFFE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5" name="Oval 47">
            <a:extLst>
              <a:ext uri="{FF2B5EF4-FFF2-40B4-BE49-F238E27FC236}">
                <a16:creationId xmlns:a16="http://schemas.microsoft.com/office/drawing/2014/main" xmlns="" id="{F1CABA13-AD67-46F3-BB20-704AC19E2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0909" y="4725872"/>
            <a:ext cx="188909" cy="190510"/>
          </a:xfrm>
          <a:prstGeom prst="ellipse">
            <a:avLst/>
          </a:prstGeom>
          <a:solidFill>
            <a:srgbClr val="4BFFE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6" name="Oval 48">
            <a:extLst>
              <a:ext uri="{FF2B5EF4-FFF2-40B4-BE49-F238E27FC236}">
                <a16:creationId xmlns:a16="http://schemas.microsoft.com/office/drawing/2014/main" xmlns="" id="{07F7289F-AF4F-454B-87A6-D1EDA82387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5822" y="2432235"/>
            <a:ext cx="400231" cy="400231"/>
          </a:xfrm>
          <a:prstGeom prst="ellipse">
            <a:avLst/>
          </a:prstGeom>
          <a:solidFill>
            <a:srgbClr val="4BFFE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5080428F-F071-44A2-A377-6383C288059E}"/>
              </a:ext>
            </a:extLst>
          </p:cNvPr>
          <p:cNvSpPr/>
          <p:nvPr/>
        </p:nvSpPr>
        <p:spPr>
          <a:xfrm>
            <a:off x="1324955" y="2319196"/>
            <a:ext cx="197107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清晰的</a:t>
            </a:r>
            <a:endParaRPr lang="en-US" altLang="zh-CN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buClr>
                <a:srgbClr val="C00000"/>
              </a:buClr>
            </a:pPr>
            <a:r>
              <a:rPr lang="zh-CN" altLang="en-US" sz="2400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演示向导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33CEF0CE-6D0D-4C6D-9C9F-2DBD2F32E95C}"/>
              </a:ext>
            </a:extLst>
          </p:cNvPr>
          <p:cNvSpPr/>
          <p:nvPr/>
        </p:nvSpPr>
        <p:spPr>
          <a:xfrm>
            <a:off x="1388043" y="4218907"/>
            <a:ext cx="197107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美观的</a:t>
            </a:r>
            <a:endParaRPr lang="en-US" altLang="zh-CN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buClr>
                <a:srgbClr val="C00000"/>
              </a:buClr>
            </a:pPr>
            <a:r>
              <a:rPr lang="zh-CN" altLang="en-US" sz="2400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定制设计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E2EEF033-D5EB-4BF2-A820-9439EFC87629}"/>
              </a:ext>
            </a:extLst>
          </p:cNvPr>
          <p:cNvSpPr/>
          <p:nvPr/>
        </p:nvSpPr>
        <p:spPr>
          <a:xfrm>
            <a:off x="8975247" y="1651025"/>
            <a:ext cx="197107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创意的</a:t>
            </a:r>
            <a:endParaRPr lang="en-US" altLang="zh-CN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</a:pPr>
            <a:r>
              <a:rPr lang="zh-CN" altLang="en-US" sz="2400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动画效果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22369B9E-48BF-465C-80D3-881E2E49E6F2}"/>
              </a:ext>
            </a:extLst>
          </p:cNvPr>
          <p:cNvSpPr/>
          <p:nvPr/>
        </p:nvSpPr>
        <p:spPr>
          <a:xfrm>
            <a:off x="8987946" y="3469053"/>
            <a:ext cx="197107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有效的</a:t>
            </a:r>
            <a:endParaRPr lang="en-US" altLang="zh-CN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</a:pPr>
            <a:r>
              <a:rPr lang="zh-CN" altLang="en-US" sz="2400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内容展现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88CDB8F9-82A8-4E1C-B294-59CD780249FE}"/>
              </a:ext>
            </a:extLst>
          </p:cNvPr>
          <p:cNvSpPr/>
          <p:nvPr/>
        </p:nvSpPr>
        <p:spPr>
          <a:xfrm>
            <a:off x="8987946" y="4482573"/>
            <a:ext cx="197107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持续的</a:t>
            </a:r>
            <a:endParaRPr lang="en-US" altLang="zh-CN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</a:pPr>
            <a:r>
              <a:rPr lang="zh-CN" altLang="en-US" sz="2400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技术支持</a:t>
            </a:r>
          </a:p>
        </p:txBody>
      </p:sp>
      <p:sp>
        <p:nvSpPr>
          <p:cNvPr id="49" name="Shape 4021">
            <a:extLst>
              <a:ext uri="{FF2B5EF4-FFF2-40B4-BE49-F238E27FC236}">
                <a16:creationId xmlns:a16="http://schemas.microsoft.com/office/drawing/2014/main" xmlns="" id="{6E09CFBF-D2E3-415A-ADDB-114387E366ED}"/>
              </a:ext>
            </a:extLst>
          </p:cNvPr>
          <p:cNvSpPr/>
          <p:nvPr/>
        </p:nvSpPr>
        <p:spPr>
          <a:xfrm>
            <a:off x="5951069" y="3353428"/>
            <a:ext cx="917032" cy="7927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4561" y="113794"/>
                </a:moveTo>
                <a:lnTo>
                  <a:pt x="70166" y="112432"/>
                </a:lnTo>
                <a:cubicBezTo>
                  <a:pt x="73916" y="109001"/>
                  <a:pt x="76361" y="103775"/>
                  <a:pt x="76361" y="97798"/>
                </a:cubicBezTo>
                <a:cubicBezTo>
                  <a:pt x="76361" y="90013"/>
                  <a:pt x="72294" y="83336"/>
                  <a:pt x="66483" y="80428"/>
                </a:cubicBezTo>
                <a:lnTo>
                  <a:pt x="65011" y="86655"/>
                </a:lnTo>
                <a:cubicBezTo>
                  <a:pt x="68500" y="88762"/>
                  <a:pt x="70911" y="92938"/>
                  <a:pt x="70911" y="97798"/>
                </a:cubicBezTo>
                <a:cubicBezTo>
                  <a:pt x="70911" y="101745"/>
                  <a:pt x="69316" y="105215"/>
                  <a:pt x="66861" y="107511"/>
                </a:cubicBezTo>
                <a:lnTo>
                  <a:pt x="68311" y="101267"/>
                </a:lnTo>
                <a:cubicBezTo>
                  <a:pt x="68483" y="100489"/>
                  <a:pt x="68411" y="99627"/>
                  <a:pt x="68033" y="98871"/>
                </a:cubicBezTo>
                <a:cubicBezTo>
                  <a:pt x="67283" y="97364"/>
                  <a:pt x="65616" y="96847"/>
                  <a:pt x="64311" y="97714"/>
                </a:cubicBezTo>
                <a:cubicBezTo>
                  <a:pt x="63661" y="98154"/>
                  <a:pt x="63222" y="98854"/>
                  <a:pt x="63038" y="99638"/>
                </a:cubicBezTo>
                <a:lnTo>
                  <a:pt x="60044" y="112560"/>
                </a:lnTo>
                <a:cubicBezTo>
                  <a:pt x="59866" y="113338"/>
                  <a:pt x="59938" y="114200"/>
                  <a:pt x="60316" y="114956"/>
                </a:cubicBezTo>
                <a:cubicBezTo>
                  <a:pt x="60666" y="115663"/>
                  <a:pt x="61227" y="116124"/>
                  <a:pt x="61850" y="116358"/>
                </a:cubicBezTo>
                <a:lnTo>
                  <a:pt x="61811" y="116519"/>
                </a:lnTo>
                <a:cubicBezTo>
                  <a:pt x="61900" y="116508"/>
                  <a:pt x="61988" y="116474"/>
                  <a:pt x="62072" y="116458"/>
                </a:cubicBezTo>
                <a:lnTo>
                  <a:pt x="73144" y="119888"/>
                </a:lnTo>
                <a:cubicBezTo>
                  <a:pt x="73822" y="120100"/>
                  <a:pt x="74566" y="120011"/>
                  <a:pt x="75216" y="119577"/>
                </a:cubicBezTo>
                <a:cubicBezTo>
                  <a:pt x="76522" y="118710"/>
                  <a:pt x="76972" y="116775"/>
                  <a:pt x="76216" y="115262"/>
                </a:cubicBezTo>
                <a:cubicBezTo>
                  <a:pt x="75838" y="114512"/>
                  <a:pt x="75233" y="114000"/>
                  <a:pt x="74561" y="113794"/>
                </a:cubicBezTo>
                <a:moveTo>
                  <a:pt x="103522" y="40439"/>
                </a:moveTo>
                <a:cubicBezTo>
                  <a:pt x="103572" y="39582"/>
                  <a:pt x="103638" y="38732"/>
                  <a:pt x="103638" y="37859"/>
                </a:cubicBezTo>
                <a:cubicBezTo>
                  <a:pt x="103638" y="16953"/>
                  <a:pt x="88983" y="0"/>
                  <a:pt x="70911" y="0"/>
                </a:cubicBezTo>
                <a:cubicBezTo>
                  <a:pt x="58327" y="0"/>
                  <a:pt x="47422" y="8223"/>
                  <a:pt x="41944" y="20266"/>
                </a:cubicBezTo>
                <a:cubicBezTo>
                  <a:pt x="39916" y="19416"/>
                  <a:pt x="37738" y="18926"/>
                  <a:pt x="35455" y="18926"/>
                </a:cubicBezTo>
                <a:cubicBezTo>
                  <a:pt x="24911" y="18926"/>
                  <a:pt x="16361" y="28818"/>
                  <a:pt x="16361" y="41011"/>
                </a:cubicBezTo>
                <a:cubicBezTo>
                  <a:pt x="16361" y="42602"/>
                  <a:pt x="16516" y="44147"/>
                  <a:pt x="16788" y="45638"/>
                </a:cubicBezTo>
                <a:cubicBezTo>
                  <a:pt x="7038" y="49396"/>
                  <a:pt x="0" y="60016"/>
                  <a:pt x="0" y="72560"/>
                </a:cubicBezTo>
                <a:cubicBezTo>
                  <a:pt x="0" y="88245"/>
                  <a:pt x="10988" y="100956"/>
                  <a:pt x="24544" y="100956"/>
                </a:cubicBezTo>
                <a:lnTo>
                  <a:pt x="35455" y="100956"/>
                </a:lnTo>
                <a:cubicBezTo>
                  <a:pt x="36961" y="100956"/>
                  <a:pt x="38183" y="99544"/>
                  <a:pt x="38183" y="97798"/>
                </a:cubicBezTo>
                <a:cubicBezTo>
                  <a:pt x="38183" y="96057"/>
                  <a:pt x="36961" y="94645"/>
                  <a:pt x="35455" y="94645"/>
                </a:cubicBezTo>
                <a:lnTo>
                  <a:pt x="24544" y="94645"/>
                </a:lnTo>
                <a:cubicBezTo>
                  <a:pt x="14022" y="94645"/>
                  <a:pt x="5455" y="84737"/>
                  <a:pt x="5455" y="72560"/>
                </a:cubicBezTo>
                <a:cubicBezTo>
                  <a:pt x="5455" y="63046"/>
                  <a:pt x="10700" y="54634"/>
                  <a:pt x="18516" y="51620"/>
                </a:cubicBezTo>
                <a:lnTo>
                  <a:pt x="23138" y="49841"/>
                </a:lnTo>
                <a:lnTo>
                  <a:pt x="22122" y="44320"/>
                </a:lnTo>
                <a:cubicBezTo>
                  <a:pt x="21922" y="43219"/>
                  <a:pt x="21816" y="42101"/>
                  <a:pt x="21816" y="41011"/>
                </a:cubicBezTo>
                <a:cubicBezTo>
                  <a:pt x="21816" y="32315"/>
                  <a:pt x="27933" y="25237"/>
                  <a:pt x="35455" y="25237"/>
                </a:cubicBezTo>
                <a:cubicBezTo>
                  <a:pt x="37005" y="25237"/>
                  <a:pt x="38566" y="25560"/>
                  <a:pt x="40083" y="26199"/>
                </a:cubicBezTo>
                <a:lnTo>
                  <a:pt x="44550" y="28073"/>
                </a:lnTo>
                <a:lnTo>
                  <a:pt x="46766" y="23202"/>
                </a:lnTo>
                <a:cubicBezTo>
                  <a:pt x="51511" y="12782"/>
                  <a:pt x="60761" y="6310"/>
                  <a:pt x="70911" y="6310"/>
                </a:cubicBezTo>
                <a:cubicBezTo>
                  <a:pt x="85944" y="6310"/>
                  <a:pt x="98183" y="20461"/>
                  <a:pt x="98183" y="37859"/>
                </a:cubicBezTo>
                <a:cubicBezTo>
                  <a:pt x="98183" y="38409"/>
                  <a:pt x="98144" y="38949"/>
                  <a:pt x="98111" y="39488"/>
                </a:cubicBezTo>
                <a:lnTo>
                  <a:pt x="98083" y="40027"/>
                </a:lnTo>
                <a:lnTo>
                  <a:pt x="97833" y="44470"/>
                </a:lnTo>
                <a:lnTo>
                  <a:pt x="101361" y="46232"/>
                </a:lnTo>
                <a:cubicBezTo>
                  <a:pt x="109372" y="50230"/>
                  <a:pt x="114544" y="59327"/>
                  <a:pt x="114544" y="69407"/>
                </a:cubicBezTo>
                <a:cubicBezTo>
                  <a:pt x="114544" y="83324"/>
                  <a:pt x="104755" y="94645"/>
                  <a:pt x="92727" y="94645"/>
                </a:cubicBezTo>
                <a:lnTo>
                  <a:pt x="84544" y="94645"/>
                </a:lnTo>
                <a:cubicBezTo>
                  <a:pt x="83038" y="94645"/>
                  <a:pt x="81816" y="96057"/>
                  <a:pt x="81816" y="97798"/>
                </a:cubicBezTo>
                <a:cubicBezTo>
                  <a:pt x="81816" y="99544"/>
                  <a:pt x="83038" y="100956"/>
                  <a:pt x="84544" y="100956"/>
                </a:cubicBezTo>
                <a:lnTo>
                  <a:pt x="92727" y="100956"/>
                </a:lnTo>
                <a:cubicBezTo>
                  <a:pt x="107788" y="100956"/>
                  <a:pt x="120000" y="86833"/>
                  <a:pt x="120000" y="69407"/>
                </a:cubicBezTo>
                <a:cubicBezTo>
                  <a:pt x="120000" y="56419"/>
                  <a:pt x="113211" y="45276"/>
                  <a:pt x="103522" y="40439"/>
                </a:cubicBezTo>
                <a:moveTo>
                  <a:pt x="59850" y="80745"/>
                </a:moveTo>
                <a:cubicBezTo>
                  <a:pt x="59505" y="80055"/>
                  <a:pt x="58961" y="79599"/>
                  <a:pt x="58355" y="79366"/>
                </a:cubicBezTo>
                <a:lnTo>
                  <a:pt x="58427" y="79054"/>
                </a:lnTo>
                <a:cubicBezTo>
                  <a:pt x="58244" y="79071"/>
                  <a:pt x="58061" y="79127"/>
                  <a:pt x="57877" y="79177"/>
                </a:cubicBezTo>
                <a:lnTo>
                  <a:pt x="47016" y="75807"/>
                </a:lnTo>
                <a:lnTo>
                  <a:pt x="47016" y="75813"/>
                </a:lnTo>
                <a:cubicBezTo>
                  <a:pt x="46350" y="75607"/>
                  <a:pt x="45605" y="75690"/>
                  <a:pt x="44950" y="76130"/>
                </a:cubicBezTo>
                <a:cubicBezTo>
                  <a:pt x="43644" y="76997"/>
                  <a:pt x="43200" y="78926"/>
                  <a:pt x="43950" y="80433"/>
                </a:cubicBezTo>
                <a:cubicBezTo>
                  <a:pt x="44327" y="81189"/>
                  <a:pt x="44933" y="81695"/>
                  <a:pt x="45611" y="81907"/>
                </a:cubicBezTo>
                <a:lnTo>
                  <a:pt x="49805" y="83202"/>
                </a:lnTo>
                <a:cubicBezTo>
                  <a:pt x="46066" y="86627"/>
                  <a:pt x="43638" y="91843"/>
                  <a:pt x="43638" y="97798"/>
                </a:cubicBezTo>
                <a:cubicBezTo>
                  <a:pt x="43638" y="105682"/>
                  <a:pt x="47800" y="112427"/>
                  <a:pt x="53727" y="115273"/>
                </a:cubicBezTo>
                <a:lnTo>
                  <a:pt x="55188" y="109074"/>
                </a:lnTo>
                <a:cubicBezTo>
                  <a:pt x="51588" y="107011"/>
                  <a:pt x="49088" y="102763"/>
                  <a:pt x="49088" y="97798"/>
                </a:cubicBezTo>
                <a:cubicBezTo>
                  <a:pt x="49088" y="93728"/>
                  <a:pt x="50788" y="90158"/>
                  <a:pt x="53383" y="87862"/>
                </a:cubicBezTo>
                <a:lnTo>
                  <a:pt x="51861" y="94434"/>
                </a:lnTo>
                <a:cubicBezTo>
                  <a:pt x="51683" y="95212"/>
                  <a:pt x="51761" y="96074"/>
                  <a:pt x="52133" y="96830"/>
                </a:cubicBezTo>
                <a:cubicBezTo>
                  <a:pt x="52888" y="98337"/>
                  <a:pt x="54555" y="98854"/>
                  <a:pt x="55861" y="97987"/>
                </a:cubicBezTo>
                <a:cubicBezTo>
                  <a:pt x="56511" y="97547"/>
                  <a:pt x="56950" y="96847"/>
                  <a:pt x="57127" y="96068"/>
                </a:cubicBezTo>
                <a:lnTo>
                  <a:pt x="60127" y="83135"/>
                </a:lnTo>
                <a:cubicBezTo>
                  <a:pt x="60305" y="82357"/>
                  <a:pt x="60227" y="81501"/>
                  <a:pt x="59850" y="8074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427963E8-B7A3-4599-8D12-F0B0A3444AE3}"/>
              </a:ext>
            </a:extLst>
          </p:cNvPr>
          <p:cNvCxnSpPr>
            <a:cxnSpLocks/>
          </p:cNvCxnSpPr>
          <p:nvPr/>
        </p:nvCxnSpPr>
        <p:spPr>
          <a:xfrm>
            <a:off x="6733474" y="1979974"/>
            <a:ext cx="2232726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CB2CDF48-B808-4047-894C-E9619CE68C7E}"/>
              </a:ext>
            </a:extLst>
          </p:cNvPr>
          <p:cNvCxnSpPr>
            <a:cxnSpLocks/>
          </p:cNvCxnSpPr>
          <p:nvPr/>
        </p:nvCxnSpPr>
        <p:spPr>
          <a:xfrm>
            <a:off x="7366000" y="3808774"/>
            <a:ext cx="1600200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884FFC54-6525-468C-BD3C-71C7155A1E5A}"/>
              </a:ext>
            </a:extLst>
          </p:cNvPr>
          <p:cNvCxnSpPr>
            <a:cxnSpLocks/>
          </p:cNvCxnSpPr>
          <p:nvPr/>
        </p:nvCxnSpPr>
        <p:spPr>
          <a:xfrm>
            <a:off x="7315200" y="4806298"/>
            <a:ext cx="1651000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F580EA70-2AD4-45BD-B4A2-F09EE5630F86}"/>
              </a:ext>
            </a:extLst>
          </p:cNvPr>
          <p:cNvCxnSpPr>
            <a:cxnSpLocks/>
          </p:cNvCxnSpPr>
          <p:nvPr/>
        </p:nvCxnSpPr>
        <p:spPr>
          <a:xfrm>
            <a:off x="3327400" y="2657750"/>
            <a:ext cx="1925220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307C6470-08B5-4DFE-9FDC-0632E71E3E4B}"/>
              </a:ext>
            </a:extLst>
          </p:cNvPr>
          <p:cNvCxnSpPr>
            <a:cxnSpLocks/>
          </p:cNvCxnSpPr>
          <p:nvPr/>
        </p:nvCxnSpPr>
        <p:spPr>
          <a:xfrm>
            <a:off x="3327400" y="4550050"/>
            <a:ext cx="1925220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29506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AE20A879-37A8-498E-8516-B41E4DCE43E3}"/>
              </a:ext>
            </a:extLst>
          </p:cNvPr>
          <p:cNvSpPr/>
          <p:nvPr/>
        </p:nvSpPr>
        <p:spPr>
          <a:xfrm>
            <a:off x="233962" y="2296427"/>
            <a:ext cx="6128738" cy="381862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DB6E3C1-BEF2-40BA-B244-4BDB5C0BD822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9E09708A-0CAA-447D-8652-07519EB795AD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54581C74-EA26-48DD-8E81-A2E28E317959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09C60CBD-8D44-4BF7-92B3-141B5E2FEF1A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9CA8F24B-7471-42E5-B718-AE85465609FE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D67BF7A2-664F-4C85-BA0E-DD826806C03C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BB6ACCD3-4B72-424F-BA5B-1FEC91C4792E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A68209EE-E781-4324-BBD7-864C54A8911B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41BE6B0-53ED-43DF-8A22-DEB1294B36C1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13919F6-A574-4AAA-88DE-3BBA18F0417D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xmlns="" id="{AEF18ACD-EA6B-4258-AFD7-6F1B92B86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演示行业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智库</a:t>
            </a:r>
          </a:p>
        </p:txBody>
      </p:sp>
      <p:sp>
        <p:nvSpPr>
          <p:cNvPr id="24" name="Shape 2645">
            <a:extLst>
              <a:ext uri="{FF2B5EF4-FFF2-40B4-BE49-F238E27FC236}">
                <a16:creationId xmlns:a16="http://schemas.microsoft.com/office/drawing/2014/main" xmlns="" id="{3FAF8E01-1C8E-4309-8CFB-8C2BDECB605B}"/>
              </a:ext>
            </a:extLst>
          </p:cNvPr>
          <p:cNvSpPr/>
          <p:nvPr/>
        </p:nvSpPr>
        <p:spPr>
          <a:xfrm>
            <a:off x="6853533" y="2744295"/>
            <a:ext cx="362980" cy="2639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rgbClr val="4BFFEE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25" name="Shape 2688">
            <a:extLst>
              <a:ext uri="{FF2B5EF4-FFF2-40B4-BE49-F238E27FC236}">
                <a16:creationId xmlns:a16="http://schemas.microsoft.com/office/drawing/2014/main" xmlns="" id="{4F473C13-5319-4EA7-894D-69A6D87D1588}"/>
              </a:ext>
            </a:extLst>
          </p:cNvPr>
          <p:cNvSpPr/>
          <p:nvPr/>
        </p:nvSpPr>
        <p:spPr>
          <a:xfrm>
            <a:off x="6853534" y="3946288"/>
            <a:ext cx="362978" cy="362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rgbClr val="4BFFEE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26" name="Shape 2784">
            <a:extLst>
              <a:ext uri="{FF2B5EF4-FFF2-40B4-BE49-F238E27FC236}">
                <a16:creationId xmlns:a16="http://schemas.microsoft.com/office/drawing/2014/main" xmlns="" id="{B84E7518-B460-4CA5-9A7C-6162C17450C1}"/>
              </a:ext>
            </a:extLst>
          </p:cNvPr>
          <p:cNvSpPr/>
          <p:nvPr/>
        </p:nvSpPr>
        <p:spPr>
          <a:xfrm>
            <a:off x="6853534" y="5182752"/>
            <a:ext cx="362978" cy="362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4BFFEE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graphicFrame>
        <p:nvGraphicFramePr>
          <p:cNvPr id="27" name="Chart 15">
            <a:extLst>
              <a:ext uri="{FF2B5EF4-FFF2-40B4-BE49-F238E27FC236}">
                <a16:creationId xmlns:a16="http://schemas.microsoft.com/office/drawing/2014/main" xmlns="" id="{2D17F551-3A4C-4887-91FA-2B3E981463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3658849"/>
              </p:ext>
            </p:extLst>
          </p:nvPr>
        </p:nvGraphicFramePr>
        <p:xfrm>
          <a:off x="366712" y="2577812"/>
          <a:ext cx="5874032" cy="3225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3757780-7A28-430A-BDEE-A20ACEFBB0C0}"/>
              </a:ext>
            </a:extLst>
          </p:cNvPr>
          <p:cNvSpPr/>
          <p:nvPr/>
        </p:nvSpPr>
        <p:spPr>
          <a:xfrm>
            <a:off x="7399335" y="2365758"/>
            <a:ext cx="172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DC4D1316-5D7C-4D6F-B955-1A1B1792CCF9}"/>
              </a:ext>
            </a:extLst>
          </p:cNvPr>
          <p:cNvSpPr/>
          <p:nvPr/>
        </p:nvSpPr>
        <p:spPr>
          <a:xfrm>
            <a:off x="7399335" y="3628934"/>
            <a:ext cx="172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设计美化</a:t>
            </a:r>
            <a:endParaRPr lang="en-US" altLang="zh-CN" sz="1050" b="1" dirty="0">
              <a:solidFill>
                <a:srgbClr val="71EEE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D95EF117-E0EE-4FB0-A1DA-E9D7062902B5}"/>
              </a:ext>
            </a:extLst>
          </p:cNvPr>
          <p:cNvSpPr/>
          <p:nvPr/>
        </p:nvSpPr>
        <p:spPr>
          <a:xfrm>
            <a:off x="7414575" y="4023447"/>
            <a:ext cx="4101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基于客户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VI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体系进行定制已是标配，匠心打磨每一份策划案，每一次的动画、图形都将精雕细琢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2DBEC4C9-0E09-41F0-A4E2-058484CC63A3}"/>
              </a:ext>
            </a:extLst>
          </p:cNvPr>
          <p:cNvSpPr/>
          <p:nvPr/>
        </p:nvSpPr>
        <p:spPr>
          <a:xfrm>
            <a:off x="7468039" y="4892109"/>
            <a:ext cx="172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专业配音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1C5C448F-FB12-4253-A63A-1EC6CB1E6D04}"/>
              </a:ext>
            </a:extLst>
          </p:cNvPr>
          <p:cNvSpPr/>
          <p:nvPr/>
        </p:nvSpPr>
        <p:spPr>
          <a:xfrm>
            <a:off x="7414575" y="5279914"/>
            <a:ext cx="4101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专业的策划以及设计团队，令你的演示已然卓越。配合后期配音，让您的演示更显澎湃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A1DAE6B-94CC-4B9C-8481-247A248879FF}"/>
              </a:ext>
            </a:extLst>
          </p:cNvPr>
          <p:cNvSpPr/>
          <p:nvPr/>
        </p:nvSpPr>
        <p:spPr>
          <a:xfrm>
            <a:off x="7414575" y="2766981"/>
            <a:ext cx="4101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深度策划犹如您的专职编剧，通过与您展开深度对话，瞬间提升内容感染力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A76F9677-ABFE-4258-AA0C-DA413700F9D3}"/>
              </a:ext>
            </a:extLst>
          </p:cNvPr>
          <p:cNvCxnSpPr>
            <a:cxnSpLocks/>
          </p:cNvCxnSpPr>
          <p:nvPr/>
        </p:nvCxnSpPr>
        <p:spPr>
          <a:xfrm>
            <a:off x="7361235" y="2503573"/>
            <a:ext cx="0" cy="696827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785C1BB4-42D1-4A72-AA18-02042F7EE645}"/>
              </a:ext>
            </a:extLst>
          </p:cNvPr>
          <p:cNvCxnSpPr>
            <a:cxnSpLocks/>
          </p:cNvCxnSpPr>
          <p:nvPr/>
        </p:nvCxnSpPr>
        <p:spPr>
          <a:xfrm>
            <a:off x="7361235" y="3760873"/>
            <a:ext cx="0" cy="696827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4335AA6D-8395-46AB-8F52-A4948A4E11BA}"/>
              </a:ext>
            </a:extLst>
          </p:cNvPr>
          <p:cNvCxnSpPr>
            <a:cxnSpLocks/>
          </p:cNvCxnSpPr>
          <p:nvPr/>
        </p:nvCxnSpPr>
        <p:spPr>
          <a:xfrm>
            <a:off x="7361235" y="5005473"/>
            <a:ext cx="0" cy="696827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9102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198D82E-7C2D-42BD-8900-5BA4364C7D75}"/>
              </a:ext>
            </a:extLst>
          </p:cNvPr>
          <p:cNvGrpSpPr/>
          <p:nvPr/>
        </p:nvGrpSpPr>
        <p:grpSpPr>
          <a:xfrm>
            <a:off x="947935" y="2907807"/>
            <a:ext cx="10050308" cy="2789475"/>
            <a:chOff x="947935" y="2818907"/>
            <a:chExt cx="10050308" cy="2789475"/>
          </a:xfrm>
          <a:solidFill>
            <a:srgbClr val="3C96C7">
              <a:alpha val="20000"/>
            </a:srgbClr>
          </a:solidFill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xmlns="" id="{8DFF2010-8AE1-45D9-B4BF-3A50D5AD5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5568" y="4218158"/>
              <a:ext cx="2778644" cy="1390224"/>
            </a:xfrm>
            <a:custGeom>
              <a:avLst/>
              <a:gdLst>
                <a:gd name="T0" fmla="*/ 632 w 746"/>
                <a:gd name="T1" fmla="*/ 0 h 372"/>
                <a:gd name="T2" fmla="*/ 373 w 746"/>
                <a:gd name="T3" fmla="*/ 258 h 372"/>
                <a:gd name="T4" fmla="*/ 114 w 746"/>
                <a:gd name="T5" fmla="*/ 0 h 372"/>
                <a:gd name="T6" fmla="*/ 0 w 746"/>
                <a:gd name="T7" fmla="*/ 0 h 372"/>
                <a:gd name="T8" fmla="*/ 373 w 746"/>
                <a:gd name="T9" fmla="*/ 372 h 372"/>
                <a:gd name="T10" fmla="*/ 746 w 746"/>
                <a:gd name="T11" fmla="*/ 0 h 372"/>
                <a:gd name="T12" fmla="*/ 632 w 746"/>
                <a:gd name="T1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632" y="0"/>
                  </a:moveTo>
                  <a:cubicBezTo>
                    <a:pt x="631" y="142"/>
                    <a:pt x="515" y="258"/>
                    <a:pt x="373" y="258"/>
                  </a:cubicBezTo>
                  <a:cubicBezTo>
                    <a:pt x="231" y="258"/>
                    <a:pt x="115" y="142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06"/>
                    <a:pt x="167" y="372"/>
                    <a:pt x="373" y="372"/>
                  </a:cubicBezTo>
                  <a:cubicBezTo>
                    <a:pt x="579" y="372"/>
                    <a:pt x="745" y="206"/>
                    <a:pt x="746" y="0"/>
                  </a:cubicBezTo>
                  <a:lnTo>
                    <a:pt x="632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xmlns="" id="{E46309DF-BAD0-4568-A6EE-C043F9317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9922" y="2818907"/>
              <a:ext cx="2780448" cy="1390224"/>
            </a:xfrm>
            <a:custGeom>
              <a:avLst/>
              <a:gdLst>
                <a:gd name="T0" fmla="*/ 114 w 746"/>
                <a:gd name="T1" fmla="*/ 372 h 372"/>
                <a:gd name="T2" fmla="*/ 373 w 746"/>
                <a:gd name="T3" fmla="*/ 114 h 372"/>
                <a:gd name="T4" fmla="*/ 631 w 746"/>
                <a:gd name="T5" fmla="*/ 372 h 372"/>
                <a:gd name="T6" fmla="*/ 746 w 746"/>
                <a:gd name="T7" fmla="*/ 372 h 372"/>
                <a:gd name="T8" fmla="*/ 373 w 746"/>
                <a:gd name="T9" fmla="*/ 0 h 372"/>
                <a:gd name="T10" fmla="*/ 0 w 746"/>
                <a:gd name="T11" fmla="*/ 372 h 372"/>
                <a:gd name="T12" fmla="*/ 114 w 746"/>
                <a:gd name="T13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114" y="372"/>
                  </a:moveTo>
                  <a:cubicBezTo>
                    <a:pt x="115" y="230"/>
                    <a:pt x="230" y="114"/>
                    <a:pt x="373" y="114"/>
                  </a:cubicBezTo>
                  <a:cubicBezTo>
                    <a:pt x="515" y="114"/>
                    <a:pt x="631" y="230"/>
                    <a:pt x="631" y="372"/>
                  </a:cubicBezTo>
                  <a:cubicBezTo>
                    <a:pt x="746" y="372"/>
                    <a:pt x="746" y="372"/>
                    <a:pt x="746" y="372"/>
                  </a:cubicBezTo>
                  <a:cubicBezTo>
                    <a:pt x="745" y="166"/>
                    <a:pt x="578" y="0"/>
                    <a:pt x="373" y="0"/>
                  </a:cubicBezTo>
                  <a:cubicBezTo>
                    <a:pt x="167" y="0"/>
                    <a:pt x="0" y="166"/>
                    <a:pt x="0" y="372"/>
                  </a:cubicBezTo>
                  <a:lnTo>
                    <a:pt x="114" y="37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xmlns="" id="{D27B3E54-9085-40B7-83BF-DA2E0CA66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3443" y="4218158"/>
              <a:ext cx="2780448" cy="1390224"/>
            </a:xfrm>
            <a:custGeom>
              <a:avLst/>
              <a:gdLst>
                <a:gd name="T0" fmla="*/ 632 w 746"/>
                <a:gd name="T1" fmla="*/ 0 h 372"/>
                <a:gd name="T2" fmla="*/ 373 w 746"/>
                <a:gd name="T3" fmla="*/ 258 h 372"/>
                <a:gd name="T4" fmla="*/ 114 w 746"/>
                <a:gd name="T5" fmla="*/ 0 h 372"/>
                <a:gd name="T6" fmla="*/ 0 w 746"/>
                <a:gd name="T7" fmla="*/ 0 h 372"/>
                <a:gd name="T8" fmla="*/ 373 w 746"/>
                <a:gd name="T9" fmla="*/ 372 h 372"/>
                <a:gd name="T10" fmla="*/ 746 w 746"/>
                <a:gd name="T11" fmla="*/ 0 h 372"/>
                <a:gd name="T12" fmla="*/ 632 w 746"/>
                <a:gd name="T1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632" y="0"/>
                  </a:moveTo>
                  <a:cubicBezTo>
                    <a:pt x="631" y="142"/>
                    <a:pt x="515" y="258"/>
                    <a:pt x="373" y="258"/>
                  </a:cubicBezTo>
                  <a:cubicBezTo>
                    <a:pt x="231" y="258"/>
                    <a:pt x="115" y="142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06"/>
                    <a:pt x="167" y="372"/>
                    <a:pt x="373" y="372"/>
                  </a:cubicBezTo>
                  <a:cubicBezTo>
                    <a:pt x="579" y="372"/>
                    <a:pt x="745" y="206"/>
                    <a:pt x="746" y="0"/>
                  </a:cubicBezTo>
                  <a:lnTo>
                    <a:pt x="632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7ADFCD4D-9C83-49C8-A154-A7081EF77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7795" y="2818907"/>
              <a:ext cx="2780448" cy="1390224"/>
            </a:xfrm>
            <a:custGeom>
              <a:avLst/>
              <a:gdLst>
                <a:gd name="T0" fmla="*/ 114 w 746"/>
                <a:gd name="T1" fmla="*/ 372 h 372"/>
                <a:gd name="T2" fmla="*/ 373 w 746"/>
                <a:gd name="T3" fmla="*/ 114 h 372"/>
                <a:gd name="T4" fmla="*/ 631 w 746"/>
                <a:gd name="T5" fmla="*/ 372 h 372"/>
                <a:gd name="T6" fmla="*/ 746 w 746"/>
                <a:gd name="T7" fmla="*/ 372 h 372"/>
                <a:gd name="T8" fmla="*/ 373 w 746"/>
                <a:gd name="T9" fmla="*/ 0 h 372"/>
                <a:gd name="T10" fmla="*/ 0 w 746"/>
                <a:gd name="T11" fmla="*/ 372 h 372"/>
                <a:gd name="T12" fmla="*/ 114 w 746"/>
                <a:gd name="T13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114" y="372"/>
                  </a:moveTo>
                  <a:cubicBezTo>
                    <a:pt x="115" y="230"/>
                    <a:pt x="230" y="114"/>
                    <a:pt x="373" y="114"/>
                  </a:cubicBezTo>
                  <a:cubicBezTo>
                    <a:pt x="515" y="114"/>
                    <a:pt x="631" y="230"/>
                    <a:pt x="631" y="372"/>
                  </a:cubicBezTo>
                  <a:cubicBezTo>
                    <a:pt x="746" y="372"/>
                    <a:pt x="746" y="372"/>
                    <a:pt x="746" y="372"/>
                  </a:cubicBezTo>
                  <a:cubicBezTo>
                    <a:pt x="745" y="166"/>
                    <a:pt x="578" y="0"/>
                    <a:pt x="373" y="0"/>
                  </a:cubicBezTo>
                  <a:cubicBezTo>
                    <a:pt x="167" y="0"/>
                    <a:pt x="0" y="166"/>
                    <a:pt x="0" y="372"/>
                  </a:cubicBezTo>
                  <a:lnTo>
                    <a:pt x="114" y="37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2" name="Isosceles Triangle 22">
              <a:extLst>
                <a:ext uri="{FF2B5EF4-FFF2-40B4-BE49-F238E27FC236}">
                  <a16:creationId xmlns:a16="http://schemas.microsoft.com/office/drawing/2014/main" xmlns="" id="{542A5B45-E70C-44C4-9358-9B32D640EA34}"/>
                </a:ext>
              </a:extLst>
            </p:cNvPr>
            <p:cNvSpPr/>
            <p:nvPr/>
          </p:nvSpPr>
          <p:spPr>
            <a:xfrm>
              <a:off x="947935" y="3688219"/>
              <a:ext cx="818152" cy="529938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6D4612C-189C-4A6B-9B5E-67B6E99E296E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F95789CC-A743-4CF8-B25B-BD6B51B6A82B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365B1691-BE59-4F7B-B775-959E988B523C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206530A2-E726-44D9-B5E1-9131813CF822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B6704BAE-E901-4339-98EF-69DED2C78F81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6465C0DB-6F48-4959-964A-FBA563F6597C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B8B549B1-2792-476D-B686-35B2CD86C61D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60CFC2D2-505E-4184-819E-F9D0843FEABD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CBAD280-E5EB-4324-8669-43A5C0DFF657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128CA46-49F5-4DEB-BF7F-3D04D339C6D1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xmlns="" id="{3E500F77-6049-45D8-8832-DB798B2D1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演示行业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智库</a:t>
            </a:r>
          </a:p>
        </p:txBody>
      </p:sp>
      <p:grpSp>
        <p:nvGrpSpPr>
          <p:cNvPr id="20" name="Group 10">
            <a:extLst>
              <a:ext uri="{FF2B5EF4-FFF2-40B4-BE49-F238E27FC236}">
                <a16:creationId xmlns:a16="http://schemas.microsoft.com/office/drawing/2014/main" xmlns="" id="{9649E387-27A0-4323-A806-14396896D925}"/>
              </a:ext>
            </a:extLst>
          </p:cNvPr>
          <p:cNvGrpSpPr/>
          <p:nvPr/>
        </p:nvGrpSpPr>
        <p:grpSpPr>
          <a:xfrm>
            <a:off x="8217795" y="3850262"/>
            <a:ext cx="2996305" cy="1847020"/>
            <a:chOff x="6903549" y="2817532"/>
            <a:chExt cx="2485165" cy="1531937"/>
          </a:xfrm>
          <a:gradFill>
            <a:gsLst>
              <a:gs pos="12000">
                <a:srgbClr val="3C96C7"/>
              </a:gs>
              <a:gs pos="76000">
                <a:srgbClr val="4BFFEE"/>
              </a:gs>
            </a:gsLst>
            <a:lin ang="0" scaled="1"/>
          </a:gradFill>
          <a:effectLst>
            <a:outerShdw blurRad="50800" dist="38100" dir="16200000" rotWithShape="0">
              <a:prstClr val="black">
                <a:alpha val="25000"/>
              </a:prstClr>
            </a:outerShdw>
          </a:effectLst>
        </p:grpSpPr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xmlns="" id="{A6B5D6B0-5A83-4976-83E4-2AE0CFB9F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3549" y="3196403"/>
              <a:ext cx="2306132" cy="1153066"/>
            </a:xfrm>
            <a:custGeom>
              <a:avLst/>
              <a:gdLst>
                <a:gd name="T0" fmla="*/ 631 w 746"/>
                <a:gd name="T1" fmla="*/ 0 h 372"/>
                <a:gd name="T2" fmla="*/ 373 w 746"/>
                <a:gd name="T3" fmla="*/ 258 h 372"/>
                <a:gd name="T4" fmla="*/ 114 w 746"/>
                <a:gd name="T5" fmla="*/ 0 h 372"/>
                <a:gd name="T6" fmla="*/ 0 w 746"/>
                <a:gd name="T7" fmla="*/ 0 h 372"/>
                <a:gd name="T8" fmla="*/ 373 w 746"/>
                <a:gd name="T9" fmla="*/ 372 h 372"/>
                <a:gd name="T10" fmla="*/ 746 w 746"/>
                <a:gd name="T11" fmla="*/ 0 h 372"/>
                <a:gd name="T12" fmla="*/ 631 w 746"/>
                <a:gd name="T1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631" y="0"/>
                  </a:moveTo>
                  <a:cubicBezTo>
                    <a:pt x="631" y="142"/>
                    <a:pt x="515" y="258"/>
                    <a:pt x="373" y="258"/>
                  </a:cubicBezTo>
                  <a:cubicBezTo>
                    <a:pt x="230" y="258"/>
                    <a:pt x="115" y="142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6"/>
                    <a:pt x="167" y="372"/>
                    <a:pt x="373" y="372"/>
                  </a:cubicBezTo>
                  <a:cubicBezTo>
                    <a:pt x="578" y="372"/>
                    <a:pt x="745" y="206"/>
                    <a:pt x="746" y="0"/>
                  </a:cubicBezTo>
                  <a:lnTo>
                    <a:pt x="6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2" name="Isosceles Triangle 12">
              <a:extLst>
                <a:ext uri="{FF2B5EF4-FFF2-40B4-BE49-F238E27FC236}">
                  <a16:creationId xmlns:a16="http://schemas.microsoft.com/office/drawing/2014/main" xmlns="" id="{89499B7F-0066-46FF-9BA1-B00C80E6B0CB}"/>
                </a:ext>
              </a:extLst>
            </p:cNvPr>
            <p:cNvSpPr/>
            <p:nvPr/>
          </p:nvSpPr>
          <p:spPr>
            <a:xfrm>
              <a:off x="8710131" y="2817532"/>
              <a:ext cx="678583" cy="4395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13">
            <a:extLst>
              <a:ext uri="{FF2B5EF4-FFF2-40B4-BE49-F238E27FC236}">
                <a16:creationId xmlns:a16="http://schemas.microsoft.com/office/drawing/2014/main" xmlns="" id="{CD95EF69-BECE-4992-AEF6-C8708EDCF9E0}"/>
              </a:ext>
            </a:extLst>
          </p:cNvPr>
          <p:cNvGrpSpPr/>
          <p:nvPr/>
        </p:nvGrpSpPr>
        <p:grpSpPr>
          <a:xfrm>
            <a:off x="5863443" y="2907807"/>
            <a:ext cx="2988698" cy="1845377"/>
            <a:chOff x="4950824" y="2035850"/>
            <a:chExt cx="2478858" cy="1530574"/>
          </a:xfrm>
          <a:gradFill>
            <a:gsLst>
              <a:gs pos="12000">
                <a:srgbClr val="3C96C7"/>
              </a:gs>
              <a:gs pos="76000">
                <a:srgbClr val="4BFFEE"/>
              </a:gs>
            </a:gsLst>
            <a:lin ang="0" scaled="1"/>
          </a:gradFill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xmlns="" id="{2A94C022-ABEE-4BC4-9D69-6C6BAC9CA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0824" y="2035850"/>
              <a:ext cx="2306132" cy="1153066"/>
            </a:xfrm>
            <a:custGeom>
              <a:avLst/>
              <a:gdLst>
                <a:gd name="T0" fmla="*/ 114 w 746"/>
                <a:gd name="T1" fmla="*/ 372 h 372"/>
                <a:gd name="T2" fmla="*/ 373 w 746"/>
                <a:gd name="T3" fmla="*/ 114 h 372"/>
                <a:gd name="T4" fmla="*/ 632 w 746"/>
                <a:gd name="T5" fmla="*/ 372 h 372"/>
                <a:gd name="T6" fmla="*/ 746 w 746"/>
                <a:gd name="T7" fmla="*/ 372 h 372"/>
                <a:gd name="T8" fmla="*/ 373 w 746"/>
                <a:gd name="T9" fmla="*/ 0 h 372"/>
                <a:gd name="T10" fmla="*/ 0 w 746"/>
                <a:gd name="T11" fmla="*/ 372 h 372"/>
                <a:gd name="T12" fmla="*/ 114 w 746"/>
                <a:gd name="T13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114" y="372"/>
                  </a:moveTo>
                  <a:cubicBezTo>
                    <a:pt x="115" y="230"/>
                    <a:pt x="231" y="114"/>
                    <a:pt x="373" y="114"/>
                  </a:cubicBezTo>
                  <a:cubicBezTo>
                    <a:pt x="515" y="114"/>
                    <a:pt x="631" y="230"/>
                    <a:pt x="632" y="372"/>
                  </a:cubicBezTo>
                  <a:cubicBezTo>
                    <a:pt x="746" y="372"/>
                    <a:pt x="746" y="372"/>
                    <a:pt x="746" y="372"/>
                  </a:cubicBezTo>
                  <a:cubicBezTo>
                    <a:pt x="745" y="166"/>
                    <a:pt x="579" y="0"/>
                    <a:pt x="373" y="0"/>
                  </a:cubicBezTo>
                  <a:cubicBezTo>
                    <a:pt x="167" y="0"/>
                    <a:pt x="1" y="166"/>
                    <a:pt x="0" y="372"/>
                  </a:cubicBezTo>
                  <a:lnTo>
                    <a:pt x="114" y="3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5" name="Isosceles Triangle 15">
              <a:extLst>
                <a:ext uri="{FF2B5EF4-FFF2-40B4-BE49-F238E27FC236}">
                  <a16:creationId xmlns:a16="http://schemas.microsoft.com/office/drawing/2014/main" xmlns="" id="{FCD3E755-D48B-4865-A580-77E4E06BF11E}"/>
                </a:ext>
              </a:extLst>
            </p:cNvPr>
            <p:cNvSpPr/>
            <p:nvPr/>
          </p:nvSpPr>
          <p:spPr>
            <a:xfrm rot="10800000">
              <a:off x="6751099" y="3126888"/>
              <a:ext cx="678583" cy="4395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16">
            <a:extLst>
              <a:ext uri="{FF2B5EF4-FFF2-40B4-BE49-F238E27FC236}">
                <a16:creationId xmlns:a16="http://schemas.microsoft.com/office/drawing/2014/main" xmlns="" id="{0DC7745F-6B0D-4D84-8C6B-6E548B44A6EC}"/>
              </a:ext>
            </a:extLst>
          </p:cNvPr>
          <p:cNvGrpSpPr/>
          <p:nvPr/>
        </p:nvGrpSpPr>
        <p:grpSpPr>
          <a:xfrm>
            <a:off x="3519921" y="3850262"/>
            <a:ext cx="3002605" cy="1847020"/>
            <a:chOff x="3007084" y="2817531"/>
            <a:chExt cx="2490391" cy="1531938"/>
          </a:xfrm>
          <a:gradFill>
            <a:gsLst>
              <a:gs pos="12000">
                <a:srgbClr val="3C96C7"/>
              </a:gs>
              <a:gs pos="76000">
                <a:srgbClr val="4BFFEE"/>
              </a:gs>
            </a:gsLst>
            <a:lin ang="0" scaled="1"/>
          </a:gradFill>
          <a:effectLst>
            <a:outerShdw blurRad="50800" dist="38100" dir="16200000" rotWithShape="0">
              <a:prstClr val="black">
                <a:alpha val="25000"/>
              </a:prstClr>
            </a:outerShdw>
          </a:effectLst>
        </p:grpSpPr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xmlns="" id="{D9E12EFC-0F1C-42AF-B106-11D6F2F7A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7084" y="3196403"/>
              <a:ext cx="2306132" cy="1153066"/>
            </a:xfrm>
            <a:custGeom>
              <a:avLst/>
              <a:gdLst>
                <a:gd name="T0" fmla="*/ 631 w 746"/>
                <a:gd name="T1" fmla="*/ 0 h 372"/>
                <a:gd name="T2" fmla="*/ 373 w 746"/>
                <a:gd name="T3" fmla="*/ 258 h 372"/>
                <a:gd name="T4" fmla="*/ 114 w 746"/>
                <a:gd name="T5" fmla="*/ 0 h 372"/>
                <a:gd name="T6" fmla="*/ 0 w 746"/>
                <a:gd name="T7" fmla="*/ 0 h 372"/>
                <a:gd name="T8" fmla="*/ 373 w 746"/>
                <a:gd name="T9" fmla="*/ 372 h 372"/>
                <a:gd name="T10" fmla="*/ 746 w 746"/>
                <a:gd name="T11" fmla="*/ 0 h 372"/>
                <a:gd name="T12" fmla="*/ 631 w 746"/>
                <a:gd name="T1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631" y="0"/>
                  </a:moveTo>
                  <a:cubicBezTo>
                    <a:pt x="631" y="142"/>
                    <a:pt x="515" y="258"/>
                    <a:pt x="373" y="258"/>
                  </a:cubicBezTo>
                  <a:cubicBezTo>
                    <a:pt x="230" y="258"/>
                    <a:pt x="115" y="142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6"/>
                    <a:pt x="167" y="372"/>
                    <a:pt x="373" y="372"/>
                  </a:cubicBezTo>
                  <a:cubicBezTo>
                    <a:pt x="578" y="372"/>
                    <a:pt x="745" y="206"/>
                    <a:pt x="746" y="0"/>
                  </a:cubicBezTo>
                  <a:lnTo>
                    <a:pt x="6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8" name="Isosceles Triangle 18">
              <a:extLst>
                <a:ext uri="{FF2B5EF4-FFF2-40B4-BE49-F238E27FC236}">
                  <a16:creationId xmlns:a16="http://schemas.microsoft.com/office/drawing/2014/main" xmlns="" id="{2C2AF7D1-9AD7-45A7-9610-D6AFF87C31DC}"/>
                </a:ext>
              </a:extLst>
            </p:cNvPr>
            <p:cNvSpPr/>
            <p:nvPr/>
          </p:nvSpPr>
          <p:spPr>
            <a:xfrm>
              <a:off x="4818892" y="2817531"/>
              <a:ext cx="678583" cy="439536"/>
            </a:xfrm>
            <a:prstGeom prst="triangl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19">
            <a:extLst>
              <a:ext uri="{FF2B5EF4-FFF2-40B4-BE49-F238E27FC236}">
                <a16:creationId xmlns:a16="http://schemas.microsoft.com/office/drawing/2014/main" xmlns="" id="{7BE253C5-520F-458F-8633-3F7E7D893B94}"/>
              </a:ext>
            </a:extLst>
          </p:cNvPr>
          <p:cNvGrpSpPr/>
          <p:nvPr/>
        </p:nvGrpSpPr>
        <p:grpSpPr>
          <a:xfrm>
            <a:off x="1165568" y="2907807"/>
            <a:ext cx="2977757" cy="1845377"/>
            <a:chOff x="1054359" y="2035850"/>
            <a:chExt cx="2469782" cy="1530574"/>
          </a:xfrm>
          <a:gradFill>
            <a:gsLst>
              <a:gs pos="12000">
                <a:srgbClr val="3C96C7"/>
              </a:gs>
              <a:gs pos="76000">
                <a:srgbClr val="4BFFEE"/>
              </a:gs>
            </a:gsLst>
            <a:lin ang="0" scaled="1"/>
          </a:gradFill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xmlns="" id="{69BFE65C-3552-4C1F-96DD-195EB02A9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359" y="2035850"/>
              <a:ext cx="2304635" cy="1153066"/>
            </a:xfrm>
            <a:custGeom>
              <a:avLst/>
              <a:gdLst>
                <a:gd name="T0" fmla="*/ 114 w 746"/>
                <a:gd name="T1" fmla="*/ 372 h 372"/>
                <a:gd name="T2" fmla="*/ 373 w 746"/>
                <a:gd name="T3" fmla="*/ 114 h 372"/>
                <a:gd name="T4" fmla="*/ 632 w 746"/>
                <a:gd name="T5" fmla="*/ 372 h 372"/>
                <a:gd name="T6" fmla="*/ 746 w 746"/>
                <a:gd name="T7" fmla="*/ 372 h 372"/>
                <a:gd name="T8" fmla="*/ 373 w 746"/>
                <a:gd name="T9" fmla="*/ 0 h 372"/>
                <a:gd name="T10" fmla="*/ 0 w 746"/>
                <a:gd name="T11" fmla="*/ 372 h 372"/>
                <a:gd name="T12" fmla="*/ 114 w 746"/>
                <a:gd name="T13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114" y="372"/>
                  </a:moveTo>
                  <a:cubicBezTo>
                    <a:pt x="115" y="230"/>
                    <a:pt x="231" y="114"/>
                    <a:pt x="373" y="114"/>
                  </a:cubicBezTo>
                  <a:cubicBezTo>
                    <a:pt x="515" y="114"/>
                    <a:pt x="631" y="230"/>
                    <a:pt x="632" y="372"/>
                  </a:cubicBezTo>
                  <a:cubicBezTo>
                    <a:pt x="746" y="372"/>
                    <a:pt x="746" y="372"/>
                    <a:pt x="746" y="372"/>
                  </a:cubicBezTo>
                  <a:cubicBezTo>
                    <a:pt x="745" y="166"/>
                    <a:pt x="579" y="0"/>
                    <a:pt x="373" y="0"/>
                  </a:cubicBezTo>
                  <a:cubicBezTo>
                    <a:pt x="167" y="0"/>
                    <a:pt x="1" y="166"/>
                    <a:pt x="0" y="372"/>
                  </a:cubicBezTo>
                  <a:lnTo>
                    <a:pt x="114" y="3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solidFill>
                  <a:schemeClr val="bg1"/>
                </a:solidFill>
              </a:endParaRPr>
            </a:p>
          </p:txBody>
        </p:sp>
        <p:sp>
          <p:nvSpPr>
            <p:cNvPr id="31" name="Isosceles Triangle 21">
              <a:extLst>
                <a:ext uri="{FF2B5EF4-FFF2-40B4-BE49-F238E27FC236}">
                  <a16:creationId xmlns:a16="http://schemas.microsoft.com/office/drawing/2014/main" xmlns="" id="{050552D7-7041-4532-91B8-4F8A57DC170B}"/>
                </a:ext>
              </a:extLst>
            </p:cNvPr>
            <p:cNvSpPr/>
            <p:nvPr/>
          </p:nvSpPr>
          <p:spPr>
            <a:xfrm rot="10800000">
              <a:off x="2845558" y="3126888"/>
              <a:ext cx="678583" cy="4395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31">
            <a:extLst>
              <a:ext uri="{FF2B5EF4-FFF2-40B4-BE49-F238E27FC236}">
                <a16:creationId xmlns:a16="http://schemas.microsoft.com/office/drawing/2014/main" xmlns="" id="{64572AAA-D45C-4057-90DF-E74E00FAB32A}"/>
              </a:ext>
            </a:extLst>
          </p:cNvPr>
          <p:cNvGrpSpPr/>
          <p:nvPr/>
        </p:nvGrpSpPr>
        <p:grpSpPr>
          <a:xfrm>
            <a:off x="2345482" y="3575456"/>
            <a:ext cx="418814" cy="420178"/>
            <a:chOff x="2028825" y="-854075"/>
            <a:chExt cx="487363" cy="488950"/>
          </a:xfrm>
          <a:solidFill>
            <a:srgbClr val="4BFFEE"/>
          </a:solidFill>
        </p:grpSpPr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xmlns="" id="{DBBEF5CA-0469-4843-9215-2F178A4E59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6450" y="-854075"/>
              <a:ext cx="271463" cy="274638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8 h 72"/>
                <a:gd name="T12" fmla="*/ 8 w 72"/>
                <a:gd name="T13" fmla="*/ 36 h 72"/>
                <a:gd name="T14" fmla="*/ 36 w 72"/>
                <a:gd name="T15" fmla="*/ 64 h 72"/>
                <a:gd name="T16" fmla="*/ 64 w 72"/>
                <a:gd name="T17" fmla="*/ 36 h 72"/>
                <a:gd name="T18" fmla="*/ 36 w 72"/>
                <a:gd name="T19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51"/>
                    <a:pt x="21" y="64"/>
                    <a:pt x="36" y="64"/>
                  </a:cubicBezTo>
                  <a:cubicBezTo>
                    <a:pt x="51" y="64"/>
                    <a:pt x="64" y="51"/>
                    <a:pt x="64" y="36"/>
                  </a:cubicBezTo>
                  <a:cubicBezTo>
                    <a:pt x="64" y="21"/>
                    <a:pt x="51" y="8"/>
                    <a:pt x="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xmlns="" id="{BD55FF23-2919-4F2A-8E5C-4B461181D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075" y="-792163"/>
              <a:ext cx="104775" cy="212725"/>
            </a:xfrm>
            <a:custGeom>
              <a:avLst/>
              <a:gdLst>
                <a:gd name="T0" fmla="*/ 0 w 28"/>
                <a:gd name="T1" fmla="*/ 56 h 56"/>
                <a:gd name="T2" fmla="*/ 0 w 28"/>
                <a:gd name="T3" fmla="*/ 48 h 56"/>
                <a:gd name="T4" fmla="*/ 20 w 28"/>
                <a:gd name="T5" fmla="*/ 28 h 56"/>
                <a:gd name="T6" fmla="*/ 0 w 28"/>
                <a:gd name="T7" fmla="*/ 8 h 56"/>
                <a:gd name="T8" fmla="*/ 0 w 28"/>
                <a:gd name="T9" fmla="*/ 0 h 56"/>
                <a:gd name="T10" fmla="*/ 28 w 28"/>
                <a:gd name="T11" fmla="*/ 28 h 56"/>
                <a:gd name="T12" fmla="*/ 0 w 28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6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11" y="48"/>
                    <a:pt x="20" y="39"/>
                    <a:pt x="20" y="28"/>
                  </a:cubicBezTo>
                  <a:cubicBezTo>
                    <a:pt x="20" y="17"/>
                    <a:pt x="11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28" y="13"/>
                    <a:pt x="28" y="28"/>
                  </a:cubicBezTo>
                  <a:cubicBezTo>
                    <a:pt x="28" y="43"/>
                    <a:pt x="15" y="56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4" name="Freeform 7">
              <a:extLst>
                <a:ext uri="{FF2B5EF4-FFF2-40B4-BE49-F238E27FC236}">
                  <a16:creationId xmlns:a16="http://schemas.microsoft.com/office/drawing/2014/main" xmlns="" id="{06359EC7-AC65-402D-90E8-50B8D011B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9350" y="-549275"/>
              <a:ext cx="96838" cy="152400"/>
            </a:xfrm>
            <a:custGeom>
              <a:avLst/>
              <a:gdLst>
                <a:gd name="T0" fmla="*/ 61 w 61"/>
                <a:gd name="T1" fmla="*/ 96 h 96"/>
                <a:gd name="T2" fmla="*/ 2 w 61"/>
                <a:gd name="T3" fmla="*/ 96 h 96"/>
                <a:gd name="T4" fmla="*/ 2 w 61"/>
                <a:gd name="T5" fmla="*/ 77 h 96"/>
                <a:gd name="T6" fmla="*/ 38 w 61"/>
                <a:gd name="T7" fmla="*/ 77 h 96"/>
                <a:gd name="T8" fmla="*/ 31 w 61"/>
                <a:gd name="T9" fmla="*/ 27 h 96"/>
                <a:gd name="T10" fmla="*/ 0 w 61"/>
                <a:gd name="T11" fmla="*/ 20 h 96"/>
                <a:gd name="T12" fmla="*/ 5 w 61"/>
                <a:gd name="T13" fmla="*/ 0 h 96"/>
                <a:gd name="T14" fmla="*/ 50 w 61"/>
                <a:gd name="T15" fmla="*/ 12 h 96"/>
                <a:gd name="T16" fmla="*/ 61 w 61"/>
                <a:gd name="T1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96">
                  <a:moveTo>
                    <a:pt x="61" y="96"/>
                  </a:moveTo>
                  <a:lnTo>
                    <a:pt x="2" y="96"/>
                  </a:lnTo>
                  <a:lnTo>
                    <a:pt x="2" y="77"/>
                  </a:lnTo>
                  <a:lnTo>
                    <a:pt x="38" y="77"/>
                  </a:lnTo>
                  <a:lnTo>
                    <a:pt x="31" y="27"/>
                  </a:lnTo>
                  <a:lnTo>
                    <a:pt x="0" y="20"/>
                  </a:lnTo>
                  <a:lnTo>
                    <a:pt x="5" y="0"/>
                  </a:lnTo>
                  <a:lnTo>
                    <a:pt x="50" y="12"/>
                  </a:lnTo>
                  <a:lnTo>
                    <a:pt x="61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5" name="Freeform 8">
              <a:extLst>
                <a:ext uri="{FF2B5EF4-FFF2-40B4-BE49-F238E27FC236}">
                  <a16:creationId xmlns:a16="http://schemas.microsoft.com/office/drawing/2014/main" xmlns="" id="{3936543A-E8AF-4CB9-81C1-8444B3F54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825" y="-549275"/>
              <a:ext cx="363538" cy="184150"/>
            </a:xfrm>
            <a:custGeom>
              <a:avLst/>
              <a:gdLst>
                <a:gd name="T0" fmla="*/ 229 w 229"/>
                <a:gd name="T1" fmla="*/ 116 h 116"/>
                <a:gd name="T2" fmla="*/ 0 w 229"/>
                <a:gd name="T3" fmla="*/ 116 h 116"/>
                <a:gd name="T4" fmla="*/ 11 w 229"/>
                <a:gd name="T5" fmla="*/ 15 h 116"/>
                <a:gd name="T6" fmla="*/ 56 w 229"/>
                <a:gd name="T7" fmla="*/ 0 h 116"/>
                <a:gd name="T8" fmla="*/ 64 w 229"/>
                <a:gd name="T9" fmla="*/ 20 h 116"/>
                <a:gd name="T10" fmla="*/ 30 w 229"/>
                <a:gd name="T11" fmla="*/ 29 h 116"/>
                <a:gd name="T12" fmla="*/ 21 w 229"/>
                <a:gd name="T13" fmla="*/ 96 h 116"/>
                <a:gd name="T14" fmla="*/ 208 w 229"/>
                <a:gd name="T15" fmla="*/ 96 h 116"/>
                <a:gd name="T16" fmla="*/ 201 w 229"/>
                <a:gd name="T17" fmla="*/ 29 h 116"/>
                <a:gd name="T18" fmla="*/ 168 w 229"/>
                <a:gd name="T19" fmla="*/ 20 h 116"/>
                <a:gd name="T20" fmla="*/ 175 w 229"/>
                <a:gd name="T21" fmla="*/ 0 h 116"/>
                <a:gd name="T22" fmla="*/ 220 w 229"/>
                <a:gd name="T23" fmla="*/ 15 h 116"/>
                <a:gd name="T24" fmla="*/ 229 w 229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116">
                  <a:moveTo>
                    <a:pt x="229" y="116"/>
                  </a:moveTo>
                  <a:lnTo>
                    <a:pt x="0" y="116"/>
                  </a:lnTo>
                  <a:lnTo>
                    <a:pt x="11" y="15"/>
                  </a:lnTo>
                  <a:lnTo>
                    <a:pt x="56" y="0"/>
                  </a:lnTo>
                  <a:lnTo>
                    <a:pt x="64" y="20"/>
                  </a:lnTo>
                  <a:lnTo>
                    <a:pt x="30" y="29"/>
                  </a:lnTo>
                  <a:lnTo>
                    <a:pt x="21" y="96"/>
                  </a:lnTo>
                  <a:lnTo>
                    <a:pt x="208" y="96"/>
                  </a:lnTo>
                  <a:lnTo>
                    <a:pt x="201" y="29"/>
                  </a:lnTo>
                  <a:lnTo>
                    <a:pt x="168" y="20"/>
                  </a:lnTo>
                  <a:lnTo>
                    <a:pt x="175" y="0"/>
                  </a:lnTo>
                  <a:lnTo>
                    <a:pt x="220" y="15"/>
                  </a:lnTo>
                  <a:lnTo>
                    <a:pt x="229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oup 36">
            <a:extLst>
              <a:ext uri="{FF2B5EF4-FFF2-40B4-BE49-F238E27FC236}">
                <a16:creationId xmlns:a16="http://schemas.microsoft.com/office/drawing/2014/main" xmlns="" id="{03CA529B-970B-4266-8C07-A9C8F4984BFD}"/>
              </a:ext>
            </a:extLst>
          </p:cNvPr>
          <p:cNvGrpSpPr/>
          <p:nvPr/>
        </p:nvGrpSpPr>
        <p:grpSpPr>
          <a:xfrm>
            <a:off x="4688983" y="3577502"/>
            <a:ext cx="417450" cy="416086"/>
            <a:chOff x="3568700" y="-781050"/>
            <a:chExt cx="485776" cy="484187"/>
          </a:xfrm>
          <a:solidFill>
            <a:srgbClr val="4BFFEE"/>
          </a:solidFill>
        </p:grpSpPr>
        <p:sp>
          <p:nvSpPr>
            <p:cNvPr id="47" name="Freeform 9">
              <a:extLst>
                <a:ext uri="{FF2B5EF4-FFF2-40B4-BE49-F238E27FC236}">
                  <a16:creationId xmlns:a16="http://schemas.microsoft.com/office/drawing/2014/main" xmlns="" id="{DB28B417-6BE1-4CF9-96C9-986C0A6056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6638" y="-777875"/>
              <a:ext cx="98425" cy="100013"/>
            </a:xfrm>
            <a:custGeom>
              <a:avLst/>
              <a:gdLst>
                <a:gd name="T0" fmla="*/ 14 w 26"/>
                <a:gd name="T1" fmla="*/ 26 h 26"/>
                <a:gd name="T2" fmla="*/ 14 w 26"/>
                <a:gd name="T3" fmla="*/ 26 h 26"/>
                <a:gd name="T4" fmla="*/ 5 w 26"/>
                <a:gd name="T5" fmla="*/ 22 h 26"/>
                <a:gd name="T6" fmla="*/ 0 w 26"/>
                <a:gd name="T7" fmla="*/ 17 h 26"/>
                <a:gd name="T8" fmla="*/ 16 w 26"/>
                <a:gd name="T9" fmla="*/ 0 h 26"/>
                <a:gd name="T10" fmla="*/ 22 w 26"/>
                <a:gd name="T11" fmla="*/ 5 h 26"/>
                <a:gd name="T12" fmla="*/ 26 w 26"/>
                <a:gd name="T13" fmla="*/ 14 h 26"/>
                <a:gd name="T14" fmla="*/ 22 w 26"/>
                <a:gd name="T15" fmla="*/ 22 h 26"/>
                <a:gd name="T16" fmla="*/ 14 w 26"/>
                <a:gd name="T17" fmla="*/ 26 h 26"/>
                <a:gd name="T18" fmla="*/ 11 w 26"/>
                <a:gd name="T19" fmla="*/ 17 h 26"/>
                <a:gd name="T20" fmla="*/ 11 w 26"/>
                <a:gd name="T21" fmla="*/ 17 h 26"/>
                <a:gd name="T22" fmla="*/ 16 w 26"/>
                <a:gd name="T23" fmla="*/ 17 h 26"/>
                <a:gd name="T24" fmla="*/ 18 w 26"/>
                <a:gd name="T25" fmla="*/ 14 h 26"/>
                <a:gd name="T26" fmla="*/ 16 w 26"/>
                <a:gd name="T27" fmla="*/ 11 h 26"/>
                <a:gd name="T28" fmla="*/ 11 w 26"/>
                <a:gd name="T2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0" y="26"/>
                    <a:pt x="7" y="25"/>
                    <a:pt x="5" y="2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8"/>
                    <a:pt x="26" y="11"/>
                    <a:pt x="26" y="14"/>
                  </a:cubicBezTo>
                  <a:cubicBezTo>
                    <a:pt x="26" y="17"/>
                    <a:pt x="24" y="20"/>
                    <a:pt x="22" y="22"/>
                  </a:cubicBezTo>
                  <a:cubicBezTo>
                    <a:pt x="20" y="25"/>
                    <a:pt x="17" y="26"/>
                    <a:pt x="14" y="26"/>
                  </a:cubicBezTo>
                  <a:close/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2" y="18"/>
                    <a:pt x="15" y="18"/>
                    <a:pt x="16" y="17"/>
                  </a:cubicBezTo>
                  <a:cubicBezTo>
                    <a:pt x="17" y="16"/>
                    <a:pt x="18" y="15"/>
                    <a:pt x="18" y="14"/>
                  </a:cubicBezTo>
                  <a:cubicBezTo>
                    <a:pt x="18" y="13"/>
                    <a:pt x="17" y="12"/>
                    <a:pt x="16" y="11"/>
                  </a:cubicBezTo>
                  <a:lnTo>
                    <a:pt x="1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xmlns="" id="{AC7D1AC7-D86B-4160-875E-D155D5E5E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0138" y="-712788"/>
              <a:ext cx="112713" cy="114300"/>
            </a:xfrm>
            <a:custGeom>
              <a:avLst/>
              <a:gdLst>
                <a:gd name="T0" fmla="*/ 59 w 71"/>
                <a:gd name="T1" fmla="*/ 72 h 72"/>
                <a:gd name="T2" fmla="*/ 0 w 71"/>
                <a:gd name="T3" fmla="*/ 12 h 72"/>
                <a:gd name="T4" fmla="*/ 12 w 71"/>
                <a:gd name="T5" fmla="*/ 0 h 72"/>
                <a:gd name="T6" fmla="*/ 71 w 71"/>
                <a:gd name="T7" fmla="*/ 58 h 72"/>
                <a:gd name="T8" fmla="*/ 59 w 71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59" y="72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71" y="58"/>
                  </a:lnTo>
                  <a:lnTo>
                    <a:pt x="59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9" name="Freeform 11">
              <a:extLst>
                <a:ext uri="{FF2B5EF4-FFF2-40B4-BE49-F238E27FC236}">
                  <a16:creationId xmlns:a16="http://schemas.microsoft.com/office/drawing/2014/main" xmlns="" id="{7ED9F289-903D-4375-A450-B06DAEA39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75" y="-476250"/>
              <a:ext cx="101600" cy="106363"/>
            </a:xfrm>
            <a:custGeom>
              <a:avLst/>
              <a:gdLst>
                <a:gd name="T0" fmla="*/ 53 w 64"/>
                <a:gd name="T1" fmla="*/ 67 h 67"/>
                <a:gd name="T2" fmla="*/ 0 w 64"/>
                <a:gd name="T3" fmla="*/ 14 h 67"/>
                <a:gd name="T4" fmla="*/ 15 w 64"/>
                <a:gd name="T5" fmla="*/ 0 h 67"/>
                <a:gd name="T6" fmla="*/ 64 w 64"/>
                <a:gd name="T7" fmla="*/ 53 h 67"/>
                <a:gd name="T8" fmla="*/ 53 w 6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7">
                  <a:moveTo>
                    <a:pt x="53" y="67"/>
                  </a:moveTo>
                  <a:lnTo>
                    <a:pt x="0" y="14"/>
                  </a:lnTo>
                  <a:lnTo>
                    <a:pt x="15" y="0"/>
                  </a:lnTo>
                  <a:lnTo>
                    <a:pt x="64" y="53"/>
                  </a:lnTo>
                  <a:lnTo>
                    <a:pt x="5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0" name="Freeform 12">
              <a:extLst>
                <a:ext uri="{FF2B5EF4-FFF2-40B4-BE49-F238E27FC236}">
                  <a16:creationId xmlns:a16="http://schemas.microsoft.com/office/drawing/2014/main" xmlns="" id="{3C5E46F3-9DA8-417C-A55F-1E33D3E67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4288" y="-525463"/>
              <a:ext cx="230188" cy="220663"/>
            </a:xfrm>
            <a:custGeom>
              <a:avLst/>
              <a:gdLst>
                <a:gd name="T0" fmla="*/ 39 w 61"/>
                <a:gd name="T1" fmla="*/ 58 h 58"/>
                <a:gd name="T2" fmla="*/ 25 w 61"/>
                <a:gd name="T3" fmla="*/ 52 h 58"/>
                <a:gd name="T4" fmla="*/ 0 w 61"/>
                <a:gd name="T5" fmla="*/ 28 h 58"/>
                <a:gd name="T6" fmla="*/ 6 w 61"/>
                <a:gd name="T7" fmla="*/ 22 h 58"/>
                <a:gd name="T8" fmla="*/ 30 w 61"/>
                <a:gd name="T9" fmla="*/ 47 h 58"/>
                <a:gd name="T10" fmla="*/ 47 w 61"/>
                <a:gd name="T11" fmla="*/ 46 h 58"/>
                <a:gd name="T12" fmla="*/ 47 w 61"/>
                <a:gd name="T13" fmla="*/ 29 h 58"/>
                <a:gd name="T14" fmla="*/ 23 w 61"/>
                <a:gd name="T15" fmla="*/ 5 h 58"/>
                <a:gd name="T16" fmla="*/ 28 w 61"/>
                <a:gd name="T17" fmla="*/ 0 h 58"/>
                <a:gd name="T18" fmla="*/ 53 w 61"/>
                <a:gd name="T19" fmla="*/ 24 h 58"/>
                <a:gd name="T20" fmla="*/ 53 w 61"/>
                <a:gd name="T21" fmla="*/ 52 h 58"/>
                <a:gd name="T22" fmla="*/ 39 w 61"/>
                <a:gd name="T2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58">
                  <a:moveTo>
                    <a:pt x="39" y="58"/>
                  </a:moveTo>
                  <a:cubicBezTo>
                    <a:pt x="34" y="58"/>
                    <a:pt x="28" y="56"/>
                    <a:pt x="25" y="5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5" y="51"/>
                    <a:pt x="42" y="51"/>
                    <a:pt x="47" y="46"/>
                  </a:cubicBezTo>
                  <a:cubicBezTo>
                    <a:pt x="52" y="42"/>
                    <a:pt x="52" y="34"/>
                    <a:pt x="47" y="2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61" y="32"/>
                    <a:pt x="61" y="44"/>
                    <a:pt x="53" y="52"/>
                  </a:cubicBezTo>
                  <a:cubicBezTo>
                    <a:pt x="49" y="56"/>
                    <a:pt x="44" y="58"/>
                    <a:pt x="3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xmlns="" id="{FA0C88C2-4A0B-4C6F-9627-5E444D98C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7938" y="-758825"/>
              <a:ext cx="206375" cy="209550"/>
            </a:xfrm>
            <a:custGeom>
              <a:avLst/>
              <a:gdLst>
                <a:gd name="T0" fmla="*/ 28 w 55"/>
                <a:gd name="T1" fmla="*/ 55 h 55"/>
                <a:gd name="T2" fmla="*/ 28 w 55"/>
                <a:gd name="T3" fmla="*/ 55 h 55"/>
                <a:gd name="T4" fmla="*/ 8 w 55"/>
                <a:gd name="T5" fmla="*/ 47 h 55"/>
                <a:gd name="T6" fmla="*/ 0 w 55"/>
                <a:gd name="T7" fmla="*/ 27 h 55"/>
                <a:gd name="T8" fmla="*/ 8 w 55"/>
                <a:gd name="T9" fmla="*/ 7 h 55"/>
                <a:gd name="T10" fmla="*/ 15 w 55"/>
                <a:gd name="T11" fmla="*/ 0 h 55"/>
                <a:gd name="T12" fmla="*/ 21 w 55"/>
                <a:gd name="T13" fmla="*/ 5 h 55"/>
                <a:gd name="T14" fmla="*/ 14 w 55"/>
                <a:gd name="T15" fmla="*/ 13 h 55"/>
                <a:gd name="T16" fmla="*/ 8 w 55"/>
                <a:gd name="T17" fmla="*/ 27 h 55"/>
                <a:gd name="T18" fmla="*/ 14 w 55"/>
                <a:gd name="T19" fmla="*/ 41 h 55"/>
                <a:gd name="T20" fmla="*/ 28 w 55"/>
                <a:gd name="T21" fmla="*/ 47 h 55"/>
                <a:gd name="T22" fmla="*/ 28 w 55"/>
                <a:gd name="T23" fmla="*/ 47 h 55"/>
                <a:gd name="T24" fmla="*/ 42 w 55"/>
                <a:gd name="T25" fmla="*/ 41 h 55"/>
                <a:gd name="T26" fmla="*/ 49 w 55"/>
                <a:gd name="T27" fmla="*/ 34 h 55"/>
                <a:gd name="T28" fmla="*/ 55 w 55"/>
                <a:gd name="T29" fmla="*/ 39 h 55"/>
                <a:gd name="T30" fmla="*/ 48 w 55"/>
                <a:gd name="T31" fmla="*/ 47 h 55"/>
                <a:gd name="T32" fmla="*/ 28 w 55"/>
                <a:gd name="T3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55">
                  <a:moveTo>
                    <a:pt x="28" y="55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20" y="55"/>
                    <a:pt x="13" y="52"/>
                    <a:pt x="8" y="47"/>
                  </a:cubicBezTo>
                  <a:cubicBezTo>
                    <a:pt x="3" y="41"/>
                    <a:pt x="0" y="34"/>
                    <a:pt x="0" y="27"/>
                  </a:cubicBezTo>
                  <a:cubicBezTo>
                    <a:pt x="0" y="19"/>
                    <a:pt x="3" y="12"/>
                    <a:pt x="8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0" y="17"/>
                    <a:pt x="8" y="22"/>
                    <a:pt x="8" y="27"/>
                  </a:cubicBezTo>
                  <a:cubicBezTo>
                    <a:pt x="8" y="32"/>
                    <a:pt x="10" y="37"/>
                    <a:pt x="14" y="41"/>
                  </a:cubicBezTo>
                  <a:cubicBezTo>
                    <a:pt x="17" y="45"/>
                    <a:pt x="22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3" y="47"/>
                    <a:pt x="38" y="45"/>
                    <a:pt x="42" y="4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2" y="52"/>
                    <a:pt x="35" y="55"/>
                    <a:pt x="2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xmlns="" id="{BF0BB210-5B81-4053-8DC6-FDE350BA1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3500" y="-781050"/>
              <a:ext cx="169863" cy="171450"/>
            </a:xfrm>
            <a:custGeom>
              <a:avLst/>
              <a:gdLst>
                <a:gd name="T0" fmla="*/ 40 w 45"/>
                <a:gd name="T1" fmla="*/ 45 h 45"/>
                <a:gd name="T2" fmla="*/ 31 w 45"/>
                <a:gd name="T3" fmla="*/ 37 h 45"/>
                <a:gd name="T4" fmla="*/ 29 w 45"/>
                <a:gd name="T5" fmla="*/ 40 h 45"/>
                <a:gd name="T6" fmla="*/ 17 w 45"/>
                <a:gd name="T7" fmla="*/ 44 h 45"/>
                <a:gd name="T8" fmla="*/ 17 w 45"/>
                <a:gd name="T9" fmla="*/ 44 h 45"/>
                <a:gd name="T10" fmla="*/ 6 w 45"/>
                <a:gd name="T11" fmla="*/ 40 h 45"/>
                <a:gd name="T12" fmla="*/ 1 w 45"/>
                <a:gd name="T13" fmla="*/ 28 h 45"/>
                <a:gd name="T14" fmla="*/ 6 w 45"/>
                <a:gd name="T15" fmla="*/ 17 h 45"/>
                <a:gd name="T16" fmla="*/ 9 w 45"/>
                <a:gd name="T17" fmla="*/ 14 h 45"/>
                <a:gd name="T18" fmla="*/ 0 w 45"/>
                <a:gd name="T19" fmla="*/ 6 h 45"/>
                <a:gd name="T20" fmla="*/ 6 w 45"/>
                <a:gd name="T21" fmla="*/ 0 h 45"/>
                <a:gd name="T22" fmla="*/ 20 w 45"/>
                <a:gd name="T23" fmla="*/ 14 h 45"/>
                <a:gd name="T24" fmla="*/ 12 w 45"/>
                <a:gd name="T25" fmla="*/ 23 h 45"/>
                <a:gd name="T26" fmla="*/ 9 w 45"/>
                <a:gd name="T27" fmla="*/ 28 h 45"/>
                <a:gd name="T28" fmla="*/ 12 w 45"/>
                <a:gd name="T29" fmla="*/ 34 h 45"/>
                <a:gd name="T30" fmla="*/ 17 w 45"/>
                <a:gd name="T31" fmla="*/ 36 h 45"/>
                <a:gd name="T32" fmla="*/ 17 w 45"/>
                <a:gd name="T33" fmla="*/ 36 h 45"/>
                <a:gd name="T34" fmla="*/ 23 w 45"/>
                <a:gd name="T35" fmla="*/ 34 h 45"/>
                <a:gd name="T36" fmla="*/ 31 w 45"/>
                <a:gd name="T37" fmla="*/ 26 h 45"/>
                <a:gd name="T38" fmla="*/ 45 w 45"/>
                <a:gd name="T39" fmla="*/ 40 h 45"/>
                <a:gd name="T40" fmla="*/ 40 w 45"/>
                <a:gd name="T4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5">
                  <a:moveTo>
                    <a:pt x="40" y="45"/>
                  </a:moveTo>
                  <a:cubicBezTo>
                    <a:pt x="31" y="37"/>
                    <a:pt x="31" y="37"/>
                    <a:pt x="31" y="3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6" y="43"/>
                    <a:pt x="21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3" y="44"/>
                    <a:pt x="9" y="43"/>
                    <a:pt x="6" y="40"/>
                  </a:cubicBezTo>
                  <a:cubicBezTo>
                    <a:pt x="3" y="37"/>
                    <a:pt x="1" y="33"/>
                    <a:pt x="1" y="28"/>
                  </a:cubicBezTo>
                  <a:cubicBezTo>
                    <a:pt x="1" y="24"/>
                    <a:pt x="3" y="20"/>
                    <a:pt x="6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4"/>
                    <a:pt x="9" y="26"/>
                    <a:pt x="9" y="28"/>
                  </a:cubicBezTo>
                  <a:cubicBezTo>
                    <a:pt x="9" y="31"/>
                    <a:pt x="10" y="33"/>
                    <a:pt x="12" y="34"/>
                  </a:cubicBezTo>
                  <a:cubicBezTo>
                    <a:pt x="13" y="36"/>
                    <a:pt x="15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21" y="36"/>
                    <a:pt x="23" y="34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5" y="40"/>
                    <a:pt x="45" y="40"/>
                    <a:pt x="45" y="40"/>
                  </a:cubicBezTo>
                  <a:lnTo>
                    <a:pt x="4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3" name="Rectangle 15">
              <a:extLst>
                <a:ext uri="{FF2B5EF4-FFF2-40B4-BE49-F238E27FC236}">
                  <a16:creationId xmlns:a16="http://schemas.microsoft.com/office/drawing/2014/main" xmlns="" id="{96BDE514-FD69-4DF2-B590-E14DE3475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9025" y="-388938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4" name="Freeform 16">
              <a:extLst>
                <a:ext uri="{FF2B5EF4-FFF2-40B4-BE49-F238E27FC236}">
                  <a16:creationId xmlns:a16="http://schemas.microsoft.com/office/drawing/2014/main" xmlns="" id="{4B068975-E58C-4E6C-B7F7-8AF338EAC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963" y="-590550"/>
              <a:ext cx="84138" cy="84138"/>
            </a:xfrm>
            <a:custGeom>
              <a:avLst/>
              <a:gdLst>
                <a:gd name="T0" fmla="*/ 38 w 53"/>
                <a:gd name="T1" fmla="*/ 53 h 53"/>
                <a:gd name="T2" fmla="*/ 0 w 53"/>
                <a:gd name="T3" fmla="*/ 14 h 53"/>
                <a:gd name="T4" fmla="*/ 15 w 53"/>
                <a:gd name="T5" fmla="*/ 0 h 53"/>
                <a:gd name="T6" fmla="*/ 53 w 53"/>
                <a:gd name="T7" fmla="*/ 38 h 53"/>
                <a:gd name="T8" fmla="*/ 38 w 53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38" y="53"/>
                  </a:moveTo>
                  <a:lnTo>
                    <a:pt x="0" y="14"/>
                  </a:lnTo>
                  <a:lnTo>
                    <a:pt x="15" y="0"/>
                  </a:lnTo>
                  <a:lnTo>
                    <a:pt x="53" y="38"/>
                  </a:lnTo>
                  <a:lnTo>
                    <a:pt x="38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5" name="Freeform 17">
              <a:extLst>
                <a:ext uri="{FF2B5EF4-FFF2-40B4-BE49-F238E27FC236}">
                  <a16:creationId xmlns:a16="http://schemas.microsoft.com/office/drawing/2014/main" xmlns="" id="{89314162-318D-4C38-966D-45A38B3C3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8700" y="-544513"/>
              <a:ext cx="241300" cy="247650"/>
            </a:xfrm>
            <a:custGeom>
              <a:avLst/>
              <a:gdLst>
                <a:gd name="T0" fmla="*/ 20 w 64"/>
                <a:gd name="T1" fmla="*/ 65 h 65"/>
                <a:gd name="T2" fmla="*/ 6 w 64"/>
                <a:gd name="T3" fmla="*/ 59 h 65"/>
                <a:gd name="T4" fmla="*/ 0 w 64"/>
                <a:gd name="T5" fmla="*/ 45 h 65"/>
                <a:gd name="T6" fmla="*/ 6 w 64"/>
                <a:gd name="T7" fmla="*/ 31 h 65"/>
                <a:gd name="T8" fmla="*/ 6 w 64"/>
                <a:gd name="T9" fmla="*/ 30 h 65"/>
                <a:gd name="T10" fmla="*/ 47 w 64"/>
                <a:gd name="T11" fmla="*/ 0 h 65"/>
                <a:gd name="T12" fmla="*/ 52 w 64"/>
                <a:gd name="T13" fmla="*/ 7 h 65"/>
                <a:gd name="T14" fmla="*/ 11 w 64"/>
                <a:gd name="T15" fmla="*/ 37 h 65"/>
                <a:gd name="T16" fmla="*/ 8 w 64"/>
                <a:gd name="T17" fmla="*/ 45 h 65"/>
                <a:gd name="T18" fmla="*/ 11 w 64"/>
                <a:gd name="T19" fmla="*/ 53 h 65"/>
                <a:gd name="T20" fmla="*/ 28 w 64"/>
                <a:gd name="T21" fmla="*/ 54 h 65"/>
                <a:gd name="T22" fmla="*/ 58 w 64"/>
                <a:gd name="T23" fmla="*/ 13 h 65"/>
                <a:gd name="T24" fmla="*/ 64 w 64"/>
                <a:gd name="T25" fmla="*/ 17 h 65"/>
                <a:gd name="T26" fmla="*/ 34 w 64"/>
                <a:gd name="T27" fmla="*/ 59 h 65"/>
                <a:gd name="T28" fmla="*/ 20 w 6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65">
                  <a:moveTo>
                    <a:pt x="20" y="65"/>
                  </a:moveTo>
                  <a:cubicBezTo>
                    <a:pt x="14" y="65"/>
                    <a:pt x="9" y="63"/>
                    <a:pt x="6" y="59"/>
                  </a:cubicBezTo>
                  <a:cubicBezTo>
                    <a:pt x="2" y="55"/>
                    <a:pt x="0" y="50"/>
                    <a:pt x="0" y="45"/>
                  </a:cubicBezTo>
                  <a:cubicBezTo>
                    <a:pt x="0" y="40"/>
                    <a:pt x="2" y="35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9" y="39"/>
                    <a:pt x="8" y="42"/>
                    <a:pt x="8" y="45"/>
                  </a:cubicBezTo>
                  <a:cubicBezTo>
                    <a:pt x="8" y="48"/>
                    <a:pt x="9" y="51"/>
                    <a:pt x="11" y="53"/>
                  </a:cubicBezTo>
                  <a:cubicBezTo>
                    <a:pt x="16" y="58"/>
                    <a:pt x="23" y="58"/>
                    <a:pt x="28" y="5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0" y="63"/>
                    <a:pt x="25" y="65"/>
                    <a:pt x="2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Group 46">
            <a:extLst>
              <a:ext uri="{FF2B5EF4-FFF2-40B4-BE49-F238E27FC236}">
                <a16:creationId xmlns:a16="http://schemas.microsoft.com/office/drawing/2014/main" xmlns="" id="{F470226F-9354-4879-8370-B887A0A453FD}"/>
              </a:ext>
            </a:extLst>
          </p:cNvPr>
          <p:cNvGrpSpPr/>
          <p:nvPr/>
        </p:nvGrpSpPr>
        <p:grpSpPr>
          <a:xfrm>
            <a:off x="7050269" y="3641619"/>
            <a:ext cx="413360" cy="287852"/>
            <a:chOff x="4933950" y="-563563"/>
            <a:chExt cx="481013" cy="334963"/>
          </a:xfrm>
          <a:solidFill>
            <a:srgbClr val="4BFFEE"/>
          </a:solidFill>
        </p:grpSpPr>
        <p:sp>
          <p:nvSpPr>
            <p:cNvPr id="57" name="Freeform 18">
              <a:extLst>
                <a:ext uri="{FF2B5EF4-FFF2-40B4-BE49-F238E27FC236}">
                  <a16:creationId xmlns:a16="http://schemas.microsoft.com/office/drawing/2014/main" xmlns="" id="{CA5ACC5B-8540-44D8-A23E-69E927E83D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33950" y="-563563"/>
              <a:ext cx="90488" cy="90488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8" name="Freeform 19">
              <a:extLst>
                <a:ext uri="{FF2B5EF4-FFF2-40B4-BE49-F238E27FC236}">
                  <a16:creationId xmlns:a16="http://schemas.microsoft.com/office/drawing/2014/main" xmlns="" id="{3FF9A303-2EA2-481B-964B-99C830D204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33950" y="-441325"/>
              <a:ext cx="90488" cy="90488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9" name="Freeform 20">
              <a:extLst>
                <a:ext uri="{FF2B5EF4-FFF2-40B4-BE49-F238E27FC236}">
                  <a16:creationId xmlns:a16="http://schemas.microsoft.com/office/drawing/2014/main" xmlns="" id="{DC28E0A8-1340-4E5F-8304-E9BBA26A5B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33950" y="-320675"/>
              <a:ext cx="90488" cy="9207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0" name="Freeform 21">
              <a:extLst>
                <a:ext uri="{FF2B5EF4-FFF2-40B4-BE49-F238E27FC236}">
                  <a16:creationId xmlns:a16="http://schemas.microsoft.com/office/drawing/2014/main" xmlns="" id="{E5FDAEB2-9424-4C8D-B6FB-102CECBB1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3013" y="-563563"/>
              <a:ext cx="361950" cy="90488"/>
            </a:xfrm>
            <a:custGeom>
              <a:avLst/>
              <a:gdLst>
                <a:gd name="T0" fmla="*/ 228 w 228"/>
                <a:gd name="T1" fmla="*/ 57 h 57"/>
                <a:gd name="T2" fmla="*/ 0 w 228"/>
                <a:gd name="T3" fmla="*/ 57 h 57"/>
                <a:gd name="T4" fmla="*/ 0 w 228"/>
                <a:gd name="T5" fmla="*/ 38 h 57"/>
                <a:gd name="T6" fmla="*/ 209 w 228"/>
                <a:gd name="T7" fmla="*/ 38 h 57"/>
                <a:gd name="T8" fmla="*/ 209 w 228"/>
                <a:gd name="T9" fmla="*/ 19 h 57"/>
                <a:gd name="T10" fmla="*/ 0 w 228"/>
                <a:gd name="T11" fmla="*/ 19 h 57"/>
                <a:gd name="T12" fmla="*/ 0 w 228"/>
                <a:gd name="T13" fmla="*/ 0 h 57"/>
                <a:gd name="T14" fmla="*/ 228 w 228"/>
                <a:gd name="T15" fmla="*/ 0 h 57"/>
                <a:gd name="T16" fmla="*/ 228 w 228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57">
                  <a:moveTo>
                    <a:pt x="228" y="57"/>
                  </a:moveTo>
                  <a:lnTo>
                    <a:pt x="0" y="57"/>
                  </a:lnTo>
                  <a:lnTo>
                    <a:pt x="0" y="38"/>
                  </a:lnTo>
                  <a:lnTo>
                    <a:pt x="209" y="38"/>
                  </a:lnTo>
                  <a:lnTo>
                    <a:pt x="209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228" y="0"/>
                  </a:lnTo>
                  <a:lnTo>
                    <a:pt x="2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1" name="Freeform 22">
              <a:extLst>
                <a:ext uri="{FF2B5EF4-FFF2-40B4-BE49-F238E27FC236}">
                  <a16:creationId xmlns:a16="http://schemas.microsoft.com/office/drawing/2014/main" xmlns="" id="{0CAF9284-5EC1-4ABF-B888-CFBB93B19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3013" y="-441325"/>
              <a:ext cx="361950" cy="90488"/>
            </a:xfrm>
            <a:custGeom>
              <a:avLst/>
              <a:gdLst>
                <a:gd name="T0" fmla="*/ 228 w 228"/>
                <a:gd name="T1" fmla="*/ 57 h 57"/>
                <a:gd name="T2" fmla="*/ 0 w 228"/>
                <a:gd name="T3" fmla="*/ 57 h 57"/>
                <a:gd name="T4" fmla="*/ 0 w 228"/>
                <a:gd name="T5" fmla="*/ 38 h 57"/>
                <a:gd name="T6" fmla="*/ 209 w 228"/>
                <a:gd name="T7" fmla="*/ 38 h 57"/>
                <a:gd name="T8" fmla="*/ 209 w 228"/>
                <a:gd name="T9" fmla="*/ 19 h 57"/>
                <a:gd name="T10" fmla="*/ 0 w 228"/>
                <a:gd name="T11" fmla="*/ 19 h 57"/>
                <a:gd name="T12" fmla="*/ 0 w 228"/>
                <a:gd name="T13" fmla="*/ 0 h 57"/>
                <a:gd name="T14" fmla="*/ 228 w 228"/>
                <a:gd name="T15" fmla="*/ 0 h 57"/>
                <a:gd name="T16" fmla="*/ 228 w 228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57">
                  <a:moveTo>
                    <a:pt x="228" y="57"/>
                  </a:moveTo>
                  <a:lnTo>
                    <a:pt x="0" y="57"/>
                  </a:lnTo>
                  <a:lnTo>
                    <a:pt x="0" y="38"/>
                  </a:lnTo>
                  <a:lnTo>
                    <a:pt x="209" y="38"/>
                  </a:lnTo>
                  <a:lnTo>
                    <a:pt x="209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228" y="0"/>
                  </a:lnTo>
                  <a:lnTo>
                    <a:pt x="2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2" name="Freeform 23">
              <a:extLst>
                <a:ext uri="{FF2B5EF4-FFF2-40B4-BE49-F238E27FC236}">
                  <a16:creationId xmlns:a16="http://schemas.microsoft.com/office/drawing/2014/main" xmlns="" id="{5DD0E28C-4C0D-4256-BE73-88CA0F10A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3013" y="-320675"/>
              <a:ext cx="361950" cy="92075"/>
            </a:xfrm>
            <a:custGeom>
              <a:avLst/>
              <a:gdLst>
                <a:gd name="T0" fmla="*/ 228 w 228"/>
                <a:gd name="T1" fmla="*/ 58 h 58"/>
                <a:gd name="T2" fmla="*/ 0 w 228"/>
                <a:gd name="T3" fmla="*/ 58 h 58"/>
                <a:gd name="T4" fmla="*/ 0 w 228"/>
                <a:gd name="T5" fmla="*/ 39 h 58"/>
                <a:gd name="T6" fmla="*/ 209 w 228"/>
                <a:gd name="T7" fmla="*/ 39 h 58"/>
                <a:gd name="T8" fmla="*/ 209 w 228"/>
                <a:gd name="T9" fmla="*/ 20 h 58"/>
                <a:gd name="T10" fmla="*/ 0 w 228"/>
                <a:gd name="T11" fmla="*/ 20 h 58"/>
                <a:gd name="T12" fmla="*/ 0 w 228"/>
                <a:gd name="T13" fmla="*/ 0 h 58"/>
                <a:gd name="T14" fmla="*/ 228 w 228"/>
                <a:gd name="T15" fmla="*/ 0 h 58"/>
                <a:gd name="T16" fmla="*/ 228 w 228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58">
                  <a:moveTo>
                    <a:pt x="228" y="58"/>
                  </a:moveTo>
                  <a:lnTo>
                    <a:pt x="0" y="58"/>
                  </a:lnTo>
                  <a:lnTo>
                    <a:pt x="0" y="39"/>
                  </a:lnTo>
                  <a:lnTo>
                    <a:pt x="209" y="39"/>
                  </a:lnTo>
                  <a:lnTo>
                    <a:pt x="209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228" y="0"/>
                  </a:lnTo>
                  <a:lnTo>
                    <a:pt x="228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Group 53">
            <a:extLst>
              <a:ext uri="{FF2B5EF4-FFF2-40B4-BE49-F238E27FC236}">
                <a16:creationId xmlns:a16="http://schemas.microsoft.com/office/drawing/2014/main" xmlns="" id="{AA43C860-847D-4F19-B600-BE24D928D7CD}"/>
              </a:ext>
            </a:extLst>
          </p:cNvPr>
          <p:cNvGrpSpPr/>
          <p:nvPr/>
        </p:nvGrpSpPr>
        <p:grpSpPr>
          <a:xfrm>
            <a:off x="9383408" y="3566588"/>
            <a:ext cx="458376" cy="437912"/>
            <a:chOff x="6470650" y="-784225"/>
            <a:chExt cx="533400" cy="509587"/>
          </a:xfrm>
          <a:solidFill>
            <a:srgbClr val="4BFFEE"/>
          </a:solidFill>
        </p:grpSpPr>
        <p:sp>
          <p:nvSpPr>
            <p:cNvPr id="64" name="Freeform 24">
              <a:extLst>
                <a:ext uri="{FF2B5EF4-FFF2-40B4-BE49-F238E27FC236}">
                  <a16:creationId xmlns:a16="http://schemas.microsoft.com/office/drawing/2014/main" xmlns="" id="{A09509FD-6C6B-403B-B8B7-750F6CAD1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650" y="-674688"/>
              <a:ext cx="395288" cy="400050"/>
            </a:xfrm>
            <a:custGeom>
              <a:avLst/>
              <a:gdLst>
                <a:gd name="T0" fmla="*/ 71 w 105"/>
                <a:gd name="T1" fmla="*/ 105 h 105"/>
                <a:gd name="T2" fmla="*/ 26 w 105"/>
                <a:gd name="T3" fmla="*/ 86 h 105"/>
                <a:gd name="T4" fmla="*/ 22 w 105"/>
                <a:gd name="T5" fmla="*/ 0 h 105"/>
                <a:gd name="T6" fmla="*/ 28 w 105"/>
                <a:gd name="T7" fmla="*/ 5 h 105"/>
                <a:gd name="T8" fmla="*/ 31 w 105"/>
                <a:gd name="T9" fmla="*/ 81 h 105"/>
                <a:gd name="T10" fmla="*/ 101 w 105"/>
                <a:gd name="T11" fmla="*/ 88 h 105"/>
                <a:gd name="T12" fmla="*/ 105 w 105"/>
                <a:gd name="T13" fmla="*/ 95 h 105"/>
                <a:gd name="T14" fmla="*/ 71 w 105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05">
                  <a:moveTo>
                    <a:pt x="71" y="105"/>
                  </a:moveTo>
                  <a:cubicBezTo>
                    <a:pt x="54" y="105"/>
                    <a:pt x="38" y="99"/>
                    <a:pt x="26" y="86"/>
                  </a:cubicBezTo>
                  <a:cubicBezTo>
                    <a:pt x="2" y="63"/>
                    <a:pt x="0" y="26"/>
                    <a:pt x="22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9" y="28"/>
                    <a:pt x="11" y="60"/>
                    <a:pt x="31" y="81"/>
                  </a:cubicBezTo>
                  <a:cubicBezTo>
                    <a:pt x="50" y="99"/>
                    <a:pt x="79" y="102"/>
                    <a:pt x="101" y="88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95" y="102"/>
                    <a:pt x="83" y="105"/>
                    <a:pt x="7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5" name="Freeform 25">
              <a:extLst>
                <a:ext uri="{FF2B5EF4-FFF2-40B4-BE49-F238E27FC236}">
                  <a16:creationId xmlns:a16="http://schemas.microsoft.com/office/drawing/2014/main" xmlns="" id="{FCBBE7A5-429F-489F-B67E-DFDF379F3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638" y="-685800"/>
              <a:ext cx="88900" cy="92075"/>
            </a:xfrm>
            <a:custGeom>
              <a:avLst/>
              <a:gdLst>
                <a:gd name="T0" fmla="*/ 56 w 56"/>
                <a:gd name="T1" fmla="*/ 58 h 58"/>
                <a:gd name="T2" fmla="*/ 37 w 56"/>
                <a:gd name="T3" fmla="*/ 58 h 58"/>
                <a:gd name="T4" fmla="*/ 37 w 56"/>
                <a:gd name="T5" fmla="*/ 19 h 58"/>
                <a:gd name="T6" fmla="*/ 0 w 56"/>
                <a:gd name="T7" fmla="*/ 19 h 58"/>
                <a:gd name="T8" fmla="*/ 0 w 56"/>
                <a:gd name="T9" fmla="*/ 0 h 58"/>
                <a:gd name="T10" fmla="*/ 56 w 56"/>
                <a:gd name="T11" fmla="*/ 0 h 58"/>
                <a:gd name="T12" fmla="*/ 56 w 56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8">
                  <a:moveTo>
                    <a:pt x="56" y="58"/>
                  </a:moveTo>
                  <a:lnTo>
                    <a:pt x="37" y="58"/>
                  </a:lnTo>
                  <a:lnTo>
                    <a:pt x="37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6" name="Freeform 26">
              <a:extLst>
                <a:ext uri="{FF2B5EF4-FFF2-40B4-BE49-F238E27FC236}">
                  <a16:creationId xmlns:a16="http://schemas.microsoft.com/office/drawing/2014/main" xmlns="" id="{6D91DE82-86A0-410D-BDB2-CBC7D8CA8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0350" y="-784225"/>
              <a:ext cx="393700" cy="422275"/>
            </a:xfrm>
            <a:custGeom>
              <a:avLst/>
              <a:gdLst>
                <a:gd name="T0" fmla="*/ 83 w 105"/>
                <a:gd name="T1" fmla="*/ 111 h 111"/>
                <a:gd name="T2" fmla="*/ 77 w 105"/>
                <a:gd name="T3" fmla="*/ 106 h 111"/>
                <a:gd name="T4" fmla="*/ 74 w 105"/>
                <a:gd name="T5" fmla="*/ 30 h 111"/>
                <a:gd name="T6" fmla="*/ 4 w 105"/>
                <a:gd name="T7" fmla="*/ 23 h 111"/>
                <a:gd name="T8" fmla="*/ 0 w 105"/>
                <a:gd name="T9" fmla="*/ 16 h 111"/>
                <a:gd name="T10" fmla="*/ 79 w 105"/>
                <a:gd name="T11" fmla="*/ 25 h 111"/>
                <a:gd name="T12" fmla="*/ 83 w 105"/>
                <a:gd name="T1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11">
                  <a:moveTo>
                    <a:pt x="83" y="111"/>
                  </a:moveTo>
                  <a:cubicBezTo>
                    <a:pt x="77" y="106"/>
                    <a:pt x="77" y="106"/>
                    <a:pt x="77" y="106"/>
                  </a:cubicBezTo>
                  <a:cubicBezTo>
                    <a:pt x="96" y="83"/>
                    <a:pt x="94" y="51"/>
                    <a:pt x="74" y="30"/>
                  </a:cubicBezTo>
                  <a:cubicBezTo>
                    <a:pt x="55" y="12"/>
                    <a:pt x="26" y="9"/>
                    <a:pt x="4" y="2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5" y="0"/>
                    <a:pt x="58" y="4"/>
                    <a:pt x="79" y="25"/>
                  </a:cubicBezTo>
                  <a:cubicBezTo>
                    <a:pt x="103" y="48"/>
                    <a:pt x="105" y="85"/>
                    <a:pt x="83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7" name="Freeform 27">
              <a:extLst>
                <a:ext uri="{FF2B5EF4-FFF2-40B4-BE49-F238E27FC236}">
                  <a16:creationId xmlns:a16="http://schemas.microsoft.com/office/drawing/2014/main" xmlns="" id="{33F8F61B-578A-4A71-9EED-0074C1568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163" y="-441325"/>
              <a:ext cx="90488" cy="90488"/>
            </a:xfrm>
            <a:custGeom>
              <a:avLst/>
              <a:gdLst>
                <a:gd name="T0" fmla="*/ 57 w 57"/>
                <a:gd name="T1" fmla="*/ 57 h 57"/>
                <a:gd name="T2" fmla="*/ 0 w 57"/>
                <a:gd name="T3" fmla="*/ 57 h 57"/>
                <a:gd name="T4" fmla="*/ 0 w 57"/>
                <a:gd name="T5" fmla="*/ 0 h 57"/>
                <a:gd name="T6" fmla="*/ 19 w 57"/>
                <a:gd name="T7" fmla="*/ 0 h 57"/>
                <a:gd name="T8" fmla="*/ 19 w 57"/>
                <a:gd name="T9" fmla="*/ 38 h 57"/>
                <a:gd name="T10" fmla="*/ 57 w 57"/>
                <a:gd name="T11" fmla="*/ 38 h 57"/>
                <a:gd name="T12" fmla="*/ 57 w 57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7">
                  <a:moveTo>
                    <a:pt x="57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38"/>
                  </a:lnTo>
                  <a:lnTo>
                    <a:pt x="57" y="38"/>
                  </a:lnTo>
                  <a:lnTo>
                    <a:pt x="5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3D2BF6D7-9EE9-47ED-8B81-481ED3D076CF}"/>
              </a:ext>
            </a:extLst>
          </p:cNvPr>
          <p:cNvSpPr/>
          <p:nvPr/>
        </p:nvSpPr>
        <p:spPr>
          <a:xfrm>
            <a:off x="1743323" y="4075097"/>
            <a:ext cx="16257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rgbClr val="C00000"/>
              </a:buClr>
            </a:pP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独创的结构化目录、过渡页、标题页及精美图表相互衔接，让观众身在其中，却能一目了然。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C35B13B2-36BE-40EB-84EF-D2B7426BBF4A}"/>
              </a:ext>
            </a:extLst>
          </p:cNvPr>
          <p:cNvSpPr/>
          <p:nvPr/>
        </p:nvSpPr>
        <p:spPr>
          <a:xfrm>
            <a:off x="4066680" y="4075097"/>
            <a:ext cx="165294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rgbClr val="C00000"/>
              </a:buClr>
            </a:pP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专业平面设计师量身制作，美观、大方、创新，带观众进入美妙的视觉意境。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A744A433-7085-4148-A53E-826E647EC433}"/>
              </a:ext>
            </a:extLst>
          </p:cNvPr>
          <p:cNvSpPr/>
          <p:nvPr/>
        </p:nvSpPr>
        <p:spPr>
          <a:xfrm>
            <a:off x="8797902" y="4075097"/>
            <a:ext cx="163996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rgbClr val="C00000"/>
              </a:buClr>
            </a:pP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原创片头动画、标题动画、强调动画、场景动画，体现多媒体可视化沟通效果。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21E2C5BC-29DE-4C6C-BFA1-B76BC2169238}"/>
              </a:ext>
            </a:extLst>
          </p:cNvPr>
          <p:cNvSpPr/>
          <p:nvPr/>
        </p:nvSpPr>
        <p:spPr>
          <a:xfrm>
            <a:off x="6478566" y="4075097"/>
            <a:ext cx="160470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rgbClr val="C00000"/>
              </a:buClr>
            </a:pP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专业策划师根据要求进行结构、文案创作，精准、高效表达演示内容。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0D2C9491-7DF6-4882-89D9-4C38AE6E3D8B}"/>
              </a:ext>
            </a:extLst>
          </p:cNvPr>
          <p:cNvSpPr/>
          <p:nvPr/>
        </p:nvSpPr>
        <p:spPr>
          <a:xfrm>
            <a:off x="1570652" y="2386024"/>
            <a:ext cx="1971073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33"/>
              </a:lnSpc>
              <a:buClr>
                <a:srgbClr val="C00000"/>
              </a:buClr>
            </a:pPr>
            <a:r>
              <a:rPr lang="zh-CN" altLang="en-US" sz="20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清晰的演示向导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A976AF03-3DEA-4CFB-852D-A716AFE873AC}"/>
              </a:ext>
            </a:extLst>
          </p:cNvPr>
          <p:cNvSpPr/>
          <p:nvPr/>
        </p:nvSpPr>
        <p:spPr>
          <a:xfrm>
            <a:off x="3907617" y="2386024"/>
            <a:ext cx="1971073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33"/>
              </a:lnSpc>
              <a:buClr>
                <a:srgbClr val="C00000"/>
              </a:buClr>
            </a:pPr>
            <a:r>
              <a:rPr lang="zh-CN" altLang="en-US" sz="20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美观的定制设计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39344B24-23CB-4A28-BC2F-A37AAE4CD2EA}"/>
              </a:ext>
            </a:extLst>
          </p:cNvPr>
          <p:cNvSpPr/>
          <p:nvPr/>
        </p:nvSpPr>
        <p:spPr>
          <a:xfrm>
            <a:off x="8632347" y="2386024"/>
            <a:ext cx="1971073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33"/>
              </a:lnSpc>
              <a:buClr>
                <a:srgbClr val="C00000"/>
              </a:buClr>
            </a:pPr>
            <a:r>
              <a:rPr lang="zh-CN" altLang="en-US" sz="20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创意的动画效果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15B44786-9014-4859-972E-911C02030C2A}"/>
              </a:ext>
            </a:extLst>
          </p:cNvPr>
          <p:cNvSpPr/>
          <p:nvPr/>
        </p:nvSpPr>
        <p:spPr>
          <a:xfrm>
            <a:off x="6295382" y="2386024"/>
            <a:ext cx="1971073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33"/>
              </a:lnSpc>
              <a:buClr>
                <a:srgbClr val="C00000"/>
              </a:buClr>
            </a:pPr>
            <a:r>
              <a:rPr lang="zh-CN" altLang="en-US" sz="20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有效的内容展现</a:t>
            </a:r>
          </a:p>
        </p:txBody>
      </p:sp>
    </p:spTree>
    <p:extLst>
      <p:ext uri="{BB962C8B-B14F-4D97-AF65-F5344CB8AC3E}">
        <p14:creationId xmlns:p14="http://schemas.microsoft.com/office/powerpoint/2010/main" val="35146688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E4653E5-D607-48C9-8456-5021242C9D4A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3B4AA8B0-17B3-4568-98D0-AEBCAFE2319A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56CE634F-B871-45B0-950A-7C8F700633A6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7239A992-76E8-4CEE-AD6F-511FA094F301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D8F0AAE1-41C2-4916-964E-70717904EE96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44061F2-6C35-493F-BE87-ACF201CC52DE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5F55CB74-56B7-4F8A-B9FC-2853587292EC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F374632F-8659-4039-806A-051944B357FA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" name="Oval 40">
            <a:extLst>
              <a:ext uri="{FF2B5EF4-FFF2-40B4-BE49-F238E27FC236}">
                <a16:creationId xmlns:a16="http://schemas.microsoft.com/office/drawing/2014/main" xmlns="" id="{B705B7F1-EF06-479A-9A5E-A9B43DFDB6D3}"/>
              </a:ext>
            </a:extLst>
          </p:cNvPr>
          <p:cNvSpPr/>
          <p:nvPr/>
        </p:nvSpPr>
        <p:spPr>
          <a:xfrm>
            <a:off x="4293698" y="1748447"/>
            <a:ext cx="3604603" cy="3604603"/>
          </a:xfrm>
          <a:prstGeom prst="ellipse">
            <a:avLst/>
          </a:prstGeom>
          <a:noFill/>
          <a:ln w="508000">
            <a:solidFill>
              <a:srgbClr val="3C96C7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4" name="Arc 41">
            <a:extLst>
              <a:ext uri="{FF2B5EF4-FFF2-40B4-BE49-F238E27FC236}">
                <a16:creationId xmlns:a16="http://schemas.microsoft.com/office/drawing/2014/main" xmlns="" id="{AFF2BCFD-10A2-40CB-8F11-E1C79233BF50}"/>
              </a:ext>
            </a:extLst>
          </p:cNvPr>
          <p:cNvSpPr/>
          <p:nvPr/>
        </p:nvSpPr>
        <p:spPr>
          <a:xfrm>
            <a:off x="4293698" y="1748447"/>
            <a:ext cx="3604603" cy="3604603"/>
          </a:xfrm>
          <a:prstGeom prst="arc">
            <a:avLst>
              <a:gd name="adj1" fmla="val 5268298"/>
              <a:gd name="adj2" fmla="val 8900868"/>
            </a:avLst>
          </a:prstGeom>
          <a:noFill/>
          <a:ln w="508000" cap="rnd">
            <a:gradFill>
              <a:gsLst>
                <a:gs pos="23000">
                  <a:srgbClr val="04FBB5"/>
                </a:gs>
                <a:gs pos="93000">
                  <a:srgbClr val="3C96C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5" name="Arc 42">
            <a:extLst>
              <a:ext uri="{FF2B5EF4-FFF2-40B4-BE49-F238E27FC236}">
                <a16:creationId xmlns:a16="http://schemas.microsoft.com/office/drawing/2014/main" xmlns="" id="{A4EBA748-F696-4C8D-9D76-6BF6CDC2CBCD}"/>
              </a:ext>
            </a:extLst>
          </p:cNvPr>
          <p:cNvSpPr/>
          <p:nvPr/>
        </p:nvSpPr>
        <p:spPr>
          <a:xfrm>
            <a:off x="4293698" y="1748447"/>
            <a:ext cx="3604603" cy="3604603"/>
          </a:xfrm>
          <a:prstGeom prst="arc">
            <a:avLst>
              <a:gd name="adj1" fmla="val 14895028"/>
              <a:gd name="adj2" fmla="val 0"/>
            </a:avLst>
          </a:prstGeom>
          <a:noFill/>
          <a:ln w="508000" cap="rnd">
            <a:gradFill flip="none" rotWithShape="1">
              <a:gsLst>
                <a:gs pos="23000">
                  <a:srgbClr val="04FBB5"/>
                </a:gs>
                <a:gs pos="93000">
                  <a:srgbClr val="3C96C7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bg1"/>
              </a:solidFill>
            </a:endParaRP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xmlns="" id="{8FB1023C-7A2B-4221-9549-0162F742FE7A}"/>
              </a:ext>
            </a:extLst>
          </p:cNvPr>
          <p:cNvSpPr txBox="1">
            <a:spLocks/>
          </p:cNvSpPr>
          <p:nvPr/>
        </p:nvSpPr>
        <p:spPr>
          <a:xfrm>
            <a:off x="2841595" y="4280606"/>
            <a:ext cx="1284743" cy="9267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50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rPr>
              <a:t>24%</a:t>
            </a:r>
          </a:p>
        </p:txBody>
      </p:sp>
      <p:sp>
        <p:nvSpPr>
          <p:cNvPr id="19" name="Rectangle 15">
            <a:extLst>
              <a:ext uri="{FF2B5EF4-FFF2-40B4-BE49-F238E27FC236}">
                <a16:creationId xmlns:a16="http://schemas.microsoft.com/office/drawing/2014/main" xmlns="" id="{922AC9BE-5BF9-43A2-BFDB-1AC106C984BD}"/>
              </a:ext>
            </a:extLst>
          </p:cNvPr>
          <p:cNvSpPr/>
          <p:nvPr/>
        </p:nvSpPr>
        <p:spPr>
          <a:xfrm>
            <a:off x="801433" y="3355206"/>
            <a:ext cx="3263643" cy="109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buClr>
                <a:srgbClr val="C00000"/>
              </a:buClr>
            </a:pP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2011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月，陈魁先生又撰写了中国第一本专业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动画书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动画传奇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出版，累计销售超过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万册，改写了无数人对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动画的看法。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xmlns="" id="{8A6D0FFC-DF16-4C5A-BE11-5D73708B951D}"/>
              </a:ext>
            </a:extLst>
          </p:cNvPr>
          <p:cNvSpPr txBox="1">
            <a:spLocks/>
          </p:cNvSpPr>
          <p:nvPr/>
        </p:nvSpPr>
        <p:spPr>
          <a:xfrm>
            <a:off x="8202061" y="2495691"/>
            <a:ext cx="1284743" cy="9267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50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rPr>
              <a:t>37%</a:t>
            </a:r>
          </a:p>
        </p:txBody>
      </p:sp>
      <p:sp>
        <p:nvSpPr>
          <p:cNvPr id="24" name="Rectangle 20">
            <a:extLst>
              <a:ext uri="{FF2B5EF4-FFF2-40B4-BE49-F238E27FC236}">
                <a16:creationId xmlns:a16="http://schemas.microsoft.com/office/drawing/2014/main" xmlns="" id="{4FB42EEF-C861-42D2-A3A9-37F454A2B853}"/>
              </a:ext>
            </a:extLst>
          </p:cNvPr>
          <p:cNvSpPr/>
          <p:nvPr/>
        </p:nvSpPr>
        <p:spPr>
          <a:xfrm>
            <a:off x="8202062" y="3355206"/>
            <a:ext cx="3263643" cy="1350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由锐普广告创始人陈魁先生编写的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演义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出版，连续印刷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次，被电子工业出版社连续五次评为年度畅销书，销售累计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余万册，开启了无数职场人的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梦想。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8610952-5852-4428-9668-4A644B12F66D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3B9DA55-6388-4FA4-B32E-D2105AB0D132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1" name="TextBox 22">
            <a:extLst>
              <a:ext uri="{FF2B5EF4-FFF2-40B4-BE49-F238E27FC236}">
                <a16:creationId xmlns:a16="http://schemas.microsoft.com/office/drawing/2014/main" xmlns="" id="{97018220-CACF-42F0-AA4F-DC42868C70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演示行业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智库</a:t>
            </a:r>
          </a:p>
        </p:txBody>
      </p:sp>
      <p:sp>
        <p:nvSpPr>
          <p:cNvPr id="25" name="Shape 3826">
            <a:extLst>
              <a:ext uri="{FF2B5EF4-FFF2-40B4-BE49-F238E27FC236}">
                <a16:creationId xmlns:a16="http://schemas.microsoft.com/office/drawing/2014/main" xmlns="" id="{12054378-AE30-4083-BD0A-276EB00475C3}"/>
              </a:ext>
            </a:extLst>
          </p:cNvPr>
          <p:cNvSpPr/>
          <p:nvPr/>
        </p:nvSpPr>
        <p:spPr>
          <a:xfrm>
            <a:off x="5798220" y="2557205"/>
            <a:ext cx="595557" cy="5955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2727" y="27272"/>
                </a:moveTo>
                <a:lnTo>
                  <a:pt x="38183" y="27272"/>
                </a:lnTo>
                <a:lnTo>
                  <a:pt x="38183" y="21816"/>
                </a:lnTo>
                <a:lnTo>
                  <a:pt x="32727" y="21816"/>
                </a:lnTo>
                <a:cubicBezTo>
                  <a:pt x="32727" y="21816"/>
                  <a:pt x="32727" y="27272"/>
                  <a:pt x="32727" y="27272"/>
                </a:cubicBezTo>
                <a:close/>
                <a:moveTo>
                  <a:pt x="103638" y="76361"/>
                </a:moveTo>
                <a:lnTo>
                  <a:pt x="109088" y="76361"/>
                </a:lnTo>
                <a:lnTo>
                  <a:pt x="109088" y="70911"/>
                </a:lnTo>
                <a:lnTo>
                  <a:pt x="103638" y="70911"/>
                </a:lnTo>
                <a:cubicBezTo>
                  <a:pt x="103638" y="70911"/>
                  <a:pt x="103638" y="76361"/>
                  <a:pt x="103638" y="76361"/>
                </a:cubicBezTo>
                <a:close/>
                <a:moveTo>
                  <a:pt x="38183" y="10911"/>
                </a:moveTo>
                <a:lnTo>
                  <a:pt x="32727" y="10911"/>
                </a:lnTo>
                <a:lnTo>
                  <a:pt x="32727" y="16361"/>
                </a:lnTo>
                <a:lnTo>
                  <a:pt x="38183" y="16361"/>
                </a:lnTo>
                <a:cubicBezTo>
                  <a:pt x="38183" y="16361"/>
                  <a:pt x="38183" y="10911"/>
                  <a:pt x="38183" y="10911"/>
                </a:cubicBezTo>
                <a:close/>
                <a:moveTo>
                  <a:pt x="114544" y="0"/>
                </a:moveTo>
                <a:lnTo>
                  <a:pt x="27272" y="0"/>
                </a:lnTo>
                <a:cubicBezTo>
                  <a:pt x="24261" y="0"/>
                  <a:pt x="21816" y="2444"/>
                  <a:pt x="21816" y="5455"/>
                </a:cubicBezTo>
                <a:lnTo>
                  <a:pt x="21816" y="32727"/>
                </a:lnTo>
                <a:cubicBezTo>
                  <a:pt x="21816" y="34233"/>
                  <a:pt x="23038" y="35455"/>
                  <a:pt x="24544" y="35455"/>
                </a:cubicBezTo>
                <a:cubicBezTo>
                  <a:pt x="26050" y="35455"/>
                  <a:pt x="27272" y="34233"/>
                  <a:pt x="27272" y="32727"/>
                </a:cubicBezTo>
                <a:lnTo>
                  <a:pt x="27272" y="10911"/>
                </a:lnTo>
                <a:cubicBezTo>
                  <a:pt x="27272" y="7900"/>
                  <a:pt x="29716" y="5455"/>
                  <a:pt x="32727" y="5455"/>
                </a:cubicBezTo>
                <a:lnTo>
                  <a:pt x="43638" y="5455"/>
                </a:lnTo>
                <a:lnTo>
                  <a:pt x="43638" y="30000"/>
                </a:lnTo>
                <a:cubicBezTo>
                  <a:pt x="43638" y="31505"/>
                  <a:pt x="44861" y="32727"/>
                  <a:pt x="46361" y="32727"/>
                </a:cubicBezTo>
                <a:cubicBezTo>
                  <a:pt x="47866" y="32727"/>
                  <a:pt x="49088" y="31505"/>
                  <a:pt x="49088" y="30000"/>
                </a:cubicBezTo>
                <a:lnTo>
                  <a:pt x="49088" y="5455"/>
                </a:lnTo>
                <a:lnTo>
                  <a:pt x="92727" y="5455"/>
                </a:lnTo>
                <a:lnTo>
                  <a:pt x="92727" y="40911"/>
                </a:lnTo>
                <a:cubicBezTo>
                  <a:pt x="92727" y="42416"/>
                  <a:pt x="93950" y="43638"/>
                  <a:pt x="95455" y="43638"/>
                </a:cubicBezTo>
                <a:cubicBezTo>
                  <a:pt x="96961" y="43638"/>
                  <a:pt x="98183" y="42416"/>
                  <a:pt x="98183" y="40911"/>
                </a:cubicBezTo>
                <a:lnTo>
                  <a:pt x="98183" y="5455"/>
                </a:ln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lnTo>
                  <a:pt x="114544" y="46361"/>
                </a:lnTo>
                <a:lnTo>
                  <a:pt x="106361" y="46361"/>
                </a:lnTo>
                <a:cubicBezTo>
                  <a:pt x="104861" y="46361"/>
                  <a:pt x="103638" y="47588"/>
                  <a:pt x="103638" y="49088"/>
                </a:cubicBezTo>
                <a:cubicBezTo>
                  <a:pt x="103638" y="50600"/>
                  <a:pt x="104861" y="51816"/>
                  <a:pt x="106361" y="51816"/>
                </a:cubicBezTo>
                <a:lnTo>
                  <a:pt x="114544" y="51816"/>
                </a:lnTo>
                <a:lnTo>
                  <a:pt x="114544" y="87272"/>
                </a:lnTo>
                <a:cubicBezTo>
                  <a:pt x="114544" y="90288"/>
                  <a:pt x="112105" y="92727"/>
                  <a:pt x="109088" y="92727"/>
                </a:cubicBezTo>
                <a:lnTo>
                  <a:pt x="106361" y="92727"/>
                </a:lnTo>
                <a:cubicBezTo>
                  <a:pt x="104861" y="92727"/>
                  <a:pt x="103638" y="93950"/>
                  <a:pt x="103638" y="95455"/>
                </a:cubicBezTo>
                <a:cubicBezTo>
                  <a:pt x="103638" y="96961"/>
                  <a:pt x="104861" y="98183"/>
                  <a:pt x="106361" y="98183"/>
                </a:cubicBezTo>
                <a:lnTo>
                  <a:pt x="106361" y="98183"/>
                </a:lnTo>
                <a:lnTo>
                  <a:pt x="109088" y="98183"/>
                </a:lnTo>
                <a:lnTo>
                  <a:pt x="109088" y="98183"/>
                </a:lnTo>
                <a:lnTo>
                  <a:pt x="114544" y="98183"/>
                </a:lnTo>
                <a:cubicBezTo>
                  <a:pt x="117555" y="98183"/>
                  <a:pt x="120000" y="95738"/>
                  <a:pt x="120000" y="92727"/>
                </a:cubicBezTo>
                <a:lnTo>
                  <a:pt x="120000" y="5455"/>
                </a:lnTo>
                <a:cubicBezTo>
                  <a:pt x="120000" y="2444"/>
                  <a:pt x="117555" y="0"/>
                  <a:pt x="114544" y="0"/>
                </a:cubicBezTo>
                <a:moveTo>
                  <a:pt x="109088" y="60000"/>
                </a:moveTo>
                <a:lnTo>
                  <a:pt x="103638" y="60000"/>
                </a:lnTo>
                <a:lnTo>
                  <a:pt x="103638" y="65455"/>
                </a:lnTo>
                <a:lnTo>
                  <a:pt x="109088" y="65455"/>
                </a:lnTo>
                <a:cubicBezTo>
                  <a:pt x="109088" y="65455"/>
                  <a:pt x="109088" y="60000"/>
                  <a:pt x="109088" y="60000"/>
                </a:cubicBezTo>
                <a:close/>
                <a:moveTo>
                  <a:pt x="103638" y="38183"/>
                </a:moveTo>
                <a:lnTo>
                  <a:pt x="109088" y="38183"/>
                </a:lnTo>
                <a:lnTo>
                  <a:pt x="109088" y="32727"/>
                </a:lnTo>
                <a:lnTo>
                  <a:pt x="103638" y="32727"/>
                </a:lnTo>
                <a:cubicBezTo>
                  <a:pt x="103638" y="32727"/>
                  <a:pt x="103638" y="38183"/>
                  <a:pt x="103638" y="38183"/>
                </a:cubicBezTo>
                <a:close/>
                <a:moveTo>
                  <a:pt x="103638" y="87272"/>
                </a:moveTo>
                <a:lnTo>
                  <a:pt x="109088" y="87272"/>
                </a:lnTo>
                <a:lnTo>
                  <a:pt x="109088" y="81816"/>
                </a:lnTo>
                <a:lnTo>
                  <a:pt x="103638" y="81816"/>
                </a:lnTo>
                <a:cubicBezTo>
                  <a:pt x="103638" y="81816"/>
                  <a:pt x="103638" y="87272"/>
                  <a:pt x="103638" y="87272"/>
                </a:cubicBezTo>
                <a:close/>
                <a:moveTo>
                  <a:pt x="109088" y="10911"/>
                </a:moveTo>
                <a:lnTo>
                  <a:pt x="103638" y="10911"/>
                </a:lnTo>
                <a:lnTo>
                  <a:pt x="103638" y="16361"/>
                </a:lnTo>
                <a:lnTo>
                  <a:pt x="109088" y="16361"/>
                </a:lnTo>
                <a:cubicBezTo>
                  <a:pt x="109088" y="16361"/>
                  <a:pt x="109088" y="10911"/>
                  <a:pt x="109088" y="10911"/>
                </a:cubicBezTo>
                <a:close/>
                <a:moveTo>
                  <a:pt x="103638" y="27272"/>
                </a:moveTo>
                <a:lnTo>
                  <a:pt x="109088" y="27272"/>
                </a:lnTo>
                <a:lnTo>
                  <a:pt x="109088" y="21816"/>
                </a:lnTo>
                <a:lnTo>
                  <a:pt x="103638" y="21816"/>
                </a:lnTo>
                <a:cubicBezTo>
                  <a:pt x="103638" y="21816"/>
                  <a:pt x="103638" y="27272"/>
                  <a:pt x="103638" y="27272"/>
                </a:cubicBezTo>
                <a:close/>
                <a:moveTo>
                  <a:pt x="49088" y="98183"/>
                </a:moveTo>
                <a:cubicBezTo>
                  <a:pt x="40055" y="98183"/>
                  <a:pt x="32727" y="90855"/>
                  <a:pt x="32727" y="81816"/>
                </a:cubicBezTo>
                <a:cubicBezTo>
                  <a:pt x="32727" y="72783"/>
                  <a:pt x="40055" y="65455"/>
                  <a:pt x="49088" y="65455"/>
                </a:cubicBezTo>
                <a:cubicBezTo>
                  <a:pt x="58127" y="65455"/>
                  <a:pt x="65455" y="72783"/>
                  <a:pt x="65455" y="81816"/>
                </a:cubicBezTo>
                <a:cubicBezTo>
                  <a:pt x="65455" y="90855"/>
                  <a:pt x="58127" y="98183"/>
                  <a:pt x="49088" y="98183"/>
                </a:cubicBezTo>
                <a:moveTo>
                  <a:pt x="49088" y="60000"/>
                </a:moveTo>
                <a:cubicBezTo>
                  <a:pt x="37038" y="60000"/>
                  <a:pt x="27272" y="69766"/>
                  <a:pt x="27272" y="81816"/>
                </a:cubicBezTo>
                <a:cubicBezTo>
                  <a:pt x="27272" y="93872"/>
                  <a:pt x="37038" y="103638"/>
                  <a:pt x="49088" y="103638"/>
                </a:cubicBezTo>
                <a:cubicBezTo>
                  <a:pt x="61144" y="103638"/>
                  <a:pt x="70911" y="93872"/>
                  <a:pt x="70911" y="81816"/>
                </a:cubicBezTo>
                <a:cubicBezTo>
                  <a:pt x="70911" y="69766"/>
                  <a:pt x="61144" y="60000"/>
                  <a:pt x="49088" y="60000"/>
                </a:cubicBezTo>
                <a:moveTo>
                  <a:pt x="49088" y="87272"/>
                </a:moveTo>
                <a:cubicBezTo>
                  <a:pt x="46077" y="87272"/>
                  <a:pt x="43638" y="84827"/>
                  <a:pt x="43638" y="81816"/>
                </a:cubicBezTo>
                <a:cubicBezTo>
                  <a:pt x="43638" y="78805"/>
                  <a:pt x="46077" y="76361"/>
                  <a:pt x="49088" y="76361"/>
                </a:cubicBezTo>
                <a:cubicBezTo>
                  <a:pt x="52100" y="76361"/>
                  <a:pt x="54544" y="78805"/>
                  <a:pt x="54544" y="81816"/>
                </a:cubicBezTo>
                <a:cubicBezTo>
                  <a:pt x="54544" y="84827"/>
                  <a:pt x="52100" y="87272"/>
                  <a:pt x="49088" y="87272"/>
                </a:cubicBezTo>
                <a:moveTo>
                  <a:pt x="49088" y="70911"/>
                </a:moveTo>
                <a:cubicBezTo>
                  <a:pt x="43066" y="70911"/>
                  <a:pt x="38183" y="75794"/>
                  <a:pt x="38183" y="81816"/>
                </a:cubicBezTo>
                <a:cubicBezTo>
                  <a:pt x="38183" y="87844"/>
                  <a:pt x="43066" y="92727"/>
                  <a:pt x="49088" y="92727"/>
                </a:cubicBezTo>
                <a:cubicBezTo>
                  <a:pt x="55116" y="92727"/>
                  <a:pt x="60000" y="87844"/>
                  <a:pt x="60000" y="81816"/>
                </a:cubicBezTo>
                <a:cubicBezTo>
                  <a:pt x="60000" y="75794"/>
                  <a:pt x="55116" y="70911"/>
                  <a:pt x="49088" y="70911"/>
                </a:cubicBezTo>
                <a:moveTo>
                  <a:pt x="92727" y="109088"/>
                </a:moveTo>
                <a:cubicBezTo>
                  <a:pt x="92727" y="112100"/>
                  <a:pt x="90283" y="114544"/>
                  <a:pt x="87272" y="114544"/>
                </a:cubicBezTo>
                <a:lnTo>
                  <a:pt x="10911" y="114544"/>
                </a:lnTo>
                <a:cubicBezTo>
                  <a:pt x="7900" y="114544"/>
                  <a:pt x="5455" y="112100"/>
                  <a:pt x="5455" y="109088"/>
                </a:cubicBezTo>
                <a:lnTo>
                  <a:pt x="5455" y="60000"/>
                </a:lnTo>
                <a:cubicBezTo>
                  <a:pt x="5455" y="56988"/>
                  <a:pt x="7900" y="54544"/>
                  <a:pt x="10911" y="54544"/>
                </a:cubicBezTo>
                <a:lnTo>
                  <a:pt x="21816" y="54544"/>
                </a:lnTo>
                <a:cubicBezTo>
                  <a:pt x="32727" y="54544"/>
                  <a:pt x="32727" y="43638"/>
                  <a:pt x="40911" y="43638"/>
                </a:cubicBezTo>
                <a:lnTo>
                  <a:pt x="49088" y="43638"/>
                </a:lnTo>
                <a:lnTo>
                  <a:pt x="57272" y="43638"/>
                </a:lnTo>
                <a:cubicBezTo>
                  <a:pt x="65455" y="43638"/>
                  <a:pt x="65455" y="54544"/>
                  <a:pt x="76361" y="54544"/>
                </a:cubicBezTo>
                <a:lnTo>
                  <a:pt x="87272" y="54544"/>
                </a:lnTo>
                <a:cubicBezTo>
                  <a:pt x="90283" y="54544"/>
                  <a:pt x="92727" y="56988"/>
                  <a:pt x="92727" y="60000"/>
                </a:cubicBezTo>
                <a:cubicBezTo>
                  <a:pt x="92727" y="60000"/>
                  <a:pt x="92727" y="109088"/>
                  <a:pt x="92727" y="109088"/>
                </a:cubicBezTo>
                <a:close/>
                <a:moveTo>
                  <a:pt x="87272" y="49088"/>
                </a:moveTo>
                <a:lnTo>
                  <a:pt x="76361" y="49088"/>
                </a:lnTo>
                <a:cubicBezTo>
                  <a:pt x="68183" y="49088"/>
                  <a:pt x="68183" y="38183"/>
                  <a:pt x="57272" y="38183"/>
                </a:cubicBezTo>
                <a:lnTo>
                  <a:pt x="40911" y="38183"/>
                </a:lnTo>
                <a:cubicBezTo>
                  <a:pt x="30000" y="38183"/>
                  <a:pt x="30000" y="49088"/>
                  <a:pt x="21816" y="49088"/>
                </a:cubicBezTo>
                <a:lnTo>
                  <a:pt x="10911" y="49088"/>
                </a:lnTo>
                <a:cubicBezTo>
                  <a:pt x="4883" y="49088"/>
                  <a:pt x="0" y="53977"/>
                  <a:pt x="0" y="60000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87272" y="120000"/>
                </a:lnTo>
                <a:cubicBezTo>
                  <a:pt x="93300" y="120000"/>
                  <a:pt x="98183" y="115116"/>
                  <a:pt x="98183" y="109088"/>
                </a:cubicBezTo>
                <a:lnTo>
                  <a:pt x="98183" y="60000"/>
                </a:lnTo>
                <a:cubicBezTo>
                  <a:pt x="98183" y="53977"/>
                  <a:pt x="93300" y="49088"/>
                  <a:pt x="87272" y="49088"/>
                </a:cubicBezTo>
                <a:moveTo>
                  <a:pt x="81816" y="60000"/>
                </a:moveTo>
                <a:cubicBezTo>
                  <a:pt x="78805" y="60000"/>
                  <a:pt x="76361" y="62444"/>
                  <a:pt x="76361" y="65455"/>
                </a:cubicBezTo>
                <a:cubicBezTo>
                  <a:pt x="76361" y="68466"/>
                  <a:pt x="78805" y="70911"/>
                  <a:pt x="81816" y="70911"/>
                </a:cubicBezTo>
                <a:cubicBezTo>
                  <a:pt x="84827" y="70911"/>
                  <a:pt x="87272" y="68466"/>
                  <a:pt x="87272" y="65455"/>
                </a:cubicBezTo>
                <a:cubicBezTo>
                  <a:pt x="87272" y="62444"/>
                  <a:pt x="84827" y="60000"/>
                  <a:pt x="81816" y="60000"/>
                </a:cubicBezTo>
                <a:moveTo>
                  <a:pt x="81816" y="76361"/>
                </a:moveTo>
                <a:cubicBezTo>
                  <a:pt x="80311" y="76361"/>
                  <a:pt x="79088" y="77588"/>
                  <a:pt x="79088" y="79088"/>
                </a:cubicBezTo>
                <a:cubicBezTo>
                  <a:pt x="79088" y="80600"/>
                  <a:pt x="80311" y="81816"/>
                  <a:pt x="81816" y="81816"/>
                </a:cubicBezTo>
                <a:cubicBezTo>
                  <a:pt x="83322" y="81816"/>
                  <a:pt x="84544" y="80600"/>
                  <a:pt x="84544" y="79088"/>
                </a:cubicBezTo>
                <a:cubicBezTo>
                  <a:pt x="84544" y="77588"/>
                  <a:pt x="83322" y="76361"/>
                  <a:pt x="81816" y="76361"/>
                </a:cubicBezTo>
              </a:path>
            </a:pathLst>
          </a:custGeom>
          <a:solidFill>
            <a:srgbClr val="4BFFEE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7EAEC339-9A5C-40DF-B962-6B16CF28A2ED}"/>
              </a:ext>
            </a:extLst>
          </p:cNvPr>
          <p:cNvSpPr/>
          <p:nvPr/>
        </p:nvSpPr>
        <p:spPr>
          <a:xfrm>
            <a:off x="4788390" y="3806471"/>
            <a:ext cx="26030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rgbClr val="C00000"/>
              </a:buClr>
            </a:pP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独创的结构化目录、过渡页、标题页及精美图表相互衔接，让观众身在其中，却能一目了然。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35CA55C6-CF91-464E-8758-147CB13A03DF}"/>
              </a:ext>
            </a:extLst>
          </p:cNvPr>
          <p:cNvSpPr/>
          <p:nvPr/>
        </p:nvSpPr>
        <p:spPr>
          <a:xfrm>
            <a:off x="5104359" y="3355206"/>
            <a:ext cx="1971073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33"/>
              </a:lnSpc>
              <a:buClr>
                <a:srgbClr val="C00000"/>
              </a:buClr>
            </a:pPr>
            <a:r>
              <a:rPr lang="zh-CN" altLang="en-US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清晰的演示向导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08B34A7B-7E8F-4CFB-8167-47F7616798D7}"/>
              </a:ext>
            </a:extLst>
          </p:cNvPr>
          <p:cNvGrpSpPr/>
          <p:nvPr/>
        </p:nvGrpSpPr>
        <p:grpSpPr>
          <a:xfrm>
            <a:off x="3544376" y="5184373"/>
            <a:ext cx="1688024" cy="251227"/>
            <a:chOff x="3544376" y="5070073"/>
            <a:chExt cx="1688024" cy="251227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43D0F49-C4CD-422D-9B2D-73AE0C529F29}"/>
                </a:ext>
              </a:extLst>
            </p:cNvPr>
            <p:cNvCxnSpPr>
              <a:cxnSpLocks/>
            </p:cNvCxnSpPr>
            <p:nvPr/>
          </p:nvCxnSpPr>
          <p:spPr>
            <a:xfrm>
              <a:off x="3544376" y="5070073"/>
              <a:ext cx="303724" cy="251227"/>
            </a:xfrm>
            <a:prstGeom prst="line">
              <a:avLst/>
            </a:prstGeom>
            <a:ln>
              <a:solidFill>
                <a:srgbClr val="4BFFE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778D5754-DAEB-4DB3-8F00-D67EA22BB98C}"/>
                </a:ext>
              </a:extLst>
            </p:cNvPr>
            <p:cNvCxnSpPr>
              <a:cxnSpLocks/>
            </p:cNvCxnSpPr>
            <p:nvPr/>
          </p:nvCxnSpPr>
          <p:spPr>
            <a:xfrm>
              <a:off x="3848135" y="5320665"/>
              <a:ext cx="1384265" cy="0"/>
            </a:xfrm>
            <a:prstGeom prst="line">
              <a:avLst/>
            </a:prstGeom>
            <a:ln>
              <a:solidFill>
                <a:srgbClr val="4BF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377A78C-6006-4246-BF54-1F82F86B257F}"/>
              </a:ext>
            </a:extLst>
          </p:cNvPr>
          <p:cNvGrpSpPr/>
          <p:nvPr/>
        </p:nvGrpSpPr>
        <p:grpSpPr>
          <a:xfrm rot="10800000">
            <a:off x="7795260" y="2311785"/>
            <a:ext cx="909396" cy="251227"/>
            <a:chOff x="3544376" y="5070073"/>
            <a:chExt cx="909396" cy="251227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E2FA168E-5D5D-4C8C-9A06-758E95C2B787}"/>
                </a:ext>
              </a:extLst>
            </p:cNvPr>
            <p:cNvCxnSpPr>
              <a:cxnSpLocks/>
            </p:cNvCxnSpPr>
            <p:nvPr/>
          </p:nvCxnSpPr>
          <p:spPr>
            <a:xfrm>
              <a:off x="3544376" y="5070073"/>
              <a:ext cx="303724" cy="251227"/>
            </a:xfrm>
            <a:prstGeom prst="line">
              <a:avLst/>
            </a:prstGeom>
            <a:ln>
              <a:solidFill>
                <a:srgbClr val="4BFFE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9647835F-2833-4D71-B474-B5F7036647AF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3848133" y="5320665"/>
              <a:ext cx="605639" cy="0"/>
            </a:xfrm>
            <a:prstGeom prst="line">
              <a:avLst/>
            </a:prstGeom>
            <a:ln>
              <a:solidFill>
                <a:srgbClr val="4BF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17195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9356A01-3B60-46F1-8121-DD9BE52AB1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82578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F58C20A-B2BE-4B62-BD8A-0DA4B7471233}"/>
              </a:ext>
            </a:extLst>
          </p:cNvPr>
          <p:cNvSpPr/>
          <p:nvPr/>
        </p:nvSpPr>
        <p:spPr>
          <a:xfrm rot="10800000"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6162D"/>
              </a:gs>
              <a:gs pos="95000">
                <a:srgbClr val="06162D"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2718880C-2C32-4157-91B3-48A6AFA80342}"/>
              </a:ext>
            </a:extLst>
          </p:cNvPr>
          <p:cNvSpPr/>
          <p:nvPr/>
        </p:nvSpPr>
        <p:spPr>
          <a:xfrm>
            <a:off x="1303485" y="3846763"/>
            <a:ext cx="3625810" cy="455782"/>
          </a:xfrm>
          <a:prstGeom prst="rect">
            <a:avLst/>
          </a:prstGeom>
          <a:solidFill>
            <a:srgbClr val="BC121A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ADA67548-4657-4419-977D-47A7C5DA2E9B}"/>
              </a:ext>
            </a:extLst>
          </p:cNvPr>
          <p:cNvSpPr/>
          <p:nvPr/>
        </p:nvSpPr>
        <p:spPr>
          <a:xfrm>
            <a:off x="1163088" y="3365500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演示传播机构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01E2654-3ED9-44C0-A923-D389A254AE0C}"/>
              </a:ext>
            </a:extLst>
          </p:cNvPr>
          <p:cNvSpPr/>
          <p:nvPr/>
        </p:nvSpPr>
        <p:spPr>
          <a:xfrm rot="16200000">
            <a:off x="-3073562" y="2921170"/>
            <a:ext cx="69071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6000" kern="1500" spc="150" dirty="0">
                <a:gradFill flip="none" rotWithShape="1">
                  <a:gsLst>
                    <a:gs pos="49000">
                      <a:schemeClr val="bg1">
                        <a:alpha val="5000"/>
                      </a:schemeClr>
                    </a:gs>
                    <a:gs pos="0">
                      <a:schemeClr val="bg1">
                        <a:alpha val="25000"/>
                      </a:schemeClr>
                    </a:gs>
                    <a:gs pos="91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ea typeface="Roboto Th" pitchFamily="2" charset="0"/>
                <a:cs typeface="Arial" panose="020B0604020202020204" pitchFamily="34" charset="0"/>
              </a:rPr>
              <a:t>RAPIDESIGN</a:t>
            </a:r>
            <a:endParaRPr lang="zh-CN" altLang="en-US" sz="6000" kern="1500" spc="150" dirty="0">
              <a:gradFill flip="none" rotWithShape="1">
                <a:gsLst>
                  <a:gs pos="49000">
                    <a:schemeClr val="bg1">
                      <a:alpha val="5000"/>
                    </a:schemeClr>
                  </a:gs>
                  <a:gs pos="0">
                    <a:schemeClr val="bg1">
                      <a:alpha val="25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36EC472-9CE5-4E03-996F-1B608AC83397}"/>
              </a:ext>
            </a:extLst>
          </p:cNvPr>
          <p:cNvSpPr txBox="1"/>
          <p:nvPr/>
        </p:nvSpPr>
        <p:spPr>
          <a:xfrm>
            <a:off x="2562102" y="1926261"/>
            <a:ext cx="25008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kern="1500" spc="150" dirty="0">
                <a:gradFill flip="none" rotWithShape="1">
                  <a:gsLst>
                    <a:gs pos="47000">
                      <a:schemeClr val="bg1">
                        <a:alpha val="55000"/>
                      </a:schemeClr>
                    </a:gs>
                    <a:gs pos="2000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05</a:t>
            </a:r>
            <a:endParaRPr lang="zh-CN" altLang="en-US" sz="11500" kern="1500" spc="150" dirty="0">
              <a:gradFill flip="none" rotWithShape="1">
                <a:gsLst>
                  <a:gs pos="47000">
                    <a:schemeClr val="bg1">
                      <a:alpha val="55000"/>
                    </a:schemeClr>
                  </a:gs>
                  <a:gs pos="2000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411582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9894871-711F-43A0-B77D-5F9B4507D995}"/>
              </a:ext>
            </a:extLst>
          </p:cNvPr>
          <p:cNvSpPr/>
          <p:nvPr/>
        </p:nvSpPr>
        <p:spPr>
          <a:xfrm>
            <a:off x="782556" y="2110932"/>
            <a:ext cx="10626888" cy="2867468"/>
          </a:xfrm>
          <a:prstGeom prst="rect">
            <a:avLst/>
          </a:prstGeom>
          <a:solidFill>
            <a:schemeClr val="bg1">
              <a:alpha val="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8DE820B-19EE-4ED8-B823-B0F1B4369428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B1218FAA-0A50-4B72-84A4-45AF909694BE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BF0ED83A-6B99-429E-9C8E-10BFE249A9CF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1A64EFF6-4370-4707-8E67-292981B24B57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3BB2A221-CE15-4CDD-95C5-8F3931392D8F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2D09ECC1-1963-4CAB-9225-88572CC02C65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DA4DDF05-BF38-45A9-8F5C-A0CC51CC4890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E0188E74-6FBD-4F45-9929-0A77453D5B50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13" name="Chart 278">
            <a:extLst>
              <a:ext uri="{FF2B5EF4-FFF2-40B4-BE49-F238E27FC236}">
                <a16:creationId xmlns:a16="http://schemas.microsoft.com/office/drawing/2014/main" xmlns="" id="{359F8E0A-7853-4A9F-8D5C-F8A12DA114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46897"/>
              </p:ext>
            </p:extLst>
          </p:nvPr>
        </p:nvGraphicFramePr>
        <p:xfrm>
          <a:off x="1204321" y="2197485"/>
          <a:ext cx="9812022" cy="2868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extBox 9">
            <a:extLst>
              <a:ext uri="{FF2B5EF4-FFF2-40B4-BE49-F238E27FC236}">
                <a16:creationId xmlns:a16="http://schemas.microsoft.com/office/drawing/2014/main" xmlns="" id="{18F8EF79-9122-4C32-9C50-C6B3E4B5B8A5}"/>
              </a:ext>
            </a:extLst>
          </p:cNvPr>
          <p:cNvSpPr txBox="1"/>
          <p:nvPr/>
        </p:nvSpPr>
        <p:spPr>
          <a:xfrm>
            <a:off x="792475" y="5257215"/>
            <a:ext cx="5954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锐普</a:t>
            </a:r>
            <a:r>
              <a:rPr lang="zh-CN" altLang="zh-CN" sz="2400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</a:t>
            </a:r>
            <a:endParaRPr lang="en-US" sz="2400" dirty="0">
              <a:solidFill>
                <a:srgbClr val="4BFFEE"/>
              </a:solidFill>
              <a:latin typeface="+mj-lt"/>
            </a:endParaRPr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xmlns="" id="{EA38347A-55D6-4977-BF98-6C77AC6435DD}"/>
              </a:ext>
            </a:extLst>
          </p:cNvPr>
          <p:cNvSpPr/>
          <p:nvPr/>
        </p:nvSpPr>
        <p:spPr>
          <a:xfrm>
            <a:off x="791711" y="5659059"/>
            <a:ext cx="10724178" cy="57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buClr>
                <a:srgbClr val="C00000"/>
              </a:buClr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研究院督促学员完成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制作等作业，并有专门的指导老师点评指导，作业合格后即可上传到演界网平台出售赚取收入。优秀学员可在各小组或者部门担任服务生或者指导老师，锻炼自己的指导、组织及管理等能力，提高综合素质。</a:t>
            </a:r>
            <a:endParaRPr lang="en-US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hlinkClick r:id="rId3" tooltip="Gentium Book Basic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D0D1973-BEDA-403D-A572-8AB275A118F9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3483E83-C664-4785-A200-814C6877C0C9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TextBox 22">
            <a:extLst>
              <a:ext uri="{FF2B5EF4-FFF2-40B4-BE49-F238E27FC236}">
                <a16:creationId xmlns:a16="http://schemas.microsoft.com/office/drawing/2014/main" xmlns="" id="{E1D57131-6C00-41B8-9A82-086E3CBE0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4282380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演示传播</a:t>
            </a:r>
            <a:endParaRPr lang="en-US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机构</a:t>
            </a:r>
            <a:endParaRPr lang="zh-CN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75834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DF736EE8-D2C9-4DE6-A9C0-F95EA40B2265}"/>
              </a:ext>
            </a:extLst>
          </p:cNvPr>
          <p:cNvSpPr/>
          <p:nvPr/>
        </p:nvSpPr>
        <p:spPr>
          <a:xfrm>
            <a:off x="769855" y="2110932"/>
            <a:ext cx="6532645" cy="4073968"/>
          </a:xfrm>
          <a:prstGeom prst="rect">
            <a:avLst/>
          </a:prstGeom>
          <a:solidFill>
            <a:schemeClr val="bg1">
              <a:alpha val="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F2DF6AA-B4CC-4F60-885F-41709615234A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9AACD5CD-1041-4D41-8D1D-9C47C3081B50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FBAE53F-4F3D-41D5-913F-3D1E95E44ECE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66B1E433-3B08-4E95-B91D-93F0C0AF3C43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DADCB7F1-18DA-40F6-A52C-00467B0754EC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314DD651-99E8-401A-9FA7-680438C897AD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6F44BE94-9F70-4236-B568-454F8887D151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554F11EB-4911-4037-B310-1FB01705CC87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13" name="Chart 10">
            <a:extLst>
              <a:ext uri="{FF2B5EF4-FFF2-40B4-BE49-F238E27FC236}">
                <a16:creationId xmlns:a16="http://schemas.microsoft.com/office/drawing/2014/main" xmlns="" id="{069B25BF-BE72-4F90-94F5-FE0F613CAC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7190526"/>
              </p:ext>
            </p:extLst>
          </p:nvPr>
        </p:nvGraphicFramePr>
        <p:xfrm>
          <a:off x="795256" y="2220228"/>
          <a:ext cx="6291769" cy="4142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 Placeholder 5">
            <a:extLst>
              <a:ext uri="{FF2B5EF4-FFF2-40B4-BE49-F238E27FC236}">
                <a16:creationId xmlns:a16="http://schemas.microsoft.com/office/drawing/2014/main" xmlns="" id="{05AD8481-5F8C-46B9-88DA-F59EB04CA07D}"/>
              </a:ext>
            </a:extLst>
          </p:cNvPr>
          <p:cNvSpPr txBox="1">
            <a:spLocks/>
          </p:cNvSpPr>
          <p:nvPr/>
        </p:nvSpPr>
        <p:spPr>
          <a:xfrm>
            <a:off x="8231160" y="2373857"/>
            <a:ext cx="1114998" cy="797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D" sz="48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rPr>
              <a:t>58%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1A66722-C2EB-4AD3-8226-289DD36AB140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D531A86-01F1-41CD-ADC1-ED76314502F0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xmlns="" id="{2BBCCD54-7EF8-4403-9449-E7D1547614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4282380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演示传播</a:t>
            </a:r>
            <a:endParaRPr lang="en-US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机构</a:t>
            </a:r>
            <a:endParaRPr lang="zh-CN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xmlns="" id="{20806ABF-B23B-4853-A56F-1C506A5C2EAE}"/>
              </a:ext>
            </a:extLst>
          </p:cNvPr>
          <p:cNvSpPr txBox="1"/>
          <p:nvPr/>
        </p:nvSpPr>
        <p:spPr>
          <a:xfrm>
            <a:off x="9419935" y="2688848"/>
            <a:ext cx="2021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锐普</a:t>
            </a:r>
            <a:r>
              <a:rPr lang="zh-CN" altLang="zh-CN" sz="2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Rectangle 10">
            <a:extLst>
              <a:ext uri="{FF2B5EF4-FFF2-40B4-BE49-F238E27FC236}">
                <a16:creationId xmlns:a16="http://schemas.microsoft.com/office/drawing/2014/main" xmlns="" id="{C485A6A6-18BB-4414-8309-4EC03C679B4C}"/>
              </a:ext>
            </a:extLst>
          </p:cNvPr>
          <p:cNvSpPr/>
          <p:nvPr/>
        </p:nvSpPr>
        <p:spPr>
          <a:xfrm>
            <a:off x="7401983" y="3367893"/>
            <a:ext cx="41028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buClr>
                <a:srgbClr val="C00000"/>
              </a:buClr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研究院督促学员完成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制作等作业，并有专门的指导老师点评指导，作业合格后即可上传到演界网平台出售赚取收入。优秀学员可在各小组或者部门担任服务生或者指导老师，锻炼自己的指导、组织及管理等能力，提高综合素质。</a:t>
            </a:r>
            <a:endParaRPr lang="en-US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hlinkClick r:id="rId3" tooltip="Gentium Book Basic"/>
            </a:endParaRPr>
          </a:p>
        </p:txBody>
      </p:sp>
      <p:sp>
        <p:nvSpPr>
          <p:cNvPr id="22" name="Rectangle 10">
            <a:extLst>
              <a:ext uri="{FF2B5EF4-FFF2-40B4-BE49-F238E27FC236}">
                <a16:creationId xmlns:a16="http://schemas.microsoft.com/office/drawing/2014/main" xmlns="" id="{EF630F59-4A70-4DA7-8061-E4DB8523D031}"/>
              </a:ext>
            </a:extLst>
          </p:cNvPr>
          <p:cNvSpPr/>
          <p:nvPr/>
        </p:nvSpPr>
        <p:spPr>
          <a:xfrm>
            <a:off x="7401983" y="4738007"/>
            <a:ext cx="4102870" cy="833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buClr>
                <a:srgbClr val="C00000"/>
              </a:buClr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研究院提供适合学员发展的平台，实现人尽其才的效果，最终输出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种人才：设计人才、个性人才及管理人才。</a:t>
            </a:r>
            <a:endParaRPr lang="en-US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hlinkClick r:id="rId3" tooltip="Gentium Book Basic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E61C6525-AA62-4CDD-BBBC-50216F73895A}"/>
              </a:ext>
            </a:extLst>
          </p:cNvPr>
          <p:cNvCxnSpPr>
            <a:cxnSpLocks/>
          </p:cNvCxnSpPr>
          <p:nvPr/>
        </p:nvCxnSpPr>
        <p:spPr>
          <a:xfrm>
            <a:off x="7488281" y="3251200"/>
            <a:ext cx="3814719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BE5B4EC3-1D33-4348-A504-4CF5DE85A65F}"/>
              </a:ext>
            </a:extLst>
          </p:cNvPr>
          <p:cNvCxnSpPr>
            <a:cxnSpLocks/>
          </p:cNvCxnSpPr>
          <p:nvPr/>
        </p:nvCxnSpPr>
        <p:spPr>
          <a:xfrm>
            <a:off x="7488281" y="5651500"/>
            <a:ext cx="3814719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hape 3783">
            <a:extLst>
              <a:ext uri="{FF2B5EF4-FFF2-40B4-BE49-F238E27FC236}">
                <a16:creationId xmlns:a16="http://schemas.microsoft.com/office/drawing/2014/main" xmlns="" id="{4064EC45-3C11-4551-8C0E-9FAED6D76BAD}"/>
              </a:ext>
            </a:extLst>
          </p:cNvPr>
          <p:cNvSpPr/>
          <p:nvPr/>
        </p:nvSpPr>
        <p:spPr>
          <a:xfrm>
            <a:off x="7568684" y="2605437"/>
            <a:ext cx="558655" cy="4571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4761" y="113333"/>
                </a:moveTo>
                <a:cubicBezTo>
                  <a:pt x="26033" y="103950"/>
                  <a:pt x="32761" y="100200"/>
                  <a:pt x="39633" y="97183"/>
                </a:cubicBezTo>
                <a:lnTo>
                  <a:pt x="39850" y="97094"/>
                </a:lnTo>
                <a:cubicBezTo>
                  <a:pt x="44750" y="95500"/>
                  <a:pt x="53477" y="89105"/>
                  <a:pt x="53477" y="75383"/>
                </a:cubicBezTo>
                <a:cubicBezTo>
                  <a:pt x="53477" y="63744"/>
                  <a:pt x="49622" y="58066"/>
                  <a:pt x="47544" y="55011"/>
                </a:cubicBezTo>
                <a:cubicBezTo>
                  <a:pt x="47133" y="54394"/>
                  <a:pt x="46633" y="53605"/>
                  <a:pt x="46744" y="53777"/>
                </a:cubicBezTo>
                <a:cubicBezTo>
                  <a:pt x="46577" y="53327"/>
                  <a:pt x="45761" y="50716"/>
                  <a:pt x="46938" y="44638"/>
                </a:cubicBezTo>
                <a:cubicBezTo>
                  <a:pt x="47494" y="41788"/>
                  <a:pt x="46555" y="40227"/>
                  <a:pt x="46555" y="40227"/>
                </a:cubicBezTo>
                <a:cubicBezTo>
                  <a:pt x="45066" y="36138"/>
                  <a:pt x="42300" y="28516"/>
                  <a:pt x="44377" y="22361"/>
                </a:cubicBezTo>
                <a:cubicBezTo>
                  <a:pt x="47166" y="13844"/>
                  <a:pt x="49638" y="12166"/>
                  <a:pt x="54116" y="9705"/>
                </a:cubicBezTo>
                <a:cubicBezTo>
                  <a:pt x="54377" y="9561"/>
                  <a:pt x="54633" y="9394"/>
                  <a:pt x="54872" y="9205"/>
                </a:cubicBezTo>
                <a:cubicBezTo>
                  <a:pt x="55716" y="8527"/>
                  <a:pt x="59300" y="6666"/>
                  <a:pt x="63350" y="6666"/>
                </a:cubicBezTo>
                <a:cubicBezTo>
                  <a:pt x="65377" y="6666"/>
                  <a:pt x="67083" y="7138"/>
                  <a:pt x="68433" y="8077"/>
                </a:cubicBezTo>
                <a:cubicBezTo>
                  <a:pt x="70055" y="9194"/>
                  <a:pt x="71611" y="11327"/>
                  <a:pt x="73961" y="18172"/>
                </a:cubicBezTo>
                <a:cubicBezTo>
                  <a:pt x="78338" y="30383"/>
                  <a:pt x="75566" y="37211"/>
                  <a:pt x="74166" y="39577"/>
                </a:cubicBezTo>
                <a:cubicBezTo>
                  <a:pt x="73238" y="41150"/>
                  <a:pt x="72922" y="43133"/>
                  <a:pt x="73283" y="45011"/>
                </a:cubicBezTo>
                <a:cubicBezTo>
                  <a:pt x="74366" y="50605"/>
                  <a:pt x="73666" y="52966"/>
                  <a:pt x="73483" y="53438"/>
                </a:cubicBezTo>
                <a:cubicBezTo>
                  <a:pt x="73438" y="53505"/>
                  <a:pt x="72783" y="54522"/>
                  <a:pt x="72450" y="55011"/>
                </a:cubicBezTo>
                <a:cubicBezTo>
                  <a:pt x="70377" y="58066"/>
                  <a:pt x="66516" y="63744"/>
                  <a:pt x="66516" y="75383"/>
                </a:cubicBezTo>
                <a:cubicBezTo>
                  <a:pt x="66516" y="89105"/>
                  <a:pt x="75250" y="95500"/>
                  <a:pt x="80150" y="97094"/>
                </a:cubicBezTo>
                <a:lnTo>
                  <a:pt x="80366" y="97183"/>
                </a:lnTo>
                <a:cubicBezTo>
                  <a:pt x="87238" y="100200"/>
                  <a:pt x="93966" y="103950"/>
                  <a:pt x="95238" y="113333"/>
                </a:cubicBezTo>
                <a:cubicBezTo>
                  <a:pt x="95238" y="113333"/>
                  <a:pt x="24761" y="113333"/>
                  <a:pt x="24761" y="113333"/>
                </a:cubicBezTo>
                <a:close/>
                <a:moveTo>
                  <a:pt x="81750" y="90711"/>
                </a:moveTo>
                <a:cubicBezTo>
                  <a:pt x="81750" y="90711"/>
                  <a:pt x="71972" y="87861"/>
                  <a:pt x="71972" y="75383"/>
                </a:cubicBezTo>
                <a:cubicBezTo>
                  <a:pt x="71972" y="64422"/>
                  <a:pt x="75988" y="60561"/>
                  <a:pt x="77538" y="57894"/>
                </a:cubicBezTo>
                <a:cubicBezTo>
                  <a:pt x="77538" y="57894"/>
                  <a:pt x="80727" y="54483"/>
                  <a:pt x="78588" y="43477"/>
                </a:cubicBezTo>
                <a:cubicBezTo>
                  <a:pt x="82150" y="37444"/>
                  <a:pt x="83305" y="27622"/>
                  <a:pt x="78950" y="15494"/>
                </a:cubicBezTo>
                <a:cubicBezTo>
                  <a:pt x="76522" y="8411"/>
                  <a:pt x="74383" y="4527"/>
                  <a:pt x="71116" y="2272"/>
                </a:cubicBezTo>
                <a:cubicBezTo>
                  <a:pt x="68722" y="611"/>
                  <a:pt x="66000" y="0"/>
                  <a:pt x="63350" y="0"/>
                </a:cubicBezTo>
                <a:cubicBezTo>
                  <a:pt x="58422" y="0"/>
                  <a:pt x="53750" y="2133"/>
                  <a:pt x="51883" y="3627"/>
                </a:cubicBezTo>
                <a:cubicBezTo>
                  <a:pt x="46427" y="6622"/>
                  <a:pt x="42761" y="9377"/>
                  <a:pt x="39316" y="19883"/>
                </a:cubicBezTo>
                <a:cubicBezTo>
                  <a:pt x="36333" y="28711"/>
                  <a:pt x="39883" y="38288"/>
                  <a:pt x="41633" y="43100"/>
                </a:cubicBezTo>
                <a:cubicBezTo>
                  <a:pt x="39500" y="54111"/>
                  <a:pt x="42455" y="57894"/>
                  <a:pt x="42455" y="57894"/>
                </a:cubicBezTo>
                <a:cubicBezTo>
                  <a:pt x="44011" y="60561"/>
                  <a:pt x="48022" y="64422"/>
                  <a:pt x="48022" y="75383"/>
                </a:cubicBezTo>
                <a:cubicBezTo>
                  <a:pt x="48022" y="87861"/>
                  <a:pt x="38250" y="90711"/>
                  <a:pt x="38250" y="90711"/>
                </a:cubicBezTo>
                <a:cubicBezTo>
                  <a:pt x="32044" y="93438"/>
                  <a:pt x="19088" y="98666"/>
                  <a:pt x="19088" y="116666"/>
                </a:cubicBezTo>
                <a:cubicBezTo>
                  <a:pt x="19088" y="116666"/>
                  <a:pt x="19088" y="120000"/>
                  <a:pt x="21816" y="120000"/>
                </a:cubicBezTo>
                <a:lnTo>
                  <a:pt x="98183" y="120000"/>
                </a:lnTo>
                <a:cubicBezTo>
                  <a:pt x="100911" y="120000"/>
                  <a:pt x="100911" y="116666"/>
                  <a:pt x="100911" y="116666"/>
                </a:cubicBezTo>
                <a:cubicBezTo>
                  <a:pt x="100911" y="98666"/>
                  <a:pt x="87955" y="93438"/>
                  <a:pt x="81750" y="90711"/>
                </a:cubicBezTo>
                <a:moveTo>
                  <a:pt x="108422" y="83366"/>
                </a:moveTo>
                <a:cubicBezTo>
                  <a:pt x="108422" y="83366"/>
                  <a:pt x="102311" y="81672"/>
                  <a:pt x="102311" y="71966"/>
                </a:cubicBezTo>
                <a:cubicBezTo>
                  <a:pt x="102311" y="63438"/>
                  <a:pt x="104411" y="60438"/>
                  <a:pt x="105650" y="58366"/>
                </a:cubicBezTo>
                <a:cubicBezTo>
                  <a:pt x="105650" y="58366"/>
                  <a:pt x="108016" y="55416"/>
                  <a:pt x="106311" y="46861"/>
                </a:cubicBezTo>
                <a:cubicBezTo>
                  <a:pt x="107711" y="43111"/>
                  <a:pt x="110555" y="35661"/>
                  <a:pt x="108166" y="28800"/>
                </a:cubicBezTo>
                <a:cubicBezTo>
                  <a:pt x="105411" y="20633"/>
                  <a:pt x="103583" y="18483"/>
                  <a:pt x="99222" y="16155"/>
                </a:cubicBezTo>
                <a:cubicBezTo>
                  <a:pt x="97727" y="14994"/>
                  <a:pt x="93988" y="13333"/>
                  <a:pt x="90044" y="13333"/>
                </a:cubicBezTo>
                <a:cubicBezTo>
                  <a:pt x="88183" y="13333"/>
                  <a:pt x="86283" y="13738"/>
                  <a:pt x="84544" y="14705"/>
                </a:cubicBezTo>
                <a:cubicBezTo>
                  <a:pt x="85238" y="16861"/>
                  <a:pt x="85827" y="19000"/>
                  <a:pt x="86250" y="21105"/>
                </a:cubicBezTo>
                <a:cubicBezTo>
                  <a:pt x="86316" y="21055"/>
                  <a:pt x="86388" y="20994"/>
                  <a:pt x="86461" y="20944"/>
                </a:cubicBezTo>
                <a:cubicBezTo>
                  <a:pt x="87388" y="20316"/>
                  <a:pt x="88600" y="20000"/>
                  <a:pt x="90044" y="20000"/>
                </a:cubicBezTo>
                <a:cubicBezTo>
                  <a:pt x="92866" y="20000"/>
                  <a:pt x="95616" y="21250"/>
                  <a:pt x="96288" y="21772"/>
                </a:cubicBezTo>
                <a:cubicBezTo>
                  <a:pt x="96527" y="21961"/>
                  <a:pt x="96783" y="22127"/>
                  <a:pt x="97038" y="22266"/>
                </a:cubicBezTo>
                <a:cubicBezTo>
                  <a:pt x="99722" y="23694"/>
                  <a:pt x="100727" y="24233"/>
                  <a:pt x="103122" y="31338"/>
                </a:cubicBezTo>
                <a:cubicBezTo>
                  <a:pt x="104566" y="35483"/>
                  <a:pt x="102511" y="40988"/>
                  <a:pt x="101405" y="43950"/>
                </a:cubicBezTo>
                <a:cubicBezTo>
                  <a:pt x="100894" y="45311"/>
                  <a:pt x="100722" y="46983"/>
                  <a:pt x="101011" y="48433"/>
                </a:cubicBezTo>
                <a:cubicBezTo>
                  <a:pt x="101755" y="52177"/>
                  <a:pt x="101411" y="53922"/>
                  <a:pt x="101288" y="54355"/>
                </a:cubicBezTo>
                <a:cubicBezTo>
                  <a:pt x="101277" y="54377"/>
                  <a:pt x="101261" y="54405"/>
                  <a:pt x="101244" y="54433"/>
                </a:cubicBezTo>
                <a:lnTo>
                  <a:pt x="101061" y="54738"/>
                </a:lnTo>
                <a:cubicBezTo>
                  <a:pt x="99588" y="57166"/>
                  <a:pt x="96855" y="61700"/>
                  <a:pt x="96855" y="71966"/>
                </a:cubicBezTo>
                <a:cubicBezTo>
                  <a:pt x="96855" y="83438"/>
                  <a:pt x="103166" y="88516"/>
                  <a:pt x="106827" y="89750"/>
                </a:cubicBezTo>
                <a:cubicBezTo>
                  <a:pt x="110311" y="91272"/>
                  <a:pt x="113527" y="93661"/>
                  <a:pt x="114344" y="99994"/>
                </a:cubicBezTo>
                <a:lnTo>
                  <a:pt x="102550" y="100000"/>
                </a:lnTo>
                <a:cubicBezTo>
                  <a:pt x="103594" y="101961"/>
                  <a:pt x="104455" y="104194"/>
                  <a:pt x="105111" y="106666"/>
                </a:cubicBezTo>
                <a:lnTo>
                  <a:pt x="117272" y="106661"/>
                </a:lnTo>
                <a:cubicBezTo>
                  <a:pt x="120000" y="106661"/>
                  <a:pt x="120000" y="103327"/>
                  <a:pt x="120000" y="103327"/>
                </a:cubicBezTo>
                <a:cubicBezTo>
                  <a:pt x="120000" y="89994"/>
                  <a:pt x="113388" y="85488"/>
                  <a:pt x="108422" y="83366"/>
                </a:cubicBezTo>
                <a:moveTo>
                  <a:pt x="13172" y="89750"/>
                </a:moveTo>
                <a:cubicBezTo>
                  <a:pt x="16833" y="88516"/>
                  <a:pt x="23144" y="83438"/>
                  <a:pt x="23144" y="71966"/>
                </a:cubicBezTo>
                <a:cubicBezTo>
                  <a:pt x="23144" y="61700"/>
                  <a:pt x="20405" y="57166"/>
                  <a:pt x="18938" y="54738"/>
                </a:cubicBezTo>
                <a:lnTo>
                  <a:pt x="18755" y="54433"/>
                </a:lnTo>
                <a:cubicBezTo>
                  <a:pt x="18738" y="54405"/>
                  <a:pt x="18722" y="54377"/>
                  <a:pt x="18705" y="54355"/>
                </a:cubicBezTo>
                <a:cubicBezTo>
                  <a:pt x="18588" y="53922"/>
                  <a:pt x="18238" y="52177"/>
                  <a:pt x="18988" y="48433"/>
                </a:cubicBezTo>
                <a:cubicBezTo>
                  <a:pt x="19277" y="46983"/>
                  <a:pt x="19105" y="45311"/>
                  <a:pt x="18594" y="43950"/>
                </a:cubicBezTo>
                <a:cubicBezTo>
                  <a:pt x="17488" y="40988"/>
                  <a:pt x="15433" y="35483"/>
                  <a:pt x="16877" y="31338"/>
                </a:cubicBezTo>
                <a:cubicBezTo>
                  <a:pt x="19272" y="24233"/>
                  <a:pt x="20272" y="23694"/>
                  <a:pt x="22961" y="22266"/>
                </a:cubicBezTo>
                <a:cubicBezTo>
                  <a:pt x="23222" y="22127"/>
                  <a:pt x="23472" y="21961"/>
                  <a:pt x="23711" y="21772"/>
                </a:cubicBezTo>
                <a:cubicBezTo>
                  <a:pt x="24383" y="21250"/>
                  <a:pt x="27133" y="20000"/>
                  <a:pt x="29955" y="20000"/>
                </a:cubicBezTo>
                <a:cubicBezTo>
                  <a:pt x="31311" y="20000"/>
                  <a:pt x="32438" y="20305"/>
                  <a:pt x="33344" y="20861"/>
                </a:cubicBezTo>
                <a:cubicBezTo>
                  <a:pt x="33583" y="19711"/>
                  <a:pt x="33866" y="18561"/>
                  <a:pt x="34250" y="17411"/>
                </a:cubicBezTo>
                <a:cubicBezTo>
                  <a:pt x="34583" y="16388"/>
                  <a:pt x="34938" y="15516"/>
                  <a:pt x="35283" y="14611"/>
                </a:cubicBezTo>
                <a:cubicBezTo>
                  <a:pt x="33588" y="13711"/>
                  <a:pt x="31755" y="13333"/>
                  <a:pt x="29955" y="13333"/>
                </a:cubicBezTo>
                <a:cubicBezTo>
                  <a:pt x="26011" y="13333"/>
                  <a:pt x="22272" y="14994"/>
                  <a:pt x="20777" y="16155"/>
                </a:cubicBezTo>
                <a:cubicBezTo>
                  <a:pt x="16416" y="18483"/>
                  <a:pt x="14583" y="20633"/>
                  <a:pt x="11833" y="28800"/>
                </a:cubicBezTo>
                <a:cubicBezTo>
                  <a:pt x="9444" y="35661"/>
                  <a:pt x="12288" y="43111"/>
                  <a:pt x="13688" y="46861"/>
                </a:cubicBezTo>
                <a:cubicBezTo>
                  <a:pt x="11977" y="55416"/>
                  <a:pt x="14350" y="58366"/>
                  <a:pt x="14350" y="58366"/>
                </a:cubicBezTo>
                <a:cubicBezTo>
                  <a:pt x="15588" y="60438"/>
                  <a:pt x="17694" y="63438"/>
                  <a:pt x="17694" y="71966"/>
                </a:cubicBezTo>
                <a:cubicBezTo>
                  <a:pt x="17694" y="81672"/>
                  <a:pt x="11577" y="83366"/>
                  <a:pt x="11577" y="83366"/>
                </a:cubicBezTo>
                <a:cubicBezTo>
                  <a:pt x="6616" y="85488"/>
                  <a:pt x="0" y="89994"/>
                  <a:pt x="0" y="103327"/>
                </a:cubicBezTo>
                <a:cubicBezTo>
                  <a:pt x="0" y="103327"/>
                  <a:pt x="0" y="106661"/>
                  <a:pt x="2727" y="106661"/>
                </a:cubicBezTo>
                <a:lnTo>
                  <a:pt x="14888" y="106666"/>
                </a:lnTo>
                <a:cubicBezTo>
                  <a:pt x="15544" y="104194"/>
                  <a:pt x="16400" y="101961"/>
                  <a:pt x="17450" y="100000"/>
                </a:cubicBezTo>
                <a:lnTo>
                  <a:pt x="5655" y="99994"/>
                </a:lnTo>
                <a:cubicBezTo>
                  <a:pt x="6472" y="93661"/>
                  <a:pt x="9688" y="91272"/>
                  <a:pt x="13172" y="89750"/>
                </a:cubicBezTo>
              </a:path>
            </a:pathLst>
          </a:custGeom>
          <a:solidFill>
            <a:srgbClr val="4BFFEE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C6BA1F2F-F52A-424D-A116-F4A6293E83C9}"/>
              </a:ext>
            </a:extLst>
          </p:cNvPr>
          <p:cNvCxnSpPr>
            <a:cxnSpLocks/>
          </p:cNvCxnSpPr>
          <p:nvPr/>
        </p:nvCxnSpPr>
        <p:spPr>
          <a:xfrm flipV="1">
            <a:off x="9436100" y="2616200"/>
            <a:ext cx="266700" cy="43180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6645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568FDB3-C1E3-473E-819F-6D27018BBEBD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8A3C41B-B0A6-474A-881A-0B502E9AC83A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3962E728-A31D-4C64-85F7-09B51F859181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46" name="Freeform 43">
                <a:extLst>
                  <a:ext uri="{FF2B5EF4-FFF2-40B4-BE49-F238E27FC236}">
                    <a16:creationId xmlns:a16="http://schemas.microsoft.com/office/drawing/2014/main" xmlns="" id="{923D3AC1-FC8A-48B1-97E2-0316479141DA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4">
                <a:extLst>
                  <a:ext uri="{FF2B5EF4-FFF2-40B4-BE49-F238E27FC236}">
                    <a16:creationId xmlns:a16="http://schemas.microsoft.com/office/drawing/2014/main" xmlns="" id="{8AFCE29F-5981-491E-8F11-01B8B3132EFC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8B02460D-9770-4906-814C-D5D4C3ACF2B7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37" name="弧形 36">
                <a:extLst>
                  <a:ext uri="{FF2B5EF4-FFF2-40B4-BE49-F238E27FC236}">
                    <a16:creationId xmlns:a16="http://schemas.microsoft.com/office/drawing/2014/main" xmlns="" id="{8FD6656F-E217-4FCD-A05A-7A29B08C0C0D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弧形 37">
                <a:extLst>
                  <a:ext uri="{FF2B5EF4-FFF2-40B4-BE49-F238E27FC236}">
                    <a16:creationId xmlns:a16="http://schemas.microsoft.com/office/drawing/2014/main" xmlns="" id="{699091F0-3DB6-42C7-B69C-1AC803CC1367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aphicFrame>
        <p:nvGraphicFramePr>
          <p:cNvPr id="53" name="Chart 40">
            <a:extLst>
              <a:ext uri="{FF2B5EF4-FFF2-40B4-BE49-F238E27FC236}">
                <a16:creationId xmlns:a16="http://schemas.microsoft.com/office/drawing/2014/main" xmlns="" id="{F76CBAFA-8100-4D1B-9E13-579A39FBD7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8564146"/>
              </p:ext>
            </p:extLst>
          </p:nvPr>
        </p:nvGraphicFramePr>
        <p:xfrm>
          <a:off x="596829" y="2573947"/>
          <a:ext cx="2441818" cy="2203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5" name="TextBox 45">
            <a:extLst>
              <a:ext uri="{FF2B5EF4-FFF2-40B4-BE49-F238E27FC236}">
                <a16:creationId xmlns:a16="http://schemas.microsoft.com/office/drawing/2014/main" xmlns="" id="{9D0EDAD8-925C-4FF5-8598-651FB9B9A87F}"/>
              </a:ext>
            </a:extLst>
          </p:cNvPr>
          <p:cNvSpPr txBox="1"/>
          <p:nvPr/>
        </p:nvSpPr>
        <p:spPr>
          <a:xfrm>
            <a:off x="720487" y="2405339"/>
            <a:ext cx="132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rPr>
              <a:t>69%</a:t>
            </a:r>
            <a:endParaRPr lang="id-ID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Poppins" panose="02000000000000000000" pitchFamily="2" charset="0"/>
            </a:endParaRPr>
          </a:p>
        </p:txBody>
      </p:sp>
      <p:graphicFrame>
        <p:nvGraphicFramePr>
          <p:cNvPr id="56" name="Chart 46">
            <a:extLst>
              <a:ext uri="{FF2B5EF4-FFF2-40B4-BE49-F238E27FC236}">
                <a16:creationId xmlns:a16="http://schemas.microsoft.com/office/drawing/2014/main" xmlns="" id="{CB9A23D3-0A0B-48D5-959D-754C17C292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4984532"/>
              </p:ext>
            </p:extLst>
          </p:nvPr>
        </p:nvGraphicFramePr>
        <p:xfrm>
          <a:off x="3446247" y="2573947"/>
          <a:ext cx="2441818" cy="2203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8" name="TextBox 48">
            <a:extLst>
              <a:ext uri="{FF2B5EF4-FFF2-40B4-BE49-F238E27FC236}">
                <a16:creationId xmlns:a16="http://schemas.microsoft.com/office/drawing/2014/main" xmlns="" id="{F71D0E4D-2DBF-4985-82F6-352CE44AB4FD}"/>
              </a:ext>
            </a:extLst>
          </p:cNvPr>
          <p:cNvSpPr txBox="1"/>
          <p:nvPr/>
        </p:nvSpPr>
        <p:spPr>
          <a:xfrm>
            <a:off x="3655253" y="2405339"/>
            <a:ext cx="1223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rPr>
              <a:t>74%</a:t>
            </a:r>
            <a:endParaRPr lang="id-ID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Poppins" panose="02000000000000000000" pitchFamily="2" charset="0"/>
            </a:endParaRPr>
          </a:p>
        </p:txBody>
      </p:sp>
      <p:graphicFrame>
        <p:nvGraphicFramePr>
          <p:cNvPr id="59" name="Chart 49">
            <a:extLst>
              <a:ext uri="{FF2B5EF4-FFF2-40B4-BE49-F238E27FC236}">
                <a16:creationId xmlns:a16="http://schemas.microsoft.com/office/drawing/2014/main" xmlns="" id="{7BB2A09B-C672-4410-AAEC-3CA8826E22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6978776"/>
              </p:ext>
            </p:extLst>
          </p:nvPr>
        </p:nvGraphicFramePr>
        <p:xfrm>
          <a:off x="6299092" y="2573947"/>
          <a:ext cx="2441818" cy="2203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1" name="TextBox 51">
            <a:extLst>
              <a:ext uri="{FF2B5EF4-FFF2-40B4-BE49-F238E27FC236}">
                <a16:creationId xmlns:a16="http://schemas.microsoft.com/office/drawing/2014/main" xmlns="" id="{34E97585-E8DF-497F-B486-E94B447042BD}"/>
              </a:ext>
            </a:extLst>
          </p:cNvPr>
          <p:cNvSpPr txBox="1"/>
          <p:nvPr/>
        </p:nvSpPr>
        <p:spPr>
          <a:xfrm>
            <a:off x="6508098" y="2405339"/>
            <a:ext cx="1223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rPr>
              <a:t>57%</a:t>
            </a:r>
            <a:endParaRPr lang="id-ID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Poppins" panose="02000000000000000000" pitchFamily="2" charset="0"/>
            </a:endParaRPr>
          </a:p>
        </p:txBody>
      </p:sp>
      <p:graphicFrame>
        <p:nvGraphicFramePr>
          <p:cNvPr id="62" name="Chart 52">
            <a:extLst>
              <a:ext uri="{FF2B5EF4-FFF2-40B4-BE49-F238E27FC236}">
                <a16:creationId xmlns:a16="http://schemas.microsoft.com/office/drawing/2014/main" xmlns="" id="{5AB85D46-CC53-4FB0-9247-DFF5E2D10E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5363106"/>
              </p:ext>
            </p:extLst>
          </p:nvPr>
        </p:nvGraphicFramePr>
        <p:xfrm>
          <a:off x="9148508" y="2571607"/>
          <a:ext cx="2441818" cy="2203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4" name="TextBox 54">
            <a:extLst>
              <a:ext uri="{FF2B5EF4-FFF2-40B4-BE49-F238E27FC236}">
                <a16:creationId xmlns:a16="http://schemas.microsoft.com/office/drawing/2014/main" xmlns="" id="{F46DE7BF-5D4C-4C1D-9FC3-4B0ED8F2130C}"/>
              </a:ext>
            </a:extLst>
          </p:cNvPr>
          <p:cNvSpPr txBox="1"/>
          <p:nvPr/>
        </p:nvSpPr>
        <p:spPr>
          <a:xfrm>
            <a:off x="9357514" y="2402999"/>
            <a:ext cx="1223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rPr>
              <a:t>82%</a:t>
            </a:r>
            <a:endParaRPr lang="id-ID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Poppins" panose="02000000000000000000" pitchFamily="2" charset="0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6AA84649-0113-497C-B6CF-3C8F454421B0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89E0A981-0CCE-4211-936F-F42AA95BAC37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7" name="TextBox 22">
            <a:extLst>
              <a:ext uri="{FF2B5EF4-FFF2-40B4-BE49-F238E27FC236}">
                <a16:creationId xmlns:a16="http://schemas.microsoft.com/office/drawing/2014/main" xmlns="" id="{C4AB96CE-7578-473D-9439-CF31759C9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4282380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演示传播</a:t>
            </a:r>
            <a:endParaRPr lang="en-US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机构</a:t>
            </a:r>
            <a:endParaRPr lang="zh-CN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A41F6A70-3AB3-4267-8A45-83527E1BD6AC}"/>
              </a:ext>
            </a:extLst>
          </p:cNvPr>
          <p:cNvGrpSpPr/>
          <p:nvPr/>
        </p:nvGrpSpPr>
        <p:grpSpPr>
          <a:xfrm>
            <a:off x="1568050" y="3400864"/>
            <a:ext cx="612814" cy="602676"/>
            <a:chOff x="0" y="3014663"/>
            <a:chExt cx="863601" cy="849313"/>
          </a:xfrm>
          <a:gradFill flip="none" rotWithShape="1">
            <a:gsLst>
              <a:gs pos="74000">
                <a:srgbClr val="71EEEE"/>
              </a:gs>
              <a:gs pos="35000">
                <a:srgbClr val="3CB4E7"/>
              </a:gs>
            </a:gsLst>
            <a:lin ang="13500000" scaled="1"/>
            <a:tileRect/>
          </a:gradFill>
          <a:effectLst/>
        </p:grpSpPr>
        <p:sp>
          <p:nvSpPr>
            <p:cNvPr id="98" name="Freeform 3530">
              <a:extLst>
                <a:ext uri="{FF2B5EF4-FFF2-40B4-BE49-F238E27FC236}">
                  <a16:creationId xmlns:a16="http://schemas.microsoft.com/office/drawing/2014/main" xmlns="" id="{8257759A-AD20-4C47-8B29-64B224F71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588" y="3067050"/>
              <a:ext cx="28575" cy="285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8 h 17"/>
                <a:gd name="T14" fmla="*/ 9 w 17"/>
                <a:gd name="T15" fmla="*/ 12 h 17"/>
                <a:gd name="T16" fmla="*/ 12 w 17"/>
                <a:gd name="T17" fmla="*/ 8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7" y="4"/>
                    <a:pt x="17" y="8"/>
                  </a:cubicBezTo>
                  <a:cubicBezTo>
                    <a:pt x="17" y="13"/>
                    <a:pt x="14" y="17"/>
                    <a:pt x="9" y="17"/>
                  </a:cubicBezTo>
                  <a:close/>
                  <a:moveTo>
                    <a:pt x="9" y="5"/>
                  </a:moveTo>
                  <a:cubicBezTo>
                    <a:pt x="7" y="5"/>
                    <a:pt x="5" y="7"/>
                    <a:pt x="5" y="8"/>
                  </a:cubicBezTo>
                  <a:cubicBezTo>
                    <a:pt x="5" y="10"/>
                    <a:pt x="7" y="12"/>
                    <a:pt x="9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531">
              <a:extLst>
                <a:ext uri="{FF2B5EF4-FFF2-40B4-BE49-F238E27FC236}">
                  <a16:creationId xmlns:a16="http://schemas.microsoft.com/office/drawing/2014/main" xmlns="" id="{A8B5865D-7C3D-43E6-9B59-C46A158691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463" y="3452813"/>
              <a:ext cx="30163" cy="285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2 h 17"/>
                <a:gd name="T16" fmla="*/ 12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7" y="5"/>
                    <a:pt x="5" y="7"/>
                    <a:pt x="5" y="9"/>
                  </a:cubicBezTo>
                  <a:cubicBezTo>
                    <a:pt x="5" y="11"/>
                    <a:pt x="7" y="12"/>
                    <a:pt x="9" y="12"/>
                  </a:cubicBezTo>
                  <a:cubicBezTo>
                    <a:pt x="11" y="12"/>
                    <a:pt x="12" y="11"/>
                    <a:pt x="12" y="9"/>
                  </a:cubicBezTo>
                  <a:cubicBezTo>
                    <a:pt x="12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532">
              <a:extLst>
                <a:ext uri="{FF2B5EF4-FFF2-40B4-BE49-F238E27FC236}">
                  <a16:creationId xmlns:a16="http://schemas.microsoft.com/office/drawing/2014/main" xmlns="" id="{8F554935-988D-4098-A4B1-0C13E4E4F1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3703638"/>
              <a:ext cx="573088" cy="160338"/>
            </a:xfrm>
            <a:custGeom>
              <a:avLst/>
              <a:gdLst>
                <a:gd name="T0" fmla="*/ 331 w 337"/>
                <a:gd name="T1" fmla="*/ 93 h 93"/>
                <a:gd name="T2" fmla="*/ 6 w 337"/>
                <a:gd name="T3" fmla="*/ 93 h 93"/>
                <a:gd name="T4" fmla="*/ 0 w 337"/>
                <a:gd name="T5" fmla="*/ 87 h 93"/>
                <a:gd name="T6" fmla="*/ 0 w 337"/>
                <a:gd name="T7" fmla="*/ 49 h 93"/>
                <a:gd name="T8" fmla="*/ 49 w 337"/>
                <a:gd name="T9" fmla="*/ 0 h 93"/>
                <a:gd name="T10" fmla="*/ 289 w 337"/>
                <a:gd name="T11" fmla="*/ 0 h 93"/>
                <a:gd name="T12" fmla="*/ 337 w 337"/>
                <a:gd name="T13" fmla="*/ 49 h 93"/>
                <a:gd name="T14" fmla="*/ 337 w 337"/>
                <a:gd name="T15" fmla="*/ 87 h 93"/>
                <a:gd name="T16" fmla="*/ 331 w 337"/>
                <a:gd name="T17" fmla="*/ 93 h 93"/>
                <a:gd name="T18" fmla="*/ 12 w 337"/>
                <a:gd name="T19" fmla="*/ 81 h 93"/>
                <a:gd name="T20" fmla="*/ 325 w 337"/>
                <a:gd name="T21" fmla="*/ 81 h 93"/>
                <a:gd name="T22" fmla="*/ 325 w 337"/>
                <a:gd name="T23" fmla="*/ 49 h 93"/>
                <a:gd name="T24" fmla="*/ 289 w 337"/>
                <a:gd name="T25" fmla="*/ 12 h 93"/>
                <a:gd name="T26" fmla="*/ 49 w 337"/>
                <a:gd name="T27" fmla="*/ 12 h 93"/>
                <a:gd name="T28" fmla="*/ 12 w 337"/>
                <a:gd name="T29" fmla="*/ 49 h 93"/>
                <a:gd name="T30" fmla="*/ 12 w 337"/>
                <a:gd name="T31" fmla="*/ 8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7" h="93">
                  <a:moveTo>
                    <a:pt x="331" y="93"/>
                  </a:moveTo>
                  <a:cubicBezTo>
                    <a:pt x="6" y="93"/>
                    <a:pt x="6" y="93"/>
                    <a:pt x="6" y="93"/>
                  </a:cubicBezTo>
                  <a:cubicBezTo>
                    <a:pt x="3" y="93"/>
                    <a:pt x="0" y="90"/>
                    <a:pt x="0" y="8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316" y="0"/>
                    <a:pt x="337" y="22"/>
                    <a:pt x="337" y="49"/>
                  </a:cubicBezTo>
                  <a:cubicBezTo>
                    <a:pt x="337" y="87"/>
                    <a:pt x="337" y="87"/>
                    <a:pt x="337" y="87"/>
                  </a:cubicBezTo>
                  <a:cubicBezTo>
                    <a:pt x="337" y="90"/>
                    <a:pt x="335" y="93"/>
                    <a:pt x="331" y="93"/>
                  </a:cubicBezTo>
                  <a:close/>
                  <a:moveTo>
                    <a:pt x="12" y="81"/>
                  </a:moveTo>
                  <a:cubicBezTo>
                    <a:pt x="325" y="81"/>
                    <a:pt x="325" y="81"/>
                    <a:pt x="325" y="81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29"/>
                    <a:pt x="309" y="12"/>
                    <a:pt x="28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8" y="12"/>
                    <a:pt x="12" y="29"/>
                    <a:pt x="12" y="49"/>
                  </a:cubicBezTo>
                  <a:lnTo>
                    <a:pt x="12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533">
              <a:extLst>
                <a:ext uri="{FF2B5EF4-FFF2-40B4-BE49-F238E27FC236}">
                  <a16:creationId xmlns:a16="http://schemas.microsoft.com/office/drawing/2014/main" xmlns="" id="{FBC56B72-984C-459D-9F4B-62DB87CF2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413" y="3489325"/>
              <a:ext cx="322263" cy="234950"/>
            </a:xfrm>
            <a:custGeom>
              <a:avLst/>
              <a:gdLst>
                <a:gd name="T0" fmla="*/ 183 w 189"/>
                <a:gd name="T1" fmla="*/ 138 h 138"/>
                <a:gd name="T2" fmla="*/ 6 w 189"/>
                <a:gd name="T3" fmla="*/ 138 h 138"/>
                <a:gd name="T4" fmla="*/ 2 w 189"/>
                <a:gd name="T5" fmla="*/ 136 h 138"/>
                <a:gd name="T6" fmla="*/ 0 w 189"/>
                <a:gd name="T7" fmla="*/ 131 h 138"/>
                <a:gd name="T8" fmla="*/ 19 w 189"/>
                <a:gd name="T9" fmla="*/ 5 h 138"/>
                <a:gd name="T10" fmla="*/ 25 w 189"/>
                <a:gd name="T11" fmla="*/ 0 h 138"/>
                <a:gd name="T12" fmla="*/ 31 w 189"/>
                <a:gd name="T13" fmla="*/ 5 h 138"/>
                <a:gd name="T14" fmla="*/ 95 w 189"/>
                <a:gd name="T15" fmla="*/ 53 h 138"/>
                <a:gd name="T16" fmla="*/ 158 w 189"/>
                <a:gd name="T17" fmla="*/ 5 h 138"/>
                <a:gd name="T18" fmla="*/ 164 w 189"/>
                <a:gd name="T19" fmla="*/ 0 h 138"/>
                <a:gd name="T20" fmla="*/ 170 w 189"/>
                <a:gd name="T21" fmla="*/ 5 h 138"/>
                <a:gd name="T22" fmla="*/ 189 w 189"/>
                <a:gd name="T23" fmla="*/ 131 h 138"/>
                <a:gd name="T24" fmla="*/ 188 w 189"/>
                <a:gd name="T25" fmla="*/ 136 h 138"/>
                <a:gd name="T26" fmla="*/ 183 w 189"/>
                <a:gd name="T27" fmla="*/ 138 h 138"/>
                <a:gd name="T28" fmla="*/ 13 w 189"/>
                <a:gd name="T29" fmla="*/ 126 h 138"/>
                <a:gd name="T30" fmla="*/ 176 w 189"/>
                <a:gd name="T31" fmla="*/ 126 h 138"/>
                <a:gd name="T32" fmla="*/ 161 w 189"/>
                <a:gd name="T33" fmla="*/ 28 h 138"/>
                <a:gd name="T34" fmla="*/ 95 w 189"/>
                <a:gd name="T35" fmla="*/ 65 h 138"/>
                <a:gd name="T36" fmla="*/ 28 w 189"/>
                <a:gd name="T37" fmla="*/ 28 h 138"/>
                <a:gd name="T38" fmla="*/ 13 w 189"/>
                <a:gd name="T39" fmla="*/ 1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138">
                  <a:moveTo>
                    <a:pt x="183" y="138"/>
                  </a:moveTo>
                  <a:cubicBezTo>
                    <a:pt x="6" y="138"/>
                    <a:pt x="6" y="138"/>
                    <a:pt x="6" y="138"/>
                  </a:cubicBezTo>
                  <a:cubicBezTo>
                    <a:pt x="5" y="138"/>
                    <a:pt x="3" y="138"/>
                    <a:pt x="2" y="136"/>
                  </a:cubicBezTo>
                  <a:cubicBezTo>
                    <a:pt x="1" y="135"/>
                    <a:pt x="0" y="133"/>
                    <a:pt x="0" y="13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3"/>
                    <a:pt x="22" y="1"/>
                    <a:pt x="25" y="0"/>
                  </a:cubicBezTo>
                  <a:cubicBezTo>
                    <a:pt x="28" y="0"/>
                    <a:pt x="30" y="2"/>
                    <a:pt x="31" y="5"/>
                  </a:cubicBezTo>
                  <a:cubicBezTo>
                    <a:pt x="39" y="33"/>
                    <a:pt x="65" y="53"/>
                    <a:pt x="95" y="53"/>
                  </a:cubicBezTo>
                  <a:cubicBezTo>
                    <a:pt x="124" y="53"/>
                    <a:pt x="150" y="33"/>
                    <a:pt x="158" y="5"/>
                  </a:cubicBezTo>
                  <a:cubicBezTo>
                    <a:pt x="159" y="2"/>
                    <a:pt x="161" y="0"/>
                    <a:pt x="164" y="0"/>
                  </a:cubicBezTo>
                  <a:cubicBezTo>
                    <a:pt x="167" y="1"/>
                    <a:pt x="169" y="3"/>
                    <a:pt x="170" y="5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3"/>
                    <a:pt x="189" y="135"/>
                    <a:pt x="188" y="136"/>
                  </a:cubicBezTo>
                  <a:cubicBezTo>
                    <a:pt x="186" y="138"/>
                    <a:pt x="185" y="138"/>
                    <a:pt x="183" y="138"/>
                  </a:cubicBezTo>
                  <a:close/>
                  <a:moveTo>
                    <a:pt x="13" y="126"/>
                  </a:moveTo>
                  <a:cubicBezTo>
                    <a:pt x="176" y="126"/>
                    <a:pt x="176" y="126"/>
                    <a:pt x="176" y="126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47" y="51"/>
                    <a:pt x="122" y="65"/>
                    <a:pt x="95" y="65"/>
                  </a:cubicBezTo>
                  <a:cubicBezTo>
                    <a:pt x="67" y="65"/>
                    <a:pt x="42" y="51"/>
                    <a:pt x="28" y="28"/>
                  </a:cubicBezTo>
                  <a:lnTo>
                    <a:pt x="1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534">
              <a:extLst>
                <a:ext uri="{FF2B5EF4-FFF2-40B4-BE49-F238E27FC236}">
                  <a16:creationId xmlns:a16="http://schemas.microsoft.com/office/drawing/2014/main" xmlns="" id="{2C99CF04-4DB9-47E8-9EAC-14A6FFEF08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663" y="3402013"/>
              <a:ext cx="131763" cy="131763"/>
            </a:xfrm>
            <a:custGeom>
              <a:avLst/>
              <a:gdLst>
                <a:gd name="T0" fmla="*/ 39 w 77"/>
                <a:gd name="T1" fmla="*/ 77 h 77"/>
                <a:gd name="T2" fmla="*/ 0 w 77"/>
                <a:gd name="T3" fmla="*/ 39 h 77"/>
                <a:gd name="T4" fmla="*/ 39 w 77"/>
                <a:gd name="T5" fmla="*/ 0 h 77"/>
                <a:gd name="T6" fmla="*/ 77 w 77"/>
                <a:gd name="T7" fmla="*/ 39 h 77"/>
                <a:gd name="T8" fmla="*/ 39 w 77"/>
                <a:gd name="T9" fmla="*/ 77 h 77"/>
                <a:gd name="T10" fmla="*/ 39 w 77"/>
                <a:gd name="T11" fmla="*/ 12 h 77"/>
                <a:gd name="T12" fmla="*/ 12 w 77"/>
                <a:gd name="T13" fmla="*/ 39 h 77"/>
                <a:gd name="T14" fmla="*/ 39 w 77"/>
                <a:gd name="T15" fmla="*/ 65 h 77"/>
                <a:gd name="T16" fmla="*/ 65 w 77"/>
                <a:gd name="T17" fmla="*/ 39 h 77"/>
                <a:gd name="T18" fmla="*/ 39 w 77"/>
                <a:gd name="T19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77">
                  <a:moveTo>
                    <a:pt x="39" y="77"/>
                  </a:moveTo>
                  <a:cubicBezTo>
                    <a:pt x="17" y="77"/>
                    <a:pt x="0" y="60"/>
                    <a:pt x="0" y="39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9"/>
                  </a:cubicBezTo>
                  <a:cubicBezTo>
                    <a:pt x="77" y="60"/>
                    <a:pt x="60" y="77"/>
                    <a:pt x="39" y="77"/>
                  </a:cubicBezTo>
                  <a:close/>
                  <a:moveTo>
                    <a:pt x="39" y="12"/>
                  </a:moveTo>
                  <a:cubicBezTo>
                    <a:pt x="24" y="12"/>
                    <a:pt x="12" y="24"/>
                    <a:pt x="12" y="39"/>
                  </a:cubicBezTo>
                  <a:cubicBezTo>
                    <a:pt x="12" y="53"/>
                    <a:pt x="24" y="65"/>
                    <a:pt x="39" y="65"/>
                  </a:cubicBezTo>
                  <a:cubicBezTo>
                    <a:pt x="53" y="65"/>
                    <a:pt x="65" y="53"/>
                    <a:pt x="65" y="39"/>
                  </a:cubicBezTo>
                  <a:cubicBezTo>
                    <a:pt x="65" y="24"/>
                    <a:pt x="53" y="12"/>
                    <a:pt x="3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535">
              <a:extLst>
                <a:ext uri="{FF2B5EF4-FFF2-40B4-BE49-F238E27FC236}">
                  <a16:creationId xmlns:a16="http://schemas.microsoft.com/office/drawing/2014/main" xmlns="" id="{08AE5B81-9E46-43FD-864B-4A407591B7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1788" y="3014663"/>
              <a:ext cx="131763" cy="131763"/>
            </a:xfrm>
            <a:custGeom>
              <a:avLst/>
              <a:gdLst>
                <a:gd name="T0" fmla="*/ 39 w 78"/>
                <a:gd name="T1" fmla="*/ 77 h 77"/>
                <a:gd name="T2" fmla="*/ 0 w 78"/>
                <a:gd name="T3" fmla="*/ 38 h 77"/>
                <a:gd name="T4" fmla="*/ 39 w 78"/>
                <a:gd name="T5" fmla="*/ 0 h 77"/>
                <a:gd name="T6" fmla="*/ 78 w 78"/>
                <a:gd name="T7" fmla="*/ 38 h 77"/>
                <a:gd name="T8" fmla="*/ 39 w 78"/>
                <a:gd name="T9" fmla="*/ 77 h 77"/>
                <a:gd name="T10" fmla="*/ 39 w 78"/>
                <a:gd name="T11" fmla="*/ 12 h 77"/>
                <a:gd name="T12" fmla="*/ 12 w 78"/>
                <a:gd name="T13" fmla="*/ 38 h 77"/>
                <a:gd name="T14" fmla="*/ 39 w 78"/>
                <a:gd name="T15" fmla="*/ 65 h 77"/>
                <a:gd name="T16" fmla="*/ 66 w 78"/>
                <a:gd name="T17" fmla="*/ 38 h 77"/>
                <a:gd name="T18" fmla="*/ 39 w 78"/>
                <a:gd name="T19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39" y="77"/>
                  </a:moveTo>
                  <a:cubicBezTo>
                    <a:pt x="18" y="77"/>
                    <a:pt x="0" y="60"/>
                    <a:pt x="0" y="38"/>
                  </a:cubicBezTo>
                  <a:cubicBezTo>
                    <a:pt x="0" y="17"/>
                    <a:pt x="18" y="0"/>
                    <a:pt x="39" y="0"/>
                  </a:cubicBezTo>
                  <a:cubicBezTo>
                    <a:pt x="60" y="0"/>
                    <a:pt x="78" y="17"/>
                    <a:pt x="78" y="38"/>
                  </a:cubicBezTo>
                  <a:cubicBezTo>
                    <a:pt x="78" y="60"/>
                    <a:pt x="60" y="77"/>
                    <a:pt x="39" y="77"/>
                  </a:cubicBezTo>
                  <a:close/>
                  <a:moveTo>
                    <a:pt x="39" y="12"/>
                  </a:moveTo>
                  <a:cubicBezTo>
                    <a:pt x="24" y="12"/>
                    <a:pt x="12" y="24"/>
                    <a:pt x="12" y="38"/>
                  </a:cubicBezTo>
                  <a:cubicBezTo>
                    <a:pt x="12" y="53"/>
                    <a:pt x="24" y="65"/>
                    <a:pt x="39" y="65"/>
                  </a:cubicBezTo>
                  <a:cubicBezTo>
                    <a:pt x="54" y="65"/>
                    <a:pt x="66" y="53"/>
                    <a:pt x="66" y="38"/>
                  </a:cubicBezTo>
                  <a:cubicBezTo>
                    <a:pt x="66" y="24"/>
                    <a:pt x="54" y="12"/>
                    <a:pt x="3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536">
              <a:extLst>
                <a:ext uri="{FF2B5EF4-FFF2-40B4-BE49-F238E27FC236}">
                  <a16:creationId xmlns:a16="http://schemas.microsoft.com/office/drawing/2014/main" xmlns="" id="{53725D32-85A7-411F-9907-C35E82FB6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88" y="3101975"/>
              <a:ext cx="184150" cy="20638"/>
            </a:xfrm>
            <a:custGeom>
              <a:avLst/>
              <a:gdLst>
                <a:gd name="T0" fmla="*/ 102 w 108"/>
                <a:gd name="T1" fmla="*/ 12 h 12"/>
                <a:gd name="T2" fmla="*/ 6 w 108"/>
                <a:gd name="T3" fmla="*/ 12 h 12"/>
                <a:gd name="T4" fmla="*/ 0 w 108"/>
                <a:gd name="T5" fmla="*/ 6 h 12"/>
                <a:gd name="T6" fmla="*/ 6 w 108"/>
                <a:gd name="T7" fmla="*/ 0 h 12"/>
                <a:gd name="T8" fmla="*/ 102 w 108"/>
                <a:gd name="T9" fmla="*/ 0 h 12"/>
                <a:gd name="T10" fmla="*/ 108 w 108"/>
                <a:gd name="T11" fmla="*/ 6 h 12"/>
                <a:gd name="T12" fmla="*/ 102 w 10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2">
                  <a:moveTo>
                    <a:pt x="10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5" y="0"/>
                    <a:pt x="108" y="2"/>
                    <a:pt x="108" y="6"/>
                  </a:cubicBezTo>
                  <a:cubicBezTo>
                    <a:pt x="108" y="9"/>
                    <a:pt x="105" y="12"/>
                    <a:pt x="10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537">
              <a:extLst>
                <a:ext uri="{FF2B5EF4-FFF2-40B4-BE49-F238E27FC236}">
                  <a16:creationId xmlns:a16="http://schemas.microsoft.com/office/drawing/2014/main" xmlns="" id="{0215A3F5-EC56-46A6-891B-B5A7C2494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75" y="3014663"/>
              <a:ext cx="296863" cy="20638"/>
            </a:xfrm>
            <a:custGeom>
              <a:avLst/>
              <a:gdLst>
                <a:gd name="T0" fmla="*/ 169 w 175"/>
                <a:gd name="T1" fmla="*/ 12 h 12"/>
                <a:gd name="T2" fmla="*/ 6 w 175"/>
                <a:gd name="T3" fmla="*/ 12 h 12"/>
                <a:gd name="T4" fmla="*/ 0 w 175"/>
                <a:gd name="T5" fmla="*/ 6 h 12"/>
                <a:gd name="T6" fmla="*/ 6 w 175"/>
                <a:gd name="T7" fmla="*/ 0 h 12"/>
                <a:gd name="T8" fmla="*/ 169 w 175"/>
                <a:gd name="T9" fmla="*/ 0 h 12"/>
                <a:gd name="T10" fmla="*/ 175 w 175"/>
                <a:gd name="T11" fmla="*/ 6 h 12"/>
                <a:gd name="T12" fmla="*/ 169 w 17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">
                  <a:moveTo>
                    <a:pt x="16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2" y="0"/>
                    <a:pt x="175" y="3"/>
                    <a:pt x="175" y="6"/>
                  </a:cubicBezTo>
                  <a:cubicBezTo>
                    <a:pt x="175" y="9"/>
                    <a:pt x="172" y="12"/>
                    <a:pt x="16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538">
              <a:extLst>
                <a:ext uri="{FF2B5EF4-FFF2-40B4-BE49-F238E27FC236}">
                  <a16:creationId xmlns:a16="http://schemas.microsoft.com/office/drawing/2014/main" xmlns="" id="{77A7E563-9157-449C-882A-0F7871D2D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63" y="3128963"/>
              <a:ext cx="201613" cy="247650"/>
            </a:xfrm>
            <a:custGeom>
              <a:avLst/>
              <a:gdLst>
                <a:gd name="T0" fmla="*/ 6 w 118"/>
                <a:gd name="T1" fmla="*/ 144 h 145"/>
                <a:gd name="T2" fmla="*/ 2 w 118"/>
                <a:gd name="T3" fmla="*/ 143 h 145"/>
                <a:gd name="T4" fmla="*/ 0 w 118"/>
                <a:gd name="T5" fmla="*/ 136 h 145"/>
                <a:gd name="T6" fmla="*/ 50 w 118"/>
                <a:gd name="T7" fmla="*/ 5 h 145"/>
                <a:gd name="T8" fmla="*/ 58 w 118"/>
                <a:gd name="T9" fmla="*/ 2 h 145"/>
                <a:gd name="T10" fmla="*/ 61 w 118"/>
                <a:gd name="T11" fmla="*/ 9 h 145"/>
                <a:gd name="T12" fmla="*/ 17 w 118"/>
                <a:gd name="T13" fmla="*/ 127 h 145"/>
                <a:gd name="T14" fmla="*/ 68 w 118"/>
                <a:gd name="T15" fmla="*/ 130 h 145"/>
                <a:gd name="T16" fmla="*/ 106 w 118"/>
                <a:gd name="T17" fmla="*/ 29 h 145"/>
                <a:gd name="T18" fmla="*/ 114 w 118"/>
                <a:gd name="T19" fmla="*/ 26 h 145"/>
                <a:gd name="T20" fmla="*/ 117 w 118"/>
                <a:gd name="T21" fmla="*/ 34 h 145"/>
                <a:gd name="T22" fmla="*/ 77 w 118"/>
                <a:gd name="T23" fmla="*/ 140 h 145"/>
                <a:gd name="T24" fmla="*/ 73 w 118"/>
                <a:gd name="T25" fmla="*/ 144 h 145"/>
                <a:gd name="T26" fmla="*/ 68 w 118"/>
                <a:gd name="T27" fmla="*/ 144 h 145"/>
                <a:gd name="T28" fmla="*/ 9 w 118"/>
                <a:gd name="T29" fmla="*/ 144 h 145"/>
                <a:gd name="T30" fmla="*/ 6 w 118"/>
                <a:gd name="T31" fmla="*/ 14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145">
                  <a:moveTo>
                    <a:pt x="6" y="144"/>
                  </a:moveTo>
                  <a:cubicBezTo>
                    <a:pt x="5" y="144"/>
                    <a:pt x="3" y="144"/>
                    <a:pt x="2" y="143"/>
                  </a:cubicBezTo>
                  <a:cubicBezTo>
                    <a:pt x="0" y="141"/>
                    <a:pt x="0" y="139"/>
                    <a:pt x="0" y="136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2"/>
                    <a:pt x="55" y="0"/>
                    <a:pt x="58" y="2"/>
                  </a:cubicBezTo>
                  <a:cubicBezTo>
                    <a:pt x="61" y="3"/>
                    <a:pt x="62" y="6"/>
                    <a:pt x="61" y="9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33" y="122"/>
                    <a:pt x="52" y="123"/>
                    <a:pt x="68" y="130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6"/>
                    <a:pt x="111" y="25"/>
                    <a:pt x="114" y="26"/>
                  </a:cubicBezTo>
                  <a:cubicBezTo>
                    <a:pt x="117" y="27"/>
                    <a:pt x="118" y="31"/>
                    <a:pt x="117" y="34"/>
                  </a:cubicBezTo>
                  <a:cubicBezTo>
                    <a:pt x="77" y="140"/>
                    <a:pt x="77" y="140"/>
                    <a:pt x="77" y="140"/>
                  </a:cubicBezTo>
                  <a:cubicBezTo>
                    <a:pt x="76" y="142"/>
                    <a:pt x="75" y="143"/>
                    <a:pt x="73" y="144"/>
                  </a:cubicBezTo>
                  <a:cubicBezTo>
                    <a:pt x="72" y="145"/>
                    <a:pt x="70" y="144"/>
                    <a:pt x="68" y="144"/>
                  </a:cubicBezTo>
                  <a:cubicBezTo>
                    <a:pt x="50" y="134"/>
                    <a:pt x="27" y="134"/>
                    <a:pt x="9" y="144"/>
                  </a:cubicBezTo>
                  <a:cubicBezTo>
                    <a:pt x="8" y="144"/>
                    <a:pt x="7" y="144"/>
                    <a:pt x="6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539">
              <a:extLst>
                <a:ext uri="{FF2B5EF4-FFF2-40B4-BE49-F238E27FC236}">
                  <a16:creationId xmlns:a16="http://schemas.microsoft.com/office/drawing/2014/main" xmlns="" id="{02E42487-F645-4850-8ED4-219AAFC65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738" y="3014663"/>
              <a:ext cx="133350" cy="185738"/>
            </a:xfrm>
            <a:custGeom>
              <a:avLst/>
              <a:gdLst>
                <a:gd name="T0" fmla="*/ 72 w 78"/>
                <a:gd name="T1" fmla="*/ 108 h 108"/>
                <a:gd name="T2" fmla="*/ 6 w 78"/>
                <a:gd name="T3" fmla="*/ 108 h 108"/>
                <a:gd name="T4" fmla="*/ 0 w 78"/>
                <a:gd name="T5" fmla="*/ 102 h 108"/>
                <a:gd name="T6" fmla="*/ 0 w 78"/>
                <a:gd name="T7" fmla="*/ 57 h 108"/>
                <a:gd name="T8" fmla="*/ 6 w 78"/>
                <a:gd name="T9" fmla="*/ 51 h 108"/>
                <a:gd name="T10" fmla="*/ 12 w 78"/>
                <a:gd name="T11" fmla="*/ 57 h 108"/>
                <a:gd name="T12" fmla="*/ 12 w 78"/>
                <a:gd name="T13" fmla="*/ 96 h 108"/>
                <a:gd name="T14" fmla="*/ 66 w 78"/>
                <a:gd name="T15" fmla="*/ 96 h 108"/>
                <a:gd name="T16" fmla="*/ 66 w 78"/>
                <a:gd name="T17" fmla="*/ 39 h 108"/>
                <a:gd name="T18" fmla="*/ 39 w 78"/>
                <a:gd name="T19" fmla="*/ 12 h 108"/>
                <a:gd name="T20" fmla="*/ 33 w 78"/>
                <a:gd name="T21" fmla="*/ 6 h 108"/>
                <a:gd name="T22" fmla="*/ 39 w 78"/>
                <a:gd name="T23" fmla="*/ 0 h 108"/>
                <a:gd name="T24" fmla="*/ 78 w 78"/>
                <a:gd name="T25" fmla="*/ 39 h 108"/>
                <a:gd name="T26" fmla="*/ 78 w 78"/>
                <a:gd name="T27" fmla="*/ 102 h 108"/>
                <a:gd name="T28" fmla="*/ 72 w 78"/>
                <a:gd name="T2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" h="108">
                  <a:moveTo>
                    <a:pt x="72" y="108"/>
                  </a:moveTo>
                  <a:cubicBezTo>
                    <a:pt x="6" y="108"/>
                    <a:pt x="6" y="108"/>
                    <a:pt x="6" y="108"/>
                  </a:cubicBezTo>
                  <a:cubicBezTo>
                    <a:pt x="2" y="108"/>
                    <a:pt x="0" y="105"/>
                    <a:pt x="0" y="102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3"/>
                    <a:pt x="2" y="51"/>
                    <a:pt x="6" y="51"/>
                  </a:cubicBezTo>
                  <a:cubicBezTo>
                    <a:pt x="9" y="51"/>
                    <a:pt x="12" y="53"/>
                    <a:pt x="12" y="57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4"/>
                    <a:pt x="54" y="12"/>
                    <a:pt x="39" y="12"/>
                  </a:cubicBezTo>
                  <a:cubicBezTo>
                    <a:pt x="36" y="12"/>
                    <a:pt x="33" y="9"/>
                    <a:pt x="33" y="6"/>
                  </a:cubicBezTo>
                  <a:cubicBezTo>
                    <a:pt x="33" y="3"/>
                    <a:pt x="36" y="0"/>
                    <a:pt x="39" y="0"/>
                  </a:cubicBezTo>
                  <a:cubicBezTo>
                    <a:pt x="61" y="0"/>
                    <a:pt x="78" y="18"/>
                    <a:pt x="78" y="39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5"/>
                    <a:pt x="76" y="108"/>
                    <a:pt x="72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540">
              <a:extLst>
                <a:ext uri="{FF2B5EF4-FFF2-40B4-BE49-F238E27FC236}">
                  <a16:creationId xmlns:a16="http://schemas.microsoft.com/office/drawing/2014/main" xmlns="" id="{916CAE39-81C8-4F39-A7F2-4B5FC0C8A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263" y="3230563"/>
              <a:ext cx="111125" cy="66675"/>
            </a:xfrm>
            <a:custGeom>
              <a:avLst/>
              <a:gdLst>
                <a:gd name="T0" fmla="*/ 33 w 65"/>
                <a:gd name="T1" fmla="*/ 39 h 39"/>
                <a:gd name="T2" fmla="*/ 0 w 65"/>
                <a:gd name="T3" fmla="*/ 6 h 39"/>
                <a:gd name="T4" fmla="*/ 6 w 65"/>
                <a:gd name="T5" fmla="*/ 0 h 39"/>
                <a:gd name="T6" fmla="*/ 12 w 65"/>
                <a:gd name="T7" fmla="*/ 6 h 39"/>
                <a:gd name="T8" fmla="*/ 33 w 65"/>
                <a:gd name="T9" fmla="*/ 27 h 39"/>
                <a:gd name="T10" fmla="*/ 53 w 65"/>
                <a:gd name="T11" fmla="*/ 6 h 39"/>
                <a:gd name="T12" fmla="*/ 59 w 65"/>
                <a:gd name="T13" fmla="*/ 0 h 39"/>
                <a:gd name="T14" fmla="*/ 65 w 65"/>
                <a:gd name="T15" fmla="*/ 6 h 39"/>
                <a:gd name="T16" fmla="*/ 33 w 65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39">
                  <a:moveTo>
                    <a:pt x="33" y="39"/>
                  </a:moveTo>
                  <a:cubicBezTo>
                    <a:pt x="15" y="39"/>
                    <a:pt x="0" y="24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17"/>
                    <a:pt x="22" y="27"/>
                    <a:pt x="33" y="27"/>
                  </a:cubicBezTo>
                  <a:cubicBezTo>
                    <a:pt x="44" y="27"/>
                    <a:pt x="53" y="17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24"/>
                    <a:pt x="51" y="39"/>
                    <a:pt x="3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541">
              <a:extLst>
                <a:ext uri="{FF2B5EF4-FFF2-40B4-BE49-F238E27FC236}">
                  <a16:creationId xmlns:a16="http://schemas.microsoft.com/office/drawing/2014/main" xmlns="" id="{2C38E082-4F0F-4665-9D5E-8BA86AB00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300" y="3276600"/>
              <a:ext cx="20638" cy="74613"/>
            </a:xfrm>
            <a:custGeom>
              <a:avLst/>
              <a:gdLst>
                <a:gd name="T0" fmla="*/ 6 w 12"/>
                <a:gd name="T1" fmla="*/ 43 h 43"/>
                <a:gd name="T2" fmla="*/ 0 w 12"/>
                <a:gd name="T3" fmla="*/ 37 h 43"/>
                <a:gd name="T4" fmla="*/ 0 w 12"/>
                <a:gd name="T5" fmla="*/ 6 h 43"/>
                <a:gd name="T6" fmla="*/ 6 w 12"/>
                <a:gd name="T7" fmla="*/ 0 h 43"/>
                <a:gd name="T8" fmla="*/ 12 w 12"/>
                <a:gd name="T9" fmla="*/ 6 h 43"/>
                <a:gd name="T10" fmla="*/ 12 w 12"/>
                <a:gd name="T11" fmla="*/ 37 h 43"/>
                <a:gd name="T12" fmla="*/ 6 w 12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3">
                  <a:moveTo>
                    <a:pt x="6" y="43"/>
                  </a:moveTo>
                  <a:cubicBezTo>
                    <a:pt x="3" y="43"/>
                    <a:pt x="0" y="40"/>
                    <a:pt x="0" y="3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40"/>
                    <a:pt x="9" y="43"/>
                    <a:pt x="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542">
              <a:extLst>
                <a:ext uri="{FF2B5EF4-FFF2-40B4-BE49-F238E27FC236}">
                  <a16:creationId xmlns:a16="http://schemas.microsoft.com/office/drawing/2014/main" xmlns="" id="{DC4F495D-8771-4D0E-A39D-DFD5AC9C7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388" y="3279775"/>
              <a:ext cx="49213" cy="117475"/>
            </a:xfrm>
            <a:custGeom>
              <a:avLst/>
              <a:gdLst>
                <a:gd name="T0" fmla="*/ 23 w 29"/>
                <a:gd name="T1" fmla="*/ 68 h 68"/>
                <a:gd name="T2" fmla="*/ 17 w 29"/>
                <a:gd name="T3" fmla="*/ 62 h 68"/>
                <a:gd name="T4" fmla="*/ 17 w 29"/>
                <a:gd name="T5" fmla="*/ 21 h 68"/>
                <a:gd name="T6" fmla="*/ 4 w 29"/>
                <a:gd name="T7" fmla="*/ 11 h 68"/>
                <a:gd name="T8" fmla="*/ 2 w 29"/>
                <a:gd name="T9" fmla="*/ 3 h 68"/>
                <a:gd name="T10" fmla="*/ 11 w 29"/>
                <a:gd name="T11" fmla="*/ 2 h 68"/>
                <a:gd name="T12" fmla="*/ 27 w 29"/>
                <a:gd name="T13" fmla="*/ 13 h 68"/>
                <a:gd name="T14" fmla="*/ 29 w 29"/>
                <a:gd name="T15" fmla="*/ 18 h 68"/>
                <a:gd name="T16" fmla="*/ 29 w 29"/>
                <a:gd name="T17" fmla="*/ 62 h 68"/>
                <a:gd name="T18" fmla="*/ 23 w 29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68">
                  <a:moveTo>
                    <a:pt x="23" y="68"/>
                  </a:moveTo>
                  <a:cubicBezTo>
                    <a:pt x="20" y="68"/>
                    <a:pt x="17" y="65"/>
                    <a:pt x="17" y="6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5"/>
                    <a:pt x="29" y="16"/>
                    <a:pt x="29" y="18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5"/>
                    <a:pt x="26" y="68"/>
                    <a:pt x="2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543">
              <a:extLst>
                <a:ext uri="{FF2B5EF4-FFF2-40B4-BE49-F238E27FC236}">
                  <a16:creationId xmlns:a16="http://schemas.microsoft.com/office/drawing/2014/main" xmlns="" id="{36B6A9C7-582D-428C-93DB-3BE5D0F8A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" y="3279775"/>
              <a:ext cx="49213" cy="117475"/>
            </a:xfrm>
            <a:custGeom>
              <a:avLst/>
              <a:gdLst>
                <a:gd name="T0" fmla="*/ 6 w 29"/>
                <a:gd name="T1" fmla="*/ 68 h 68"/>
                <a:gd name="T2" fmla="*/ 0 w 29"/>
                <a:gd name="T3" fmla="*/ 62 h 68"/>
                <a:gd name="T4" fmla="*/ 0 w 29"/>
                <a:gd name="T5" fmla="*/ 18 h 68"/>
                <a:gd name="T6" fmla="*/ 2 w 29"/>
                <a:gd name="T7" fmla="*/ 13 h 68"/>
                <a:gd name="T8" fmla="*/ 18 w 29"/>
                <a:gd name="T9" fmla="*/ 2 h 68"/>
                <a:gd name="T10" fmla="*/ 27 w 29"/>
                <a:gd name="T11" fmla="*/ 3 h 68"/>
                <a:gd name="T12" fmla="*/ 25 w 29"/>
                <a:gd name="T13" fmla="*/ 11 h 68"/>
                <a:gd name="T14" fmla="*/ 12 w 29"/>
                <a:gd name="T15" fmla="*/ 21 h 68"/>
                <a:gd name="T16" fmla="*/ 12 w 29"/>
                <a:gd name="T17" fmla="*/ 62 h 68"/>
                <a:gd name="T18" fmla="*/ 6 w 29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68">
                  <a:moveTo>
                    <a:pt x="6" y="68"/>
                  </a:moveTo>
                  <a:cubicBezTo>
                    <a:pt x="2" y="68"/>
                    <a:pt x="0" y="65"/>
                    <a:pt x="0" y="6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6"/>
                    <a:pt x="1" y="15"/>
                    <a:pt x="2" y="1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1" y="0"/>
                    <a:pt x="25" y="0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5"/>
                    <a:pt x="9" y="68"/>
                    <a:pt x="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749508F9-B6CD-4D49-A024-315981E807BC}"/>
              </a:ext>
            </a:extLst>
          </p:cNvPr>
          <p:cNvGrpSpPr/>
          <p:nvPr/>
        </p:nvGrpSpPr>
        <p:grpSpPr>
          <a:xfrm>
            <a:off x="4397140" y="3283263"/>
            <a:ext cx="519312" cy="710572"/>
            <a:chOff x="1384300" y="2994025"/>
            <a:chExt cx="650875" cy="890588"/>
          </a:xfrm>
          <a:gradFill flip="none" rotWithShape="1">
            <a:gsLst>
              <a:gs pos="74000">
                <a:srgbClr val="71EEEE"/>
              </a:gs>
              <a:gs pos="35000">
                <a:srgbClr val="3CB4E7"/>
              </a:gs>
            </a:gsLst>
            <a:lin ang="13500000" scaled="1"/>
            <a:tileRect/>
          </a:gradFill>
          <a:effectLst/>
        </p:grpSpPr>
        <p:sp>
          <p:nvSpPr>
            <p:cNvPr id="137" name="Freeform 3559">
              <a:extLst>
                <a:ext uri="{FF2B5EF4-FFF2-40B4-BE49-F238E27FC236}">
                  <a16:creationId xmlns:a16="http://schemas.microsoft.com/office/drawing/2014/main" xmlns="" id="{212C1FAF-443D-49D8-8243-57039A906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4300" y="3092450"/>
              <a:ext cx="650875" cy="792163"/>
            </a:xfrm>
            <a:custGeom>
              <a:avLst/>
              <a:gdLst>
                <a:gd name="T0" fmla="*/ 303 w 383"/>
                <a:gd name="T1" fmla="*/ 463 h 463"/>
                <a:gd name="T2" fmla="*/ 291 w 383"/>
                <a:gd name="T3" fmla="*/ 463 h 463"/>
                <a:gd name="T4" fmla="*/ 291 w 383"/>
                <a:gd name="T5" fmla="*/ 361 h 463"/>
                <a:gd name="T6" fmla="*/ 316 w 383"/>
                <a:gd name="T7" fmla="*/ 287 h 463"/>
                <a:gd name="T8" fmla="*/ 338 w 383"/>
                <a:gd name="T9" fmla="*/ 247 h 463"/>
                <a:gd name="T10" fmla="*/ 267 w 383"/>
                <a:gd name="T11" fmla="*/ 69 h 463"/>
                <a:gd name="T12" fmla="*/ 80 w 383"/>
                <a:gd name="T13" fmla="*/ 88 h 463"/>
                <a:gd name="T14" fmla="*/ 49 w 383"/>
                <a:gd name="T15" fmla="*/ 138 h 463"/>
                <a:gd name="T16" fmla="*/ 45 w 383"/>
                <a:gd name="T17" fmla="*/ 195 h 463"/>
                <a:gd name="T18" fmla="*/ 46 w 383"/>
                <a:gd name="T19" fmla="*/ 203 h 463"/>
                <a:gd name="T20" fmla="*/ 46 w 383"/>
                <a:gd name="T21" fmla="*/ 203 h 463"/>
                <a:gd name="T22" fmla="*/ 37 w 383"/>
                <a:gd name="T23" fmla="*/ 250 h 463"/>
                <a:gd name="T24" fmla="*/ 15 w 383"/>
                <a:gd name="T25" fmla="*/ 283 h 463"/>
                <a:gd name="T26" fmla="*/ 14 w 383"/>
                <a:gd name="T27" fmla="*/ 288 h 463"/>
                <a:gd name="T28" fmla="*/ 20 w 383"/>
                <a:gd name="T29" fmla="*/ 291 h 463"/>
                <a:gd name="T30" fmla="*/ 31 w 383"/>
                <a:gd name="T31" fmla="*/ 293 h 463"/>
                <a:gd name="T32" fmla="*/ 36 w 383"/>
                <a:gd name="T33" fmla="*/ 300 h 463"/>
                <a:gd name="T34" fmla="*/ 34 w 383"/>
                <a:gd name="T35" fmla="*/ 309 h 463"/>
                <a:gd name="T36" fmla="*/ 33 w 383"/>
                <a:gd name="T37" fmla="*/ 311 h 463"/>
                <a:gd name="T38" fmla="*/ 35 w 383"/>
                <a:gd name="T39" fmla="*/ 312 h 463"/>
                <a:gd name="T40" fmla="*/ 40 w 383"/>
                <a:gd name="T41" fmla="*/ 318 h 463"/>
                <a:gd name="T42" fmla="*/ 39 w 383"/>
                <a:gd name="T43" fmla="*/ 326 h 463"/>
                <a:gd name="T44" fmla="*/ 38 w 383"/>
                <a:gd name="T45" fmla="*/ 328 h 463"/>
                <a:gd name="T46" fmla="*/ 42 w 383"/>
                <a:gd name="T47" fmla="*/ 329 h 463"/>
                <a:gd name="T48" fmla="*/ 49 w 383"/>
                <a:gd name="T49" fmla="*/ 341 h 463"/>
                <a:gd name="T50" fmla="*/ 53 w 383"/>
                <a:gd name="T51" fmla="*/ 374 h 463"/>
                <a:gd name="T52" fmla="*/ 68 w 383"/>
                <a:gd name="T53" fmla="*/ 380 h 463"/>
                <a:gd name="T54" fmla="*/ 94 w 383"/>
                <a:gd name="T55" fmla="*/ 377 h 463"/>
                <a:gd name="T56" fmla="*/ 139 w 383"/>
                <a:gd name="T57" fmla="*/ 411 h 463"/>
                <a:gd name="T58" fmla="*/ 143 w 383"/>
                <a:gd name="T59" fmla="*/ 463 h 463"/>
                <a:gd name="T60" fmla="*/ 131 w 383"/>
                <a:gd name="T61" fmla="*/ 463 h 463"/>
                <a:gd name="T62" fmla="*/ 127 w 383"/>
                <a:gd name="T63" fmla="*/ 413 h 463"/>
                <a:gd name="T64" fmla="*/ 95 w 383"/>
                <a:gd name="T65" fmla="*/ 389 h 463"/>
                <a:gd name="T66" fmla="*/ 68 w 383"/>
                <a:gd name="T67" fmla="*/ 392 h 463"/>
                <a:gd name="T68" fmla="*/ 43 w 383"/>
                <a:gd name="T69" fmla="*/ 381 h 463"/>
                <a:gd name="T70" fmla="*/ 37 w 383"/>
                <a:gd name="T71" fmla="*/ 340 h 463"/>
                <a:gd name="T72" fmla="*/ 27 w 383"/>
                <a:gd name="T73" fmla="*/ 332 h 463"/>
                <a:gd name="T74" fmla="*/ 28 w 383"/>
                <a:gd name="T75" fmla="*/ 321 h 463"/>
                <a:gd name="T76" fmla="*/ 22 w 383"/>
                <a:gd name="T77" fmla="*/ 313 h 463"/>
                <a:gd name="T78" fmla="*/ 24 w 383"/>
                <a:gd name="T79" fmla="*/ 304 h 463"/>
                <a:gd name="T80" fmla="*/ 19 w 383"/>
                <a:gd name="T81" fmla="*/ 303 h 463"/>
                <a:gd name="T82" fmla="*/ 18 w 383"/>
                <a:gd name="T83" fmla="*/ 303 h 463"/>
                <a:gd name="T84" fmla="*/ 4 w 383"/>
                <a:gd name="T85" fmla="*/ 293 h 463"/>
                <a:gd name="T86" fmla="*/ 4 w 383"/>
                <a:gd name="T87" fmla="*/ 277 h 463"/>
                <a:gd name="T88" fmla="*/ 4 w 383"/>
                <a:gd name="T89" fmla="*/ 276 h 463"/>
                <a:gd name="T90" fmla="*/ 27 w 383"/>
                <a:gd name="T91" fmla="*/ 244 h 463"/>
                <a:gd name="T92" fmla="*/ 34 w 383"/>
                <a:gd name="T93" fmla="*/ 205 h 463"/>
                <a:gd name="T94" fmla="*/ 34 w 383"/>
                <a:gd name="T95" fmla="*/ 205 h 463"/>
                <a:gd name="T96" fmla="*/ 33 w 383"/>
                <a:gd name="T97" fmla="*/ 197 h 463"/>
                <a:gd name="T98" fmla="*/ 37 w 383"/>
                <a:gd name="T99" fmla="*/ 135 h 463"/>
                <a:gd name="T100" fmla="*/ 72 w 383"/>
                <a:gd name="T101" fmla="*/ 79 h 463"/>
                <a:gd name="T102" fmla="*/ 272 w 383"/>
                <a:gd name="T103" fmla="*/ 58 h 463"/>
                <a:gd name="T104" fmla="*/ 349 w 383"/>
                <a:gd name="T105" fmla="*/ 251 h 463"/>
                <a:gd name="T106" fmla="*/ 326 w 383"/>
                <a:gd name="T107" fmla="*/ 295 h 463"/>
                <a:gd name="T108" fmla="*/ 303 w 383"/>
                <a:gd name="T109" fmla="*/ 361 h 463"/>
                <a:gd name="T110" fmla="*/ 303 w 383"/>
                <a:gd name="T111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3" h="463">
                  <a:moveTo>
                    <a:pt x="303" y="463"/>
                  </a:moveTo>
                  <a:cubicBezTo>
                    <a:pt x="291" y="463"/>
                    <a:pt x="291" y="463"/>
                    <a:pt x="291" y="463"/>
                  </a:cubicBezTo>
                  <a:cubicBezTo>
                    <a:pt x="291" y="361"/>
                    <a:pt x="291" y="361"/>
                    <a:pt x="291" y="361"/>
                  </a:cubicBezTo>
                  <a:cubicBezTo>
                    <a:pt x="291" y="359"/>
                    <a:pt x="291" y="321"/>
                    <a:pt x="316" y="287"/>
                  </a:cubicBezTo>
                  <a:cubicBezTo>
                    <a:pt x="327" y="274"/>
                    <a:pt x="334" y="261"/>
                    <a:pt x="338" y="247"/>
                  </a:cubicBezTo>
                  <a:cubicBezTo>
                    <a:pt x="350" y="211"/>
                    <a:pt x="366" y="122"/>
                    <a:pt x="267" y="69"/>
                  </a:cubicBezTo>
                  <a:cubicBezTo>
                    <a:pt x="266" y="68"/>
                    <a:pt x="160" y="15"/>
                    <a:pt x="80" y="88"/>
                  </a:cubicBezTo>
                  <a:cubicBezTo>
                    <a:pt x="64" y="102"/>
                    <a:pt x="54" y="119"/>
                    <a:pt x="49" y="138"/>
                  </a:cubicBezTo>
                  <a:cubicBezTo>
                    <a:pt x="44" y="156"/>
                    <a:pt x="43" y="175"/>
                    <a:pt x="45" y="195"/>
                  </a:cubicBezTo>
                  <a:cubicBezTo>
                    <a:pt x="45" y="198"/>
                    <a:pt x="46" y="200"/>
                    <a:pt x="46" y="203"/>
                  </a:cubicBezTo>
                  <a:cubicBezTo>
                    <a:pt x="46" y="203"/>
                    <a:pt x="46" y="203"/>
                    <a:pt x="46" y="203"/>
                  </a:cubicBezTo>
                  <a:cubicBezTo>
                    <a:pt x="48" y="211"/>
                    <a:pt x="49" y="231"/>
                    <a:pt x="37" y="250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14" y="284"/>
                    <a:pt x="13" y="286"/>
                    <a:pt x="14" y="288"/>
                  </a:cubicBezTo>
                  <a:cubicBezTo>
                    <a:pt x="15" y="290"/>
                    <a:pt x="18" y="291"/>
                    <a:pt x="20" y="291"/>
                  </a:cubicBezTo>
                  <a:cubicBezTo>
                    <a:pt x="21" y="291"/>
                    <a:pt x="26" y="292"/>
                    <a:pt x="31" y="293"/>
                  </a:cubicBezTo>
                  <a:cubicBezTo>
                    <a:pt x="34" y="295"/>
                    <a:pt x="36" y="297"/>
                    <a:pt x="36" y="300"/>
                  </a:cubicBezTo>
                  <a:cubicBezTo>
                    <a:pt x="37" y="304"/>
                    <a:pt x="36" y="307"/>
                    <a:pt x="34" y="309"/>
                  </a:cubicBezTo>
                  <a:cubicBezTo>
                    <a:pt x="34" y="310"/>
                    <a:pt x="34" y="310"/>
                    <a:pt x="33" y="311"/>
                  </a:cubicBezTo>
                  <a:cubicBezTo>
                    <a:pt x="34" y="311"/>
                    <a:pt x="34" y="311"/>
                    <a:pt x="35" y="312"/>
                  </a:cubicBezTo>
                  <a:cubicBezTo>
                    <a:pt x="37" y="313"/>
                    <a:pt x="39" y="315"/>
                    <a:pt x="40" y="318"/>
                  </a:cubicBezTo>
                  <a:cubicBezTo>
                    <a:pt x="41" y="320"/>
                    <a:pt x="40" y="323"/>
                    <a:pt x="39" y="326"/>
                  </a:cubicBezTo>
                  <a:cubicBezTo>
                    <a:pt x="38" y="327"/>
                    <a:pt x="38" y="328"/>
                    <a:pt x="38" y="328"/>
                  </a:cubicBezTo>
                  <a:cubicBezTo>
                    <a:pt x="38" y="328"/>
                    <a:pt x="39" y="329"/>
                    <a:pt x="42" y="329"/>
                  </a:cubicBezTo>
                  <a:cubicBezTo>
                    <a:pt x="47" y="331"/>
                    <a:pt x="50" y="336"/>
                    <a:pt x="49" y="341"/>
                  </a:cubicBezTo>
                  <a:cubicBezTo>
                    <a:pt x="48" y="346"/>
                    <a:pt x="45" y="365"/>
                    <a:pt x="53" y="374"/>
                  </a:cubicBezTo>
                  <a:cubicBezTo>
                    <a:pt x="56" y="378"/>
                    <a:pt x="61" y="380"/>
                    <a:pt x="68" y="380"/>
                  </a:cubicBezTo>
                  <a:cubicBezTo>
                    <a:pt x="94" y="377"/>
                    <a:pt x="94" y="377"/>
                    <a:pt x="94" y="377"/>
                  </a:cubicBezTo>
                  <a:cubicBezTo>
                    <a:pt x="115" y="375"/>
                    <a:pt x="135" y="390"/>
                    <a:pt x="139" y="411"/>
                  </a:cubicBezTo>
                  <a:cubicBezTo>
                    <a:pt x="141" y="425"/>
                    <a:pt x="143" y="442"/>
                    <a:pt x="143" y="463"/>
                  </a:cubicBezTo>
                  <a:cubicBezTo>
                    <a:pt x="131" y="463"/>
                    <a:pt x="131" y="463"/>
                    <a:pt x="131" y="463"/>
                  </a:cubicBezTo>
                  <a:cubicBezTo>
                    <a:pt x="131" y="443"/>
                    <a:pt x="129" y="426"/>
                    <a:pt x="127" y="413"/>
                  </a:cubicBezTo>
                  <a:cubicBezTo>
                    <a:pt x="124" y="398"/>
                    <a:pt x="110" y="387"/>
                    <a:pt x="95" y="389"/>
                  </a:cubicBezTo>
                  <a:cubicBezTo>
                    <a:pt x="68" y="392"/>
                    <a:pt x="68" y="392"/>
                    <a:pt x="68" y="392"/>
                  </a:cubicBezTo>
                  <a:cubicBezTo>
                    <a:pt x="57" y="392"/>
                    <a:pt x="49" y="388"/>
                    <a:pt x="43" y="381"/>
                  </a:cubicBezTo>
                  <a:cubicBezTo>
                    <a:pt x="34" y="370"/>
                    <a:pt x="35" y="351"/>
                    <a:pt x="37" y="340"/>
                  </a:cubicBezTo>
                  <a:cubicBezTo>
                    <a:pt x="32" y="339"/>
                    <a:pt x="28" y="336"/>
                    <a:pt x="27" y="332"/>
                  </a:cubicBezTo>
                  <a:cubicBezTo>
                    <a:pt x="26" y="330"/>
                    <a:pt x="25" y="326"/>
                    <a:pt x="28" y="321"/>
                  </a:cubicBezTo>
                  <a:cubicBezTo>
                    <a:pt x="24" y="319"/>
                    <a:pt x="22" y="316"/>
                    <a:pt x="22" y="313"/>
                  </a:cubicBezTo>
                  <a:cubicBezTo>
                    <a:pt x="21" y="311"/>
                    <a:pt x="21" y="307"/>
                    <a:pt x="24" y="304"/>
                  </a:cubicBezTo>
                  <a:cubicBezTo>
                    <a:pt x="22" y="303"/>
                    <a:pt x="20" y="303"/>
                    <a:pt x="19" y="303"/>
                  </a:cubicBezTo>
                  <a:cubicBezTo>
                    <a:pt x="18" y="303"/>
                    <a:pt x="18" y="303"/>
                    <a:pt x="18" y="303"/>
                  </a:cubicBezTo>
                  <a:cubicBezTo>
                    <a:pt x="9" y="301"/>
                    <a:pt x="5" y="297"/>
                    <a:pt x="4" y="293"/>
                  </a:cubicBezTo>
                  <a:cubicBezTo>
                    <a:pt x="0" y="286"/>
                    <a:pt x="3" y="278"/>
                    <a:pt x="4" y="277"/>
                  </a:cubicBezTo>
                  <a:cubicBezTo>
                    <a:pt x="4" y="276"/>
                    <a:pt x="4" y="276"/>
                    <a:pt x="4" y="276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37" y="228"/>
                    <a:pt x="36" y="212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2"/>
                    <a:pt x="33" y="199"/>
                    <a:pt x="33" y="197"/>
                  </a:cubicBezTo>
                  <a:cubicBezTo>
                    <a:pt x="30" y="175"/>
                    <a:pt x="32" y="154"/>
                    <a:pt x="37" y="135"/>
                  </a:cubicBezTo>
                  <a:cubicBezTo>
                    <a:pt x="43" y="114"/>
                    <a:pt x="55" y="95"/>
                    <a:pt x="72" y="79"/>
                  </a:cubicBezTo>
                  <a:cubicBezTo>
                    <a:pt x="158" y="0"/>
                    <a:pt x="271" y="57"/>
                    <a:pt x="272" y="58"/>
                  </a:cubicBezTo>
                  <a:cubicBezTo>
                    <a:pt x="383" y="117"/>
                    <a:pt x="359" y="221"/>
                    <a:pt x="349" y="251"/>
                  </a:cubicBezTo>
                  <a:cubicBezTo>
                    <a:pt x="345" y="266"/>
                    <a:pt x="337" y="280"/>
                    <a:pt x="326" y="295"/>
                  </a:cubicBezTo>
                  <a:cubicBezTo>
                    <a:pt x="303" y="325"/>
                    <a:pt x="303" y="360"/>
                    <a:pt x="303" y="361"/>
                  </a:cubicBezTo>
                  <a:lnTo>
                    <a:pt x="303" y="4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560">
              <a:extLst>
                <a:ext uri="{FF2B5EF4-FFF2-40B4-BE49-F238E27FC236}">
                  <a16:creationId xmlns:a16="http://schemas.microsoft.com/office/drawing/2014/main" xmlns="" id="{2E7DAE9D-59CB-48A2-9F39-EE5AB6F114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5288" y="3328988"/>
              <a:ext cx="106363" cy="1063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16 h 63"/>
                <a:gd name="T6" fmla="*/ 4 w 63"/>
                <a:gd name="T7" fmla="*/ 14 h 63"/>
                <a:gd name="T8" fmla="*/ 14 w 63"/>
                <a:gd name="T9" fmla="*/ 4 h 63"/>
                <a:gd name="T10" fmla="*/ 15 w 63"/>
                <a:gd name="T11" fmla="*/ 0 h 63"/>
                <a:gd name="T12" fmla="*/ 63 w 63"/>
                <a:gd name="T13" fmla="*/ 0 h 63"/>
                <a:gd name="T14" fmla="*/ 63 w 63"/>
                <a:gd name="T15" fmla="*/ 63 h 63"/>
                <a:gd name="T16" fmla="*/ 12 w 63"/>
                <a:gd name="T17" fmla="*/ 51 h 63"/>
                <a:gd name="T18" fmla="*/ 51 w 63"/>
                <a:gd name="T19" fmla="*/ 51 h 63"/>
                <a:gd name="T20" fmla="*/ 51 w 63"/>
                <a:gd name="T21" fmla="*/ 12 h 63"/>
                <a:gd name="T22" fmla="*/ 24 w 63"/>
                <a:gd name="T23" fmla="*/ 12 h 63"/>
                <a:gd name="T24" fmla="*/ 12 w 63"/>
                <a:gd name="T25" fmla="*/ 24 h 63"/>
                <a:gd name="T26" fmla="*/ 12 w 63"/>
                <a:gd name="T27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9" y="13"/>
                    <a:pt x="12" y="9"/>
                    <a:pt x="14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63"/>
                  </a:lnTo>
                  <a:close/>
                  <a:moveTo>
                    <a:pt x="12" y="51"/>
                  </a:moveTo>
                  <a:cubicBezTo>
                    <a:pt x="51" y="51"/>
                    <a:pt x="51" y="51"/>
                    <a:pt x="51" y="51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1" y="17"/>
                    <a:pt x="17" y="21"/>
                    <a:pt x="12" y="24"/>
                  </a:cubicBezTo>
                  <a:lnTo>
                    <a:pt x="12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561">
              <a:extLst>
                <a:ext uri="{FF2B5EF4-FFF2-40B4-BE49-F238E27FC236}">
                  <a16:creationId xmlns:a16="http://schemas.microsoft.com/office/drawing/2014/main" xmlns="" id="{2CFD7778-C2B5-4882-A655-14C275724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225" y="3322638"/>
              <a:ext cx="46038" cy="20638"/>
            </a:xfrm>
            <a:custGeom>
              <a:avLst/>
              <a:gdLst>
                <a:gd name="T0" fmla="*/ 21 w 27"/>
                <a:gd name="T1" fmla="*/ 12 h 12"/>
                <a:gd name="T2" fmla="*/ 6 w 27"/>
                <a:gd name="T3" fmla="*/ 12 h 12"/>
                <a:gd name="T4" fmla="*/ 0 w 27"/>
                <a:gd name="T5" fmla="*/ 6 h 12"/>
                <a:gd name="T6" fmla="*/ 6 w 27"/>
                <a:gd name="T7" fmla="*/ 0 h 12"/>
                <a:gd name="T8" fmla="*/ 21 w 27"/>
                <a:gd name="T9" fmla="*/ 0 h 12"/>
                <a:gd name="T10" fmla="*/ 27 w 27"/>
                <a:gd name="T11" fmla="*/ 6 h 12"/>
                <a:gd name="T12" fmla="*/ 21 w 2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2">
                  <a:moveTo>
                    <a:pt x="2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7" y="3"/>
                    <a:pt x="27" y="6"/>
                  </a:cubicBezTo>
                  <a:cubicBezTo>
                    <a:pt x="27" y="10"/>
                    <a:pt x="25" y="12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562">
              <a:extLst>
                <a:ext uri="{FF2B5EF4-FFF2-40B4-BE49-F238E27FC236}">
                  <a16:creationId xmlns:a16="http://schemas.microsoft.com/office/drawing/2014/main" xmlns="" id="{9BE63BA6-5ABB-4CA3-A401-69CFE1A28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225" y="3373438"/>
              <a:ext cx="46038" cy="19050"/>
            </a:xfrm>
            <a:custGeom>
              <a:avLst/>
              <a:gdLst>
                <a:gd name="T0" fmla="*/ 21 w 27"/>
                <a:gd name="T1" fmla="*/ 12 h 12"/>
                <a:gd name="T2" fmla="*/ 6 w 27"/>
                <a:gd name="T3" fmla="*/ 12 h 12"/>
                <a:gd name="T4" fmla="*/ 0 w 27"/>
                <a:gd name="T5" fmla="*/ 6 h 12"/>
                <a:gd name="T6" fmla="*/ 6 w 27"/>
                <a:gd name="T7" fmla="*/ 0 h 12"/>
                <a:gd name="T8" fmla="*/ 21 w 27"/>
                <a:gd name="T9" fmla="*/ 0 h 12"/>
                <a:gd name="T10" fmla="*/ 27 w 27"/>
                <a:gd name="T11" fmla="*/ 6 h 12"/>
                <a:gd name="T12" fmla="*/ 21 w 2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2">
                  <a:moveTo>
                    <a:pt x="2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7" y="2"/>
                    <a:pt x="27" y="6"/>
                  </a:cubicBezTo>
                  <a:cubicBezTo>
                    <a:pt x="27" y="9"/>
                    <a:pt x="25" y="12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563">
              <a:extLst>
                <a:ext uri="{FF2B5EF4-FFF2-40B4-BE49-F238E27FC236}">
                  <a16:creationId xmlns:a16="http://schemas.microsoft.com/office/drawing/2014/main" xmlns="" id="{51D2FADB-6081-4AFC-815D-FF4C45C0E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225" y="3421063"/>
              <a:ext cx="46038" cy="20638"/>
            </a:xfrm>
            <a:custGeom>
              <a:avLst/>
              <a:gdLst>
                <a:gd name="T0" fmla="*/ 21 w 27"/>
                <a:gd name="T1" fmla="*/ 12 h 12"/>
                <a:gd name="T2" fmla="*/ 6 w 27"/>
                <a:gd name="T3" fmla="*/ 12 h 12"/>
                <a:gd name="T4" fmla="*/ 0 w 27"/>
                <a:gd name="T5" fmla="*/ 6 h 12"/>
                <a:gd name="T6" fmla="*/ 6 w 27"/>
                <a:gd name="T7" fmla="*/ 0 h 12"/>
                <a:gd name="T8" fmla="*/ 21 w 27"/>
                <a:gd name="T9" fmla="*/ 0 h 12"/>
                <a:gd name="T10" fmla="*/ 27 w 27"/>
                <a:gd name="T11" fmla="*/ 6 h 12"/>
                <a:gd name="T12" fmla="*/ 21 w 2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2">
                  <a:moveTo>
                    <a:pt x="2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7" y="3"/>
                    <a:pt x="27" y="6"/>
                  </a:cubicBezTo>
                  <a:cubicBezTo>
                    <a:pt x="27" y="10"/>
                    <a:pt x="25" y="12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564">
              <a:extLst>
                <a:ext uri="{FF2B5EF4-FFF2-40B4-BE49-F238E27FC236}">
                  <a16:creationId xmlns:a16="http://schemas.microsoft.com/office/drawing/2014/main" xmlns="" id="{C91815FA-37BF-44EE-A232-63B4649B1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675" y="3322638"/>
              <a:ext cx="47625" cy="20638"/>
            </a:xfrm>
            <a:custGeom>
              <a:avLst/>
              <a:gdLst>
                <a:gd name="T0" fmla="*/ 22 w 28"/>
                <a:gd name="T1" fmla="*/ 12 h 12"/>
                <a:gd name="T2" fmla="*/ 6 w 28"/>
                <a:gd name="T3" fmla="*/ 12 h 12"/>
                <a:gd name="T4" fmla="*/ 0 w 28"/>
                <a:gd name="T5" fmla="*/ 6 h 12"/>
                <a:gd name="T6" fmla="*/ 6 w 28"/>
                <a:gd name="T7" fmla="*/ 0 h 12"/>
                <a:gd name="T8" fmla="*/ 22 w 28"/>
                <a:gd name="T9" fmla="*/ 0 h 12"/>
                <a:gd name="T10" fmla="*/ 28 w 28"/>
                <a:gd name="T11" fmla="*/ 6 h 12"/>
                <a:gd name="T12" fmla="*/ 22 w 2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2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cubicBezTo>
                    <a:pt x="28" y="10"/>
                    <a:pt x="25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565">
              <a:extLst>
                <a:ext uri="{FF2B5EF4-FFF2-40B4-BE49-F238E27FC236}">
                  <a16:creationId xmlns:a16="http://schemas.microsoft.com/office/drawing/2014/main" xmlns="" id="{F7365CD3-3BAD-4B24-93AB-C352523D8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675" y="3373438"/>
              <a:ext cx="47625" cy="19050"/>
            </a:xfrm>
            <a:custGeom>
              <a:avLst/>
              <a:gdLst>
                <a:gd name="T0" fmla="*/ 22 w 28"/>
                <a:gd name="T1" fmla="*/ 12 h 12"/>
                <a:gd name="T2" fmla="*/ 6 w 28"/>
                <a:gd name="T3" fmla="*/ 12 h 12"/>
                <a:gd name="T4" fmla="*/ 0 w 28"/>
                <a:gd name="T5" fmla="*/ 6 h 12"/>
                <a:gd name="T6" fmla="*/ 6 w 28"/>
                <a:gd name="T7" fmla="*/ 0 h 12"/>
                <a:gd name="T8" fmla="*/ 22 w 28"/>
                <a:gd name="T9" fmla="*/ 0 h 12"/>
                <a:gd name="T10" fmla="*/ 28 w 28"/>
                <a:gd name="T11" fmla="*/ 6 h 12"/>
                <a:gd name="T12" fmla="*/ 22 w 2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2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2"/>
                    <a:pt x="28" y="6"/>
                  </a:cubicBezTo>
                  <a:cubicBezTo>
                    <a:pt x="28" y="9"/>
                    <a:pt x="25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566">
              <a:extLst>
                <a:ext uri="{FF2B5EF4-FFF2-40B4-BE49-F238E27FC236}">
                  <a16:creationId xmlns:a16="http://schemas.microsoft.com/office/drawing/2014/main" xmlns="" id="{120B9C02-8796-45C1-8991-D90B99EA1A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675" y="3421063"/>
              <a:ext cx="47625" cy="20638"/>
            </a:xfrm>
            <a:custGeom>
              <a:avLst/>
              <a:gdLst>
                <a:gd name="T0" fmla="*/ 22 w 28"/>
                <a:gd name="T1" fmla="*/ 12 h 12"/>
                <a:gd name="T2" fmla="*/ 6 w 28"/>
                <a:gd name="T3" fmla="*/ 12 h 12"/>
                <a:gd name="T4" fmla="*/ 0 w 28"/>
                <a:gd name="T5" fmla="*/ 6 h 12"/>
                <a:gd name="T6" fmla="*/ 6 w 28"/>
                <a:gd name="T7" fmla="*/ 0 h 12"/>
                <a:gd name="T8" fmla="*/ 22 w 28"/>
                <a:gd name="T9" fmla="*/ 0 h 12"/>
                <a:gd name="T10" fmla="*/ 28 w 28"/>
                <a:gd name="T11" fmla="*/ 6 h 12"/>
                <a:gd name="T12" fmla="*/ 22 w 2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2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cubicBezTo>
                    <a:pt x="28" y="10"/>
                    <a:pt x="25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567">
              <a:extLst>
                <a:ext uri="{FF2B5EF4-FFF2-40B4-BE49-F238E27FC236}">
                  <a16:creationId xmlns:a16="http://schemas.microsoft.com/office/drawing/2014/main" xmlns="" id="{DD6275ED-6E5D-46D0-AC5F-C84DEA51D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8938" y="3254375"/>
              <a:ext cx="20638" cy="46038"/>
            </a:xfrm>
            <a:custGeom>
              <a:avLst/>
              <a:gdLst>
                <a:gd name="T0" fmla="*/ 6 w 12"/>
                <a:gd name="T1" fmla="*/ 27 h 27"/>
                <a:gd name="T2" fmla="*/ 0 w 12"/>
                <a:gd name="T3" fmla="*/ 21 h 27"/>
                <a:gd name="T4" fmla="*/ 0 w 12"/>
                <a:gd name="T5" fmla="*/ 6 h 27"/>
                <a:gd name="T6" fmla="*/ 6 w 12"/>
                <a:gd name="T7" fmla="*/ 0 h 27"/>
                <a:gd name="T8" fmla="*/ 12 w 12"/>
                <a:gd name="T9" fmla="*/ 6 h 27"/>
                <a:gd name="T10" fmla="*/ 12 w 12"/>
                <a:gd name="T11" fmla="*/ 21 h 27"/>
                <a:gd name="T12" fmla="*/ 6 w 1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7">
                  <a:moveTo>
                    <a:pt x="6" y="27"/>
                  </a:moveTo>
                  <a:cubicBezTo>
                    <a:pt x="3" y="27"/>
                    <a:pt x="0" y="24"/>
                    <a:pt x="0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4"/>
                    <a:pt x="9" y="27"/>
                    <a:pt x="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568">
              <a:extLst>
                <a:ext uri="{FF2B5EF4-FFF2-40B4-BE49-F238E27FC236}">
                  <a16:creationId xmlns:a16="http://schemas.microsoft.com/office/drawing/2014/main" xmlns="" id="{C4428883-56FC-4BC4-A47A-E1BFCD0F5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563" y="3254375"/>
              <a:ext cx="20638" cy="46038"/>
            </a:xfrm>
            <a:custGeom>
              <a:avLst/>
              <a:gdLst>
                <a:gd name="T0" fmla="*/ 6 w 12"/>
                <a:gd name="T1" fmla="*/ 27 h 27"/>
                <a:gd name="T2" fmla="*/ 0 w 12"/>
                <a:gd name="T3" fmla="*/ 21 h 27"/>
                <a:gd name="T4" fmla="*/ 0 w 12"/>
                <a:gd name="T5" fmla="*/ 6 h 27"/>
                <a:gd name="T6" fmla="*/ 6 w 12"/>
                <a:gd name="T7" fmla="*/ 0 h 27"/>
                <a:gd name="T8" fmla="*/ 12 w 12"/>
                <a:gd name="T9" fmla="*/ 6 h 27"/>
                <a:gd name="T10" fmla="*/ 12 w 12"/>
                <a:gd name="T11" fmla="*/ 21 h 27"/>
                <a:gd name="T12" fmla="*/ 6 w 1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7">
                  <a:moveTo>
                    <a:pt x="6" y="27"/>
                  </a:moveTo>
                  <a:cubicBezTo>
                    <a:pt x="3" y="27"/>
                    <a:pt x="0" y="24"/>
                    <a:pt x="0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4"/>
                    <a:pt x="10" y="27"/>
                    <a:pt x="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569">
              <a:extLst>
                <a:ext uri="{FF2B5EF4-FFF2-40B4-BE49-F238E27FC236}">
                  <a16:creationId xmlns:a16="http://schemas.microsoft.com/office/drawing/2014/main" xmlns="" id="{DA6DEE42-6866-4373-AB34-C55EB3A85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7363" y="3254375"/>
              <a:ext cx="19050" cy="46038"/>
            </a:xfrm>
            <a:custGeom>
              <a:avLst/>
              <a:gdLst>
                <a:gd name="T0" fmla="*/ 6 w 12"/>
                <a:gd name="T1" fmla="*/ 27 h 27"/>
                <a:gd name="T2" fmla="*/ 0 w 12"/>
                <a:gd name="T3" fmla="*/ 21 h 27"/>
                <a:gd name="T4" fmla="*/ 0 w 12"/>
                <a:gd name="T5" fmla="*/ 6 h 27"/>
                <a:gd name="T6" fmla="*/ 6 w 12"/>
                <a:gd name="T7" fmla="*/ 0 h 27"/>
                <a:gd name="T8" fmla="*/ 12 w 12"/>
                <a:gd name="T9" fmla="*/ 6 h 27"/>
                <a:gd name="T10" fmla="*/ 12 w 12"/>
                <a:gd name="T11" fmla="*/ 21 h 27"/>
                <a:gd name="T12" fmla="*/ 6 w 1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7">
                  <a:moveTo>
                    <a:pt x="6" y="27"/>
                  </a:moveTo>
                  <a:cubicBezTo>
                    <a:pt x="3" y="27"/>
                    <a:pt x="0" y="24"/>
                    <a:pt x="0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4"/>
                    <a:pt x="9" y="27"/>
                    <a:pt x="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570">
              <a:extLst>
                <a:ext uri="{FF2B5EF4-FFF2-40B4-BE49-F238E27FC236}">
                  <a16:creationId xmlns:a16="http://schemas.microsoft.com/office/drawing/2014/main" xmlns="" id="{D470E4C2-D59F-4D96-828B-3178A9342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8938" y="3467100"/>
              <a:ext cx="20638" cy="46038"/>
            </a:xfrm>
            <a:custGeom>
              <a:avLst/>
              <a:gdLst>
                <a:gd name="T0" fmla="*/ 6 w 12"/>
                <a:gd name="T1" fmla="*/ 27 h 27"/>
                <a:gd name="T2" fmla="*/ 0 w 12"/>
                <a:gd name="T3" fmla="*/ 21 h 27"/>
                <a:gd name="T4" fmla="*/ 0 w 12"/>
                <a:gd name="T5" fmla="*/ 6 h 27"/>
                <a:gd name="T6" fmla="*/ 6 w 12"/>
                <a:gd name="T7" fmla="*/ 0 h 27"/>
                <a:gd name="T8" fmla="*/ 12 w 12"/>
                <a:gd name="T9" fmla="*/ 6 h 27"/>
                <a:gd name="T10" fmla="*/ 12 w 12"/>
                <a:gd name="T11" fmla="*/ 21 h 27"/>
                <a:gd name="T12" fmla="*/ 6 w 1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7">
                  <a:moveTo>
                    <a:pt x="6" y="27"/>
                  </a:moveTo>
                  <a:cubicBezTo>
                    <a:pt x="3" y="27"/>
                    <a:pt x="0" y="24"/>
                    <a:pt x="0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4"/>
                    <a:pt x="9" y="27"/>
                    <a:pt x="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571">
              <a:extLst>
                <a:ext uri="{FF2B5EF4-FFF2-40B4-BE49-F238E27FC236}">
                  <a16:creationId xmlns:a16="http://schemas.microsoft.com/office/drawing/2014/main" xmlns="" id="{B3CD8ABD-151B-48A1-894B-8C5BB8464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563" y="3467100"/>
              <a:ext cx="20638" cy="46038"/>
            </a:xfrm>
            <a:custGeom>
              <a:avLst/>
              <a:gdLst>
                <a:gd name="T0" fmla="*/ 6 w 12"/>
                <a:gd name="T1" fmla="*/ 27 h 27"/>
                <a:gd name="T2" fmla="*/ 0 w 12"/>
                <a:gd name="T3" fmla="*/ 21 h 27"/>
                <a:gd name="T4" fmla="*/ 0 w 12"/>
                <a:gd name="T5" fmla="*/ 6 h 27"/>
                <a:gd name="T6" fmla="*/ 6 w 12"/>
                <a:gd name="T7" fmla="*/ 0 h 27"/>
                <a:gd name="T8" fmla="*/ 12 w 12"/>
                <a:gd name="T9" fmla="*/ 6 h 27"/>
                <a:gd name="T10" fmla="*/ 12 w 12"/>
                <a:gd name="T11" fmla="*/ 21 h 27"/>
                <a:gd name="T12" fmla="*/ 6 w 1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7">
                  <a:moveTo>
                    <a:pt x="6" y="27"/>
                  </a:moveTo>
                  <a:cubicBezTo>
                    <a:pt x="3" y="27"/>
                    <a:pt x="0" y="24"/>
                    <a:pt x="0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4"/>
                    <a:pt x="10" y="27"/>
                    <a:pt x="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572">
              <a:extLst>
                <a:ext uri="{FF2B5EF4-FFF2-40B4-BE49-F238E27FC236}">
                  <a16:creationId xmlns:a16="http://schemas.microsoft.com/office/drawing/2014/main" xmlns="" id="{737E141B-DB81-4140-ABF5-C3CEA1BA8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7363" y="3467100"/>
              <a:ext cx="19050" cy="46038"/>
            </a:xfrm>
            <a:custGeom>
              <a:avLst/>
              <a:gdLst>
                <a:gd name="T0" fmla="*/ 6 w 12"/>
                <a:gd name="T1" fmla="*/ 27 h 27"/>
                <a:gd name="T2" fmla="*/ 0 w 12"/>
                <a:gd name="T3" fmla="*/ 21 h 27"/>
                <a:gd name="T4" fmla="*/ 0 w 12"/>
                <a:gd name="T5" fmla="*/ 6 h 27"/>
                <a:gd name="T6" fmla="*/ 6 w 12"/>
                <a:gd name="T7" fmla="*/ 0 h 27"/>
                <a:gd name="T8" fmla="*/ 12 w 12"/>
                <a:gd name="T9" fmla="*/ 6 h 27"/>
                <a:gd name="T10" fmla="*/ 12 w 12"/>
                <a:gd name="T11" fmla="*/ 21 h 27"/>
                <a:gd name="T12" fmla="*/ 6 w 1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7">
                  <a:moveTo>
                    <a:pt x="6" y="27"/>
                  </a:moveTo>
                  <a:cubicBezTo>
                    <a:pt x="3" y="27"/>
                    <a:pt x="0" y="24"/>
                    <a:pt x="0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4"/>
                    <a:pt x="9" y="27"/>
                    <a:pt x="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573">
              <a:extLst>
                <a:ext uri="{FF2B5EF4-FFF2-40B4-BE49-F238E27FC236}">
                  <a16:creationId xmlns:a16="http://schemas.microsoft.com/office/drawing/2014/main" xmlns="" id="{E7EFB638-798E-441B-82FE-7F77F1887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188" y="3381375"/>
              <a:ext cx="325438" cy="238125"/>
            </a:xfrm>
            <a:custGeom>
              <a:avLst/>
              <a:gdLst>
                <a:gd name="T0" fmla="*/ 142 w 192"/>
                <a:gd name="T1" fmla="*/ 139 h 139"/>
                <a:gd name="T2" fmla="*/ 37 w 192"/>
                <a:gd name="T3" fmla="*/ 99 h 139"/>
                <a:gd name="T4" fmla="*/ 3 w 192"/>
                <a:gd name="T5" fmla="*/ 6 h 139"/>
                <a:gd name="T6" fmla="*/ 10 w 192"/>
                <a:gd name="T7" fmla="*/ 0 h 139"/>
                <a:gd name="T8" fmla="*/ 15 w 192"/>
                <a:gd name="T9" fmla="*/ 7 h 139"/>
                <a:gd name="T10" fmla="*/ 45 w 192"/>
                <a:gd name="T11" fmla="*/ 91 h 139"/>
                <a:gd name="T12" fmla="*/ 183 w 192"/>
                <a:gd name="T13" fmla="*/ 120 h 139"/>
                <a:gd name="T14" fmla="*/ 191 w 192"/>
                <a:gd name="T15" fmla="*/ 123 h 139"/>
                <a:gd name="T16" fmla="*/ 187 w 192"/>
                <a:gd name="T17" fmla="*/ 131 h 139"/>
                <a:gd name="T18" fmla="*/ 142 w 192"/>
                <a:gd name="T1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39">
                  <a:moveTo>
                    <a:pt x="142" y="139"/>
                  </a:moveTo>
                  <a:cubicBezTo>
                    <a:pt x="101" y="139"/>
                    <a:pt x="60" y="122"/>
                    <a:pt x="37" y="99"/>
                  </a:cubicBezTo>
                  <a:cubicBezTo>
                    <a:pt x="12" y="74"/>
                    <a:pt x="0" y="40"/>
                    <a:pt x="3" y="6"/>
                  </a:cubicBezTo>
                  <a:cubicBezTo>
                    <a:pt x="4" y="2"/>
                    <a:pt x="7" y="0"/>
                    <a:pt x="10" y="0"/>
                  </a:cubicBezTo>
                  <a:cubicBezTo>
                    <a:pt x="13" y="1"/>
                    <a:pt x="16" y="3"/>
                    <a:pt x="15" y="7"/>
                  </a:cubicBezTo>
                  <a:cubicBezTo>
                    <a:pt x="12" y="38"/>
                    <a:pt x="23" y="69"/>
                    <a:pt x="45" y="91"/>
                  </a:cubicBezTo>
                  <a:cubicBezTo>
                    <a:pt x="74" y="119"/>
                    <a:pt x="136" y="138"/>
                    <a:pt x="183" y="120"/>
                  </a:cubicBezTo>
                  <a:cubicBezTo>
                    <a:pt x="186" y="119"/>
                    <a:pt x="190" y="120"/>
                    <a:pt x="191" y="123"/>
                  </a:cubicBezTo>
                  <a:cubicBezTo>
                    <a:pt x="192" y="126"/>
                    <a:pt x="190" y="130"/>
                    <a:pt x="187" y="131"/>
                  </a:cubicBezTo>
                  <a:cubicBezTo>
                    <a:pt x="173" y="137"/>
                    <a:pt x="157" y="139"/>
                    <a:pt x="142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574">
              <a:extLst>
                <a:ext uri="{FF2B5EF4-FFF2-40B4-BE49-F238E27FC236}">
                  <a16:creationId xmlns:a16="http://schemas.microsoft.com/office/drawing/2014/main" xmlns="" id="{BB892856-2471-4D89-95C2-1891C1845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4313" y="2994025"/>
              <a:ext cx="42863" cy="125413"/>
            </a:xfrm>
            <a:custGeom>
              <a:avLst/>
              <a:gdLst>
                <a:gd name="T0" fmla="*/ 0 w 27"/>
                <a:gd name="T1" fmla="*/ 13 h 79"/>
                <a:gd name="T2" fmla="*/ 15 w 27"/>
                <a:gd name="T3" fmla="*/ 12 h 79"/>
                <a:gd name="T4" fmla="*/ 15 w 27"/>
                <a:gd name="T5" fmla="*/ 79 h 79"/>
                <a:gd name="T6" fmla="*/ 27 w 27"/>
                <a:gd name="T7" fmla="*/ 79 h 79"/>
                <a:gd name="T8" fmla="*/ 27 w 27"/>
                <a:gd name="T9" fmla="*/ 0 h 79"/>
                <a:gd name="T10" fmla="*/ 0 w 27"/>
                <a:gd name="T11" fmla="*/ 4 h 79"/>
                <a:gd name="T12" fmla="*/ 0 w 27"/>
                <a:gd name="T1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79">
                  <a:moveTo>
                    <a:pt x="0" y="13"/>
                  </a:moveTo>
                  <a:lnTo>
                    <a:pt x="15" y="12"/>
                  </a:lnTo>
                  <a:lnTo>
                    <a:pt x="15" y="79"/>
                  </a:lnTo>
                  <a:lnTo>
                    <a:pt x="27" y="79"/>
                  </a:lnTo>
                  <a:lnTo>
                    <a:pt x="27" y="0"/>
                  </a:lnTo>
                  <a:lnTo>
                    <a:pt x="0" y="4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575">
              <a:extLst>
                <a:ext uri="{FF2B5EF4-FFF2-40B4-BE49-F238E27FC236}">
                  <a16:creationId xmlns:a16="http://schemas.microsoft.com/office/drawing/2014/main" xmlns="" id="{468653B3-CE60-4740-BCC3-48CCD83100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3213" y="2994025"/>
              <a:ext cx="71438" cy="127000"/>
            </a:xfrm>
            <a:custGeom>
              <a:avLst/>
              <a:gdLst>
                <a:gd name="T0" fmla="*/ 21 w 42"/>
                <a:gd name="T1" fmla="*/ 0 h 74"/>
                <a:gd name="T2" fmla="*/ 5 w 42"/>
                <a:gd name="T3" fmla="*/ 7 h 74"/>
                <a:gd name="T4" fmla="*/ 0 w 42"/>
                <a:gd name="T5" fmla="*/ 27 h 74"/>
                <a:gd name="T6" fmla="*/ 0 w 42"/>
                <a:gd name="T7" fmla="*/ 47 h 74"/>
                <a:gd name="T8" fmla="*/ 5 w 42"/>
                <a:gd name="T9" fmla="*/ 66 h 74"/>
                <a:gd name="T10" fmla="*/ 21 w 42"/>
                <a:gd name="T11" fmla="*/ 74 h 74"/>
                <a:gd name="T12" fmla="*/ 36 w 42"/>
                <a:gd name="T13" fmla="*/ 66 h 74"/>
                <a:gd name="T14" fmla="*/ 42 w 42"/>
                <a:gd name="T15" fmla="*/ 47 h 74"/>
                <a:gd name="T16" fmla="*/ 42 w 42"/>
                <a:gd name="T17" fmla="*/ 27 h 74"/>
                <a:gd name="T18" fmla="*/ 36 w 42"/>
                <a:gd name="T19" fmla="*/ 7 h 74"/>
                <a:gd name="T20" fmla="*/ 21 w 42"/>
                <a:gd name="T21" fmla="*/ 0 h 74"/>
                <a:gd name="T22" fmla="*/ 11 w 42"/>
                <a:gd name="T23" fmla="*/ 48 h 74"/>
                <a:gd name="T24" fmla="*/ 11 w 42"/>
                <a:gd name="T25" fmla="*/ 25 h 74"/>
                <a:gd name="T26" fmla="*/ 14 w 42"/>
                <a:gd name="T27" fmla="*/ 13 h 74"/>
                <a:gd name="T28" fmla="*/ 21 w 42"/>
                <a:gd name="T29" fmla="*/ 9 h 74"/>
                <a:gd name="T30" fmla="*/ 28 w 42"/>
                <a:gd name="T31" fmla="*/ 13 h 74"/>
                <a:gd name="T32" fmla="*/ 31 w 42"/>
                <a:gd name="T33" fmla="*/ 25 h 74"/>
                <a:gd name="T34" fmla="*/ 31 w 42"/>
                <a:gd name="T35" fmla="*/ 48 h 74"/>
                <a:gd name="T36" fmla="*/ 28 w 42"/>
                <a:gd name="T37" fmla="*/ 61 h 74"/>
                <a:gd name="T38" fmla="*/ 21 w 42"/>
                <a:gd name="T39" fmla="*/ 65 h 74"/>
                <a:gd name="T40" fmla="*/ 14 w 42"/>
                <a:gd name="T41" fmla="*/ 60 h 74"/>
                <a:gd name="T42" fmla="*/ 11 w 42"/>
                <a:gd name="T4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74">
                  <a:moveTo>
                    <a:pt x="21" y="0"/>
                  </a:moveTo>
                  <a:cubicBezTo>
                    <a:pt x="14" y="0"/>
                    <a:pt x="9" y="3"/>
                    <a:pt x="5" y="7"/>
                  </a:cubicBezTo>
                  <a:cubicBezTo>
                    <a:pt x="1" y="12"/>
                    <a:pt x="0" y="19"/>
                    <a:pt x="0" y="2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5"/>
                    <a:pt x="1" y="62"/>
                    <a:pt x="5" y="66"/>
                  </a:cubicBezTo>
                  <a:cubicBezTo>
                    <a:pt x="9" y="71"/>
                    <a:pt x="14" y="74"/>
                    <a:pt x="21" y="74"/>
                  </a:cubicBezTo>
                  <a:cubicBezTo>
                    <a:pt x="27" y="74"/>
                    <a:pt x="33" y="71"/>
                    <a:pt x="36" y="66"/>
                  </a:cubicBezTo>
                  <a:cubicBezTo>
                    <a:pt x="40" y="62"/>
                    <a:pt x="42" y="55"/>
                    <a:pt x="42" y="4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19"/>
                    <a:pt x="40" y="12"/>
                    <a:pt x="36" y="7"/>
                  </a:cubicBezTo>
                  <a:cubicBezTo>
                    <a:pt x="33" y="3"/>
                    <a:pt x="27" y="0"/>
                    <a:pt x="21" y="0"/>
                  </a:cubicBezTo>
                  <a:close/>
                  <a:moveTo>
                    <a:pt x="11" y="48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0"/>
                    <a:pt x="12" y="16"/>
                    <a:pt x="14" y="13"/>
                  </a:cubicBezTo>
                  <a:cubicBezTo>
                    <a:pt x="15" y="11"/>
                    <a:pt x="18" y="9"/>
                    <a:pt x="21" y="9"/>
                  </a:cubicBezTo>
                  <a:cubicBezTo>
                    <a:pt x="24" y="9"/>
                    <a:pt x="26" y="11"/>
                    <a:pt x="28" y="13"/>
                  </a:cubicBezTo>
                  <a:cubicBezTo>
                    <a:pt x="30" y="16"/>
                    <a:pt x="31" y="20"/>
                    <a:pt x="31" y="25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54"/>
                    <a:pt x="30" y="58"/>
                    <a:pt x="28" y="61"/>
                  </a:cubicBezTo>
                  <a:cubicBezTo>
                    <a:pt x="26" y="63"/>
                    <a:pt x="24" y="65"/>
                    <a:pt x="21" y="65"/>
                  </a:cubicBezTo>
                  <a:cubicBezTo>
                    <a:pt x="18" y="65"/>
                    <a:pt x="15" y="63"/>
                    <a:pt x="14" y="60"/>
                  </a:cubicBezTo>
                  <a:cubicBezTo>
                    <a:pt x="12" y="58"/>
                    <a:pt x="11" y="53"/>
                    <a:pt x="1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576">
              <a:extLst>
                <a:ext uri="{FF2B5EF4-FFF2-40B4-BE49-F238E27FC236}">
                  <a16:creationId xmlns:a16="http://schemas.microsoft.com/office/drawing/2014/main" xmlns="" id="{A9C56735-7A40-4AF6-B4BA-003416B08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3225" y="2994025"/>
              <a:ext cx="42863" cy="125413"/>
            </a:xfrm>
            <a:custGeom>
              <a:avLst/>
              <a:gdLst>
                <a:gd name="T0" fmla="*/ 0 w 27"/>
                <a:gd name="T1" fmla="*/ 13 h 79"/>
                <a:gd name="T2" fmla="*/ 15 w 27"/>
                <a:gd name="T3" fmla="*/ 12 h 79"/>
                <a:gd name="T4" fmla="*/ 15 w 27"/>
                <a:gd name="T5" fmla="*/ 79 h 79"/>
                <a:gd name="T6" fmla="*/ 27 w 27"/>
                <a:gd name="T7" fmla="*/ 79 h 79"/>
                <a:gd name="T8" fmla="*/ 27 w 27"/>
                <a:gd name="T9" fmla="*/ 0 h 79"/>
                <a:gd name="T10" fmla="*/ 0 w 27"/>
                <a:gd name="T11" fmla="*/ 4 h 79"/>
                <a:gd name="T12" fmla="*/ 0 w 27"/>
                <a:gd name="T1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79">
                  <a:moveTo>
                    <a:pt x="0" y="13"/>
                  </a:moveTo>
                  <a:lnTo>
                    <a:pt x="15" y="12"/>
                  </a:lnTo>
                  <a:lnTo>
                    <a:pt x="15" y="79"/>
                  </a:lnTo>
                  <a:lnTo>
                    <a:pt x="27" y="79"/>
                  </a:lnTo>
                  <a:lnTo>
                    <a:pt x="27" y="0"/>
                  </a:lnTo>
                  <a:lnTo>
                    <a:pt x="0" y="4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577">
              <a:extLst>
                <a:ext uri="{FF2B5EF4-FFF2-40B4-BE49-F238E27FC236}">
                  <a16:creationId xmlns:a16="http://schemas.microsoft.com/office/drawing/2014/main" xmlns="" id="{4394B333-CD29-4B67-A79B-A7AF7C2673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2125" y="2994025"/>
              <a:ext cx="73025" cy="127000"/>
            </a:xfrm>
            <a:custGeom>
              <a:avLst/>
              <a:gdLst>
                <a:gd name="T0" fmla="*/ 21 w 43"/>
                <a:gd name="T1" fmla="*/ 0 h 74"/>
                <a:gd name="T2" fmla="*/ 6 w 43"/>
                <a:gd name="T3" fmla="*/ 7 h 74"/>
                <a:gd name="T4" fmla="*/ 0 w 43"/>
                <a:gd name="T5" fmla="*/ 27 h 74"/>
                <a:gd name="T6" fmla="*/ 0 w 43"/>
                <a:gd name="T7" fmla="*/ 47 h 74"/>
                <a:gd name="T8" fmla="*/ 6 w 43"/>
                <a:gd name="T9" fmla="*/ 66 h 74"/>
                <a:gd name="T10" fmla="*/ 21 w 43"/>
                <a:gd name="T11" fmla="*/ 74 h 74"/>
                <a:gd name="T12" fmla="*/ 37 w 43"/>
                <a:gd name="T13" fmla="*/ 66 h 74"/>
                <a:gd name="T14" fmla="*/ 43 w 43"/>
                <a:gd name="T15" fmla="*/ 47 h 74"/>
                <a:gd name="T16" fmla="*/ 43 w 43"/>
                <a:gd name="T17" fmla="*/ 27 h 74"/>
                <a:gd name="T18" fmla="*/ 37 w 43"/>
                <a:gd name="T19" fmla="*/ 7 h 74"/>
                <a:gd name="T20" fmla="*/ 21 w 43"/>
                <a:gd name="T21" fmla="*/ 0 h 74"/>
                <a:gd name="T22" fmla="*/ 11 w 43"/>
                <a:gd name="T23" fmla="*/ 48 h 74"/>
                <a:gd name="T24" fmla="*/ 11 w 43"/>
                <a:gd name="T25" fmla="*/ 25 h 74"/>
                <a:gd name="T26" fmla="*/ 14 w 43"/>
                <a:gd name="T27" fmla="*/ 13 h 74"/>
                <a:gd name="T28" fmla="*/ 21 w 43"/>
                <a:gd name="T29" fmla="*/ 9 h 74"/>
                <a:gd name="T30" fmla="*/ 28 w 43"/>
                <a:gd name="T31" fmla="*/ 13 h 74"/>
                <a:gd name="T32" fmla="*/ 31 w 43"/>
                <a:gd name="T33" fmla="*/ 25 h 74"/>
                <a:gd name="T34" fmla="*/ 31 w 43"/>
                <a:gd name="T35" fmla="*/ 48 h 74"/>
                <a:gd name="T36" fmla="*/ 28 w 43"/>
                <a:gd name="T37" fmla="*/ 61 h 74"/>
                <a:gd name="T38" fmla="*/ 21 w 43"/>
                <a:gd name="T39" fmla="*/ 65 h 74"/>
                <a:gd name="T40" fmla="*/ 14 w 43"/>
                <a:gd name="T41" fmla="*/ 60 h 74"/>
                <a:gd name="T42" fmla="*/ 11 w 43"/>
                <a:gd name="T4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74">
                  <a:moveTo>
                    <a:pt x="21" y="0"/>
                  </a:moveTo>
                  <a:cubicBezTo>
                    <a:pt x="15" y="0"/>
                    <a:pt x="10" y="3"/>
                    <a:pt x="6" y="7"/>
                  </a:cubicBezTo>
                  <a:cubicBezTo>
                    <a:pt x="2" y="12"/>
                    <a:pt x="0" y="19"/>
                    <a:pt x="0" y="2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5"/>
                    <a:pt x="2" y="62"/>
                    <a:pt x="6" y="66"/>
                  </a:cubicBezTo>
                  <a:cubicBezTo>
                    <a:pt x="10" y="71"/>
                    <a:pt x="15" y="74"/>
                    <a:pt x="21" y="74"/>
                  </a:cubicBezTo>
                  <a:cubicBezTo>
                    <a:pt x="28" y="74"/>
                    <a:pt x="33" y="71"/>
                    <a:pt x="37" y="66"/>
                  </a:cubicBezTo>
                  <a:cubicBezTo>
                    <a:pt x="41" y="62"/>
                    <a:pt x="43" y="55"/>
                    <a:pt x="43" y="4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9"/>
                    <a:pt x="41" y="12"/>
                    <a:pt x="37" y="7"/>
                  </a:cubicBezTo>
                  <a:cubicBezTo>
                    <a:pt x="33" y="3"/>
                    <a:pt x="28" y="0"/>
                    <a:pt x="21" y="0"/>
                  </a:cubicBezTo>
                  <a:close/>
                  <a:moveTo>
                    <a:pt x="11" y="48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0"/>
                    <a:pt x="12" y="16"/>
                    <a:pt x="14" y="13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4" y="9"/>
                    <a:pt x="27" y="11"/>
                    <a:pt x="28" y="13"/>
                  </a:cubicBezTo>
                  <a:cubicBezTo>
                    <a:pt x="30" y="16"/>
                    <a:pt x="31" y="20"/>
                    <a:pt x="31" y="25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54"/>
                    <a:pt x="30" y="58"/>
                    <a:pt x="28" y="61"/>
                  </a:cubicBezTo>
                  <a:cubicBezTo>
                    <a:pt x="27" y="63"/>
                    <a:pt x="24" y="65"/>
                    <a:pt x="21" y="65"/>
                  </a:cubicBezTo>
                  <a:cubicBezTo>
                    <a:pt x="18" y="65"/>
                    <a:pt x="16" y="63"/>
                    <a:pt x="14" y="60"/>
                  </a:cubicBezTo>
                  <a:cubicBezTo>
                    <a:pt x="12" y="58"/>
                    <a:pt x="11" y="53"/>
                    <a:pt x="1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78">
              <a:extLst>
                <a:ext uri="{FF2B5EF4-FFF2-40B4-BE49-F238E27FC236}">
                  <a16:creationId xmlns:a16="http://schemas.microsoft.com/office/drawing/2014/main" xmlns="" id="{947ECDFE-B690-424E-9AE2-F538FBD95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3725" y="2994025"/>
              <a:ext cx="42863" cy="125413"/>
            </a:xfrm>
            <a:custGeom>
              <a:avLst/>
              <a:gdLst>
                <a:gd name="T0" fmla="*/ 0 w 27"/>
                <a:gd name="T1" fmla="*/ 4 h 79"/>
                <a:gd name="T2" fmla="*/ 0 w 27"/>
                <a:gd name="T3" fmla="*/ 13 h 79"/>
                <a:gd name="T4" fmla="*/ 14 w 27"/>
                <a:gd name="T5" fmla="*/ 12 h 79"/>
                <a:gd name="T6" fmla="*/ 14 w 27"/>
                <a:gd name="T7" fmla="*/ 79 h 79"/>
                <a:gd name="T8" fmla="*/ 27 w 27"/>
                <a:gd name="T9" fmla="*/ 79 h 79"/>
                <a:gd name="T10" fmla="*/ 27 w 27"/>
                <a:gd name="T11" fmla="*/ 0 h 79"/>
                <a:gd name="T12" fmla="*/ 0 w 27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79">
                  <a:moveTo>
                    <a:pt x="0" y="4"/>
                  </a:moveTo>
                  <a:lnTo>
                    <a:pt x="0" y="13"/>
                  </a:lnTo>
                  <a:lnTo>
                    <a:pt x="14" y="12"/>
                  </a:lnTo>
                  <a:lnTo>
                    <a:pt x="14" y="79"/>
                  </a:lnTo>
                  <a:lnTo>
                    <a:pt x="27" y="79"/>
                  </a:lnTo>
                  <a:lnTo>
                    <a:pt x="27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xmlns="" id="{01B4D6F9-7548-4E43-BC2B-9B3248624C01}"/>
              </a:ext>
            </a:extLst>
          </p:cNvPr>
          <p:cNvGrpSpPr/>
          <p:nvPr/>
        </p:nvGrpSpPr>
        <p:grpSpPr>
          <a:xfrm>
            <a:off x="10014460" y="3331224"/>
            <a:ext cx="707356" cy="643988"/>
            <a:chOff x="13265150" y="4059238"/>
            <a:chExt cx="868363" cy="790575"/>
          </a:xfrm>
          <a:gradFill>
            <a:gsLst>
              <a:gs pos="74000">
                <a:srgbClr val="71EEEE"/>
              </a:gs>
              <a:gs pos="35000">
                <a:srgbClr val="3CB4E7"/>
              </a:gs>
            </a:gsLst>
            <a:lin ang="13500000" scaled="1"/>
          </a:gradFill>
          <a:effectLst/>
        </p:grpSpPr>
        <p:sp>
          <p:nvSpPr>
            <p:cNvPr id="162" name="Freeform 24">
              <a:extLst>
                <a:ext uri="{FF2B5EF4-FFF2-40B4-BE49-F238E27FC236}">
                  <a16:creationId xmlns:a16="http://schemas.microsoft.com/office/drawing/2014/main" xmlns="" id="{D6532657-E57A-443E-8F19-FB4F70ED2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65150" y="4473575"/>
              <a:ext cx="173038" cy="376237"/>
            </a:xfrm>
            <a:custGeom>
              <a:avLst/>
              <a:gdLst>
                <a:gd name="T0" fmla="*/ 6 w 104"/>
                <a:gd name="T1" fmla="*/ 225 h 225"/>
                <a:gd name="T2" fmla="*/ 0 w 104"/>
                <a:gd name="T3" fmla="*/ 219 h 225"/>
                <a:gd name="T4" fmla="*/ 11 w 104"/>
                <a:gd name="T5" fmla="*/ 122 h 225"/>
                <a:gd name="T6" fmla="*/ 86 w 104"/>
                <a:gd name="T7" fmla="*/ 6 h 225"/>
                <a:gd name="T8" fmla="*/ 95 w 104"/>
                <a:gd name="T9" fmla="*/ 1 h 225"/>
                <a:gd name="T10" fmla="*/ 103 w 104"/>
                <a:gd name="T11" fmla="*/ 4 h 225"/>
                <a:gd name="T12" fmla="*/ 100 w 104"/>
                <a:gd name="T13" fmla="*/ 12 h 225"/>
                <a:gd name="T14" fmla="*/ 92 w 104"/>
                <a:gd name="T15" fmla="*/ 17 h 225"/>
                <a:gd name="T16" fmla="*/ 23 w 104"/>
                <a:gd name="T17" fmla="*/ 125 h 225"/>
                <a:gd name="T18" fmla="*/ 12 w 104"/>
                <a:gd name="T19" fmla="*/ 219 h 225"/>
                <a:gd name="T20" fmla="*/ 6 w 104"/>
                <a:gd name="T21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25">
                  <a:moveTo>
                    <a:pt x="6" y="225"/>
                  </a:moveTo>
                  <a:cubicBezTo>
                    <a:pt x="3" y="225"/>
                    <a:pt x="0" y="222"/>
                    <a:pt x="0" y="219"/>
                  </a:cubicBezTo>
                  <a:cubicBezTo>
                    <a:pt x="0" y="174"/>
                    <a:pt x="4" y="154"/>
                    <a:pt x="11" y="122"/>
                  </a:cubicBezTo>
                  <a:cubicBezTo>
                    <a:pt x="20" y="81"/>
                    <a:pt x="50" y="26"/>
                    <a:pt x="86" y="6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8" y="0"/>
                    <a:pt x="101" y="1"/>
                    <a:pt x="103" y="4"/>
                  </a:cubicBezTo>
                  <a:cubicBezTo>
                    <a:pt x="104" y="7"/>
                    <a:pt x="103" y="10"/>
                    <a:pt x="100" y="12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59" y="35"/>
                    <a:pt x="31" y="86"/>
                    <a:pt x="23" y="125"/>
                  </a:cubicBezTo>
                  <a:cubicBezTo>
                    <a:pt x="16" y="156"/>
                    <a:pt x="12" y="175"/>
                    <a:pt x="12" y="219"/>
                  </a:cubicBezTo>
                  <a:cubicBezTo>
                    <a:pt x="12" y="222"/>
                    <a:pt x="10" y="225"/>
                    <a:pt x="6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5">
              <a:extLst>
                <a:ext uri="{FF2B5EF4-FFF2-40B4-BE49-F238E27FC236}">
                  <a16:creationId xmlns:a16="http://schemas.microsoft.com/office/drawing/2014/main" xmlns="" id="{0F89C20D-4DF6-4E6C-A09C-3D2BABC09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33438" y="4649788"/>
              <a:ext cx="176213" cy="19050"/>
            </a:xfrm>
            <a:custGeom>
              <a:avLst/>
              <a:gdLst>
                <a:gd name="T0" fmla="*/ 100 w 106"/>
                <a:gd name="T1" fmla="*/ 12 h 12"/>
                <a:gd name="T2" fmla="*/ 6 w 106"/>
                <a:gd name="T3" fmla="*/ 12 h 12"/>
                <a:gd name="T4" fmla="*/ 0 w 106"/>
                <a:gd name="T5" fmla="*/ 6 h 12"/>
                <a:gd name="T6" fmla="*/ 6 w 106"/>
                <a:gd name="T7" fmla="*/ 0 h 12"/>
                <a:gd name="T8" fmla="*/ 100 w 106"/>
                <a:gd name="T9" fmla="*/ 0 h 12"/>
                <a:gd name="T10" fmla="*/ 106 w 106"/>
                <a:gd name="T11" fmla="*/ 6 h 12"/>
                <a:gd name="T12" fmla="*/ 100 w 10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2">
                  <a:moveTo>
                    <a:pt x="10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3" y="0"/>
                    <a:pt x="106" y="3"/>
                    <a:pt x="106" y="6"/>
                  </a:cubicBezTo>
                  <a:cubicBezTo>
                    <a:pt x="106" y="10"/>
                    <a:pt x="103" y="12"/>
                    <a:pt x="10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6">
              <a:extLst>
                <a:ext uri="{FF2B5EF4-FFF2-40B4-BE49-F238E27FC236}">
                  <a16:creationId xmlns:a16="http://schemas.microsoft.com/office/drawing/2014/main" xmlns="" id="{47CB9255-05B4-4AEB-AE0F-9E697E1B7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60475" y="4473575"/>
              <a:ext cx="173038" cy="376237"/>
            </a:xfrm>
            <a:custGeom>
              <a:avLst/>
              <a:gdLst>
                <a:gd name="T0" fmla="*/ 98 w 104"/>
                <a:gd name="T1" fmla="*/ 225 h 225"/>
                <a:gd name="T2" fmla="*/ 92 w 104"/>
                <a:gd name="T3" fmla="*/ 219 h 225"/>
                <a:gd name="T4" fmla="*/ 81 w 104"/>
                <a:gd name="T5" fmla="*/ 125 h 225"/>
                <a:gd name="T6" fmla="*/ 12 w 104"/>
                <a:gd name="T7" fmla="*/ 17 h 225"/>
                <a:gd name="T8" fmla="*/ 4 w 104"/>
                <a:gd name="T9" fmla="*/ 12 h 225"/>
                <a:gd name="T10" fmla="*/ 1 w 104"/>
                <a:gd name="T11" fmla="*/ 4 h 225"/>
                <a:gd name="T12" fmla="*/ 10 w 104"/>
                <a:gd name="T13" fmla="*/ 1 h 225"/>
                <a:gd name="T14" fmla="*/ 18 w 104"/>
                <a:gd name="T15" fmla="*/ 6 h 225"/>
                <a:gd name="T16" fmla="*/ 93 w 104"/>
                <a:gd name="T17" fmla="*/ 122 h 225"/>
                <a:gd name="T18" fmla="*/ 104 w 104"/>
                <a:gd name="T19" fmla="*/ 219 h 225"/>
                <a:gd name="T20" fmla="*/ 98 w 104"/>
                <a:gd name="T21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25">
                  <a:moveTo>
                    <a:pt x="98" y="225"/>
                  </a:moveTo>
                  <a:cubicBezTo>
                    <a:pt x="94" y="225"/>
                    <a:pt x="92" y="222"/>
                    <a:pt x="92" y="219"/>
                  </a:cubicBezTo>
                  <a:cubicBezTo>
                    <a:pt x="92" y="175"/>
                    <a:pt x="88" y="156"/>
                    <a:pt x="81" y="125"/>
                  </a:cubicBezTo>
                  <a:cubicBezTo>
                    <a:pt x="73" y="86"/>
                    <a:pt x="46" y="35"/>
                    <a:pt x="12" y="1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3" y="1"/>
                    <a:pt x="7" y="0"/>
                    <a:pt x="10" y="1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54" y="26"/>
                    <a:pt x="84" y="81"/>
                    <a:pt x="93" y="122"/>
                  </a:cubicBezTo>
                  <a:cubicBezTo>
                    <a:pt x="100" y="154"/>
                    <a:pt x="104" y="174"/>
                    <a:pt x="104" y="219"/>
                  </a:cubicBezTo>
                  <a:cubicBezTo>
                    <a:pt x="104" y="222"/>
                    <a:pt x="101" y="225"/>
                    <a:pt x="98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7">
              <a:extLst>
                <a:ext uri="{FF2B5EF4-FFF2-40B4-BE49-F238E27FC236}">
                  <a16:creationId xmlns:a16="http://schemas.microsoft.com/office/drawing/2014/main" xmlns="" id="{350E3177-7154-481C-8827-17C3253BD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90600" y="4649788"/>
              <a:ext cx="176213" cy="19050"/>
            </a:xfrm>
            <a:custGeom>
              <a:avLst/>
              <a:gdLst>
                <a:gd name="T0" fmla="*/ 100 w 106"/>
                <a:gd name="T1" fmla="*/ 12 h 12"/>
                <a:gd name="T2" fmla="*/ 6 w 106"/>
                <a:gd name="T3" fmla="*/ 12 h 12"/>
                <a:gd name="T4" fmla="*/ 0 w 106"/>
                <a:gd name="T5" fmla="*/ 6 h 12"/>
                <a:gd name="T6" fmla="*/ 6 w 106"/>
                <a:gd name="T7" fmla="*/ 0 h 12"/>
                <a:gd name="T8" fmla="*/ 100 w 106"/>
                <a:gd name="T9" fmla="*/ 0 h 12"/>
                <a:gd name="T10" fmla="*/ 106 w 106"/>
                <a:gd name="T11" fmla="*/ 6 h 12"/>
                <a:gd name="T12" fmla="*/ 100 w 10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2">
                  <a:moveTo>
                    <a:pt x="10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3" y="0"/>
                    <a:pt x="106" y="3"/>
                    <a:pt x="106" y="6"/>
                  </a:cubicBezTo>
                  <a:cubicBezTo>
                    <a:pt x="106" y="10"/>
                    <a:pt x="103" y="12"/>
                    <a:pt x="10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8">
              <a:extLst>
                <a:ext uri="{FF2B5EF4-FFF2-40B4-BE49-F238E27FC236}">
                  <a16:creationId xmlns:a16="http://schemas.microsoft.com/office/drawing/2014/main" xmlns="" id="{FF5C5724-587E-4B4C-9D9F-EFEFB2A43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9925" y="4248150"/>
              <a:ext cx="658813" cy="98425"/>
            </a:xfrm>
            <a:custGeom>
              <a:avLst/>
              <a:gdLst>
                <a:gd name="T0" fmla="*/ 389 w 395"/>
                <a:gd name="T1" fmla="*/ 59 h 59"/>
                <a:gd name="T2" fmla="*/ 383 w 395"/>
                <a:gd name="T3" fmla="*/ 53 h 59"/>
                <a:gd name="T4" fmla="*/ 343 w 395"/>
                <a:gd name="T5" fmla="*/ 12 h 59"/>
                <a:gd name="T6" fmla="*/ 52 w 395"/>
                <a:gd name="T7" fmla="*/ 12 h 59"/>
                <a:gd name="T8" fmla="*/ 12 w 395"/>
                <a:gd name="T9" fmla="*/ 53 h 59"/>
                <a:gd name="T10" fmla="*/ 6 w 395"/>
                <a:gd name="T11" fmla="*/ 59 h 59"/>
                <a:gd name="T12" fmla="*/ 0 w 395"/>
                <a:gd name="T13" fmla="*/ 53 h 59"/>
                <a:gd name="T14" fmla="*/ 52 w 395"/>
                <a:gd name="T15" fmla="*/ 0 h 59"/>
                <a:gd name="T16" fmla="*/ 343 w 395"/>
                <a:gd name="T17" fmla="*/ 0 h 59"/>
                <a:gd name="T18" fmla="*/ 395 w 395"/>
                <a:gd name="T19" fmla="*/ 53 h 59"/>
                <a:gd name="T20" fmla="*/ 389 w 395"/>
                <a:gd name="T2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5" h="59">
                  <a:moveTo>
                    <a:pt x="389" y="59"/>
                  </a:moveTo>
                  <a:cubicBezTo>
                    <a:pt x="386" y="59"/>
                    <a:pt x="383" y="56"/>
                    <a:pt x="383" y="53"/>
                  </a:cubicBezTo>
                  <a:cubicBezTo>
                    <a:pt x="383" y="30"/>
                    <a:pt x="365" y="12"/>
                    <a:pt x="343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0" y="12"/>
                    <a:pt x="12" y="30"/>
                    <a:pt x="12" y="53"/>
                  </a:cubicBezTo>
                  <a:cubicBezTo>
                    <a:pt x="12" y="56"/>
                    <a:pt x="9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24"/>
                    <a:pt x="23" y="0"/>
                    <a:pt x="52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72" y="0"/>
                    <a:pt x="395" y="24"/>
                    <a:pt x="395" y="53"/>
                  </a:cubicBezTo>
                  <a:cubicBezTo>
                    <a:pt x="395" y="56"/>
                    <a:pt x="393" y="59"/>
                    <a:pt x="38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9">
              <a:extLst>
                <a:ext uri="{FF2B5EF4-FFF2-40B4-BE49-F238E27FC236}">
                  <a16:creationId xmlns:a16="http://schemas.microsoft.com/office/drawing/2014/main" xmlns="" id="{02713396-82FA-4F13-ADFF-6A1D0CF5F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96913" y="4300538"/>
              <a:ext cx="604838" cy="549275"/>
            </a:xfrm>
            <a:custGeom>
              <a:avLst/>
              <a:gdLst>
                <a:gd name="T0" fmla="*/ 351 w 363"/>
                <a:gd name="T1" fmla="*/ 323 h 329"/>
                <a:gd name="T2" fmla="*/ 339 w 363"/>
                <a:gd name="T3" fmla="*/ 303 h 329"/>
                <a:gd name="T4" fmla="*/ 273 w 363"/>
                <a:gd name="T5" fmla="*/ 220 h 329"/>
                <a:gd name="T6" fmla="*/ 251 w 363"/>
                <a:gd name="T7" fmla="*/ 188 h 329"/>
                <a:gd name="T8" fmla="*/ 252 w 363"/>
                <a:gd name="T9" fmla="*/ 153 h 329"/>
                <a:gd name="T10" fmla="*/ 286 w 363"/>
                <a:gd name="T11" fmla="*/ 156 h 329"/>
                <a:gd name="T12" fmla="*/ 330 w 363"/>
                <a:gd name="T13" fmla="*/ 202 h 329"/>
                <a:gd name="T14" fmla="*/ 339 w 363"/>
                <a:gd name="T15" fmla="*/ 198 h 329"/>
                <a:gd name="T16" fmla="*/ 327 w 363"/>
                <a:gd name="T17" fmla="*/ 12 h 329"/>
                <a:gd name="T18" fmla="*/ 25 w 363"/>
                <a:gd name="T19" fmla="*/ 24 h 329"/>
                <a:gd name="T20" fmla="*/ 28 w 363"/>
                <a:gd name="T21" fmla="*/ 203 h 329"/>
                <a:gd name="T22" fmla="*/ 76 w 363"/>
                <a:gd name="T23" fmla="*/ 158 h 329"/>
                <a:gd name="T24" fmla="*/ 93 w 363"/>
                <a:gd name="T25" fmla="*/ 147 h 329"/>
                <a:gd name="T26" fmla="*/ 111 w 363"/>
                <a:gd name="T27" fmla="*/ 153 h 329"/>
                <a:gd name="T28" fmla="*/ 101 w 363"/>
                <a:gd name="T29" fmla="*/ 204 h 329"/>
                <a:gd name="T30" fmla="*/ 76 w 363"/>
                <a:gd name="T31" fmla="*/ 248 h 329"/>
                <a:gd name="T32" fmla="*/ 12 w 363"/>
                <a:gd name="T33" fmla="*/ 323 h 329"/>
                <a:gd name="T34" fmla="*/ 0 w 363"/>
                <a:gd name="T35" fmla="*/ 323 h 329"/>
                <a:gd name="T36" fmla="*/ 65 w 363"/>
                <a:gd name="T37" fmla="*/ 243 h 329"/>
                <a:gd name="T38" fmla="*/ 91 w 363"/>
                <a:gd name="T39" fmla="*/ 197 h 329"/>
                <a:gd name="T40" fmla="*/ 103 w 363"/>
                <a:gd name="T41" fmla="*/ 162 h 329"/>
                <a:gd name="T42" fmla="*/ 95 w 363"/>
                <a:gd name="T43" fmla="*/ 159 h 329"/>
                <a:gd name="T44" fmla="*/ 86 w 363"/>
                <a:gd name="T45" fmla="*/ 165 h 329"/>
                <a:gd name="T46" fmla="*/ 22 w 363"/>
                <a:gd name="T47" fmla="*/ 213 h 329"/>
                <a:gd name="T48" fmla="*/ 13 w 363"/>
                <a:gd name="T49" fmla="*/ 24 h 329"/>
                <a:gd name="T50" fmla="*/ 327 w 363"/>
                <a:gd name="T51" fmla="*/ 0 h 329"/>
                <a:gd name="T52" fmla="*/ 351 w 363"/>
                <a:gd name="T53" fmla="*/ 198 h 329"/>
                <a:gd name="T54" fmla="*/ 323 w 363"/>
                <a:gd name="T55" fmla="*/ 212 h 329"/>
                <a:gd name="T56" fmla="*/ 276 w 363"/>
                <a:gd name="T57" fmla="*/ 163 h 329"/>
                <a:gd name="T58" fmla="*/ 260 w 363"/>
                <a:gd name="T59" fmla="*/ 161 h 329"/>
                <a:gd name="T60" fmla="*/ 261 w 363"/>
                <a:gd name="T61" fmla="*/ 181 h 329"/>
                <a:gd name="T62" fmla="*/ 283 w 363"/>
                <a:gd name="T63" fmla="*/ 213 h 329"/>
                <a:gd name="T64" fmla="*/ 343 w 363"/>
                <a:gd name="T65" fmla="*/ 292 h 329"/>
                <a:gd name="T66" fmla="*/ 357 w 363"/>
                <a:gd name="T67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3" h="329">
                  <a:moveTo>
                    <a:pt x="357" y="329"/>
                  </a:moveTo>
                  <a:cubicBezTo>
                    <a:pt x="354" y="329"/>
                    <a:pt x="351" y="326"/>
                    <a:pt x="351" y="323"/>
                  </a:cubicBezTo>
                  <a:cubicBezTo>
                    <a:pt x="351" y="323"/>
                    <a:pt x="351" y="323"/>
                    <a:pt x="351" y="323"/>
                  </a:cubicBezTo>
                  <a:cubicBezTo>
                    <a:pt x="351" y="314"/>
                    <a:pt x="346" y="306"/>
                    <a:pt x="339" y="303"/>
                  </a:cubicBezTo>
                  <a:cubicBezTo>
                    <a:pt x="323" y="297"/>
                    <a:pt x="301" y="282"/>
                    <a:pt x="287" y="248"/>
                  </a:cubicBezTo>
                  <a:cubicBezTo>
                    <a:pt x="282" y="236"/>
                    <a:pt x="278" y="227"/>
                    <a:pt x="273" y="220"/>
                  </a:cubicBezTo>
                  <a:cubicBezTo>
                    <a:pt x="270" y="215"/>
                    <a:pt x="266" y="210"/>
                    <a:pt x="262" y="204"/>
                  </a:cubicBezTo>
                  <a:cubicBezTo>
                    <a:pt x="258" y="199"/>
                    <a:pt x="254" y="193"/>
                    <a:pt x="251" y="188"/>
                  </a:cubicBezTo>
                  <a:cubicBezTo>
                    <a:pt x="244" y="177"/>
                    <a:pt x="238" y="165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7" y="148"/>
                    <a:pt x="263" y="146"/>
                    <a:pt x="270" y="147"/>
                  </a:cubicBezTo>
                  <a:cubicBezTo>
                    <a:pt x="276" y="148"/>
                    <a:pt x="282" y="151"/>
                    <a:pt x="286" y="156"/>
                  </a:cubicBezTo>
                  <a:cubicBezTo>
                    <a:pt x="287" y="158"/>
                    <a:pt x="287" y="158"/>
                    <a:pt x="287" y="158"/>
                  </a:cubicBezTo>
                  <a:cubicBezTo>
                    <a:pt x="296" y="170"/>
                    <a:pt x="309" y="187"/>
                    <a:pt x="330" y="202"/>
                  </a:cubicBezTo>
                  <a:cubicBezTo>
                    <a:pt x="332" y="204"/>
                    <a:pt x="335" y="203"/>
                    <a:pt x="335" y="203"/>
                  </a:cubicBezTo>
                  <a:cubicBezTo>
                    <a:pt x="337" y="202"/>
                    <a:pt x="339" y="200"/>
                    <a:pt x="339" y="198"/>
                  </a:cubicBezTo>
                  <a:cubicBezTo>
                    <a:pt x="339" y="24"/>
                    <a:pt x="339" y="24"/>
                    <a:pt x="339" y="24"/>
                  </a:cubicBezTo>
                  <a:cubicBezTo>
                    <a:pt x="339" y="17"/>
                    <a:pt x="333" y="12"/>
                    <a:pt x="327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0" y="12"/>
                    <a:pt x="25" y="17"/>
                    <a:pt x="25" y="24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25" y="200"/>
                    <a:pt x="26" y="202"/>
                    <a:pt x="28" y="203"/>
                  </a:cubicBezTo>
                  <a:cubicBezTo>
                    <a:pt x="29" y="203"/>
                    <a:pt x="31" y="204"/>
                    <a:pt x="33" y="202"/>
                  </a:cubicBezTo>
                  <a:cubicBezTo>
                    <a:pt x="55" y="187"/>
                    <a:pt x="67" y="170"/>
                    <a:pt x="76" y="158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81" y="151"/>
                    <a:pt x="87" y="148"/>
                    <a:pt x="93" y="147"/>
                  </a:cubicBezTo>
                  <a:cubicBezTo>
                    <a:pt x="100" y="146"/>
                    <a:pt x="106" y="148"/>
                    <a:pt x="111" y="152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25" y="165"/>
                    <a:pt x="119" y="177"/>
                    <a:pt x="112" y="188"/>
                  </a:cubicBezTo>
                  <a:cubicBezTo>
                    <a:pt x="109" y="193"/>
                    <a:pt x="105" y="199"/>
                    <a:pt x="101" y="204"/>
                  </a:cubicBezTo>
                  <a:cubicBezTo>
                    <a:pt x="97" y="210"/>
                    <a:pt x="93" y="215"/>
                    <a:pt x="90" y="220"/>
                  </a:cubicBezTo>
                  <a:cubicBezTo>
                    <a:pt x="85" y="227"/>
                    <a:pt x="81" y="236"/>
                    <a:pt x="76" y="248"/>
                  </a:cubicBezTo>
                  <a:cubicBezTo>
                    <a:pt x="63" y="282"/>
                    <a:pt x="41" y="297"/>
                    <a:pt x="25" y="303"/>
                  </a:cubicBezTo>
                  <a:cubicBezTo>
                    <a:pt x="17" y="306"/>
                    <a:pt x="12" y="314"/>
                    <a:pt x="12" y="323"/>
                  </a:cubicBezTo>
                  <a:cubicBezTo>
                    <a:pt x="12" y="326"/>
                    <a:pt x="9" y="329"/>
                    <a:pt x="6" y="329"/>
                  </a:cubicBezTo>
                  <a:cubicBezTo>
                    <a:pt x="2" y="329"/>
                    <a:pt x="0" y="326"/>
                    <a:pt x="0" y="323"/>
                  </a:cubicBezTo>
                  <a:cubicBezTo>
                    <a:pt x="0" y="309"/>
                    <a:pt x="8" y="297"/>
                    <a:pt x="20" y="292"/>
                  </a:cubicBezTo>
                  <a:cubicBezTo>
                    <a:pt x="34" y="286"/>
                    <a:pt x="53" y="273"/>
                    <a:pt x="65" y="243"/>
                  </a:cubicBezTo>
                  <a:cubicBezTo>
                    <a:pt x="70" y="231"/>
                    <a:pt x="75" y="222"/>
                    <a:pt x="80" y="213"/>
                  </a:cubicBezTo>
                  <a:cubicBezTo>
                    <a:pt x="83" y="208"/>
                    <a:pt x="87" y="203"/>
                    <a:pt x="91" y="197"/>
                  </a:cubicBezTo>
                  <a:cubicBezTo>
                    <a:pt x="95" y="192"/>
                    <a:pt x="99" y="186"/>
                    <a:pt x="102" y="181"/>
                  </a:cubicBezTo>
                  <a:cubicBezTo>
                    <a:pt x="110" y="170"/>
                    <a:pt x="108" y="166"/>
                    <a:pt x="103" y="162"/>
                  </a:cubicBezTo>
                  <a:cubicBezTo>
                    <a:pt x="103" y="162"/>
                    <a:pt x="103" y="162"/>
                    <a:pt x="103" y="161"/>
                  </a:cubicBezTo>
                  <a:cubicBezTo>
                    <a:pt x="101" y="160"/>
                    <a:pt x="98" y="159"/>
                    <a:pt x="95" y="159"/>
                  </a:cubicBezTo>
                  <a:cubicBezTo>
                    <a:pt x="92" y="159"/>
                    <a:pt x="89" y="161"/>
                    <a:pt x="87" y="163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76" y="178"/>
                    <a:pt x="63" y="195"/>
                    <a:pt x="40" y="212"/>
                  </a:cubicBezTo>
                  <a:cubicBezTo>
                    <a:pt x="35" y="216"/>
                    <a:pt x="28" y="216"/>
                    <a:pt x="22" y="213"/>
                  </a:cubicBezTo>
                  <a:cubicBezTo>
                    <a:pt x="16" y="210"/>
                    <a:pt x="13" y="204"/>
                    <a:pt x="13" y="198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11"/>
                    <a:pt x="23" y="0"/>
                    <a:pt x="3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0" y="0"/>
                    <a:pt x="351" y="11"/>
                    <a:pt x="351" y="24"/>
                  </a:cubicBezTo>
                  <a:cubicBezTo>
                    <a:pt x="351" y="198"/>
                    <a:pt x="351" y="198"/>
                    <a:pt x="351" y="198"/>
                  </a:cubicBezTo>
                  <a:cubicBezTo>
                    <a:pt x="351" y="204"/>
                    <a:pt x="347" y="210"/>
                    <a:pt x="341" y="213"/>
                  </a:cubicBezTo>
                  <a:cubicBezTo>
                    <a:pt x="335" y="216"/>
                    <a:pt x="328" y="216"/>
                    <a:pt x="323" y="212"/>
                  </a:cubicBezTo>
                  <a:cubicBezTo>
                    <a:pt x="300" y="195"/>
                    <a:pt x="287" y="178"/>
                    <a:pt x="277" y="165"/>
                  </a:cubicBezTo>
                  <a:cubicBezTo>
                    <a:pt x="276" y="163"/>
                    <a:pt x="276" y="163"/>
                    <a:pt x="276" y="163"/>
                  </a:cubicBezTo>
                  <a:cubicBezTo>
                    <a:pt x="274" y="161"/>
                    <a:pt x="271" y="159"/>
                    <a:pt x="268" y="159"/>
                  </a:cubicBezTo>
                  <a:cubicBezTo>
                    <a:pt x="265" y="159"/>
                    <a:pt x="263" y="160"/>
                    <a:pt x="260" y="161"/>
                  </a:cubicBezTo>
                  <a:cubicBezTo>
                    <a:pt x="260" y="162"/>
                    <a:pt x="260" y="162"/>
                    <a:pt x="260" y="162"/>
                  </a:cubicBezTo>
                  <a:cubicBezTo>
                    <a:pt x="255" y="166"/>
                    <a:pt x="253" y="170"/>
                    <a:pt x="261" y="181"/>
                  </a:cubicBezTo>
                  <a:cubicBezTo>
                    <a:pt x="264" y="186"/>
                    <a:pt x="268" y="192"/>
                    <a:pt x="272" y="197"/>
                  </a:cubicBezTo>
                  <a:cubicBezTo>
                    <a:pt x="276" y="203"/>
                    <a:pt x="280" y="208"/>
                    <a:pt x="283" y="213"/>
                  </a:cubicBezTo>
                  <a:cubicBezTo>
                    <a:pt x="288" y="222"/>
                    <a:pt x="293" y="231"/>
                    <a:pt x="298" y="243"/>
                  </a:cubicBezTo>
                  <a:cubicBezTo>
                    <a:pt x="310" y="273"/>
                    <a:pt x="329" y="286"/>
                    <a:pt x="343" y="292"/>
                  </a:cubicBezTo>
                  <a:cubicBezTo>
                    <a:pt x="355" y="297"/>
                    <a:pt x="363" y="309"/>
                    <a:pt x="363" y="323"/>
                  </a:cubicBezTo>
                  <a:cubicBezTo>
                    <a:pt x="363" y="326"/>
                    <a:pt x="361" y="329"/>
                    <a:pt x="357" y="3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0">
              <a:extLst>
                <a:ext uri="{FF2B5EF4-FFF2-40B4-BE49-F238E27FC236}">
                  <a16:creationId xmlns:a16="http://schemas.microsoft.com/office/drawing/2014/main" xmlns="" id="{813F3552-C658-48E6-8A5F-FAAB4AE93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35038" y="4551363"/>
              <a:ext cx="20638" cy="25400"/>
            </a:xfrm>
            <a:custGeom>
              <a:avLst/>
              <a:gdLst>
                <a:gd name="T0" fmla="*/ 6 w 12"/>
                <a:gd name="T1" fmla="*/ 16 h 16"/>
                <a:gd name="T2" fmla="*/ 0 w 12"/>
                <a:gd name="T3" fmla="*/ 10 h 16"/>
                <a:gd name="T4" fmla="*/ 0 w 12"/>
                <a:gd name="T5" fmla="*/ 6 h 16"/>
                <a:gd name="T6" fmla="*/ 6 w 12"/>
                <a:gd name="T7" fmla="*/ 0 h 16"/>
                <a:gd name="T8" fmla="*/ 12 w 12"/>
                <a:gd name="T9" fmla="*/ 6 h 16"/>
                <a:gd name="T10" fmla="*/ 12 w 12"/>
                <a:gd name="T11" fmla="*/ 10 h 16"/>
                <a:gd name="T12" fmla="*/ 6 w 1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6" y="16"/>
                  </a:moveTo>
                  <a:cubicBezTo>
                    <a:pt x="3" y="16"/>
                    <a:pt x="0" y="13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3"/>
                    <a:pt x="9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1">
              <a:extLst>
                <a:ext uri="{FF2B5EF4-FFF2-40B4-BE49-F238E27FC236}">
                  <a16:creationId xmlns:a16="http://schemas.microsoft.com/office/drawing/2014/main" xmlns="" id="{A39109F5-A0FC-4BA5-932A-4F38F9BA2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90600" y="4551363"/>
              <a:ext cx="19050" cy="25400"/>
            </a:xfrm>
            <a:custGeom>
              <a:avLst/>
              <a:gdLst>
                <a:gd name="T0" fmla="*/ 6 w 12"/>
                <a:gd name="T1" fmla="*/ 16 h 16"/>
                <a:gd name="T2" fmla="*/ 0 w 12"/>
                <a:gd name="T3" fmla="*/ 10 h 16"/>
                <a:gd name="T4" fmla="*/ 0 w 12"/>
                <a:gd name="T5" fmla="*/ 6 h 16"/>
                <a:gd name="T6" fmla="*/ 6 w 12"/>
                <a:gd name="T7" fmla="*/ 0 h 16"/>
                <a:gd name="T8" fmla="*/ 12 w 12"/>
                <a:gd name="T9" fmla="*/ 6 h 16"/>
                <a:gd name="T10" fmla="*/ 12 w 12"/>
                <a:gd name="T11" fmla="*/ 10 h 16"/>
                <a:gd name="T12" fmla="*/ 6 w 1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6" y="16"/>
                  </a:moveTo>
                  <a:cubicBezTo>
                    <a:pt x="2" y="16"/>
                    <a:pt x="0" y="13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3"/>
                    <a:pt x="9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2">
              <a:extLst>
                <a:ext uri="{FF2B5EF4-FFF2-40B4-BE49-F238E27FC236}">
                  <a16:creationId xmlns:a16="http://schemas.microsoft.com/office/drawing/2014/main" xmlns="" id="{276BE57B-6055-4280-8D19-4ED90CEEC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2988" y="4551363"/>
              <a:ext cx="20638" cy="25400"/>
            </a:xfrm>
            <a:custGeom>
              <a:avLst/>
              <a:gdLst>
                <a:gd name="T0" fmla="*/ 6 w 12"/>
                <a:gd name="T1" fmla="*/ 16 h 16"/>
                <a:gd name="T2" fmla="*/ 0 w 12"/>
                <a:gd name="T3" fmla="*/ 10 h 16"/>
                <a:gd name="T4" fmla="*/ 0 w 12"/>
                <a:gd name="T5" fmla="*/ 6 h 16"/>
                <a:gd name="T6" fmla="*/ 6 w 12"/>
                <a:gd name="T7" fmla="*/ 0 h 16"/>
                <a:gd name="T8" fmla="*/ 12 w 12"/>
                <a:gd name="T9" fmla="*/ 6 h 16"/>
                <a:gd name="T10" fmla="*/ 12 w 12"/>
                <a:gd name="T11" fmla="*/ 10 h 16"/>
                <a:gd name="T12" fmla="*/ 6 w 1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6" y="16"/>
                  </a:moveTo>
                  <a:cubicBezTo>
                    <a:pt x="3" y="16"/>
                    <a:pt x="0" y="13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3"/>
                    <a:pt x="9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3">
              <a:extLst>
                <a:ext uri="{FF2B5EF4-FFF2-40B4-BE49-F238E27FC236}">
                  <a16:creationId xmlns:a16="http://schemas.microsoft.com/office/drawing/2014/main" xmlns="" id="{021CE483-7C2A-4159-BEF8-F7AE78E789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49313" y="4438650"/>
              <a:ext cx="82550" cy="82550"/>
            </a:xfrm>
            <a:custGeom>
              <a:avLst/>
              <a:gdLst>
                <a:gd name="T0" fmla="*/ 34 w 49"/>
                <a:gd name="T1" fmla="*/ 49 h 49"/>
                <a:gd name="T2" fmla="*/ 15 w 49"/>
                <a:gd name="T3" fmla="*/ 49 h 49"/>
                <a:gd name="T4" fmla="*/ 0 w 49"/>
                <a:gd name="T5" fmla="*/ 34 h 49"/>
                <a:gd name="T6" fmla="*/ 0 w 49"/>
                <a:gd name="T7" fmla="*/ 15 h 49"/>
                <a:gd name="T8" fmla="*/ 15 w 49"/>
                <a:gd name="T9" fmla="*/ 0 h 49"/>
                <a:gd name="T10" fmla="*/ 34 w 49"/>
                <a:gd name="T11" fmla="*/ 0 h 49"/>
                <a:gd name="T12" fmla="*/ 49 w 49"/>
                <a:gd name="T13" fmla="*/ 15 h 49"/>
                <a:gd name="T14" fmla="*/ 49 w 49"/>
                <a:gd name="T15" fmla="*/ 34 h 49"/>
                <a:gd name="T16" fmla="*/ 34 w 49"/>
                <a:gd name="T17" fmla="*/ 49 h 49"/>
                <a:gd name="T18" fmla="*/ 15 w 49"/>
                <a:gd name="T19" fmla="*/ 12 h 49"/>
                <a:gd name="T20" fmla="*/ 12 w 49"/>
                <a:gd name="T21" fmla="*/ 15 h 49"/>
                <a:gd name="T22" fmla="*/ 12 w 49"/>
                <a:gd name="T23" fmla="*/ 34 h 49"/>
                <a:gd name="T24" fmla="*/ 15 w 49"/>
                <a:gd name="T25" fmla="*/ 37 h 49"/>
                <a:gd name="T26" fmla="*/ 34 w 49"/>
                <a:gd name="T27" fmla="*/ 37 h 49"/>
                <a:gd name="T28" fmla="*/ 37 w 49"/>
                <a:gd name="T29" fmla="*/ 34 h 49"/>
                <a:gd name="T30" fmla="*/ 37 w 49"/>
                <a:gd name="T31" fmla="*/ 15 h 49"/>
                <a:gd name="T32" fmla="*/ 34 w 49"/>
                <a:gd name="T33" fmla="*/ 12 h 49"/>
                <a:gd name="T34" fmla="*/ 15 w 49"/>
                <a:gd name="T3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49">
                  <a:moveTo>
                    <a:pt x="34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6" y="49"/>
                    <a:pt x="0" y="42"/>
                    <a:pt x="0" y="3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2" y="0"/>
                    <a:pt x="49" y="7"/>
                    <a:pt x="49" y="1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42"/>
                    <a:pt x="42" y="49"/>
                    <a:pt x="34" y="49"/>
                  </a:cubicBezTo>
                  <a:close/>
                  <a:moveTo>
                    <a:pt x="15" y="12"/>
                  </a:moveTo>
                  <a:cubicBezTo>
                    <a:pt x="13" y="12"/>
                    <a:pt x="12" y="13"/>
                    <a:pt x="12" y="1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6"/>
                    <a:pt x="13" y="37"/>
                    <a:pt x="1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7" y="36"/>
                    <a:pt x="37" y="3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3"/>
                    <a:pt x="35" y="12"/>
                    <a:pt x="34" y="12"/>
                  </a:cubicBezTo>
                  <a:lnTo>
                    <a:pt x="1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4">
              <a:extLst>
                <a:ext uri="{FF2B5EF4-FFF2-40B4-BE49-F238E27FC236}">
                  <a16:creationId xmlns:a16="http://schemas.microsoft.com/office/drawing/2014/main" xmlns="" id="{1DDA440A-4B5C-4BDF-8732-6AF7CCC6B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58850" y="4438650"/>
              <a:ext cx="80963" cy="82550"/>
            </a:xfrm>
            <a:custGeom>
              <a:avLst/>
              <a:gdLst>
                <a:gd name="T0" fmla="*/ 34 w 49"/>
                <a:gd name="T1" fmla="*/ 49 h 49"/>
                <a:gd name="T2" fmla="*/ 15 w 49"/>
                <a:gd name="T3" fmla="*/ 49 h 49"/>
                <a:gd name="T4" fmla="*/ 0 w 49"/>
                <a:gd name="T5" fmla="*/ 34 h 49"/>
                <a:gd name="T6" fmla="*/ 0 w 49"/>
                <a:gd name="T7" fmla="*/ 15 h 49"/>
                <a:gd name="T8" fmla="*/ 15 w 49"/>
                <a:gd name="T9" fmla="*/ 0 h 49"/>
                <a:gd name="T10" fmla="*/ 34 w 49"/>
                <a:gd name="T11" fmla="*/ 0 h 49"/>
                <a:gd name="T12" fmla="*/ 49 w 49"/>
                <a:gd name="T13" fmla="*/ 15 h 49"/>
                <a:gd name="T14" fmla="*/ 49 w 49"/>
                <a:gd name="T15" fmla="*/ 34 h 49"/>
                <a:gd name="T16" fmla="*/ 34 w 49"/>
                <a:gd name="T17" fmla="*/ 49 h 49"/>
                <a:gd name="T18" fmla="*/ 15 w 49"/>
                <a:gd name="T19" fmla="*/ 12 h 49"/>
                <a:gd name="T20" fmla="*/ 12 w 49"/>
                <a:gd name="T21" fmla="*/ 15 h 49"/>
                <a:gd name="T22" fmla="*/ 12 w 49"/>
                <a:gd name="T23" fmla="*/ 34 h 49"/>
                <a:gd name="T24" fmla="*/ 15 w 49"/>
                <a:gd name="T25" fmla="*/ 37 h 49"/>
                <a:gd name="T26" fmla="*/ 34 w 49"/>
                <a:gd name="T27" fmla="*/ 37 h 49"/>
                <a:gd name="T28" fmla="*/ 37 w 49"/>
                <a:gd name="T29" fmla="*/ 34 h 49"/>
                <a:gd name="T30" fmla="*/ 37 w 49"/>
                <a:gd name="T31" fmla="*/ 15 h 49"/>
                <a:gd name="T32" fmla="*/ 34 w 49"/>
                <a:gd name="T33" fmla="*/ 12 h 49"/>
                <a:gd name="T34" fmla="*/ 15 w 49"/>
                <a:gd name="T3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49">
                  <a:moveTo>
                    <a:pt x="34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7" y="49"/>
                    <a:pt x="0" y="42"/>
                    <a:pt x="0" y="3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2" y="0"/>
                    <a:pt x="49" y="7"/>
                    <a:pt x="49" y="1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42"/>
                    <a:pt x="42" y="49"/>
                    <a:pt x="34" y="49"/>
                  </a:cubicBezTo>
                  <a:close/>
                  <a:moveTo>
                    <a:pt x="15" y="12"/>
                  </a:moveTo>
                  <a:cubicBezTo>
                    <a:pt x="13" y="12"/>
                    <a:pt x="12" y="13"/>
                    <a:pt x="12" y="1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6"/>
                    <a:pt x="13" y="37"/>
                    <a:pt x="1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6" y="37"/>
                    <a:pt x="37" y="36"/>
                    <a:pt x="37" y="3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3"/>
                    <a:pt x="36" y="12"/>
                    <a:pt x="34" y="12"/>
                  </a:cubicBezTo>
                  <a:lnTo>
                    <a:pt x="1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5">
              <a:extLst>
                <a:ext uri="{FF2B5EF4-FFF2-40B4-BE49-F238E27FC236}">
                  <a16:creationId xmlns:a16="http://schemas.microsoft.com/office/drawing/2014/main" xmlns="" id="{5AB0E8F3-BECB-406C-9724-07BE616C9D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68388" y="4438650"/>
              <a:ext cx="79375" cy="82550"/>
            </a:xfrm>
            <a:custGeom>
              <a:avLst/>
              <a:gdLst>
                <a:gd name="T0" fmla="*/ 34 w 48"/>
                <a:gd name="T1" fmla="*/ 49 h 49"/>
                <a:gd name="T2" fmla="*/ 14 w 48"/>
                <a:gd name="T3" fmla="*/ 49 h 49"/>
                <a:gd name="T4" fmla="*/ 0 w 48"/>
                <a:gd name="T5" fmla="*/ 34 h 49"/>
                <a:gd name="T6" fmla="*/ 0 w 48"/>
                <a:gd name="T7" fmla="*/ 15 h 49"/>
                <a:gd name="T8" fmla="*/ 14 w 48"/>
                <a:gd name="T9" fmla="*/ 0 h 49"/>
                <a:gd name="T10" fmla="*/ 34 w 48"/>
                <a:gd name="T11" fmla="*/ 0 h 49"/>
                <a:gd name="T12" fmla="*/ 48 w 48"/>
                <a:gd name="T13" fmla="*/ 15 h 49"/>
                <a:gd name="T14" fmla="*/ 48 w 48"/>
                <a:gd name="T15" fmla="*/ 34 h 49"/>
                <a:gd name="T16" fmla="*/ 34 w 48"/>
                <a:gd name="T17" fmla="*/ 49 h 49"/>
                <a:gd name="T18" fmla="*/ 14 w 48"/>
                <a:gd name="T19" fmla="*/ 12 h 49"/>
                <a:gd name="T20" fmla="*/ 12 w 48"/>
                <a:gd name="T21" fmla="*/ 15 h 49"/>
                <a:gd name="T22" fmla="*/ 12 w 48"/>
                <a:gd name="T23" fmla="*/ 34 h 49"/>
                <a:gd name="T24" fmla="*/ 14 w 48"/>
                <a:gd name="T25" fmla="*/ 37 h 49"/>
                <a:gd name="T26" fmla="*/ 34 w 48"/>
                <a:gd name="T27" fmla="*/ 37 h 49"/>
                <a:gd name="T28" fmla="*/ 36 w 48"/>
                <a:gd name="T29" fmla="*/ 34 h 49"/>
                <a:gd name="T30" fmla="*/ 36 w 48"/>
                <a:gd name="T31" fmla="*/ 15 h 49"/>
                <a:gd name="T32" fmla="*/ 34 w 48"/>
                <a:gd name="T33" fmla="*/ 12 h 49"/>
                <a:gd name="T34" fmla="*/ 14 w 48"/>
                <a:gd name="T3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49">
                  <a:moveTo>
                    <a:pt x="34" y="49"/>
                  </a:moveTo>
                  <a:cubicBezTo>
                    <a:pt x="14" y="49"/>
                    <a:pt x="14" y="49"/>
                    <a:pt x="14" y="49"/>
                  </a:cubicBezTo>
                  <a:cubicBezTo>
                    <a:pt x="6" y="49"/>
                    <a:pt x="0" y="42"/>
                    <a:pt x="0" y="3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2" y="0"/>
                    <a:pt x="48" y="7"/>
                    <a:pt x="48" y="1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42"/>
                    <a:pt x="42" y="49"/>
                    <a:pt x="34" y="49"/>
                  </a:cubicBezTo>
                  <a:close/>
                  <a:moveTo>
                    <a:pt x="14" y="12"/>
                  </a:moveTo>
                  <a:cubicBezTo>
                    <a:pt x="13" y="12"/>
                    <a:pt x="12" y="13"/>
                    <a:pt x="12" y="1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6"/>
                    <a:pt x="13" y="37"/>
                    <a:pt x="1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6" y="36"/>
                    <a:pt x="36" y="3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3"/>
                    <a:pt x="35" y="12"/>
                    <a:pt x="34" y="12"/>
                  </a:cubicBez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6">
              <a:extLst>
                <a:ext uri="{FF2B5EF4-FFF2-40B4-BE49-F238E27FC236}">
                  <a16:creationId xmlns:a16="http://schemas.microsoft.com/office/drawing/2014/main" xmlns="" id="{37B4885F-469A-4FA1-A0AF-7195F66A7A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49313" y="4340225"/>
              <a:ext cx="82550" cy="82550"/>
            </a:xfrm>
            <a:custGeom>
              <a:avLst/>
              <a:gdLst>
                <a:gd name="T0" fmla="*/ 34 w 49"/>
                <a:gd name="T1" fmla="*/ 49 h 49"/>
                <a:gd name="T2" fmla="*/ 15 w 49"/>
                <a:gd name="T3" fmla="*/ 49 h 49"/>
                <a:gd name="T4" fmla="*/ 0 w 49"/>
                <a:gd name="T5" fmla="*/ 34 h 49"/>
                <a:gd name="T6" fmla="*/ 0 w 49"/>
                <a:gd name="T7" fmla="*/ 15 h 49"/>
                <a:gd name="T8" fmla="*/ 15 w 49"/>
                <a:gd name="T9" fmla="*/ 0 h 49"/>
                <a:gd name="T10" fmla="*/ 34 w 49"/>
                <a:gd name="T11" fmla="*/ 0 h 49"/>
                <a:gd name="T12" fmla="*/ 49 w 49"/>
                <a:gd name="T13" fmla="*/ 15 h 49"/>
                <a:gd name="T14" fmla="*/ 49 w 49"/>
                <a:gd name="T15" fmla="*/ 34 h 49"/>
                <a:gd name="T16" fmla="*/ 34 w 49"/>
                <a:gd name="T17" fmla="*/ 49 h 49"/>
                <a:gd name="T18" fmla="*/ 15 w 49"/>
                <a:gd name="T19" fmla="*/ 12 h 49"/>
                <a:gd name="T20" fmla="*/ 12 w 49"/>
                <a:gd name="T21" fmla="*/ 15 h 49"/>
                <a:gd name="T22" fmla="*/ 12 w 49"/>
                <a:gd name="T23" fmla="*/ 34 h 49"/>
                <a:gd name="T24" fmla="*/ 15 w 49"/>
                <a:gd name="T25" fmla="*/ 37 h 49"/>
                <a:gd name="T26" fmla="*/ 34 w 49"/>
                <a:gd name="T27" fmla="*/ 37 h 49"/>
                <a:gd name="T28" fmla="*/ 37 w 49"/>
                <a:gd name="T29" fmla="*/ 34 h 49"/>
                <a:gd name="T30" fmla="*/ 37 w 49"/>
                <a:gd name="T31" fmla="*/ 15 h 49"/>
                <a:gd name="T32" fmla="*/ 34 w 49"/>
                <a:gd name="T33" fmla="*/ 12 h 49"/>
                <a:gd name="T34" fmla="*/ 15 w 49"/>
                <a:gd name="T3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49">
                  <a:moveTo>
                    <a:pt x="34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6" y="49"/>
                    <a:pt x="0" y="42"/>
                    <a:pt x="0" y="3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2" y="0"/>
                    <a:pt x="49" y="7"/>
                    <a:pt x="49" y="1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42"/>
                    <a:pt x="42" y="49"/>
                    <a:pt x="34" y="49"/>
                  </a:cubicBezTo>
                  <a:close/>
                  <a:moveTo>
                    <a:pt x="15" y="12"/>
                  </a:moveTo>
                  <a:cubicBezTo>
                    <a:pt x="13" y="12"/>
                    <a:pt x="12" y="13"/>
                    <a:pt x="12" y="1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5"/>
                    <a:pt x="13" y="37"/>
                    <a:pt x="1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7" y="35"/>
                    <a:pt x="37" y="3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3"/>
                    <a:pt x="35" y="12"/>
                    <a:pt x="34" y="12"/>
                  </a:cubicBezTo>
                  <a:lnTo>
                    <a:pt x="1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7">
              <a:extLst>
                <a:ext uri="{FF2B5EF4-FFF2-40B4-BE49-F238E27FC236}">
                  <a16:creationId xmlns:a16="http://schemas.microsoft.com/office/drawing/2014/main" xmlns="" id="{5578A460-E056-41C6-8863-4BBDA741B5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58850" y="4340225"/>
              <a:ext cx="80963" cy="82550"/>
            </a:xfrm>
            <a:custGeom>
              <a:avLst/>
              <a:gdLst>
                <a:gd name="T0" fmla="*/ 34 w 49"/>
                <a:gd name="T1" fmla="*/ 49 h 49"/>
                <a:gd name="T2" fmla="*/ 15 w 49"/>
                <a:gd name="T3" fmla="*/ 49 h 49"/>
                <a:gd name="T4" fmla="*/ 0 w 49"/>
                <a:gd name="T5" fmla="*/ 34 h 49"/>
                <a:gd name="T6" fmla="*/ 0 w 49"/>
                <a:gd name="T7" fmla="*/ 15 h 49"/>
                <a:gd name="T8" fmla="*/ 15 w 49"/>
                <a:gd name="T9" fmla="*/ 0 h 49"/>
                <a:gd name="T10" fmla="*/ 34 w 49"/>
                <a:gd name="T11" fmla="*/ 0 h 49"/>
                <a:gd name="T12" fmla="*/ 49 w 49"/>
                <a:gd name="T13" fmla="*/ 15 h 49"/>
                <a:gd name="T14" fmla="*/ 49 w 49"/>
                <a:gd name="T15" fmla="*/ 34 h 49"/>
                <a:gd name="T16" fmla="*/ 34 w 49"/>
                <a:gd name="T17" fmla="*/ 49 h 49"/>
                <a:gd name="T18" fmla="*/ 15 w 49"/>
                <a:gd name="T19" fmla="*/ 12 h 49"/>
                <a:gd name="T20" fmla="*/ 12 w 49"/>
                <a:gd name="T21" fmla="*/ 15 h 49"/>
                <a:gd name="T22" fmla="*/ 12 w 49"/>
                <a:gd name="T23" fmla="*/ 34 h 49"/>
                <a:gd name="T24" fmla="*/ 15 w 49"/>
                <a:gd name="T25" fmla="*/ 37 h 49"/>
                <a:gd name="T26" fmla="*/ 34 w 49"/>
                <a:gd name="T27" fmla="*/ 37 h 49"/>
                <a:gd name="T28" fmla="*/ 37 w 49"/>
                <a:gd name="T29" fmla="*/ 34 h 49"/>
                <a:gd name="T30" fmla="*/ 37 w 49"/>
                <a:gd name="T31" fmla="*/ 15 h 49"/>
                <a:gd name="T32" fmla="*/ 34 w 49"/>
                <a:gd name="T33" fmla="*/ 12 h 49"/>
                <a:gd name="T34" fmla="*/ 15 w 49"/>
                <a:gd name="T3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49">
                  <a:moveTo>
                    <a:pt x="34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7" y="49"/>
                    <a:pt x="0" y="42"/>
                    <a:pt x="0" y="3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2" y="0"/>
                    <a:pt x="49" y="7"/>
                    <a:pt x="49" y="1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42"/>
                    <a:pt x="42" y="49"/>
                    <a:pt x="34" y="49"/>
                  </a:cubicBezTo>
                  <a:close/>
                  <a:moveTo>
                    <a:pt x="15" y="12"/>
                  </a:moveTo>
                  <a:cubicBezTo>
                    <a:pt x="13" y="12"/>
                    <a:pt x="12" y="13"/>
                    <a:pt x="12" y="1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5"/>
                    <a:pt x="13" y="37"/>
                    <a:pt x="1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6" y="37"/>
                    <a:pt x="37" y="35"/>
                    <a:pt x="37" y="3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3"/>
                    <a:pt x="36" y="12"/>
                    <a:pt x="34" y="12"/>
                  </a:cubicBezTo>
                  <a:lnTo>
                    <a:pt x="1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8">
              <a:extLst>
                <a:ext uri="{FF2B5EF4-FFF2-40B4-BE49-F238E27FC236}">
                  <a16:creationId xmlns:a16="http://schemas.microsoft.com/office/drawing/2014/main" xmlns="" id="{959FE398-3CF1-4A18-B889-99E8CC4950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68388" y="4340225"/>
              <a:ext cx="79375" cy="82550"/>
            </a:xfrm>
            <a:custGeom>
              <a:avLst/>
              <a:gdLst>
                <a:gd name="T0" fmla="*/ 34 w 48"/>
                <a:gd name="T1" fmla="*/ 49 h 49"/>
                <a:gd name="T2" fmla="*/ 14 w 48"/>
                <a:gd name="T3" fmla="*/ 49 h 49"/>
                <a:gd name="T4" fmla="*/ 0 w 48"/>
                <a:gd name="T5" fmla="*/ 34 h 49"/>
                <a:gd name="T6" fmla="*/ 0 w 48"/>
                <a:gd name="T7" fmla="*/ 15 h 49"/>
                <a:gd name="T8" fmla="*/ 14 w 48"/>
                <a:gd name="T9" fmla="*/ 0 h 49"/>
                <a:gd name="T10" fmla="*/ 34 w 48"/>
                <a:gd name="T11" fmla="*/ 0 h 49"/>
                <a:gd name="T12" fmla="*/ 48 w 48"/>
                <a:gd name="T13" fmla="*/ 15 h 49"/>
                <a:gd name="T14" fmla="*/ 48 w 48"/>
                <a:gd name="T15" fmla="*/ 34 h 49"/>
                <a:gd name="T16" fmla="*/ 34 w 48"/>
                <a:gd name="T17" fmla="*/ 49 h 49"/>
                <a:gd name="T18" fmla="*/ 14 w 48"/>
                <a:gd name="T19" fmla="*/ 12 h 49"/>
                <a:gd name="T20" fmla="*/ 12 w 48"/>
                <a:gd name="T21" fmla="*/ 15 h 49"/>
                <a:gd name="T22" fmla="*/ 12 w 48"/>
                <a:gd name="T23" fmla="*/ 34 h 49"/>
                <a:gd name="T24" fmla="*/ 14 w 48"/>
                <a:gd name="T25" fmla="*/ 37 h 49"/>
                <a:gd name="T26" fmla="*/ 34 w 48"/>
                <a:gd name="T27" fmla="*/ 37 h 49"/>
                <a:gd name="T28" fmla="*/ 36 w 48"/>
                <a:gd name="T29" fmla="*/ 34 h 49"/>
                <a:gd name="T30" fmla="*/ 36 w 48"/>
                <a:gd name="T31" fmla="*/ 15 h 49"/>
                <a:gd name="T32" fmla="*/ 34 w 48"/>
                <a:gd name="T33" fmla="*/ 12 h 49"/>
                <a:gd name="T34" fmla="*/ 14 w 48"/>
                <a:gd name="T3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49">
                  <a:moveTo>
                    <a:pt x="34" y="49"/>
                  </a:moveTo>
                  <a:cubicBezTo>
                    <a:pt x="14" y="49"/>
                    <a:pt x="14" y="49"/>
                    <a:pt x="14" y="49"/>
                  </a:cubicBezTo>
                  <a:cubicBezTo>
                    <a:pt x="6" y="49"/>
                    <a:pt x="0" y="42"/>
                    <a:pt x="0" y="3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2" y="0"/>
                    <a:pt x="48" y="7"/>
                    <a:pt x="48" y="1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42"/>
                    <a:pt x="42" y="49"/>
                    <a:pt x="34" y="49"/>
                  </a:cubicBezTo>
                  <a:close/>
                  <a:moveTo>
                    <a:pt x="14" y="12"/>
                  </a:moveTo>
                  <a:cubicBezTo>
                    <a:pt x="13" y="12"/>
                    <a:pt x="12" y="13"/>
                    <a:pt x="12" y="1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5"/>
                    <a:pt x="13" y="37"/>
                    <a:pt x="1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6" y="35"/>
                    <a:pt x="36" y="3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3"/>
                    <a:pt x="35" y="12"/>
                    <a:pt x="34" y="12"/>
                  </a:cubicBez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9">
              <a:extLst>
                <a:ext uri="{FF2B5EF4-FFF2-40B4-BE49-F238E27FC236}">
                  <a16:creationId xmlns:a16="http://schemas.microsoft.com/office/drawing/2014/main" xmlns="" id="{4E6388D8-8508-4B7D-9950-B36A4C9BC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35038" y="4175125"/>
              <a:ext cx="128588" cy="42862"/>
            </a:xfrm>
            <a:custGeom>
              <a:avLst/>
              <a:gdLst>
                <a:gd name="T0" fmla="*/ 7 w 77"/>
                <a:gd name="T1" fmla="*/ 25 h 26"/>
                <a:gd name="T2" fmla="*/ 3 w 77"/>
                <a:gd name="T3" fmla="*/ 23 h 26"/>
                <a:gd name="T4" fmla="*/ 3 w 77"/>
                <a:gd name="T5" fmla="*/ 15 h 26"/>
                <a:gd name="T6" fmla="*/ 39 w 77"/>
                <a:gd name="T7" fmla="*/ 0 h 26"/>
                <a:gd name="T8" fmla="*/ 74 w 77"/>
                <a:gd name="T9" fmla="*/ 15 h 26"/>
                <a:gd name="T10" fmla="*/ 74 w 77"/>
                <a:gd name="T11" fmla="*/ 23 h 26"/>
                <a:gd name="T12" fmla="*/ 66 w 77"/>
                <a:gd name="T13" fmla="*/ 23 h 26"/>
                <a:gd name="T14" fmla="*/ 39 w 77"/>
                <a:gd name="T15" fmla="*/ 12 h 26"/>
                <a:gd name="T16" fmla="*/ 11 w 77"/>
                <a:gd name="T17" fmla="*/ 23 h 26"/>
                <a:gd name="T18" fmla="*/ 7 w 77"/>
                <a:gd name="T1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6">
                  <a:moveTo>
                    <a:pt x="7" y="25"/>
                  </a:moveTo>
                  <a:cubicBezTo>
                    <a:pt x="5" y="25"/>
                    <a:pt x="4" y="24"/>
                    <a:pt x="3" y="23"/>
                  </a:cubicBezTo>
                  <a:cubicBezTo>
                    <a:pt x="0" y="21"/>
                    <a:pt x="0" y="17"/>
                    <a:pt x="3" y="15"/>
                  </a:cubicBezTo>
                  <a:cubicBezTo>
                    <a:pt x="12" y="5"/>
                    <a:pt x="25" y="0"/>
                    <a:pt x="39" y="0"/>
                  </a:cubicBezTo>
                  <a:cubicBezTo>
                    <a:pt x="52" y="0"/>
                    <a:pt x="65" y="5"/>
                    <a:pt x="74" y="15"/>
                  </a:cubicBezTo>
                  <a:cubicBezTo>
                    <a:pt x="77" y="17"/>
                    <a:pt x="77" y="21"/>
                    <a:pt x="74" y="23"/>
                  </a:cubicBezTo>
                  <a:cubicBezTo>
                    <a:pt x="72" y="26"/>
                    <a:pt x="68" y="26"/>
                    <a:pt x="66" y="23"/>
                  </a:cubicBezTo>
                  <a:cubicBezTo>
                    <a:pt x="59" y="16"/>
                    <a:pt x="49" y="12"/>
                    <a:pt x="39" y="12"/>
                  </a:cubicBezTo>
                  <a:cubicBezTo>
                    <a:pt x="28" y="12"/>
                    <a:pt x="19" y="16"/>
                    <a:pt x="11" y="23"/>
                  </a:cubicBezTo>
                  <a:cubicBezTo>
                    <a:pt x="10" y="24"/>
                    <a:pt x="9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40">
              <a:extLst>
                <a:ext uri="{FF2B5EF4-FFF2-40B4-BE49-F238E27FC236}">
                  <a16:creationId xmlns:a16="http://schemas.microsoft.com/office/drawing/2014/main" xmlns="" id="{8220C156-EF91-4ADA-ACF4-D2FDFC28D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96938" y="4117975"/>
              <a:ext cx="206375" cy="60325"/>
            </a:xfrm>
            <a:custGeom>
              <a:avLst/>
              <a:gdLst>
                <a:gd name="T0" fmla="*/ 117 w 124"/>
                <a:gd name="T1" fmla="*/ 35 h 36"/>
                <a:gd name="T2" fmla="*/ 113 w 124"/>
                <a:gd name="T3" fmla="*/ 33 h 36"/>
                <a:gd name="T4" fmla="*/ 62 w 124"/>
                <a:gd name="T5" fmla="*/ 12 h 36"/>
                <a:gd name="T6" fmla="*/ 10 w 124"/>
                <a:gd name="T7" fmla="*/ 33 h 36"/>
                <a:gd name="T8" fmla="*/ 2 w 124"/>
                <a:gd name="T9" fmla="*/ 33 h 36"/>
                <a:gd name="T10" fmla="*/ 2 w 124"/>
                <a:gd name="T11" fmla="*/ 25 h 36"/>
                <a:gd name="T12" fmla="*/ 62 w 124"/>
                <a:gd name="T13" fmla="*/ 0 h 36"/>
                <a:gd name="T14" fmla="*/ 121 w 124"/>
                <a:gd name="T15" fmla="*/ 25 h 36"/>
                <a:gd name="T16" fmla="*/ 121 w 124"/>
                <a:gd name="T17" fmla="*/ 33 h 36"/>
                <a:gd name="T18" fmla="*/ 117 w 124"/>
                <a:gd name="T1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36">
                  <a:moveTo>
                    <a:pt x="117" y="35"/>
                  </a:moveTo>
                  <a:cubicBezTo>
                    <a:pt x="115" y="35"/>
                    <a:pt x="114" y="35"/>
                    <a:pt x="113" y="33"/>
                  </a:cubicBezTo>
                  <a:cubicBezTo>
                    <a:pt x="99" y="20"/>
                    <a:pt x="81" y="12"/>
                    <a:pt x="62" y="12"/>
                  </a:cubicBezTo>
                  <a:cubicBezTo>
                    <a:pt x="42" y="12"/>
                    <a:pt x="24" y="20"/>
                    <a:pt x="10" y="33"/>
                  </a:cubicBezTo>
                  <a:cubicBezTo>
                    <a:pt x="8" y="36"/>
                    <a:pt x="4" y="36"/>
                    <a:pt x="2" y="33"/>
                  </a:cubicBezTo>
                  <a:cubicBezTo>
                    <a:pt x="0" y="31"/>
                    <a:pt x="0" y="27"/>
                    <a:pt x="2" y="25"/>
                  </a:cubicBezTo>
                  <a:cubicBezTo>
                    <a:pt x="18" y="9"/>
                    <a:pt x="39" y="0"/>
                    <a:pt x="62" y="0"/>
                  </a:cubicBezTo>
                  <a:cubicBezTo>
                    <a:pt x="84" y="0"/>
                    <a:pt x="105" y="9"/>
                    <a:pt x="121" y="25"/>
                  </a:cubicBezTo>
                  <a:cubicBezTo>
                    <a:pt x="124" y="27"/>
                    <a:pt x="124" y="31"/>
                    <a:pt x="121" y="33"/>
                  </a:cubicBezTo>
                  <a:cubicBezTo>
                    <a:pt x="120" y="35"/>
                    <a:pt x="118" y="35"/>
                    <a:pt x="1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1">
              <a:extLst>
                <a:ext uri="{FF2B5EF4-FFF2-40B4-BE49-F238E27FC236}">
                  <a16:creationId xmlns:a16="http://schemas.microsoft.com/office/drawing/2014/main" xmlns="" id="{40BF484B-C623-4963-8FDD-0747A5570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55663" y="4059238"/>
              <a:ext cx="288925" cy="77787"/>
            </a:xfrm>
            <a:custGeom>
              <a:avLst/>
              <a:gdLst>
                <a:gd name="T0" fmla="*/ 6 w 174"/>
                <a:gd name="T1" fmla="*/ 45 h 46"/>
                <a:gd name="T2" fmla="*/ 2 w 174"/>
                <a:gd name="T3" fmla="*/ 43 h 46"/>
                <a:gd name="T4" fmla="*/ 2 w 174"/>
                <a:gd name="T5" fmla="*/ 35 h 46"/>
                <a:gd name="T6" fmla="*/ 87 w 174"/>
                <a:gd name="T7" fmla="*/ 0 h 46"/>
                <a:gd name="T8" fmla="*/ 171 w 174"/>
                <a:gd name="T9" fmla="*/ 35 h 46"/>
                <a:gd name="T10" fmla="*/ 171 w 174"/>
                <a:gd name="T11" fmla="*/ 43 h 46"/>
                <a:gd name="T12" fmla="*/ 163 w 174"/>
                <a:gd name="T13" fmla="*/ 43 h 46"/>
                <a:gd name="T14" fmla="*/ 87 w 174"/>
                <a:gd name="T15" fmla="*/ 12 h 46"/>
                <a:gd name="T16" fmla="*/ 10 w 174"/>
                <a:gd name="T17" fmla="*/ 43 h 46"/>
                <a:gd name="T18" fmla="*/ 6 w 174"/>
                <a:gd name="T19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46">
                  <a:moveTo>
                    <a:pt x="6" y="45"/>
                  </a:moveTo>
                  <a:cubicBezTo>
                    <a:pt x="5" y="45"/>
                    <a:pt x="3" y="45"/>
                    <a:pt x="2" y="43"/>
                  </a:cubicBezTo>
                  <a:cubicBezTo>
                    <a:pt x="0" y="41"/>
                    <a:pt x="0" y="37"/>
                    <a:pt x="2" y="35"/>
                  </a:cubicBezTo>
                  <a:cubicBezTo>
                    <a:pt x="25" y="12"/>
                    <a:pt x="55" y="0"/>
                    <a:pt x="87" y="0"/>
                  </a:cubicBezTo>
                  <a:cubicBezTo>
                    <a:pt x="119" y="0"/>
                    <a:pt x="149" y="12"/>
                    <a:pt x="171" y="35"/>
                  </a:cubicBezTo>
                  <a:cubicBezTo>
                    <a:pt x="174" y="37"/>
                    <a:pt x="174" y="41"/>
                    <a:pt x="171" y="43"/>
                  </a:cubicBezTo>
                  <a:cubicBezTo>
                    <a:pt x="169" y="46"/>
                    <a:pt x="165" y="46"/>
                    <a:pt x="163" y="43"/>
                  </a:cubicBezTo>
                  <a:cubicBezTo>
                    <a:pt x="142" y="23"/>
                    <a:pt x="115" y="12"/>
                    <a:pt x="87" y="12"/>
                  </a:cubicBezTo>
                  <a:cubicBezTo>
                    <a:pt x="58" y="12"/>
                    <a:pt x="31" y="23"/>
                    <a:pt x="10" y="43"/>
                  </a:cubicBezTo>
                  <a:cubicBezTo>
                    <a:pt x="9" y="45"/>
                    <a:pt x="8" y="45"/>
                    <a:pt x="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xmlns="" id="{A16746A5-3BF9-4CEF-B885-4A8D21184977}"/>
              </a:ext>
            </a:extLst>
          </p:cNvPr>
          <p:cNvGrpSpPr/>
          <p:nvPr/>
        </p:nvGrpSpPr>
        <p:grpSpPr>
          <a:xfrm>
            <a:off x="7174631" y="3318934"/>
            <a:ext cx="582564" cy="543794"/>
            <a:chOff x="13271500" y="5286375"/>
            <a:chExt cx="858838" cy="801688"/>
          </a:xfrm>
          <a:gradFill>
            <a:gsLst>
              <a:gs pos="74000">
                <a:srgbClr val="71EEEE"/>
              </a:gs>
              <a:gs pos="35000">
                <a:srgbClr val="3CB4E7"/>
              </a:gs>
            </a:gsLst>
            <a:lin ang="13500000" scaled="1"/>
          </a:gradFill>
          <a:effectLst/>
        </p:grpSpPr>
        <p:sp>
          <p:nvSpPr>
            <p:cNvPr id="185" name="Freeform 42">
              <a:extLst>
                <a:ext uri="{FF2B5EF4-FFF2-40B4-BE49-F238E27FC236}">
                  <a16:creationId xmlns:a16="http://schemas.microsoft.com/office/drawing/2014/main" xmlns="" id="{BAD487E6-D5F2-4BB8-A1C4-7341C9136B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71500" y="5503863"/>
              <a:ext cx="858838" cy="584200"/>
            </a:xfrm>
            <a:custGeom>
              <a:avLst/>
              <a:gdLst>
                <a:gd name="T0" fmla="*/ 473 w 515"/>
                <a:gd name="T1" fmla="*/ 350 h 350"/>
                <a:gd name="T2" fmla="*/ 438 w 515"/>
                <a:gd name="T3" fmla="*/ 350 h 350"/>
                <a:gd name="T4" fmla="*/ 377 w 515"/>
                <a:gd name="T5" fmla="*/ 324 h 350"/>
                <a:gd name="T6" fmla="*/ 324 w 515"/>
                <a:gd name="T7" fmla="*/ 302 h 350"/>
                <a:gd name="T8" fmla="*/ 190 w 515"/>
                <a:gd name="T9" fmla="*/ 302 h 350"/>
                <a:gd name="T10" fmla="*/ 138 w 515"/>
                <a:gd name="T11" fmla="*/ 324 h 350"/>
                <a:gd name="T12" fmla="*/ 76 w 515"/>
                <a:gd name="T13" fmla="*/ 350 h 350"/>
                <a:gd name="T14" fmla="*/ 41 w 515"/>
                <a:gd name="T15" fmla="*/ 350 h 350"/>
                <a:gd name="T16" fmla="*/ 0 w 515"/>
                <a:gd name="T17" fmla="*/ 308 h 350"/>
                <a:gd name="T18" fmla="*/ 0 w 515"/>
                <a:gd name="T19" fmla="*/ 128 h 350"/>
                <a:gd name="T20" fmla="*/ 127 w 515"/>
                <a:gd name="T21" fmla="*/ 0 h 350"/>
                <a:gd name="T22" fmla="*/ 388 w 515"/>
                <a:gd name="T23" fmla="*/ 0 h 350"/>
                <a:gd name="T24" fmla="*/ 515 w 515"/>
                <a:gd name="T25" fmla="*/ 128 h 350"/>
                <a:gd name="T26" fmla="*/ 515 w 515"/>
                <a:gd name="T27" fmla="*/ 308 h 350"/>
                <a:gd name="T28" fmla="*/ 473 w 515"/>
                <a:gd name="T29" fmla="*/ 350 h 350"/>
                <a:gd name="T30" fmla="*/ 190 w 515"/>
                <a:gd name="T31" fmla="*/ 290 h 350"/>
                <a:gd name="T32" fmla="*/ 324 w 515"/>
                <a:gd name="T33" fmla="*/ 290 h 350"/>
                <a:gd name="T34" fmla="*/ 385 w 515"/>
                <a:gd name="T35" fmla="*/ 316 h 350"/>
                <a:gd name="T36" fmla="*/ 438 w 515"/>
                <a:gd name="T37" fmla="*/ 338 h 350"/>
                <a:gd name="T38" fmla="*/ 473 w 515"/>
                <a:gd name="T39" fmla="*/ 338 h 350"/>
                <a:gd name="T40" fmla="*/ 503 w 515"/>
                <a:gd name="T41" fmla="*/ 308 h 350"/>
                <a:gd name="T42" fmla="*/ 503 w 515"/>
                <a:gd name="T43" fmla="*/ 128 h 350"/>
                <a:gd name="T44" fmla="*/ 388 w 515"/>
                <a:gd name="T45" fmla="*/ 12 h 350"/>
                <a:gd name="T46" fmla="*/ 127 w 515"/>
                <a:gd name="T47" fmla="*/ 12 h 350"/>
                <a:gd name="T48" fmla="*/ 12 w 515"/>
                <a:gd name="T49" fmla="*/ 128 h 350"/>
                <a:gd name="T50" fmla="*/ 12 w 515"/>
                <a:gd name="T51" fmla="*/ 308 h 350"/>
                <a:gd name="T52" fmla="*/ 41 w 515"/>
                <a:gd name="T53" fmla="*/ 338 h 350"/>
                <a:gd name="T54" fmla="*/ 76 w 515"/>
                <a:gd name="T55" fmla="*/ 338 h 350"/>
                <a:gd name="T56" fmla="*/ 129 w 515"/>
                <a:gd name="T57" fmla="*/ 316 h 350"/>
                <a:gd name="T58" fmla="*/ 190 w 515"/>
                <a:gd name="T59" fmla="*/ 29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5" h="350">
                  <a:moveTo>
                    <a:pt x="473" y="350"/>
                  </a:moveTo>
                  <a:cubicBezTo>
                    <a:pt x="438" y="350"/>
                    <a:pt x="438" y="350"/>
                    <a:pt x="438" y="350"/>
                  </a:cubicBezTo>
                  <a:cubicBezTo>
                    <a:pt x="415" y="350"/>
                    <a:pt x="393" y="340"/>
                    <a:pt x="377" y="324"/>
                  </a:cubicBezTo>
                  <a:cubicBezTo>
                    <a:pt x="363" y="310"/>
                    <a:pt x="344" y="302"/>
                    <a:pt x="324" y="302"/>
                  </a:cubicBezTo>
                  <a:cubicBezTo>
                    <a:pt x="190" y="302"/>
                    <a:pt x="190" y="302"/>
                    <a:pt x="190" y="302"/>
                  </a:cubicBezTo>
                  <a:cubicBezTo>
                    <a:pt x="170" y="302"/>
                    <a:pt x="151" y="310"/>
                    <a:pt x="138" y="324"/>
                  </a:cubicBezTo>
                  <a:cubicBezTo>
                    <a:pt x="122" y="340"/>
                    <a:pt x="99" y="350"/>
                    <a:pt x="76" y="350"/>
                  </a:cubicBezTo>
                  <a:cubicBezTo>
                    <a:pt x="41" y="350"/>
                    <a:pt x="41" y="350"/>
                    <a:pt x="41" y="350"/>
                  </a:cubicBezTo>
                  <a:cubicBezTo>
                    <a:pt x="18" y="350"/>
                    <a:pt x="0" y="331"/>
                    <a:pt x="0" y="3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58"/>
                    <a:pt x="57" y="0"/>
                    <a:pt x="127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458" y="0"/>
                    <a:pt x="515" y="58"/>
                    <a:pt x="515" y="128"/>
                  </a:cubicBezTo>
                  <a:cubicBezTo>
                    <a:pt x="515" y="308"/>
                    <a:pt x="515" y="308"/>
                    <a:pt x="515" y="308"/>
                  </a:cubicBezTo>
                  <a:cubicBezTo>
                    <a:pt x="515" y="331"/>
                    <a:pt x="496" y="350"/>
                    <a:pt x="473" y="350"/>
                  </a:cubicBezTo>
                  <a:close/>
                  <a:moveTo>
                    <a:pt x="190" y="290"/>
                  </a:moveTo>
                  <a:cubicBezTo>
                    <a:pt x="324" y="290"/>
                    <a:pt x="324" y="290"/>
                    <a:pt x="324" y="290"/>
                  </a:cubicBezTo>
                  <a:cubicBezTo>
                    <a:pt x="347" y="290"/>
                    <a:pt x="369" y="299"/>
                    <a:pt x="385" y="316"/>
                  </a:cubicBezTo>
                  <a:cubicBezTo>
                    <a:pt x="399" y="330"/>
                    <a:pt x="418" y="338"/>
                    <a:pt x="438" y="338"/>
                  </a:cubicBezTo>
                  <a:cubicBezTo>
                    <a:pt x="473" y="338"/>
                    <a:pt x="473" y="338"/>
                    <a:pt x="473" y="338"/>
                  </a:cubicBezTo>
                  <a:cubicBezTo>
                    <a:pt x="489" y="338"/>
                    <a:pt x="503" y="324"/>
                    <a:pt x="503" y="308"/>
                  </a:cubicBezTo>
                  <a:cubicBezTo>
                    <a:pt x="503" y="128"/>
                    <a:pt x="503" y="128"/>
                    <a:pt x="503" y="128"/>
                  </a:cubicBezTo>
                  <a:cubicBezTo>
                    <a:pt x="503" y="64"/>
                    <a:pt x="451" y="12"/>
                    <a:pt x="388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63" y="12"/>
                    <a:pt x="12" y="64"/>
                    <a:pt x="12" y="128"/>
                  </a:cubicBezTo>
                  <a:cubicBezTo>
                    <a:pt x="12" y="308"/>
                    <a:pt x="12" y="308"/>
                    <a:pt x="12" y="308"/>
                  </a:cubicBezTo>
                  <a:cubicBezTo>
                    <a:pt x="12" y="324"/>
                    <a:pt x="25" y="338"/>
                    <a:pt x="41" y="338"/>
                  </a:cubicBezTo>
                  <a:cubicBezTo>
                    <a:pt x="76" y="338"/>
                    <a:pt x="76" y="338"/>
                    <a:pt x="76" y="338"/>
                  </a:cubicBezTo>
                  <a:cubicBezTo>
                    <a:pt x="96" y="338"/>
                    <a:pt x="115" y="330"/>
                    <a:pt x="129" y="316"/>
                  </a:cubicBezTo>
                  <a:cubicBezTo>
                    <a:pt x="145" y="299"/>
                    <a:pt x="167" y="290"/>
                    <a:pt x="190" y="2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3">
              <a:extLst>
                <a:ext uri="{FF2B5EF4-FFF2-40B4-BE49-F238E27FC236}">
                  <a16:creationId xmlns:a16="http://schemas.microsoft.com/office/drawing/2014/main" xmlns="" id="{D98BE4AC-5AD6-4066-82B2-2255680981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58813" y="5581650"/>
              <a:ext cx="271463" cy="273050"/>
            </a:xfrm>
            <a:custGeom>
              <a:avLst/>
              <a:gdLst>
                <a:gd name="T0" fmla="*/ 81 w 163"/>
                <a:gd name="T1" fmla="*/ 163 h 163"/>
                <a:gd name="T2" fmla="*/ 0 w 163"/>
                <a:gd name="T3" fmla="*/ 81 h 163"/>
                <a:gd name="T4" fmla="*/ 81 w 163"/>
                <a:gd name="T5" fmla="*/ 0 h 163"/>
                <a:gd name="T6" fmla="*/ 163 w 163"/>
                <a:gd name="T7" fmla="*/ 81 h 163"/>
                <a:gd name="T8" fmla="*/ 81 w 163"/>
                <a:gd name="T9" fmla="*/ 163 h 163"/>
                <a:gd name="T10" fmla="*/ 81 w 163"/>
                <a:gd name="T11" fmla="*/ 12 h 163"/>
                <a:gd name="T12" fmla="*/ 12 w 163"/>
                <a:gd name="T13" fmla="*/ 81 h 163"/>
                <a:gd name="T14" fmla="*/ 81 w 163"/>
                <a:gd name="T15" fmla="*/ 151 h 163"/>
                <a:gd name="T16" fmla="*/ 151 w 163"/>
                <a:gd name="T17" fmla="*/ 81 h 163"/>
                <a:gd name="T18" fmla="*/ 81 w 163"/>
                <a:gd name="T19" fmla="*/ 1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63">
                  <a:moveTo>
                    <a:pt x="81" y="163"/>
                  </a:moveTo>
                  <a:cubicBezTo>
                    <a:pt x="36" y="163"/>
                    <a:pt x="0" y="126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6" y="0"/>
                    <a:pt x="163" y="36"/>
                    <a:pt x="163" y="81"/>
                  </a:cubicBezTo>
                  <a:cubicBezTo>
                    <a:pt x="163" y="126"/>
                    <a:pt x="126" y="163"/>
                    <a:pt x="81" y="163"/>
                  </a:cubicBezTo>
                  <a:close/>
                  <a:moveTo>
                    <a:pt x="81" y="12"/>
                  </a:moveTo>
                  <a:cubicBezTo>
                    <a:pt x="43" y="12"/>
                    <a:pt x="12" y="43"/>
                    <a:pt x="12" y="81"/>
                  </a:cubicBezTo>
                  <a:cubicBezTo>
                    <a:pt x="12" y="120"/>
                    <a:pt x="43" y="151"/>
                    <a:pt x="81" y="151"/>
                  </a:cubicBezTo>
                  <a:cubicBezTo>
                    <a:pt x="120" y="151"/>
                    <a:pt x="151" y="120"/>
                    <a:pt x="151" y="81"/>
                  </a:cubicBezTo>
                  <a:cubicBezTo>
                    <a:pt x="151" y="43"/>
                    <a:pt x="120" y="12"/>
                    <a:pt x="8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4">
              <a:extLst>
                <a:ext uri="{FF2B5EF4-FFF2-40B4-BE49-F238E27FC236}">
                  <a16:creationId xmlns:a16="http://schemas.microsoft.com/office/drawing/2014/main" xmlns="" id="{C4843926-C8FA-44E8-9505-3FC0391B63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12788" y="5637213"/>
              <a:ext cx="161925" cy="161925"/>
            </a:xfrm>
            <a:custGeom>
              <a:avLst/>
              <a:gdLst>
                <a:gd name="T0" fmla="*/ 53 w 97"/>
                <a:gd name="T1" fmla="*/ 97 h 97"/>
                <a:gd name="T2" fmla="*/ 44 w 97"/>
                <a:gd name="T3" fmla="*/ 97 h 97"/>
                <a:gd name="T4" fmla="*/ 29 w 97"/>
                <a:gd name="T5" fmla="*/ 83 h 97"/>
                <a:gd name="T6" fmla="*/ 29 w 97"/>
                <a:gd name="T7" fmla="*/ 70 h 97"/>
                <a:gd name="T8" fmla="*/ 27 w 97"/>
                <a:gd name="T9" fmla="*/ 67 h 97"/>
                <a:gd name="T10" fmla="*/ 14 w 97"/>
                <a:gd name="T11" fmla="*/ 67 h 97"/>
                <a:gd name="T12" fmla="*/ 0 w 97"/>
                <a:gd name="T13" fmla="*/ 53 h 97"/>
                <a:gd name="T14" fmla="*/ 0 w 97"/>
                <a:gd name="T15" fmla="*/ 44 h 97"/>
                <a:gd name="T16" fmla="*/ 14 w 97"/>
                <a:gd name="T17" fmla="*/ 29 h 97"/>
                <a:gd name="T18" fmla="*/ 27 w 97"/>
                <a:gd name="T19" fmla="*/ 29 h 97"/>
                <a:gd name="T20" fmla="*/ 29 w 97"/>
                <a:gd name="T21" fmla="*/ 27 h 97"/>
                <a:gd name="T22" fmla="*/ 29 w 97"/>
                <a:gd name="T23" fmla="*/ 14 h 97"/>
                <a:gd name="T24" fmla="*/ 44 w 97"/>
                <a:gd name="T25" fmla="*/ 0 h 97"/>
                <a:gd name="T26" fmla="*/ 53 w 97"/>
                <a:gd name="T27" fmla="*/ 0 h 97"/>
                <a:gd name="T28" fmla="*/ 67 w 97"/>
                <a:gd name="T29" fmla="*/ 14 h 97"/>
                <a:gd name="T30" fmla="*/ 67 w 97"/>
                <a:gd name="T31" fmla="*/ 27 h 97"/>
                <a:gd name="T32" fmla="*/ 70 w 97"/>
                <a:gd name="T33" fmla="*/ 29 h 97"/>
                <a:gd name="T34" fmla="*/ 83 w 97"/>
                <a:gd name="T35" fmla="*/ 29 h 97"/>
                <a:gd name="T36" fmla="*/ 97 w 97"/>
                <a:gd name="T37" fmla="*/ 44 h 97"/>
                <a:gd name="T38" fmla="*/ 97 w 97"/>
                <a:gd name="T39" fmla="*/ 53 h 97"/>
                <a:gd name="T40" fmla="*/ 83 w 97"/>
                <a:gd name="T41" fmla="*/ 67 h 97"/>
                <a:gd name="T42" fmla="*/ 70 w 97"/>
                <a:gd name="T43" fmla="*/ 67 h 97"/>
                <a:gd name="T44" fmla="*/ 67 w 97"/>
                <a:gd name="T45" fmla="*/ 70 h 97"/>
                <a:gd name="T46" fmla="*/ 67 w 97"/>
                <a:gd name="T47" fmla="*/ 83 h 97"/>
                <a:gd name="T48" fmla="*/ 53 w 97"/>
                <a:gd name="T49" fmla="*/ 97 h 97"/>
                <a:gd name="T50" fmla="*/ 14 w 97"/>
                <a:gd name="T51" fmla="*/ 41 h 97"/>
                <a:gd name="T52" fmla="*/ 12 w 97"/>
                <a:gd name="T53" fmla="*/ 44 h 97"/>
                <a:gd name="T54" fmla="*/ 12 w 97"/>
                <a:gd name="T55" fmla="*/ 53 h 97"/>
                <a:gd name="T56" fmla="*/ 14 w 97"/>
                <a:gd name="T57" fmla="*/ 55 h 97"/>
                <a:gd name="T58" fmla="*/ 27 w 97"/>
                <a:gd name="T59" fmla="*/ 55 h 97"/>
                <a:gd name="T60" fmla="*/ 41 w 97"/>
                <a:gd name="T61" fmla="*/ 70 h 97"/>
                <a:gd name="T62" fmla="*/ 41 w 97"/>
                <a:gd name="T63" fmla="*/ 83 h 97"/>
                <a:gd name="T64" fmla="*/ 44 w 97"/>
                <a:gd name="T65" fmla="*/ 85 h 97"/>
                <a:gd name="T66" fmla="*/ 53 w 97"/>
                <a:gd name="T67" fmla="*/ 85 h 97"/>
                <a:gd name="T68" fmla="*/ 55 w 97"/>
                <a:gd name="T69" fmla="*/ 83 h 97"/>
                <a:gd name="T70" fmla="*/ 55 w 97"/>
                <a:gd name="T71" fmla="*/ 70 h 97"/>
                <a:gd name="T72" fmla="*/ 70 w 97"/>
                <a:gd name="T73" fmla="*/ 55 h 97"/>
                <a:gd name="T74" fmla="*/ 83 w 97"/>
                <a:gd name="T75" fmla="*/ 55 h 97"/>
                <a:gd name="T76" fmla="*/ 85 w 97"/>
                <a:gd name="T77" fmla="*/ 53 h 97"/>
                <a:gd name="T78" fmla="*/ 85 w 97"/>
                <a:gd name="T79" fmla="*/ 44 h 97"/>
                <a:gd name="T80" fmla="*/ 83 w 97"/>
                <a:gd name="T81" fmla="*/ 41 h 97"/>
                <a:gd name="T82" fmla="*/ 70 w 97"/>
                <a:gd name="T83" fmla="*/ 41 h 97"/>
                <a:gd name="T84" fmla="*/ 55 w 97"/>
                <a:gd name="T85" fmla="*/ 27 h 97"/>
                <a:gd name="T86" fmla="*/ 55 w 97"/>
                <a:gd name="T87" fmla="*/ 14 h 97"/>
                <a:gd name="T88" fmla="*/ 53 w 97"/>
                <a:gd name="T89" fmla="*/ 12 h 97"/>
                <a:gd name="T90" fmla="*/ 44 w 97"/>
                <a:gd name="T91" fmla="*/ 12 h 97"/>
                <a:gd name="T92" fmla="*/ 41 w 97"/>
                <a:gd name="T93" fmla="*/ 14 h 97"/>
                <a:gd name="T94" fmla="*/ 41 w 97"/>
                <a:gd name="T95" fmla="*/ 27 h 97"/>
                <a:gd name="T96" fmla="*/ 27 w 97"/>
                <a:gd name="T97" fmla="*/ 41 h 97"/>
                <a:gd name="T98" fmla="*/ 14 w 97"/>
                <a:gd name="T99" fmla="*/ 4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" h="97">
                  <a:moveTo>
                    <a:pt x="53" y="97"/>
                  </a:moveTo>
                  <a:cubicBezTo>
                    <a:pt x="44" y="97"/>
                    <a:pt x="44" y="97"/>
                    <a:pt x="44" y="97"/>
                  </a:cubicBezTo>
                  <a:cubicBezTo>
                    <a:pt x="36" y="97"/>
                    <a:pt x="29" y="91"/>
                    <a:pt x="29" y="8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68"/>
                    <a:pt x="28" y="67"/>
                    <a:pt x="27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6" y="67"/>
                    <a:pt x="0" y="61"/>
                    <a:pt x="0" y="5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6"/>
                    <a:pt x="6" y="29"/>
                    <a:pt x="14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9" y="28"/>
                    <a:pt x="29" y="27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6"/>
                    <a:pt x="36" y="0"/>
                    <a:pt x="4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8"/>
                    <a:pt x="68" y="29"/>
                    <a:pt x="70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91" y="29"/>
                    <a:pt x="97" y="36"/>
                    <a:pt x="97" y="44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97" y="61"/>
                    <a:pt x="91" y="67"/>
                    <a:pt x="83" y="67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68" y="67"/>
                    <a:pt x="67" y="68"/>
                    <a:pt x="67" y="70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7" y="91"/>
                    <a:pt x="61" y="97"/>
                    <a:pt x="53" y="97"/>
                  </a:cubicBezTo>
                  <a:close/>
                  <a:moveTo>
                    <a:pt x="14" y="41"/>
                  </a:moveTo>
                  <a:cubicBezTo>
                    <a:pt x="13" y="41"/>
                    <a:pt x="12" y="42"/>
                    <a:pt x="12" y="4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3" y="55"/>
                    <a:pt x="14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35" y="55"/>
                    <a:pt x="41" y="62"/>
                    <a:pt x="41" y="70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4"/>
                    <a:pt x="42" y="85"/>
                    <a:pt x="44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4" y="85"/>
                    <a:pt x="55" y="84"/>
                    <a:pt x="55" y="83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62"/>
                    <a:pt x="62" y="55"/>
                    <a:pt x="70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5" y="54"/>
                    <a:pt x="85" y="53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2"/>
                    <a:pt x="84" y="41"/>
                    <a:pt x="83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62" y="41"/>
                    <a:pt x="55" y="35"/>
                    <a:pt x="55" y="27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3"/>
                    <a:pt x="54" y="12"/>
                    <a:pt x="5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2" y="12"/>
                    <a:pt x="41" y="13"/>
                    <a:pt x="41" y="14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35"/>
                    <a:pt x="35" y="41"/>
                    <a:pt x="27" y="41"/>
                  </a:cubicBezTo>
                  <a:lnTo>
                    <a:pt x="1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5">
              <a:extLst>
                <a:ext uri="{FF2B5EF4-FFF2-40B4-BE49-F238E27FC236}">
                  <a16:creationId xmlns:a16="http://schemas.microsoft.com/office/drawing/2014/main" xmlns="" id="{3F63D655-0BBF-4F28-86A2-332399817C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71500" y="5503863"/>
              <a:ext cx="858838" cy="584200"/>
            </a:xfrm>
            <a:custGeom>
              <a:avLst/>
              <a:gdLst>
                <a:gd name="T0" fmla="*/ 473 w 515"/>
                <a:gd name="T1" fmla="*/ 350 h 350"/>
                <a:gd name="T2" fmla="*/ 438 w 515"/>
                <a:gd name="T3" fmla="*/ 350 h 350"/>
                <a:gd name="T4" fmla="*/ 377 w 515"/>
                <a:gd name="T5" fmla="*/ 324 h 350"/>
                <a:gd name="T6" fmla="*/ 324 w 515"/>
                <a:gd name="T7" fmla="*/ 302 h 350"/>
                <a:gd name="T8" fmla="*/ 190 w 515"/>
                <a:gd name="T9" fmla="*/ 302 h 350"/>
                <a:gd name="T10" fmla="*/ 138 w 515"/>
                <a:gd name="T11" fmla="*/ 324 h 350"/>
                <a:gd name="T12" fmla="*/ 76 w 515"/>
                <a:gd name="T13" fmla="*/ 350 h 350"/>
                <a:gd name="T14" fmla="*/ 41 w 515"/>
                <a:gd name="T15" fmla="*/ 350 h 350"/>
                <a:gd name="T16" fmla="*/ 0 w 515"/>
                <a:gd name="T17" fmla="*/ 308 h 350"/>
                <a:gd name="T18" fmla="*/ 0 w 515"/>
                <a:gd name="T19" fmla="*/ 128 h 350"/>
                <a:gd name="T20" fmla="*/ 127 w 515"/>
                <a:gd name="T21" fmla="*/ 0 h 350"/>
                <a:gd name="T22" fmla="*/ 388 w 515"/>
                <a:gd name="T23" fmla="*/ 0 h 350"/>
                <a:gd name="T24" fmla="*/ 515 w 515"/>
                <a:gd name="T25" fmla="*/ 128 h 350"/>
                <a:gd name="T26" fmla="*/ 515 w 515"/>
                <a:gd name="T27" fmla="*/ 308 h 350"/>
                <a:gd name="T28" fmla="*/ 473 w 515"/>
                <a:gd name="T29" fmla="*/ 350 h 350"/>
                <a:gd name="T30" fmla="*/ 190 w 515"/>
                <a:gd name="T31" fmla="*/ 290 h 350"/>
                <a:gd name="T32" fmla="*/ 324 w 515"/>
                <a:gd name="T33" fmla="*/ 290 h 350"/>
                <a:gd name="T34" fmla="*/ 385 w 515"/>
                <a:gd name="T35" fmla="*/ 316 h 350"/>
                <a:gd name="T36" fmla="*/ 438 w 515"/>
                <a:gd name="T37" fmla="*/ 338 h 350"/>
                <a:gd name="T38" fmla="*/ 473 w 515"/>
                <a:gd name="T39" fmla="*/ 338 h 350"/>
                <a:gd name="T40" fmla="*/ 503 w 515"/>
                <a:gd name="T41" fmla="*/ 308 h 350"/>
                <a:gd name="T42" fmla="*/ 503 w 515"/>
                <a:gd name="T43" fmla="*/ 128 h 350"/>
                <a:gd name="T44" fmla="*/ 388 w 515"/>
                <a:gd name="T45" fmla="*/ 12 h 350"/>
                <a:gd name="T46" fmla="*/ 127 w 515"/>
                <a:gd name="T47" fmla="*/ 12 h 350"/>
                <a:gd name="T48" fmla="*/ 12 w 515"/>
                <a:gd name="T49" fmla="*/ 128 h 350"/>
                <a:gd name="T50" fmla="*/ 12 w 515"/>
                <a:gd name="T51" fmla="*/ 308 h 350"/>
                <a:gd name="T52" fmla="*/ 41 w 515"/>
                <a:gd name="T53" fmla="*/ 338 h 350"/>
                <a:gd name="T54" fmla="*/ 76 w 515"/>
                <a:gd name="T55" fmla="*/ 338 h 350"/>
                <a:gd name="T56" fmla="*/ 129 w 515"/>
                <a:gd name="T57" fmla="*/ 316 h 350"/>
                <a:gd name="T58" fmla="*/ 190 w 515"/>
                <a:gd name="T59" fmla="*/ 29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5" h="350">
                  <a:moveTo>
                    <a:pt x="473" y="350"/>
                  </a:moveTo>
                  <a:cubicBezTo>
                    <a:pt x="438" y="350"/>
                    <a:pt x="438" y="350"/>
                    <a:pt x="438" y="350"/>
                  </a:cubicBezTo>
                  <a:cubicBezTo>
                    <a:pt x="415" y="350"/>
                    <a:pt x="393" y="340"/>
                    <a:pt x="377" y="324"/>
                  </a:cubicBezTo>
                  <a:cubicBezTo>
                    <a:pt x="363" y="310"/>
                    <a:pt x="344" y="302"/>
                    <a:pt x="324" y="302"/>
                  </a:cubicBezTo>
                  <a:cubicBezTo>
                    <a:pt x="190" y="302"/>
                    <a:pt x="190" y="302"/>
                    <a:pt x="190" y="302"/>
                  </a:cubicBezTo>
                  <a:cubicBezTo>
                    <a:pt x="170" y="302"/>
                    <a:pt x="151" y="310"/>
                    <a:pt x="138" y="324"/>
                  </a:cubicBezTo>
                  <a:cubicBezTo>
                    <a:pt x="122" y="340"/>
                    <a:pt x="99" y="350"/>
                    <a:pt x="76" y="350"/>
                  </a:cubicBezTo>
                  <a:cubicBezTo>
                    <a:pt x="41" y="350"/>
                    <a:pt x="41" y="350"/>
                    <a:pt x="41" y="350"/>
                  </a:cubicBezTo>
                  <a:cubicBezTo>
                    <a:pt x="18" y="350"/>
                    <a:pt x="0" y="331"/>
                    <a:pt x="0" y="3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58"/>
                    <a:pt x="57" y="0"/>
                    <a:pt x="127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458" y="0"/>
                    <a:pt x="515" y="58"/>
                    <a:pt x="515" y="128"/>
                  </a:cubicBezTo>
                  <a:cubicBezTo>
                    <a:pt x="515" y="308"/>
                    <a:pt x="515" y="308"/>
                    <a:pt x="515" y="308"/>
                  </a:cubicBezTo>
                  <a:cubicBezTo>
                    <a:pt x="515" y="331"/>
                    <a:pt x="496" y="350"/>
                    <a:pt x="473" y="350"/>
                  </a:cubicBezTo>
                  <a:close/>
                  <a:moveTo>
                    <a:pt x="190" y="290"/>
                  </a:moveTo>
                  <a:cubicBezTo>
                    <a:pt x="324" y="290"/>
                    <a:pt x="324" y="290"/>
                    <a:pt x="324" y="290"/>
                  </a:cubicBezTo>
                  <a:cubicBezTo>
                    <a:pt x="347" y="290"/>
                    <a:pt x="369" y="299"/>
                    <a:pt x="385" y="316"/>
                  </a:cubicBezTo>
                  <a:cubicBezTo>
                    <a:pt x="399" y="330"/>
                    <a:pt x="418" y="338"/>
                    <a:pt x="438" y="338"/>
                  </a:cubicBezTo>
                  <a:cubicBezTo>
                    <a:pt x="473" y="338"/>
                    <a:pt x="473" y="338"/>
                    <a:pt x="473" y="338"/>
                  </a:cubicBezTo>
                  <a:cubicBezTo>
                    <a:pt x="489" y="338"/>
                    <a:pt x="503" y="324"/>
                    <a:pt x="503" y="308"/>
                  </a:cubicBezTo>
                  <a:cubicBezTo>
                    <a:pt x="503" y="128"/>
                    <a:pt x="503" y="128"/>
                    <a:pt x="503" y="128"/>
                  </a:cubicBezTo>
                  <a:cubicBezTo>
                    <a:pt x="503" y="64"/>
                    <a:pt x="451" y="12"/>
                    <a:pt x="388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63" y="12"/>
                    <a:pt x="12" y="64"/>
                    <a:pt x="12" y="128"/>
                  </a:cubicBezTo>
                  <a:cubicBezTo>
                    <a:pt x="12" y="308"/>
                    <a:pt x="12" y="308"/>
                    <a:pt x="12" y="308"/>
                  </a:cubicBezTo>
                  <a:cubicBezTo>
                    <a:pt x="12" y="324"/>
                    <a:pt x="25" y="338"/>
                    <a:pt x="41" y="338"/>
                  </a:cubicBezTo>
                  <a:cubicBezTo>
                    <a:pt x="76" y="338"/>
                    <a:pt x="76" y="338"/>
                    <a:pt x="76" y="338"/>
                  </a:cubicBezTo>
                  <a:cubicBezTo>
                    <a:pt x="96" y="338"/>
                    <a:pt x="115" y="330"/>
                    <a:pt x="129" y="316"/>
                  </a:cubicBezTo>
                  <a:cubicBezTo>
                    <a:pt x="145" y="299"/>
                    <a:pt x="167" y="290"/>
                    <a:pt x="190" y="2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6">
              <a:extLst>
                <a:ext uri="{FF2B5EF4-FFF2-40B4-BE49-F238E27FC236}">
                  <a16:creationId xmlns:a16="http://schemas.microsoft.com/office/drawing/2014/main" xmlns="" id="{949854C4-6AB9-43D8-84BE-F40367212E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69975" y="5581650"/>
              <a:ext cx="273050" cy="273050"/>
            </a:xfrm>
            <a:custGeom>
              <a:avLst/>
              <a:gdLst>
                <a:gd name="T0" fmla="*/ 82 w 164"/>
                <a:gd name="T1" fmla="*/ 163 h 163"/>
                <a:gd name="T2" fmla="*/ 0 w 164"/>
                <a:gd name="T3" fmla="*/ 81 h 163"/>
                <a:gd name="T4" fmla="*/ 82 w 164"/>
                <a:gd name="T5" fmla="*/ 0 h 163"/>
                <a:gd name="T6" fmla="*/ 164 w 164"/>
                <a:gd name="T7" fmla="*/ 81 h 163"/>
                <a:gd name="T8" fmla="*/ 82 w 164"/>
                <a:gd name="T9" fmla="*/ 163 h 163"/>
                <a:gd name="T10" fmla="*/ 82 w 164"/>
                <a:gd name="T11" fmla="*/ 12 h 163"/>
                <a:gd name="T12" fmla="*/ 12 w 164"/>
                <a:gd name="T13" fmla="*/ 81 h 163"/>
                <a:gd name="T14" fmla="*/ 82 w 164"/>
                <a:gd name="T15" fmla="*/ 151 h 163"/>
                <a:gd name="T16" fmla="*/ 152 w 164"/>
                <a:gd name="T17" fmla="*/ 81 h 163"/>
                <a:gd name="T18" fmla="*/ 82 w 164"/>
                <a:gd name="T19" fmla="*/ 1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63">
                  <a:moveTo>
                    <a:pt x="82" y="163"/>
                  </a:moveTo>
                  <a:cubicBezTo>
                    <a:pt x="37" y="163"/>
                    <a:pt x="0" y="126"/>
                    <a:pt x="0" y="81"/>
                  </a:cubicBezTo>
                  <a:cubicBezTo>
                    <a:pt x="0" y="36"/>
                    <a:pt x="37" y="0"/>
                    <a:pt x="82" y="0"/>
                  </a:cubicBezTo>
                  <a:cubicBezTo>
                    <a:pt x="127" y="0"/>
                    <a:pt x="164" y="36"/>
                    <a:pt x="164" y="81"/>
                  </a:cubicBezTo>
                  <a:cubicBezTo>
                    <a:pt x="164" y="126"/>
                    <a:pt x="127" y="163"/>
                    <a:pt x="82" y="163"/>
                  </a:cubicBezTo>
                  <a:close/>
                  <a:moveTo>
                    <a:pt x="82" y="12"/>
                  </a:moveTo>
                  <a:cubicBezTo>
                    <a:pt x="44" y="12"/>
                    <a:pt x="12" y="43"/>
                    <a:pt x="12" y="81"/>
                  </a:cubicBezTo>
                  <a:cubicBezTo>
                    <a:pt x="12" y="120"/>
                    <a:pt x="44" y="151"/>
                    <a:pt x="82" y="151"/>
                  </a:cubicBezTo>
                  <a:cubicBezTo>
                    <a:pt x="120" y="151"/>
                    <a:pt x="152" y="120"/>
                    <a:pt x="152" y="81"/>
                  </a:cubicBezTo>
                  <a:cubicBezTo>
                    <a:pt x="152" y="43"/>
                    <a:pt x="120" y="12"/>
                    <a:pt x="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7">
              <a:extLst>
                <a:ext uri="{FF2B5EF4-FFF2-40B4-BE49-F238E27FC236}">
                  <a16:creationId xmlns:a16="http://schemas.microsoft.com/office/drawing/2014/main" xmlns="" id="{7E5D2A68-DB26-495A-8392-B48F864D40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33475" y="5699125"/>
              <a:ext cx="36513" cy="38100"/>
            </a:xfrm>
            <a:custGeom>
              <a:avLst/>
              <a:gdLst>
                <a:gd name="T0" fmla="*/ 11 w 22"/>
                <a:gd name="T1" fmla="*/ 23 h 23"/>
                <a:gd name="T2" fmla="*/ 0 w 22"/>
                <a:gd name="T3" fmla="*/ 11 h 23"/>
                <a:gd name="T4" fmla="*/ 11 w 22"/>
                <a:gd name="T5" fmla="*/ 0 h 23"/>
                <a:gd name="T6" fmla="*/ 22 w 22"/>
                <a:gd name="T7" fmla="*/ 11 h 23"/>
                <a:gd name="T8" fmla="*/ 11 w 22"/>
                <a:gd name="T9" fmla="*/ 23 h 23"/>
                <a:gd name="T10" fmla="*/ 11 w 22"/>
                <a:gd name="T11" fmla="*/ 11 h 23"/>
                <a:gd name="T12" fmla="*/ 10 w 22"/>
                <a:gd name="T13" fmla="*/ 11 h 23"/>
                <a:gd name="T14" fmla="*/ 12 w 22"/>
                <a:gd name="T15" fmla="*/ 11 h 23"/>
                <a:gd name="T16" fmla="*/ 11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11" y="23"/>
                  </a:moveTo>
                  <a:cubicBezTo>
                    <a:pt x="5" y="23"/>
                    <a:pt x="0" y="18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8"/>
                    <a:pt x="17" y="23"/>
                    <a:pt x="11" y="23"/>
                  </a:cubicBezTo>
                  <a:close/>
                  <a:moveTo>
                    <a:pt x="11" y="11"/>
                  </a:moveTo>
                  <a:cubicBezTo>
                    <a:pt x="11" y="11"/>
                    <a:pt x="10" y="11"/>
                    <a:pt x="10" y="11"/>
                  </a:cubicBezTo>
                  <a:cubicBezTo>
                    <a:pt x="10" y="12"/>
                    <a:pt x="12" y="12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8">
              <a:extLst>
                <a:ext uri="{FF2B5EF4-FFF2-40B4-BE49-F238E27FC236}">
                  <a16:creationId xmlns:a16="http://schemas.microsoft.com/office/drawing/2014/main" xmlns="" id="{2D0356EB-FE2B-4C29-82EF-022BEB2DB1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43013" y="5699125"/>
              <a:ext cx="36513" cy="38100"/>
            </a:xfrm>
            <a:custGeom>
              <a:avLst/>
              <a:gdLst>
                <a:gd name="T0" fmla="*/ 11 w 22"/>
                <a:gd name="T1" fmla="*/ 23 h 23"/>
                <a:gd name="T2" fmla="*/ 0 w 22"/>
                <a:gd name="T3" fmla="*/ 11 h 23"/>
                <a:gd name="T4" fmla="*/ 11 w 22"/>
                <a:gd name="T5" fmla="*/ 0 h 23"/>
                <a:gd name="T6" fmla="*/ 22 w 22"/>
                <a:gd name="T7" fmla="*/ 11 h 23"/>
                <a:gd name="T8" fmla="*/ 11 w 22"/>
                <a:gd name="T9" fmla="*/ 23 h 23"/>
                <a:gd name="T10" fmla="*/ 11 w 22"/>
                <a:gd name="T11" fmla="*/ 11 h 23"/>
                <a:gd name="T12" fmla="*/ 10 w 22"/>
                <a:gd name="T13" fmla="*/ 11 h 23"/>
                <a:gd name="T14" fmla="*/ 12 w 22"/>
                <a:gd name="T15" fmla="*/ 11 h 23"/>
                <a:gd name="T16" fmla="*/ 11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11" y="23"/>
                  </a:moveTo>
                  <a:cubicBezTo>
                    <a:pt x="5" y="23"/>
                    <a:pt x="0" y="18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8"/>
                    <a:pt x="17" y="23"/>
                    <a:pt x="11" y="23"/>
                  </a:cubicBezTo>
                  <a:close/>
                  <a:moveTo>
                    <a:pt x="11" y="11"/>
                  </a:moveTo>
                  <a:cubicBezTo>
                    <a:pt x="11" y="11"/>
                    <a:pt x="10" y="11"/>
                    <a:pt x="10" y="11"/>
                  </a:cubicBezTo>
                  <a:cubicBezTo>
                    <a:pt x="10" y="12"/>
                    <a:pt x="12" y="12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9">
              <a:extLst>
                <a:ext uri="{FF2B5EF4-FFF2-40B4-BE49-F238E27FC236}">
                  <a16:creationId xmlns:a16="http://schemas.microsoft.com/office/drawing/2014/main" xmlns="" id="{4EAF28A6-CF69-4491-80D2-6C13009830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89038" y="5646738"/>
              <a:ext cx="36513" cy="39687"/>
            </a:xfrm>
            <a:custGeom>
              <a:avLst/>
              <a:gdLst>
                <a:gd name="T0" fmla="*/ 11 w 22"/>
                <a:gd name="T1" fmla="*/ 23 h 23"/>
                <a:gd name="T2" fmla="*/ 0 w 22"/>
                <a:gd name="T3" fmla="*/ 11 h 23"/>
                <a:gd name="T4" fmla="*/ 11 w 22"/>
                <a:gd name="T5" fmla="*/ 0 h 23"/>
                <a:gd name="T6" fmla="*/ 22 w 22"/>
                <a:gd name="T7" fmla="*/ 11 h 23"/>
                <a:gd name="T8" fmla="*/ 11 w 22"/>
                <a:gd name="T9" fmla="*/ 23 h 23"/>
                <a:gd name="T10" fmla="*/ 11 w 22"/>
                <a:gd name="T11" fmla="*/ 11 h 23"/>
                <a:gd name="T12" fmla="*/ 10 w 22"/>
                <a:gd name="T13" fmla="*/ 11 h 23"/>
                <a:gd name="T14" fmla="*/ 12 w 22"/>
                <a:gd name="T15" fmla="*/ 11 h 23"/>
                <a:gd name="T16" fmla="*/ 11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11" y="23"/>
                  </a:moveTo>
                  <a:cubicBezTo>
                    <a:pt x="5" y="23"/>
                    <a:pt x="0" y="18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8"/>
                    <a:pt x="17" y="23"/>
                    <a:pt x="11" y="23"/>
                  </a:cubicBezTo>
                  <a:close/>
                  <a:moveTo>
                    <a:pt x="11" y="11"/>
                  </a:moveTo>
                  <a:cubicBezTo>
                    <a:pt x="11" y="11"/>
                    <a:pt x="10" y="11"/>
                    <a:pt x="10" y="11"/>
                  </a:cubicBezTo>
                  <a:cubicBezTo>
                    <a:pt x="10" y="12"/>
                    <a:pt x="12" y="12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50">
              <a:extLst>
                <a:ext uri="{FF2B5EF4-FFF2-40B4-BE49-F238E27FC236}">
                  <a16:creationId xmlns:a16="http://schemas.microsoft.com/office/drawing/2014/main" xmlns="" id="{819EFB71-690E-411B-96DE-5C370C3CD3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89038" y="5751513"/>
              <a:ext cx="36513" cy="38100"/>
            </a:xfrm>
            <a:custGeom>
              <a:avLst/>
              <a:gdLst>
                <a:gd name="T0" fmla="*/ 11 w 22"/>
                <a:gd name="T1" fmla="*/ 23 h 23"/>
                <a:gd name="T2" fmla="*/ 0 w 22"/>
                <a:gd name="T3" fmla="*/ 12 h 23"/>
                <a:gd name="T4" fmla="*/ 11 w 22"/>
                <a:gd name="T5" fmla="*/ 0 h 23"/>
                <a:gd name="T6" fmla="*/ 22 w 22"/>
                <a:gd name="T7" fmla="*/ 12 h 23"/>
                <a:gd name="T8" fmla="*/ 11 w 22"/>
                <a:gd name="T9" fmla="*/ 23 h 23"/>
                <a:gd name="T10" fmla="*/ 11 w 22"/>
                <a:gd name="T11" fmla="*/ 11 h 23"/>
                <a:gd name="T12" fmla="*/ 10 w 22"/>
                <a:gd name="T13" fmla="*/ 12 h 23"/>
                <a:gd name="T14" fmla="*/ 12 w 22"/>
                <a:gd name="T15" fmla="*/ 12 h 23"/>
                <a:gd name="T16" fmla="*/ 11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2"/>
                  </a:cubicBezTo>
                  <a:cubicBezTo>
                    <a:pt x="22" y="18"/>
                    <a:pt x="17" y="23"/>
                    <a:pt x="11" y="23"/>
                  </a:cubicBezTo>
                  <a:close/>
                  <a:moveTo>
                    <a:pt x="11" y="11"/>
                  </a:move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2" y="12"/>
                    <a:pt x="12" y="12"/>
                  </a:cubicBezTo>
                  <a:cubicBezTo>
                    <a:pt x="12" y="11"/>
                    <a:pt x="11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51">
              <a:extLst>
                <a:ext uri="{FF2B5EF4-FFF2-40B4-BE49-F238E27FC236}">
                  <a16:creationId xmlns:a16="http://schemas.microsoft.com/office/drawing/2014/main" xmlns="" id="{D3E2E56F-21ED-4583-8225-542002EA5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20750" y="5908675"/>
              <a:ext cx="2857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52">
              <a:extLst>
                <a:ext uri="{FF2B5EF4-FFF2-40B4-BE49-F238E27FC236}">
                  <a16:creationId xmlns:a16="http://schemas.microsoft.com/office/drawing/2014/main" xmlns="" id="{9A617F3C-B716-4FAD-A4FA-10DE5FD750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87425" y="5908675"/>
              <a:ext cx="269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53">
              <a:extLst>
                <a:ext uri="{FF2B5EF4-FFF2-40B4-BE49-F238E27FC236}">
                  <a16:creationId xmlns:a16="http://schemas.microsoft.com/office/drawing/2014/main" xmlns="" id="{224818C9-CCAC-44EA-B33F-85804BBDA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50925" y="5908675"/>
              <a:ext cx="2857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4">
              <a:extLst>
                <a:ext uri="{FF2B5EF4-FFF2-40B4-BE49-F238E27FC236}">
                  <a16:creationId xmlns:a16="http://schemas.microsoft.com/office/drawing/2014/main" xmlns="" id="{3D2052AC-DA12-47A4-A5FF-D3C5F723CC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79463" y="5435600"/>
              <a:ext cx="411163" cy="88900"/>
            </a:xfrm>
            <a:custGeom>
              <a:avLst/>
              <a:gdLst>
                <a:gd name="T0" fmla="*/ 259 w 259"/>
                <a:gd name="T1" fmla="*/ 56 h 56"/>
                <a:gd name="T2" fmla="*/ 0 w 259"/>
                <a:gd name="T3" fmla="*/ 56 h 56"/>
                <a:gd name="T4" fmla="*/ 30 w 259"/>
                <a:gd name="T5" fmla="*/ 0 h 56"/>
                <a:gd name="T6" fmla="*/ 229 w 259"/>
                <a:gd name="T7" fmla="*/ 0 h 56"/>
                <a:gd name="T8" fmla="*/ 259 w 259"/>
                <a:gd name="T9" fmla="*/ 56 h 56"/>
                <a:gd name="T10" fmla="*/ 21 w 259"/>
                <a:gd name="T11" fmla="*/ 43 h 56"/>
                <a:gd name="T12" fmla="*/ 238 w 259"/>
                <a:gd name="T13" fmla="*/ 43 h 56"/>
                <a:gd name="T14" fmla="*/ 222 w 259"/>
                <a:gd name="T15" fmla="*/ 13 h 56"/>
                <a:gd name="T16" fmla="*/ 38 w 259"/>
                <a:gd name="T17" fmla="*/ 13 h 56"/>
                <a:gd name="T18" fmla="*/ 21 w 259"/>
                <a:gd name="T19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56">
                  <a:moveTo>
                    <a:pt x="259" y="56"/>
                  </a:moveTo>
                  <a:lnTo>
                    <a:pt x="0" y="56"/>
                  </a:lnTo>
                  <a:lnTo>
                    <a:pt x="30" y="0"/>
                  </a:lnTo>
                  <a:lnTo>
                    <a:pt x="229" y="0"/>
                  </a:lnTo>
                  <a:lnTo>
                    <a:pt x="259" y="56"/>
                  </a:lnTo>
                  <a:close/>
                  <a:moveTo>
                    <a:pt x="21" y="43"/>
                  </a:moveTo>
                  <a:lnTo>
                    <a:pt x="238" y="43"/>
                  </a:lnTo>
                  <a:lnTo>
                    <a:pt x="222" y="13"/>
                  </a:lnTo>
                  <a:lnTo>
                    <a:pt x="38" y="13"/>
                  </a:lnTo>
                  <a:lnTo>
                    <a:pt x="2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55">
              <a:extLst>
                <a:ext uri="{FF2B5EF4-FFF2-40B4-BE49-F238E27FC236}">
                  <a16:creationId xmlns:a16="http://schemas.microsoft.com/office/drawing/2014/main" xmlns="" id="{067FBC86-2655-42B1-8360-373C8DB88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74725" y="5360988"/>
              <a:ext cx="20638" cy="84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6">
              <a:extLst>
                <a:ext uri="{FF2B5EF4-FFF2-40B4-BE49-F238E27FC236}">
                  <a16:creationId xmlns:a16="http://schemas.microsoft.com/office/drawing/2014/main" xmlns="" id="{2459889D-130F-44E0-B974-6075EA518E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42975" y="5286375"/>
              <a:ext cx="84138" cy="8413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39" y="0"/>
                    <a:pt x="50" y="12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3"/>
                    <a:pt x="18" y="38"/>
                    <a:pt x="25" y="38"/>
                  </a:cubicBezTo>
                  <a:cubicBezTo>
                    <a:pt x="32" y="38"/>
                    <a:pt x="38" y="33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2" name="矩形 201">
            <a:extLst>
              <a:ext uri="{FF2B5EF4-FFF2-40B4-BE49-F238E27FC236}">
                <a16:creationId xmlns:a16="http://schemas.microsoft.com/office/drawing/2014/main" xmlns="" id="{260D365D-1B55-4F97-8828-7699D4A00EB1}"/>
              </a:ext>
            </a:extLst>
          </p:cNvPr>
          <p:cNvSpPr/>
          <p:nvPr/>
        </p:nvSpPr>
        <p:spPr>
          <a:xfrm>
            <a:off x="634072" y="5001891"/>
            <a:ext cx="10881817" cy="101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上海锐普广告有限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公司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成立于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2007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一直致力于为社会提供专业化的演示设计解决方案，公司始终秉承“锐意进取、普及精品”的理念，在演示设计领域一直处于业界领跑位置，开创了精品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时代，动画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时代、创意策划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时代。拥有成熟的专业演示设计和培训团队，超百万人气的在线演示交流社区以及火爆的演示设计交易平台。</a:t>
            </a:r>
            <a:endParaRPr lang="en-US" altLang="zh-CN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C9531D7-7BF8-43D9-8A83-6A5AF3FB6A7D}"/>
              </a:ext>
            </a:extLst>
          </p:cNvPr>
          <p:cNvSpPr/>
          <p:nvPr/>
        </p:nvSpPr>
        <p:spPr>
          <a:xfrm>
            <a:off x="617873" y="5001891"/>
            <a:ext cx="10956254" cy="1081409"/>
          </a:xfrm>
          <a:prstGeom prst="rect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07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>
            <a:extLst>
              <a:ext uri="{FF2B5EF4-FFF2-40B4-BE49-F238E27FC236}">
                <a16:creationId xmlns:a16="http://schemas.microsoft.com/office/drawing/2014/main" xmlns="" id="{26C56EC5-3D36-4232-9872-AC75944624A3}"/>
              </a:ext>
            </a:extLst>
          </p:cNvPr>
          <p:cNvSpPr>
            <a:spLocks noEditPoints="1"/>
          </p:cNvSpPr>
          <p:nvPr/>
        </p:nvSpPr>
        <p:spPr bwMode="auto">
          <a:xfrm>
            <a:off x="4076228" y="1924050"/>
            <a:ext cx="7459662" cy="3889192"/>
          </a:xfrm>
          <a:custGeom>
            <a:avLst/>
            <a:gdLst>
              <a:gd name="T0" fmla="*/ 1822 w 3759"/>
              <a:gd name="T1" fmla="*/ 476 h 1959"/>
              <a:gd name="T2" fmla="*/ 3388 w 3759"/>
              <a:gd name="T3" fmla="*/ 427 h 1959"/>
              <a:gd name="T4" fmla="*/ 2977 w 3759"/>
              <a:gd name="T5" fmla="*/ 737 h 1959"/>
              <a:gd name="T6" fmla="*/ 2792 w 3759"/>
              <a:gd name="T7" fmla="*/ 1081 h 1959"/>
              <a:gd name="T8" fmla="*/ 2451 w 3759"/>
              <a:gd name="T9" fmla="*/ 918 h 1959"/>
              <a:gd name="T10" fmla="*/ 2103 w 3759"/>
              <a:gd name="T11" fmla="*/ 760 h 1959"/>
              <a:gd name="T12" fmla="*/ 2060 w 3759"/>
              <a:gd name="T13" fmla="*/ 631 h 1959"/>
              <a:gd name="T14" fmla="*/ 1865 w 3759"/>
              <a:gd name="T15" fmla="*/ 648 h 1959"/>
              <a:gd name="T16" fmla="*/ 1708 w 3759"/>
              <a:gd name="T17" fmla="*/ 654 h 1959"/>
              <a:gd name="T18" fmla="*/ 1915 w 3759"/>
              <a:gd name="T19" fmla="*/ 525 h 1959"/>
              <a:gd name="T20" fmla="*/ 1916 w 3759"/>
              <a:gd name="T21" fmla="*/ 448 h 1959"/>
              <a:gd name="T22" fmla="*/ 1840 w 3759"/>
              <a:gd name="T23" fmla="*/ 363 h 1959"/>
              <a:gd name="T24" fmla="*/ 2290 w 3759"/>
              <a:gd name="T25" fmla="*/ 293 h 1959"/>
              <a:gd name="T26" fmla="*/ 2741 w 3759"/>
              <a:gd name="T27" fmla="*/ 134 h 1959"/>
              <a:gd name="T28" fmla="*/ 3541 w 3759"/>
              <a:gd name="T29" fmla="*/ 268 h 1959"/>
              <a:gd name="T30" fmla="*/ 2346 w 3759"/>
              <a:gd name="T31" fmla="*/ 168 h 1959"/>
              <a:gd name="T32" fmla="*/ 1890 w 3759"/>
              <a:gd name="T33" fmla="*/ 67 h 1959"/>
              <a:gd name="T34" fmla="*/ 1607 w 3759"/>
              <a:gd name="T35" fmla="*/ 559 h 1959"/>
              <a:gd name="T36" fmla="*/ 1741 w 3759"/>
              <a:gd name="T37" fmla="*/ 763 h 1959"/>
              <a:gd name="T38" fmla="*/ 2140 w 3759"/>
              <a:gd name="T39" fmla="*/ 1354 h 1959"/>
              <a:gd name="T40" fmla="*/ 1578 w 3759"/>
              <a:gd name="T41" fmla="*/ 1081 h 1959"/>
              <a:gd name="T42" fmla="*/ 1473 w 3759"/>
              <a:gd name="T43" fmla="*/ 215 h 1959"/>
              <a:gd name="T44" fmla="*/ 1357 w 3759"/>
              <a:gd name="T45" fmla="*/ 388 h 1959"/>
              <a:gd name="T46" fmla="*/ 1255 w 3759"/>
              <a:gd name="T47" fmla="*/ 456 h 1959"/>
              <a:gd name="T48" fmla="*/ 1207 w 3759"/>
              <a:gd name="T49" fmla="*/ 351 h 1959"/>
              <a:gd name="T50" fmla="*/ 1217 w 3759"/>
              <a:gd name="T51" fmla="*/ 265 h 1959"/>
              <a:gd name="T52" fmla="*/ 1109 w 3759"/>
              <a:gd name="T53" fmla="*/ 134 h 1959"/>
              <a:gd name="T54" fmla="*/ 1272 w 3759"/>
              <a:gd name="T55" fmla="*/ 5 h 1959"/>
              <a:gd name="T56" fmla="*/ 1416 w 3759"/>
              <a:gd name="T57" fmla="*/ 80 h 1959"/>
              <a:gd name="T58" fmla="*/ 1440 w 3759"/>
              <a:gd name="T59" fmla="*/ 187 h 1959"/>
              <a:gd name="T60" fmla="*/ 1462 w 3759"/>
              <a:gd name="T61" fmla="*/ 176 h 1959"/>
              <a:gd name="T62" fmla="*/ 884 w 3759"/>
              <a:gd name="T63" fmla="*/ 179 h 1959"/>
              <a:gd name="T64" fmla="*/ 805 w 3759"/>
              <a:gd name="T65" fmla="*/ 155 h 1959"/>
              <a:gd name="T66" fmla="*/ 632 w 3759"/>
              <a:gd name="T67" fmla="*/ 175 h 1959"/>
              <a:gd name="T68" fmla="*/ 708 w 3759"/>
              <a:gd name="T69" fmla="*/ 363 h 1959"/>
              <a:gd name="T70" fmla="*/ 1142 w 3759"/>
              <a:gd name="T71" fmla="*/ 397 h 1959"/>
              <a:gd name="T72" fmla="*/ 850 w 3759"/>
              <a:gd name="T73" fmla="*/ 299 h 1959"/>
              <a:gd name="T74" fmla="*/ 978 w 3759"/>
              <a:gd name="T75" fmla="*/ 1060 h 1959"/>
              <a:gd name="T76" fmla="*/ 1209 w 3759"/>
              <a:gd name="T77" fmla="*/ 706 h 1959"/>
              <a:gd name="T78" fmla="*/ 785 w 3759"/>
              <a:gd name="T79" fmla="*/ 305 h 1959"/>
              <a:gd name="T80" fmla="*/ 1040 w 3759"/>
              <a:gd name="T81" fmla="*/ 497 h 1959"/>
              <a:gd name="T82" fmla="*/ 1111 w 3759"/>
              <a:gd name="T83" fmla="*/ 751 h 1959"/>
              <a:gd name="T84" fmla="*/ 990 w 3759"/>
              <a:gd name="T85" fmla="*/ 817 h 1959"/>
              <a:gd name="T86" fmla="*/ 935 w 3759"/>
              <a:gd name="T87" fmla="*/ 969 h 1959"/>
              <a:gd name="T88" fmla="*/ 966 w 3759"/>
              <a:gd name="T89" fmla="*/ 1152 h 1959"/>
              <a:gd name="T90" fmla="*/ 1209 w 3759"/>
              <a:gd name="T91" fmla="*/ 1635 h 1959"/>
              <a:gd name="T92" fmla="*/ 969 w 3759"/>
              <a:gd name="T93" fmla="*/ 1822 h 1959"/>
              <a:gd name="T94" fmla="*/ 897 w 3759"/>
              <a:gd name="T95" fmla="*/ 1145 h 1959"/>
              <a:gd name="T96" fmla="*/ 477 w 3759"/>
              <a:gd name="T97" fmla="*/ 737 h 1959"/>
              <a:gd name="T98" fmla="*/ 123 w 3759"/>
              <a:gd name="T99" fmla="*/ 535 h 1959"/>
              <a:gd name="T100" fmla="*/ 995 w 3759"/>
              <a:gd name="T101" fmla="*/ 842 h 1959"/>
              <a:gd name="T102" fmla="*/ 447 w 3759"/>
              <a:gd name="T103" fmla="*/ 665 h 1959"/>
              <a:gd name="T104" fmla="*/ 2925 w 3759"/>
              <a:gd name="T105" fmla="*/ 1230 h 1959"/>
              <a:gd name="T106" fmla="*/ 2982 w 3759"/>
              <a:gd name="T107" fmla="*/ 1110 h 1959"/>
              <a:gd name="T108" fmla="*/ 3115 w 3759"/>
              <a:gd name="T109" fmla="*/ 801 h 1959"/>
              <a:gd name="T110" fmla="*/ 3162 w 3759"/>
              <a:gd name="T111" fmla="*/ 1242 h 1959"/>
              <a:gd name="T112" fmla="*/ 3062 w 3759"/>
              <a:gd name="T113" fmla="*/ 1053 h 1959"/>
              <a:gd name="T114" fmla="*/ 3229 w 3759"/>
              <a:gd name="T115" fmla="*/ 773 h 1959"/>
              <a:gd name="T116" fmla="*/ 3386 w 3759"/>
              <a:gd name="T117" fmla="*/ 1338 h 1959"/>
              <a:gd name="T118" fmla="*/ 3131 w 3759"/>
              <a:gd name="T119" fmla="*/ 1469 h 1959"/>
              <a:gd name="T120" fmla="*/ 3304 w 3759"/>
              <a:gd name="T121" fmla="*/ 1417 h 1959"/>
              <a:gd name="T122" fmla="*/ 3449 w 3759"/>
              <a:gd name="T123" fmla="*/ 1681 h 1959"/>
              <a:gd name="T124" fmla="*/ 3109 w 3759"/>
              <a:gd name="T125" fmla="*/ 1652 h 1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59" h="1959">
                <a:moveTo>
                  <a:pt x="3757" y="1689"/>
                </a:moveTo>
                <a:cubicBezTo>
                  <a:pt x="3756" y="1689"/>
                  <a:pt x="3754" y="1689"/>
                  <a:pt x="3752" y="1689"/>
                </a:cubicBezTo>
                <a:cubicBezTo>
                  <a:pt x="3752" y="1691"/>
                  <a:pt x="3752" y="1693"/>
                  <a:pt x="3751" y="1694"/>
                </a:cubicBezTo>
                <a:cubicBezTo>
                  <a:pt x="3747" y="1694"/>
                  <a:pt x="3745" y="1695"/>
                  <a:pt x="3742" y="1697"/>
                </a:cubicBezTo>
                <a:cubicBezTo>
                  <a:pt x="3743" y="1699"/>
                  <a:pt x="3743" y="1701"/>
                  <a:pt x="3744" y="1704"/>
                </a:cubicBezTo>
                <a:cubicBezTo>
                  <a:pt x="3739" y="1707"/>
                  <a:pt x="3730" y="1726"/>
                  <a:pt x="3724" y="1725"/>
                </a:cubicBezTo>
                <a:cubicBezTo>
                  <a:pt x="3713" y="1721"/>
                  <a:pt x="3726" y="1714"/>
                  <a:pt x="3724" y="1708"/>
                </a:cubicBezTo>
                <a:cubicBezTo>
                  <a:pt x="3721" y="1704"/>
                  <a:pt x="3709" y="1701"/>
                  <a:pt x="3708" y="1696"/>
                </a:cubicBezTo>
                <a:cubicBezTo>
                  <a:pt x="3711" y="1695"/>
                  <a:pt x="3714" y="1693"/>
                  <a:pt x="3717" y="1691"/>
                </a:cubicBezTo>
                <a:cubicBezTo>
                  <a:pt x="3717" y="1689"/>
                  <a:pt x="3717" y="1685"/>
                  <a:pt x="3718" y="1683"/>
                </a:cubicBezTo>
                <a:cubicBezTo>
                  <a:pt x="3718" y="1681"/>
                  <a:pt x="3720" y="1681"/>
                  <a:pt x="3720" y="1678"/>
                </a:cubicBezTo>
                <a:cubicBezTo>
                  <a:pt x="3719" y="1677"/>
                  <a:pt x="3718" y="1675"/>
                  <a:pt x="3717" y="1674"/>
                </a:cubicBezTo>
                <a:cubicBezTo>
                  <a:pt x="3718" y="1672"/>
                  <a:pt x="3718" y="1671"/>
                  <a:pt x="3718" y="1670"/>
                </a:cubicBezTo>
                <a:cubicBezTo>
                  <a:pt x="3716" y="1667"/>
                  <a:pt x="3714" y="1664"/>
                  <a:pt x="3713" y="1662"/>
                </a:cubicBezTo>
                <a:cubicBezTo>
                  <a:pt x="3712" y="1660"/>
                  <a:pt x="3712" y="1658"/>
                  <a:pt x="3711" y="1657"/>
                </a:cubicBezTo>
                <a:cubicBezTo>
                  <a:pt x="3710" y="1656"/>
                  <a:pt x="3709" y="1656"/>
                  <a:pt x="3708" y="1655"/>
                </a:cubicBezTo>
                <a:cubicBezTo>
                  <a:pt x="3709" y="1657"/>
                  <a:pt x="3710" y="1658"/>
                  <a:pt x="3711" y="1660"/>
                </a:cubicBezTo>
                <a:cubicBezTo>
                  <a:pt x="3710" y="1660"/>
                  <a:pt x="3710" y="1660"/>
                  <a:pt x="3710" y="1660"/>
                </a:cubicBezTo>
                <a:cubicBezTo>
                  <a:pt x="3708" y="1655"/>
                  <a:pt x="3703" y="1652"/>
                  <a:pt x="3701" y="1648"/>
                </a:cubicBezTo>
                <a:cubicBezTo>
                  <a:pt x="3700" y="1646"/>
                  <a:pt x="3700" y="1644"/>
                  <a:pt x="3700" y="1643"/>
                </a:cubicBezTo>
                <a:cubicBezTo>
                  <a:pt x="3699" y="1640"/>
                  <a:pt x="3696" y="1639"/>
                  <a:pt x="3695" y="1637"/>
                </a:cubicBezTo>
                <a:cubicBezTo>
                  <a:pt x="3695" y="1637"/>
                  <a:pt x="3695" y="1637"/>
                  <a:pt x="3696" y="1637"/>
                </a:cubicBezTo>
                <a:cubicBezTo>
                  <a:pt x="3696" y="1636"/>
                  <a:pt x="3698" y="1637"/>
                  <a:pt x="3699" y="1636"/>
                </a:cubicBezTo>
                <a:cubicBezTo>
                  <a:pt x="3700" y="1640"/>
                  <a:pt x="3700" y="1641"/>
                  <a:pt x="3702" y="1643"/>
                </a:cubicBezTo>
                <a:cubicBezTo>
                  <a:pt x="3704" y="1642"/>
                  <a:pt x="3708" y="1644"/>
                  <a:pt x="3710" y="1645"/>
                </a:cubicBezTo>
                <a:cubicBezTo>
                  <a:pt x="3710" y="1646"/>
                  <a:pt x="3711" y="1647"/>
                  <a:pt x="3711" y="1647"/>
                </a:cubicBezTo>
                <a:cubicBezTo>
                  <a:pt x="3712" y="1646"/>
                  <a:pt x="3712" y="1647"/>
                  <a:pt x="3713" y="1646"/>
                </a:cubicBezTo>
                <a:cubicBezTo>
                  <a:pt x="3713" y="1646"/>
                  <a:pt x="3713" y="1646"/>
                  <a:pt x="3713" y="1646"/>
                </a:cubicBezTo>
                <a:cubicBezTo>
                  <a:pt x="3713" y="1649"/>
                  <a:pt x="3715" y="1650"/>
                  <a:pt x="3716" y="1652"/>
                </a:cubicBezTo>
                <a:cubicBezTo>
                  <a:pt x="3715" y="1652"/>
                  <a:pt x="3715" y="1653"/>
                  <a:pt x="3716" y="1654"/>
                </a:cubicBezTo>
                <a:cubicBezTo>
                  <a:pt x="3715" y="1654"/>
                  <a:pt x="3715" y="1654"/>
                  <a:pt x="3714" y="1653"/>
                </a:cubicBezTo>
                <a:cubicBezTo>
                  <a:pt x="3714" y="1654"/>
                  <a:pt x="3714" y="1654"/>
                  <a:pt x="3714" y="1654"/>
                </a:cubicBezTo>
                <a:cubicBezTo>
                  <a:pt x="3717" y="1655"/>
                  <a:pt x="3718" y="1658"/>
                  <a:pt x="3719" y="1660"/>
                </a:cubicBezTo>
                <a:cubicBezTo>
                  <a:pt x="3718" y="1660"/>
                  <a:pt x="3718" y="1660"/>
                  <a:pt x="3718" y="1660"/>
                </a:cubicBezTo>
                <a:cubicBezTo>
                  <a:pt x="3718" y="1662"/>
                  <a:pt x="3719" y="1663"/>
                  <a:pt x="3720" y="1664"/>
                </a:cubicBezTo>
                <a:cubicBezTo>
                  <a:pt x="3719" y="1664"/>
                  <a:pt x="3718" y="1664"/>
                  <a:pt x="3717" y="1664"/>
                </a:cubicBezTo>
                <a:cubicBezTo>
                  <a:pt x="3717" y="1664"/>
                  <a:pt x="3717" y="1665"/>
                  <a:pt x="3717" y="1665"/>
                </a:cubicBezTo>
                <a:cubicBezTo>
                  <a:pt x="3718" y="1665"/>
                  <a:pt x="3719" y="1666"/>
                  <a:pt x="3720" y="1666"/>
                </a:cubicBezTo>
                <a:cubicBezTo>
                  <a:pt x="3720" y="1667"/>
                  <a:pt x="3720" y="1667"/>
                  <a:pt x="3720" y="1668"/>
                </a:cubicBezTo>
                <a:cubicBezTo>
                  <a:pt x="3721" y="1667"/>
                  <a:pt x="3723" y="1668"/>
                  <a:pt x="3724" y="1668"/>
                </a:cubicBezTo>
                <a:cubicBezTo>
                  <a:pt x="3723" y="1669"/>
                  <a:pt x="3723" y="1669"/>
                  <a:pt x="3723" y="1670"/>
                </a:cubicBezTo>
                <a:cubicBezTo>
                  <a:pt x="3725" y="1671"/>
                  <a:pt x="3726" y="1671"/>
                  <a:pt x="3728" y="1672"/>
                </a:cubicBezTo>
                <a:cubicBezTo>
                  <a:pt x="3727" y="1669"/>
                  <a:pt x="3726" y="1668"/>
                  <a:pt x="3727" y="1666"/>
                </a:cubicBezTo>
                <a:cubicBezTo>
                  <a:pt x="3727" y="1666"/>
                  <a:pt x="3727" y="1666"/>
                  <a:pt x="3728" y="1666"/>
                </a:cubicBezTo>
                <a:cubicBezTo>
                  <a:pt x="3732" y="1668"/>
                  <a:pt x="3731" y="1673"/>
                  <a:pt x="3733" y="1677"/>
                </a:cubicBezTo>
                <a:cubicBezTo>
                  <a:pt x="3737" y="1678"/>
                  <a:pt x="3742" y="1683"/>
                  <a:pt x="3747" y="1682"/>
                </a:cubicBezTo>
                <a:cubicBezTo>
                  <a:pt x="3751" y="1681"/>
                  <a:pt x="3752" y="1677"/>
                  <a:pt x="3758" y="1677"/>
                </a:cubicBezTo>
                <a:cubicBezTo>
                  <a:pt x="3758" y="1677"/>
                  <a:pt x="3758" y="1678"/>
                  <a:pt x="3759" y="1678"/>
                </a:cubicBezTo>
                <a:cubicBezTo>
                  <a:pt x="3759" y="1682"/>
                  <a:pt x="3758" y="1685"/>
                  <a:pt x="3757" y="1689"/>
                </a:cubicBezTo>
                <a:close/>
                <a:moveTo>
                  <a:pt x="3702" y="1724"/>
                </a:moveTo>
                <a:cubicBezTo>
                  <a:pt x="3703" y="1722"/>
                  <a:pt x="3705" y="1721"/>
                  <a:pt x="3706" y="1720"/>
                </a:cubicBezTo>
                <a:cubicBezTo>
                  <a:pt x="3708" y="1720"/>
                  <a:pt x="3709" y="1720"/>
                  <a:pt x="3710" y="1720"/>
                </a:cubicBezTo>
                <a:cubicBezTo>
                  <a:pt x="3711" y="1721"/>
                  <a:pt x="3711" y="1723"/>
                  <a:pt x="3712" y="1724"/>
                </a:cubicBezTo>
                <a:cubicBezTo>
                  <a:pt x="3711" y="1724"/>
                  <a:pt x="3711" y="1725"/>
                  <a:pt x="3711" y="1726"/>
                </a:cubicBezTo>
                <a:cubicBezTo>
                  <a:pt x="3711" y="1727"/>
                  <a:pt x="3712" y="1728"/>
                  <a:pt x="3712" y="1730"/>
                </a:cubicBezTo>
                <a:cubicBezTo>
                  <a:pt x="3708" y="1734"/>
                  <a:pt x="3706" y="1739"/>
                  <a:pt x="3702" y="1743"/>
                </a:cubicBezTo>
                <a:cubicBezTo>
                  <a:pt x="3699" y="1745"/>
                  <a:pt x="3694" y="1746"/>
                  <a:pt x="3693" y="1750"/>
                </a:cubicBezTo>
                <a:cubicBezTo>
                  <a:pt x="3695" y="1751"/>
                  <a:pt x="3697" y="1752"/>
                  <a:pt x="3699" y="1753"/>
                </a:cubicBezTo>
                <a:cubicBezTo>
                  <a:pt x="3699" y="1753"/>
                  <a:pt x="3699" y="1754"/>
                  <a:pt x="3699" y="1754"/>
                </a:cubicBezTo>
                <a:cubicBezTo>
                  <a:pt x="3698" y="1754"/>
                  <a:pt x="3697" y="1754"/>
                  <a:pt x="3696" y="1755"/>
                </a:cubicBezTo>
                <a:cubicBezTo>
                  <a:pt x="3695" y="1754"/>
                  <a:pt x="3694" y="1754"/>
                  <a:pt x="3693" y="1753"/>
                </a:cubicBezTo>
                <a:cubicBezTo>
                  <a:pt x="3689" y="1754"/>
                  <a:pt x="3685" y="1757"/>
                  <a:pt x="3682" y="1760"/>
                </a:cubicBezTo>
                <a:cubicBezTo>
                  <a:pt x="3680" y="1759"/>
                  <a:pt x="3679" y="1759"/>
                  <a:pt x="3678" y="1759"/>
                </a:cubicBezTo>
                <a:cubicBezTo>
                  <a:pt x="3679" y="1760"/>
                  <a:pt x="3680" y="1762"/>
                  <a:pt x="3681" y="1763"/>
                </a:cubicBezTo>
                <a:cubicBezTo>
                  <a:pt x="3680" y="1764"/>
                  <a:pt x="3680" y="1766"/>
                  <a:pt x="3680" y="1768"/>
                </a:cubicBezTo>
                <a:cubicBezTo>
                  <a:pt x="3678" y="1767"/>
                  <a:pt x="3676" y="1767"/>
                  <a:pt x="3674" y="1767"/>
                </a:cubicBezTo>
                <a:cubicBezTo>
                  <a:pt x="3674" y="1767"/>
                  <a:pt x="3674" y="1768"/>
                  <a:pt x="3674" y="1768"/>
                </a:cubicBezTo>
                <a:cubicBezTo>
                  <a:pt x="3676" y="1768"/>
                  <a:pt x="3677" y="1769"/>
                  <a:pt x="3678" y="1770"/>
                </a:cubicBezTo>
                <a:cubicBezTo>
                  <a:pt x="3677" y="1774"/>
                  <a:pt x="3675" y="1778"/>
                  <a:pt x="3674" y="1781"/>
                </a:cubicBezTo>
                <a:cubicBezTo>
                  <a:pt x="3672" y="1784"/>
                  <a:pt x="3663" y="1790"/>
                  <a:pt x="3660" y="1792"/>
                </a:cubicBezTo>
                <a:cubicBezTo>
                  <a:pt x="3653" y="1792"/>
                  <a:pt x="3648" y="1789"/>
                  <a:pt x="3641" y="1787"/>
                </a:cubicBezTo>
                <a:cubicBezTo>
                  <a:pt x="3641" y="1786"/>
                  <a:pt x="3641" y="1785"/>
                  <a:pt x="3640" y="1785"/>
                </a:cubicBezTo>
                <a:cubicBezTo>
                  <a:pt x="3639" y="1784"/>
                  <a:pt x="3638" y="1784"/>
                  <a:pt x="3638" y="1785"/>
                </a:cubicBezTo>
                <a:cubicBezTo>
                  <a:pt x="3635" y="1787"/>
                  <a:pt x="3631" y="1788"/>
                  <a:pt x="3629" y="1784"/>
                </a:cubicBezTo>
                <a:cubicBezTo>
                  <a:pt x="3629" y="1784"/>
                  <a:pt x="3629" y="1784"/>
                  <a:pt x="3629" y="1784"/>
                </a:cubicBezTo>
                <a:cubicBezTo>
                  <a:pt x="3630" y="1783"/>
                  <a:pt x="3630" y="1783"/>
                  <a:pt x="3631" y="1783"/>
                </a:cubicBezTo>
                <a:cubicBezTo>
                  <a:pt x="3630" y="1783"/>
                  <a:pt x="3630" y="1782"/>
                  <a:pt x="3630" y="1782"/>
                </a:cubicBezTo>
                <a:cubicBezTo>
                  <a:pt x="3631" y="1781"/>
                  <a:pt x="3632" y="1781"/>
                  <a:pt x="3633" y="1781"/>
                </a:cubicBezTo>
                <a:cubicBezTo>
                  <a:pt x="3633" y="1781"/>
                  <a:pt x="3633" y="1781"/>
                  <a:pt x="3633" y="1780"/>
                </a:cubicBezTo>
                <a:cubicBezTo>
                  <a:pt x="3632" y="1780"/>
                  <a:pt x="3632" y="1779"/>
                  <a:pt x="3631" y="1778"/>
                </a:cubicBezTo>
                <a:cubicBezTo>
                  <a:pt x="3631" y="1778"/>
                  <a:pt x="3631" y="1778"/>
                  <a:pt x="3631" y="1778"/>
                </a:cubicBezTo>
                <a:cubicBezTo>
                  <a:pt x="3632" y="1779"/>
                  <a:pt x="3633" y="1779"/>
                  <a:pt x="3635" y="1780"/>
                </a:cubicBezTo>
                <a:cubicBezTo>
                  <a:pt x="3634" y="1778"/>
                  <a:pt x="3633" y="1777"/>
                  <a:pt x="3632" y="1776"/>
                </a:cubicBezTo>
                <a:cubicBezTo>
                  <a:pt x="3633" y="1776"/>
                  <a:pt x="3633" y="1775"/>
                  <a:pt x="3633" y="1775"/>
                </a:cubicBezTo>
                <a:cubicBezTo>
                  <a:pt x="3635" y="1776"/>
                  <a:pt x="3637" y="1776"/>
                  <a:pt x="3638" y="1776"/>
                </a:cubicBezTo>
                <a:cubicBezTo>
                  <a:pt x="3637" y="1775"/>
                  <a:pt x="3635" y="1773"/>
                  <a:pt x="3636" y="1771"/>
                </a:cubicBezTo>
                <a:cubicBezTo>
                  <a:pt x="3636" y="1771"/>
                  <a:pt x="3636" y="1771"/>
                  <a:pt x="3637" y="1771"/>
                </a:cubicBezTo>
                <a:cubicBezTo>
                  <a:pt x="3639" y="1768"/>
                  <a:pt x="3642" y="1766"/>
                  <a:pt x="3645" y="1764"/>
                </a:cubicBezTo>
                <a:cubicBezTo>
                  <a:pt x="3645" y="1763"/>
                  <a:pt x="3645" y="1762"/>
                  <a:pt x="3645" y="1762"/>
                </a:cubicBezTo>
                <a:cubicBezTo>
                  <a:pt x="3648" y="1759"/>
                  <a:pt x="3653" y="1758"/>
                  <a:pt x="3657" y="1756"/>
                </a:cubicBezTo>
                <a:cubicBezTo>
                  <a:pt x="3660" y="1754"/>
                  <a:pt x="3664" y="1752"/>
                  <a:pt x="3666" y="1749"/>
                </a:cubicBezTo>
                <a:cubicBezTo>
                  <a:pt x="3667" y="1748"/>
                  <a:pt x="3667" y="1747"/>
                  <a:pt x="3668" y="1746"/>
                </a:cubicBezTo>
                <a:cubicBezTo>
                  <a:pt x="3670" y="1745"/>
                  <a:pt x="3672" y="1745"/>
                  <a:pt x="3674" y="1744"/>
                </a:cubicBezTo>
                <a:cubicBezTo>
                  <a:pt x="3675" y="1743"/>
                  <a:pt x="3681" y="1737"/>
                  <a:pt x="3682" y="1736"/>
                </a:cubicBezTo>
                <a:cubicBezTo>
                  <a:pt x="3682" y="1735"/>
                  <a:pt x="3682" y="1731"/>
                  <a:pt x="3682" y="1730"/>
                </a:cubicBezTo>
                <a:cubicBezTo>
                  <a:pt x="3684" y="1730"/>
                  <a:pt x="3688" y="1727"/>
                  <a:pt x="3689" y="1726"/>
                </a:cubicBezTo>
                <a:cubicBezTo>
                  <a:pt x="3690" y="1724"/>
                  <a:pt x="3690" y="1721"/>
                  <a:pt x="3690" y="1718"/>
                </a:cubicBezTo>
                <a:cubicBezTo>
                  <a:pt x="3691" y="1716"/>
                  <a:pt x="3692" y="1715"/>
                  <a:pt x="3693" y="1714"/>
                </a:cubicBezTo>
                <a:cubicBezTo>
                  <a:pt x="3699" y="1715"/>
                  <a:pt x="3698" y="1720"/>
                  <a:pt x="3702" y="1724"/>
                </a:cubicBezTo>
                <a:close/>
                <a:moveTo>
                  <a:pt x="1850" y="511"/>
                </a:moveTo>
                <a:cubicBezTo>
                  <a:pt x="1850" y="512"/>
                  <a:pt x="1850" y="511"/>
                  <a:pt x="1850" y="512"/>
                </a:cubicBezTo>
                <a:cubicBezTo>
                  <a:pt x="1849" y="513"/>
                  <a:pt x="1847" y="515"/>
                  <a:pt x="1845" y="516"/>
                </a:cubicBezTo>
                <a:cubicBezTo>
                  <a:pt x="1844" y="515"/>
                  <a:pt x="1844" y="514"/>
                  <a:pt x="1843" y="512"/>
                </a:cubicBezTo>
                <a:cubicBezTo>
                  <a:pt x="1842" y="513"/>
                  <a:pt x="1839" y="513"/>
                  <a:pt x="1838" y="512"/>
                </a:cubicBezTo>
                <a:cubicBezTo>
                  <a:pt x="1834" y="505"/>
                  <a:pt x="1838" y="506"/>
                  <a:pt x="1841" y="502"/>
                </a:cubicBezTo>
                <a:cubicBezTo>
                  <a:pt x="1841" y="502"/>
                  <a:pt x="1841" y="502"/>
                  <a:pt x="1841" y="502"/>
                </a:cubicBezTo>
                <a:cubicBezTo>
                  <a:pt x="1842" y="505"/>
                  <a:pt x="1843" y="505"/>
                  <a:pt x="1845" y="506"/>
                </a:cubicBezTo>
                <a:cubicBezTo>
                  <a:pt x="1846" y="505"/>
                  <a:pt x="1846" y="501"/>
                  <a:pt x="1847" y="500"/>
                </a:cubicBezTo>
                <a:cubicBezTo>
                  <a:pt x="1848" y="500"/>
                  <a:pt x="1849" y="500"/>
                  <a:pt x="1850" y="501"/>
                </a:cubicBezTo>
                <a:cubicBezTo>
                  <a:pt x="1851" y="505"/>
                  <a:pt x="1850" y="507"/>
                  <a:pt x="1847" y="509"/>
                </a:cubicBezTo>
                <a:cubicBezTo>
                  <a:pt x="1848" y="509"/>
                  <a:pt x="1848" y="510"/>
                  <a:pt x="1848" y="510"/>
                </a:cubicBezTo>
                <a:cubicBezTo>
                  <a:pt x="1849" y="510"/>
                  <a:pt x="1849" y="511"/>
                  <a:pt x="1850" y="511"/>
                </a:cubicBezTo>
                <a:close/>
                <a:moveTo>
                  <a:pt x="1827" y="485"/>
                </a:moveTo>
                <a:cubicBezTo>
                  <a:pt x="1821" y="485"/>
                  <a:pt x="1816" y="484"/>
                  <a:pt x="1812" y="485"/>
                </a:cubicBezTo>
                <a:cubicBezTo>
                  <a:pt x="1811" y="488"/>
                  <a:pt x="1809" y="489"/>
                  <a:pt x="1808" y="491"/>
                </a:cubicBezTo>
                <a:cubicBezTo>
                  <a:pt x="1807" y="490"/>
                  <a:pt x="1806" y="489"/>
                  <a:pt x="1805" y="488"/>
                </a:cubicBezTo>
                <a:cubicBezTo>
                  <a:pt x="1805" y="486"/>
                  <a:pt x="1806" y="484"/>
                  <a:pt x="1808" y="483"/>
                </a:cubicBezTo>
                <a:cubicBezTo>
                  <a:pt x="1811" y="483"/>
                  <a:pt x="1814" y="482"/>
                  <a:pt x="1817" y="482"/>
                </a:cubicBezTo>
                <a:cubicBezTo>
                  <a:pt x="1819" y="481"/>
                  <a:pt x="1820" y="477"/>
                  <a:pt x="1822" y="476"/>
                </a:cubicBezTo>
                <a:cubicBezTo>
                  <a:pt x="1824" y="475"/>
                  <a:pt x="1826" y="475"/>
                  <a:pt x="1828" y="474"/>
                </a:cubicBezTo>
                <a:cubicBezTo>
                  <a:pt x="1829" y="474"/>
                  <a:pt x="1829" y="473"/>
                  <a:pt x="1829" y="473"/>
                </a:cubicBezTo>
                <a:cubicBezTo>
                  <a:pt x="1829" y="473"/>
                  <a:pt x="1830" y="473"/>
                  <a:pt x="1830" y="473"/>
                </a:cubicBezTo>
                <a:cubicBezTo>
                  <a:pt x="1828" y="476"/>
                  <a:pt x="1829" y="477"/>
                  <a:pt x="1829" y="481"/>
                </a:cubicBezTo>
                <a:cubicBezTo>
                  <a:pt x="1828" y="482"/>
                  <a:pt x="1828" y="483"/>
                  <a:pt x="1827" y="485"/>
                </a:cubicBezTo>
                <a:close/>
                <a:moveTo>
                  <a:pt x="3638" y="356"/>
                </a:moveTo>
                <a:cubicBezTo>
                  <a:pt x="3637" y="357"/>
                  <a:pt x="3636" y="358"/>
                  <a:pt x="3635" y="359"/>
                </a:cubicBezTo>
                <a:cubicBezTo>
                  <a:pt x="3632" y="361"/>
                  <a:pt x="3624" y="360"/>
                  <a:pt x="3620" y="359"/>
                </a:cubicBezTo>
                <a:cubicBezTo>
                  <a:pt x="3620" y="357"/>
                  <a:pt x="3620" y="356"/>
                  <a:pt x="3619" y="355"/>
                </a:cubicBezTo>
                <a:cubicBezTo>
                  <a:pt x="3618" y="355"/>
                  <a:pt x="3617" y="355"/>
                  <a:pt x="3616" y="355"/>
                </a:cubicBezTo>
                <a:cubicBezTo>
                  <a:pt x="3617" y="355"/>
                  <a:pt x="3617" y="355"/>
                  <a:pt x="3617" y="354"/>
                </a:cubicBezTo>
                <a:cubicBezTo>
                  <a:pt x="3615" y="356"/>
                  <a:pt x="3613" y="356"/>
                  <a:pt x="3609" y="357"/>
                </a:cubicBezTo>
                <a:cubicBezTo>
                  <a:pt x="3608" y="355"/>
                  <a:pt x="3607" y="355"/>
                  <a:pt x="3605" y="354"/>
                </a:cubicBezTo>
                <a:cubicBezTo>
                  <a:pt x="3606" y="356"/>
                  <a:pt x="3607" y="357"/>
                  <a:pt x="3607" y="359"/>
                </a:cubicBezTo>
                <a:cubicBezTo>
                  <a:pt x="3606" y="359"/>
                  <a:pt x="3605" y="360"/>
                  <a:pt x="3605" y="361"/>
                </a:cubicBezTo>
                <a:cubicBezTo>
                  <a:pt x="3607" y="361"/>
                  <a:pt x="3609" y="362"/>
                  <a:pt x="3610" y="363"/>
                </a:cubicBezTo>
                <a:cubicBezTo>
                  <a:pt x="3611" y="362"/>
                  <a:pt x="3612" y="361"/>
                  <a:pt x="3613" y="360"/>
                </a:cubicBezTo>
                <a:cubicBezTo>
                  <a:pt x="3614" y="360"/>
                  <a:pt x="3616" y="361"/>
                  <a:pt x="3617" y="361"/>
                </a:cubicBezTo>
                <a:cubicBezTo>
                  <a:pt x="3618" y="366"/>
                  <a:pt x="3618" y="366"/>
                  <a:pt x="3622" y="368"/>
                </a:cubicBezTo>
                <a:cubicBezTo>
                  <a:pt x="3623" y="368"/>
                  <a:pt x="3625" y="367"/>
                  <a:pt x="3627" y="367"/>
                </a:cubicBezTo>
                <a:cubicBezTo>
                  <a:pt x="3626" y="367"/>
                  <a:pt x="3626" y="368"/>
                  <a:pt x="3625" y="369"/>
                </a:cubicBezTo>
                <a:cubicBezTo>
                  <a:pt x="3626" y="368"/>
                  <a:pt x="3627" y="368"/>
                  <a:pt x="3628" y="367"/>
                </a:cubicBezTo>
                <a:cubicBezTo>
                  <a:pt x="3629" y="371"/>
                  <a:pt x="3631" y="372"/>
                  <a:pt x="3631" y="376"/>
                </a:cubicBezTo>
                <a:cubicBezTo>
                  <a:pt x="3630" y="377"/>
                  <a:pt x="3629" y="378"/>
                  <a:pt x="3628" y="379"/>
                </a:cubicBezTo>
                <a:cubicBezTo>
                  <a:pt x="3633" y="379"/>
                  <a:pt x="3633" y="383"/>
                  <a:pt x="3637" y="385"/>
                </a:cubicBezTo>
                <a:cubicBezTo>
                  <a:pt x="3637" y="387"/>
                  <a:pt x="3637" y="389"/>
                  <a:pt x="3637" y="391"/>
                </a:cubicBezTo>
                <a:cubicBezTo>
                  <a:pt x="3638" y="390"/>
                  <a:pt x="3639" y="390"/>
                  <a:pt x="3641" y="390"/>
                </a:cubicBezTo>
                <a:cubicBezTo>
                  <a:pt x="3640" y="401"/>
                  <a:pt x="3633" y="398"/>
                  <a:pt x="3625" y="396"/>
                </a:cubicBezTo>
                <a:cubicBezTo>
                  <a:pt x="3622" y="396"/>
                  <a:pt x="3619" y="396"/>
                  <a:pt x="3617" y="394"/>
                </a:cubicBezTo>
                <a:cubicBezTo>
                  <a:pt x="3617" y="394"/>
                  <a:pt x="3618" y="393"/>
                  <a:pt x="3618" y="392"/>
                </a:cubicBezTo>
                <a:cubicBezTo>
                  <a:pt x="3616" y="392"/>
                  <a:pt x="3615" y="392"/>
                  <a:pt x="3614" y="393"/>
                </a:cubicBezTo>
                <a:cubicBezTo>
                  <a:pt x="3613" y="394"/>
                  <a:pt x="3612" y="396"/>
                  <a:pt x="3611" y="397"/>
                </a:cubicBezTo>
                <a:cubicBezTo>
                  <a:pt x="3606" y="400"/>
                  <a:pt x="3601" y="402"/>
                  <a:pt x="3596" y="404"/>
                </a:cubicBezTo>
                <a:cubicBezTo>
                  <a:pt x="3594" y="405"/>
                  <a:pt x="3592" y="405"/>
                  <a:pt x="3589" y="405"/>
                </a:cubicBezTo>
                <a:cubicBezTo>
                  <a:pt x="3587" y="406"/>
                  <a:pt x="3586" y="409"/>
                  <a:pt x="3583" y="410"/>
                </a:cubicBezTo>
                <a:cubicBezTo>
                  <a:pt x="3580" y="411"/>
                  <a:pt x="3578" y="410"/>
                  <a:pt x="3577" y="411"/>
                </a:cubicBezTo>
                <a:cubicBezTo>
                  <a:pt x="3575" y="412"/>
                  <a:pt x="3575" y="415"/>
                  <a:pt x="3572" y="415"/>
                </a:cubicBezTo>
                <a:cubicBezTo>
                  <a:pt x="3571" y="415"/>
                  <a:pt x="3569" y="415"/>
                  <a:pt x="3568" y="416"/>
                </a:cubicBezTo>
                <a:cubicBezTo>
                  <a:pt x="3565" y="417"/>
                  <a:pt x="3564" y="421"/>
                  <a:pt x="3562" y="423"/>
                </a:cubicBezTo>
                <a:cubicBezTo>
                  <a:pt x="3560" y="424"/>
                  <a:pt x="3557" y="425"/>
                  <a:pt x="3554" y="426"/>
                </a:cubicBezTo>
                <a:cubicBezTo>
                  <a:pt x="3554" y="427"/>
                  <a:pt x="3553" y="428"/>
                  <a:pt x="3552" y="429"/>
                </a:cubicBezTo>
                <a:cubicBezTo>
                  <a:pt x="3550" y="431"/>
                  <a:pt x="3546" y="430"/>
                  <a:pt x="3545" y="432"/>
                </a:cubicBezTo>
                <a:cubicBezTo>
                  <a:pt x="3544" y="433"/>
                  <a:pt x="3544" y="435"/>
                  <a:pt x="3543" y="436"/>
                </a:cubicBezTo>
                <a:cubicBezTo>
                  <a:pt x="3543" y="437"/>
                  <a:pt x="3542" y="437"/>
                  <a:pt x="3542" y="438"/>
                </a:cubicBezTo>
                <a:cubicBezTo>
                  <a:pt x="3541" y="438"/>
                  <a:pt x="3540" y="438"/>
                  <a:pt x="3539" y="438"/>
                </a:cubicBezTo>
                <a:cubicBezTo>
                  <a:pt x="3536" y="436"/>
                  <a:pt x="3536" y="431"/>
                  <a:pt x="3532" y="429"/>
                </a:cubicBezTo>
                <a:cubicBezTo>
                  <a:pt x="3528" y="428"/>
                  <a:pt x="3513" y="430"/>
                  <a:pt x="3510" y="432"/>
                </a:cubicBezTo>
                <a:cubicBezTo>
                  <a:pt x="3506" y="435"/>
                  <a:pt x="3502" y="438"/>
                  <a:pt x="3498" y="441"/>
                </a:cubicBezTo>
                <a:cubicBezTo>
                  <a:pt x="3498" y="441"/>
                  <a:pt x="3498" y="440"/>
                  <a:pt x="3497" y="440"/>
                </a:cubicBezTo>
                <a:cubicBezTo>
                  <a:pt x="3498" y="437"/>
                  <a:pt x="3499" y="434"/>
                  <a:pt x="3500" y="431"/>
                </a:cubicBezTo>
                <a:cubicBezTo>
                  <a:pt x="3500" y="431"/>
                  <a:pt x="3500" y="431"/>
                  <a:pt x="3500" y="431"/>
                </a:cubicBezTo>
                <a:cubicBezTo>
                  <a:pt x="3498" y="431"/>
                  <a:pt x="3497" y="431"/>
                  <a:pt x="3495" y="431"/>
                </a:cubicBezTo>
                <a:cubicBezTo>
                  <a:pt x="3493" y="434"/>
                  <a:pt x="3490" y="435"/>
                  <a:pt x="3486" y="437"/>
                </a:cubicBezTo>
                <a:cubicBezTo>
                  <a:pt x="3486" y="438"/>
                  <a:pt x="3486" y="439"/>
                  <a:pt x="3486" y="440"/>
                </a:cubicBezTo>
                <a:cubicBezTo>
                  <a:pt x="3485" y="441"/>
                  <a:pt x="3484" y="441"/>
                  <a:pt x="3482" y="441"/>
                </a:cubicBezTo>
                <a:cubicBezTo>
                  <a:pt x="3481" y="439"/>
                  <a:pt x="3480" y="436"/>
                  <a:pt x="3478" y="435"/>
                </a:cubicBezTo>
                <a:cubicBezTo>
                  <a:pt x="3476" y="436"/>
                  <a:pt x="3475" y="438"/>
                  <a:pt x="3473" y="439"/>
                </a:cubicBezTo>
                <a:cubicBezTo>
                  <a:pt x="3473" y="439"/>
                  <a:pt x="3473" y="438"/>
                  <a:pt x="3474" y="438"/>
                </a:cubicBezTo>
                <a:cubicBezTo>
                  <a:pt x="3469" y="438"/>
                  <a:pt x="3468" y="442"/>
                  <a:pt x="3466" y="445"/>
                </a:cubicBezTo>
                <a:cubicBezTo>
                  <a:pt x="3467" y="447"/>
                  <a:pt x="3468" y="447"/>
                  <a:pt x="3468" y="448"/>
                </a:cubicBezTo>
                <a:cubicBezTo>
                  <a:pt x="3466" y="450"/>
                  <a:pt x="3465" y="451"/>
                  <a:pt x="3463" y="452"/>
                </a:cubicBezTo>
                <a:cubicBezTo>
                  <a:pt x="3464" y="453"/>
                  <a:pt x="3464" y="453"/>
                  <a:pt x="3465" y="454"/>
                </a:cubicBezTo>
                <a:cubicBezTo>
                  <a:pt x="3460" y="459"/>
                  <a:pt x="3453" y="461"/>
                  <a:pt x="3453" y="470"/>
                </a:cubicBezTo>
                <a:cubicBezTo>
                  <a:pt x="3457" y="473"/>
                  <a:pt x="3461" y="472"/>
                  <a:pt x="3467" y="473"/>
                </a:cubicBezTo>
                <a:cubicBezTo>
                  <a:pt x="3467" y="474"/>
                  <a:pt x="3467" y="474"/>
                  <a:pt x="3467" y="475"/>
                </a:cubicBezTo>
                <a:cubicBezTo>
                  <a:pt x="3465" y="478"/>
                  <a:pt x="3461" y="479"/>
                  <a:pt x="3461" y="484"/>
                </a:cubicBezTo>
                <a:cubicBezTo>
                  <a:pt x="3462" y="486"/>
                  <a:pt x="3462" y="488"/>
                  <a:pt x="3463" y="490"/>
                </a:cubicBezTo>
                <a:cubicBezTo>
                  <a:pt x="3464" y="490"/>
                  <a:pt x="3466" y="490"/>
                  <a:pt x="3467" y="490"/>
                </a:cubicBezTo>
                <a:cubicBezTo>
                  <a:pt x="3467" y="492"/>
                  <a:pt x="3469" y="495"/>
                  <a:pt x="3468" y="497"/>
                </a:cubicBezTo>
                <a:cubicBezTo>
                  <a:pt x="3467" y="499"/>
                  <a:pt x="3464" y="501"/>
                  <a:pt x="3463" y="500"/>
                </a:cubicBezTo>
                <a:cubicBezTo>
                  <a:pt x="3462" y="499"/>
                  <a:pt x="3461" y="499"/>
                  <a:pt x="3461" y="498"/>
                </a:cubicBezTo>
                <a:cubicBezTo>
                  <a:pt x="3461" y="496"/>
                  <a:pt x="3462" y="495"/>
                  <a:pt x="3463" y="494"/>
                </a:cubicBezTo>
                <a:cubicBezTo>
                  <a:pt x="3463" y="494"/>
                  <a:pt x="3462" y="493"/>
                  <a:pt x="3462" y="493"/>
                </a:cubicBezTo>
                <a:cubicBezTo>
                  <a:pt x="3462" y="493"/>
                  <a:pt x="3461" y="493"/>
                  <a:pt x="3460" y="494"/>
                </a:cubicBezTo>
                <a:cubicBezTo>
                  <a:pt x="3456" y="495"/>
                  <a:pt x="3448" y="507"/>
                  <a:pt x="3451" y="513"/>
                </a:cubicBezTo>
                <a:cubicBezTo>
                  <a:pt x="3452" y="515"/>
                  <a:pt x="3454" y="516"/>
                  <a:pt x="3455" y="517"/>
                </a:cubicBezTo>
                <a:cubicBezTo>
                  <a:pt x="3451" y="526"/>
                  <a:pt x="3448" y="520"/>
                  <a:pt x="3440" y="522"/>
                </a:cubicBezTo>
                <a:cubicBezTo>
                  <a:pt x="3436" y="523"/>
                  <a:pt x="3429" y="529"/>
                  <a:pt x="3430" y="535"/>
                </a:cubicBezTo>
                <a:cubicBezTo>
                  <a:pt x="3431" y="536"/>
                  <a:pt x="3432" y="537"/>
                  <a:pt x="3433" y="538"/>
                </a:cubicBezTo>
                <a:cubicBezTo>
                  <a:pt x="3433" y="538"/>
                  <a:pt x="3432" y="539"/>
                  <a:pt x="3432" y="540"/>
                </a:cubicBezTo>
                <a:cubicBezTo>
                  <a:pt x="3427" y="542"/>
                  <a:pt x="3422" y="544"/>
                  <a:pt x="3417" y="546"/>
                </a:cubicBezTo>
                <a:cubicBezTo>
                  <a:pt x="3417" y="549"/>
                  <a:pt x="3417" y="552"/>
                  <a:pt x="3417" y="555"/>
                </a:cubicBezTo>
                <a:cubicBezTo>
                  <a:pt x="3415" y="559"/>
                  <a:pt x="3403" y="571"/>
                  <a:pt x="3398" y="572"/>
                </a:cubicBezTo>
                <a:cubicBezTo>
                  <a:pt x="3397" y="568"/>
                  <a:pt x="3396" y="564"/>
                  <a:pt x="3395" y="559"/>
                </a:cubicBezTo>
                <a:cubicBezTo>
                  <a:pt x="3395" y="557"/>
                  <a:pt x="3394" y="555"/>
                  <a:pt x="3394" y="553"/>
                </a:cubicBezTo>
                <a:cubicBezTo>
                  <a:pt x="3393" y="551"/>
                  <a:pt x="3392" y="548"/>
                  <a:pt x="3391" y="546"/>
                </a:cubicBezTo>
                <a:cubicBezTo>
                  <a:pt x="3389" y="539"/>
                  <a:pt x="3389" y="534"/>
                  <a:pt x="3387" y="526"/>
                </a:cubicBezTo>
                <a:cubicBezTo>
                  <a:pt x="3386" y="518"/>
                  <a:pt x="3384" y="510"/>
                  <a:pt x="3386" y="501"/>
                </a:cubicBezTo>
                <a:cubicBezTo>
                  <a:pt x="3386" y="499"/>
                  <a:pt x="3386" y="497"/>
                  <a:pt x="3386" y="494"/>
                </a:cubicBezTo>
                <a:cubicBezTo>
                  <a:pt x="3388" y="490"/>
                  <a:pt x="3394" y="488"/>
                  <a:pt x="3397" y="484"/>
                </a:cubicBezTo>
                <a:cubicBezTo>
                  <a:pt x="3398" y="482"/>
                  <a:pt x="3399" y="480"/>
                  <a:pt x="3400" y="478"/>
                </a:cubicBezTo>
                <a:cubicBezTo>
                  <a:pt x="3400" y="477"/>
                  <a:pt x="3399" y="475"/>
                  <a:pt x="3399" y="474"/>
                </a:cubicBezTo>
                <a:cubicBezTo>
                  <a:pt x="3410" y="472"/>
                  <a:pt x="3421" y="465"/>
                  <a:pt x="3427" y="458"/>
                </a:cubicBezTo>
                <a:cubicBezTo>
                  <a:pt x="3428" y="456"/>
                  <a:pt x="3429" y="454"/>
                  <a:pt x="3431" y="452"/>
                </a:cubicBezTo>
                <a:cubicBezTo>
                  <a:pt x="3437" y="447"/>
                  <a:pt x="3444" y="442"/>
                  <a:pt x="3450" y="437"/>
                </a:cubicBezTo>
                <a:cubicBezTo>
                  <a:pt x="3452" y="436"/>
                  <a:pt x="3452" y="433"/>
                  <a:pt x="3453" y="432"/>
                </a:cubicBezTo>
                <a:cubicBezTo>
                  <a:pt x="3457" y="428"/>
                  <a:pt x="3465" y="429"/>
                  <a:pt x="3469" y="425"/>
                </a:cubicBezTo>
                <a:cubicBezTo>
                  <a:pt x="3469" y="425"/>
                  <a:pt x="3469" y="425"/>
                  <a:pt x="3469" y="425"/>
                </a:cubicBezTo>
                <a:cubicBezTo>
                  <a:pt x="3470" y="424"/>
                  <a:pt x="3474" y="417"/>
                  <a:pt x="3475" y="416"/>
                </a:cubicBezTo>
                <a:cubicBezTo>
                  <a:pt x="3474" y="416"/>
                  <a:pt x="3473" y="415"/>
                  <a:pt x="3472" y="415"/>
                </a:cubicBezTo>
                <a:cubicBezTo>
                  <a:pt x="3473" y="413"/>
                  <a:pt x="3474" y="410"/>
                  <a:pt x="3476" y="408"/>
                </a:cubicBezTo>
                <a:cubicBezTo>
                  <a:pt x="3476" y="405"/>
                  <a:pt x="3476" y="403"/>
                  <a:pt x="3477" y="401"/>
                </a:cubicBezTo>
                <a:cubicBezTo>
                  <a:pt x="3480" y="400"/>
                  <a:pt x="3485" y="399"/>
                  <a:pt x="3490" y="399"/>
                </a:cubicBezTo>
                <a:cubicBezTo>
                  <a:pt x="3489" y="398"/>
                  <a:pt x="3489" y="397"/>
                  <a:pt x="3488" y="396"/>
                </a:cubicBezTo>
                <a:cubicBezTo>
                  <a:pt x="3484" y="396"/>
                  <a:pt x="3481" y="395"/>
                  <a:pt x="3478" y="395"/>
                </a:cubicBezTo>
                <a:cubicBezTo>
                  <a:pt x="3474" y="396"/>
                  <a:pt x="3470" y="397"/>
                  <a:pt x="3466" y="398"/>
                </a:cubicBezTo>
                <a:cubicBezTo>
                  <a:pt x="3466" y="404"/>
                  <a:pt x="3463" y="405"/>
                  <a:pt x="3463" y="410"/>
                </a:cubicBezTo>
                <a:cubicBezTo>
                  <a:pt x="3463" y="410"/>
                  <a:pt x="3463" y="410"/>
                  <a:pt x="3463" y="410"/>
                </a:cubicBezTo>
                <a:cubicBezTo>
                  <a:pt x="3461" y="411"/>
                  <a:pt x="3459" y="411"/>
                  <a:pt x="3457" y="412"/>
                </a:cubicBezTo>
                <a:cubicBezTo>
                  <a:pt x="3452" y="415"/>
                  <a:pt x="3441" y="427"/>
                  <a:pt x="3434" y="427"/>
                </a:cubicBezTo>
                <a:cubicBezTo>
                  <a:pt x="3434" y="425"/>
                  <a:pt x="3435" y="423"/>
                  <a:pt x="3436" y="421"/>
                </a:cubicBezTo>
                <a:cubicBezTo>
                  <a:pt x="3434" y="421"/>
                  <a:pt x="3432" y="421"/>
                  <a:pt x="3432" y="420"/>
                </a:cubicBezTo>
                <a:cubicBezTo>
                  <a:pt x="3431" y="419"/>
                  <a:pt x="3431" y="419"/>
                  <a:pt x="3431" y="418"/>
                </a:cubicBezTo>
                <a:cubicBezTo>
                  <a:pt x="3432" y="415"/>
                  <a:pt x="3436" y="411"/>
                  <a:pt x="3435" y="408"/>
                </a:cubicBezTo>
                <a:cubicBezTo>
                  <a:pt x="3431" y="408"/>
                  <a:pt x="3430" y="411"/>
                  <a:pt x="3425" y="411"/>
                </a:cubicBezTo>
                <a:cubicBezTo>
                  <a:pt x="3422" y="403"/>
                  <a:pt x="3400" y="411"/>
                  <a:pt x="3395" y="413"/>
                </a:cubicBezTo>
                <a:cubicBezTo>
                  <a:pt x="3395" y="415"/>
                  <a:pt x="3395" y="417"/>
                  <a:pt x="3395" y="418"/>
                </a:cubicBezTo>
                <a:cubicBezTo>
                  <a:pt x="3392" y="419"/>
                  <a:pt x="3389" y="422"/>
                  <a:pt x="3387" y="424"/>
                </a:cubicBezTo>
                <a:cubicBezTo>
                  <a:pt x="3388" y="425"/>
                  <a:pt x="3388" y="426"/>
                  <a:pt x="3388" y="427"/>
                </a:cubicBezTo>
                <a:cubicBezTo>
                  <a:pt x="3383" y="429"/>
                  <a:pt x="3365" y="438"/>
                  <a:pt x="3369" y="446"/>
                </a:cubicBezTo>
                <a:cubicBezTo>
                  <a:pt x="3370" y="448"/>
                  <a:pt x="3375" y="447"/>
                  <a:pt x="3378" y="448"/>
                </a:cubicBezTo>
                <a:cubicBezTo>
                  <a:pt x="3378" y="449"/>
                  <a:pt x="3378" y="450"/>
                  <a:pt x="3379" y="450"/>
                </a:cubicBezTo>
                <a:cubicBezTo>
                  <a:pt x="3379" y="450"/>
                  <a:pt x="3378" y="450"/>
                  <a:pt x="3378" y="450"/>
                </a:cubicBezTo>
                <a:cubicBezTo>
                  <a:pt x="3377" y="451"/>
                  <a:pt x="3369" y="453"/>
                  <a:pt x="3368" y="453"/>
                </a:cubicBezTo>
                <a:cubicBezTo>
                  <a:pt x="3365" y="454"/>
                  <a:pt x="3361" y="451"/>
                  <a:pt x="3358" y="452"/>
                </a:cubicBezTo>
                <a:cubicBezTo>
                  <a:pt x="3356" y="453"/>
                  <a:pt x="3355" y="455"/>
                  <a:pt x="3353" y="456"/>
                </a:cubicBezTo>
                <a:cubicBezTo>
                  <a:pt x="3353" y="456"/>
                  <a:pt x="3353" y="456"/>
                  <a:pt x="3353" y="455"/>
                </a:cubicBezTo>
                <a:cubicBezTo>
                  <a:pt x="3352" y="455"/>
                  <a:pt x="3351" y="454"/>
                  <a:pt x="3350" y="453"/>
                </a:cubicBezTo>
                <a:cubicBezTo>
                  <a:pt x="3346" y="455"/>
                  <a:pt x="3341" y="459"/>
                  <a:pt x="3337" y="455"/>
                </a:cubicBezTo>
                <a:cubicBezTo>
                  <a:pt x="3338" y="452"/>
                  <a:pt x="3343" y="452"/>
                  <a:pt x="3346" y="451"/>
                </a:cubicBezTo>
                <a:cubicBezTo>
                  <a:pt x="3346" y="451"/>
                  <a:pt x="3346" y="451"/>
                  <a:pt x="3346" y="451"/>
                </a:cubicBezTo>
                <a:cubicBezTo>
                  <a:pt x="3344" y="447"/>
                  <a:pt x="3340" y="444"/>
                  <a:pt x="3333" y="445"/>
                </a:cubicBezTo>
                <a:cubicBezTo>
                  <a:pt x="3331" y="446"/>
                  <a:pt x="3330" y="446"/>
                  <a:pt x="3329" y="446"/>
                </a:cubicBezTo>
                <a:cubicBezTo>
                  <a:pt x="3327" y="445"/>
                  <a:pt x="3325" y="444"/>
                  <a:pt x="3323" y="443"/>
                </a:cubicBezTo>
                <a:cubicBezTo>
                  <a:pt x="3319" y="443"/>
                  <a:pt x="3316" y="443"/>
                  <a:pt x="3313" y="445"/>
                </a:cubicBezTo>
                <a:cubicBezTo>
                  <a:pt x="3313" y="446"/>
                  <a:pt x="3313" y="448"/>
                  <a:pt x="3312" y="448"/>
                </a:cubicBezTo>
                <a:cubicBezTo>
                  <a:pt x="3311" y="450"/>
                  <a:pt x="3310" y="450"/>
                  <a:pt x="3310" y="451"/>
                </a:cubicBezTo>
                <a:cubicBezTo>
                  <a:pt x="3308" y="450"/>
                  <a:pt x="3306" y="449"/>
                  <a:pt x="3304" y="448"/>
                </a:cubicBezTo>
                <a:cubicBezTo>
                  <a:pt x="3301" y="448"/>
                  <a:pt x="3298" y="449"/>
                  <a:pt x="3296" y="449"/>
                </a:cubicBezTo>
                <a:cubicBezTo>
                  <a:pt x="3291" y="450"/>
                  <a:pt x="3288" y="447"/>
                  <a:pt x="3284" y="448"/>
                </a:cubicBezTo>
                <a:cubicBezTo>
                  <a:pt x="3284" y="449"/>
                  <a:pt x="3283" y="451"/>
                  <a:pt x="3283" y="452"/>
                </a:cubicBezTo>
                <a:cubicBezTo>
                  <a:pt x="3277" y="452"/>
                  <a:pt x="3279" y="450"/>
                  <a:pt x="3277" y="447"/>
                </a:cubicBezTo>
                <a:cubicBezTo>
                  <a:pt x="3269" y="447"/>
                  <a:pt x="3254" y="446"/>
                  <a:pt x="3247" y="449"/>
                </a:cubicBezTo>
                <a:cubicBezTo>
                  <a:pt x="3242" y="450"/>
                  <a:pt x="3238" y="453"/>
                  <a:pt x="3236" y="457"/>
                </a:cubicBezTo>
                <a:cubicBezTo>
                  <a:pt x="3235" y="458"/>
                  <a:pt x="3234" y="459"/>
                  <a:pt x="3233" y="460"/>
                </a:cubicBezTo>
                <a:cubicBezTo>
                  <a:pt x="3231" y="462"/>
                  <a:pt x="3226" y="462"/>
                  <a:pt x="3224" y="465"/>
                </a:cubicBezTo>
                <a:cubicBezTo>
                  <a:pt x="3223" y="468"/>
                  <a:pt x="3221" y="470"/>
                  <a:pt x="3219" y="473"/>
                </a:cubicBezTo>
                <a:cubicBezTo>
                  <a:pt x="3215" y="476"/>
                  <a:pt x="3211" y="479"/>
                  <a:pt x="3206" y="482"/>
                </a:cubicBezTo>
                <a:cubicBezTo>
                  <a:pt x="3200" y="487"/>
                  <a:pt x="3194" y="493"/>
                  <a:pt x="3188" y="499"/>
                </a:cubicBezTo>
                <a:cubicBezTo>
                  <a:pt x="3186" y="501"/>
                  <a:pt x="3184" y="503"/>
                  <a:pt x="3182" y="505"/>
                </a:cubicBezTo>
                <a:cubicBezTo>
                  <a:pt x="3176" y="509"/>
                  <a:pt x="3164" y="512"/>
                  <a:pt x="3164" y="520"/>
                </a:cubicBezTo>
                <a:cubicBezTo>
                  <a:pt x="3165" y="521"/>
                  <a:pt x="3166" y="521"/>
                  <a:pt x="3166" y="522"/>
                </a:cubicBezTo>
                <a:cubicBezTo>
                  <a:pt x="3172" y="522"/>
                  <a:pt x="3176" y="521"/>
                  <a:pt x="3181" y="522"/>
                </a:cubicBezTo>
                <a:cubicBezTo>
                  <a:pt x="3181" y="526"/>
                  <a:pt x="3180" y="529"/>
                  <a:pt x="3180" y="533"/>
                </a:cubicBezTo>
                <a:cubicBezTo>
                  <a:pt x="3180" y="533"/>
                  <a:pt x="3180" y="533"/>
                  <a:pt x="3180" y="533"/>
                </a:cubicBezTo>
                <a:cubicBezTo>
                  <a:pt x="3185" y="534"/>
                  <a:pt x="3186" y="529"/>
                  <a:pt x="3191" y="531"/>
                </a:cubicBezTo>
                <a:cubicBezTo>
                  <a:pt x="3191" y="531"/>
                  <a:pt x="3191" y="531"/>
                  <a:pt x="3190" y="532"/>
                </a:cubicBezTo>
                <a:cubicBezTo>
                  <a:pt x="3190" y="533"/>
                  <a:pt x="3189" y="534"/>
                  <a:pt x="3188" y="535"/>
                </a:cubicBezTo>
                <a:cubicBezTo>
                  <a:pt x="3188" y="535"/>
                  <a:pt x="3188" y="536"/>
                  <a:pt x="3188" y="536"/>
                </a:cubicBezTo>
                <a:cubicBezTo>
                  <a:pt x="3195" y="537"/>
                  <a:pt x="3200" y="537"/>
                  <a:pt x="3202" y="531"/>
                </a:cubicBezTo>
                <a:cubicBezTo>
                  <a:pt x="3202" y="530"/>
                  <a:pt x="3202" y="528"/>
                  <a:pt x="3202" y="527"/>
                </a:cubicBezTo>
                <a:cubicBezTo>
                  <a:pt x="3207" y="528"/>
                  <a:pt x="3213" y="527"/>
                  <a:pt x="3217" y="529"/>
                </a:cubicBezTo>
                <a:cubicBezTo>
                  <a:pt x="3222" y="532"/>
                  <a:pt x="3225" y="539"/>
                  <a:pt x="3231" y="542"/>
                </a:cubicBezTo>
                <a:cubicBezTo>
                  <a:pt x="3231" y="542"/>
                  <a:pt x="3231" y="542"/>
                  <a:pt x="3231" y="542"/>
                </a:cubicBezTo>
                <a:cubicBezTo>
                  <a:pt x="3230" y="543"/>
                  <a:pt x="3229" y="545"/>
                  <a:pt x="3228" y="546"/>
                </a:cubicBezTo>
                <a:cubicBezTo>
                  <a:pt x="3229" y="546"/>
                  <a:pt x="3230" y="547"/>
                  <a:pt x="3230" y="547"/>
                </a:cubicBezTo>
                <a:cubicBezTo>
                  <a:pt x="3230" y="550"/>
                  <a:pt x="3230" y="551"/>
                  <a:pt x="3229" y="554"/>
                </a:cubicBezTo>
                <a:cubicBezTo>
                  <a:pt x="3231" y="554"/>
                  <a:pt x="3232" y="555"/>
                  <a:pt x="3233" y="556"/>
                </a:cubicBezTo>
                <a:cubicBezTo>
                  <a:pt x="3229" y="563"/>
                  <a:pt x="3224" y="569"/>
                  <a:pt x="3222" y="578"/>
                </a:cubicBezTo>
                <a:cubicBezTo>
                  <a:pt x="3223" y="580"/>
                  <a:pt x="3224" y="582"/>
                  <a:pt x="3224" y="584"/>
                </a:cubicBezTo>
                <a:cubicBezTo>
                  <a:pt x="3223" y="592"/>
                  <a:pt x="3221" y="599"/>
                  <a:pt x="3220" y="607"/>
                </a:cubicBezTo>
                <a:cubicBezTo>
                  <a:pt x="3217" y="610"/>
                  <a:pt x="3213" y="613"/>
                  <a:pt x="3210" y="616"/>
                </a:cubicBezTo>
                <a:cubicBezTo>
                  <a:pt x="3209" y="618"/>
                  <a:pt x="3209" y="621"/>
                  <a:pt x="3208" y="623"/>
                </a:cubicBezTo>
                <a:cubicBezTo>
                  <a:pt x="3206" y="625"/>
                  <a:pt x="3203" y="627"/>
                  <a:pt x="3201" y="629"/>
                </a:cubicBezTo>
                <a:cubicBezTo>
                  <a:pt x="3200" y="632"/>
                  <a:pt x="3199" y="635"/>
                  <a:pt x="3197" y="637"/>
                </a:cubicBezTo>
                <a:cubicBezTo>
                  <a:pt x="3193" y="644"/>
                  <a:pt x="3187" y="648"/>
                  <a:pt x="3182" y="653"/>
                </a:cubicBezTo>
                <a:cubicBezTo>
                  <a:pt x="3178" y="658"/>
                  <a:pt x="3178" y="660"/>
                  <a:pt x="3173" y="664"/>
                </a:cubicBezTo>
                <a:cubicBezTo>
                  <a:pt x="3170" y="666"/>
                  <a:pt x="3168" y="670"/>
                  <a:pt x="3165" y="673"/>
                </a:cubicBezTo>
                <a:cubicBezTo>
                  <a:pt x="3162" y="678"/>
                  <a:pt x="3157" y="680"/>
                  <a:pt x="3151" y="682"/>
                </a:cubicBezTo>
                <a:cubicBezTo>
                  <a:pt x="3149" y="683"/>
                  <a:pt x="3145" y="685"/>
                  <a:pt x="3143" y="684"/>
                </a:cubicBezTo>
                <a:cubicBezTo>
                  <a:pt x="3143" y="683"/>
                  <a:pt x="3142" y="683"/>
                  <a:pt x="3141" y="682"/>
                </a:cubicBezTo>
                <a:cubicBezTo>
                  <a:pt x="3138" y="681"/>
                  <a:pt x="3137" y="681"/>
                  <a:pt x="3135" y="678"/>
                </a:cubicBezTo>
                <a:cubicBezTo>
                  <a:pt x="3133" y="679"/>
                  <a:pt x="3131" y="679"/>
                  <a:pt x="3130" y="680"/>
                </a:cubicBezTo>
                <a:cubicBezTo>
                  <a:pt x="3130" y="680"/>
                  <a:pt x="3130" y="680"/>
                  <a:pt x="3130" y="680"/>
                </a:cubicBezTo>
                <a:cubicBezTo>
                  <a:pt x="3130" y="679"/>
                  <a:pt x="3131" y="678"/>
                  <a:pt x="3131" y="677"/>
                </a:cubicBezTo>
                <a:cubicBezTo>
                  <a:pt x="3130" y="677"/>
                  <a:pt x="3129" y="677"/>
                  <a:pt x="3129" y="677"/>
                </a:cubicBezTo>
                <a:cubicBezTo>
                  <a:pt x="3127" y="678"/>
                  <a:pt x="3109" y="697"/>
                  <a:pt x="3108" y="698"/>
                </a:cubicBezTo>
                <a:cubicBezTo>
                  <a:pt x="3107" y="701"/>
                  <a:pt x="3109" y="709"/>
                  <a:pt x="3107" y="711"/>
                </a:cubicBezTo>
                <a:cubicBezTo>
                  <a:pt x="3105" y="711"/>
                  <a:pt x="3104" y="711"/>
                  <a:pt x="3103" y="711"/>
                </a:cubicBezTo>
                <a:cubicBezTo>
                  <a:pt x="3101" y="713"/>
                  <a:pt x="3099" y="716"/>
                  <a:pt x="3096" y="718"/>
                </a:cubicBezTo>
                <a:cubicBezTo>
                  <a:pt x="3092" y="722"/>
                  <a:pt x="3087" y="718"/>
                  <a:pt x="3084" y="726"/>
                </a:cubicBezTo>
                <a:cubicBezTo>
                  <a:pt x="3084" y="727"/>
                  <a:pt x="3083" y="728"/>
                  <a:pt x="3084" y="729"/>
                </a:cubicBezTo>
                <a:cubicBezTo>
                  <a:pt x="3085" y="733"/>
                  <a:pt x="3089" y="734"/>
                  <a:pt x="3091" y="736"/>
                </a:cubicBezTo>
                <a:cubicBezTo>
                  <a:pt x="3096" y="741"/>
                  <a:pt x="3100" y="747"/>
                  <a:pt x="3103" y="752"/>
                </a:cubicBezTo>
                <a:cubicBezTo>
                  <a:pt x="3105" y="757"/>
                  <a:pt x="3102" y="765"/>
                  <a:pt x="3104" y="770"/>
                </a:cubicBezTo>
                <a:cubicBezTo>
                  <a:pt x="3105" y="770"/>
                  <a:pt x="3106" y="770"/>
                  <a:pt x="3107" y="770"/>
                </a:cubicBezTo>
                <a:cubicBezTo>
                  <a:pt x="3105" y="774"/>
                  <a:pt x="3104" y="778"/>
                  <a:pt x="3101" y="781"/>
                </a:cubicBezTo>
                <a:cubicBezTo>
                  <a:pt x="3099" y="781"/>
                  <a:pt x="3098" y="780"/>
                  <a:pt x="3097" y="780"/>
                </a:cubicBezTo>
                <a:cubicBezTo>
                  <a:pt x="3095" y="781"/>
                  <a:pt x="3094" y="782"/>
                  <a:pt x="3093" y="783"/>
                </a:cubicBezTo>
                <a:cubicBezTo>
                  <a:pt x="3090" y="783"/>
                  <a:pt x="3090" y="782"/>
                  <a:pt x="3088" y="782"/>
                </a:cubicBezTo>
                <a:cubicBezTo>
                  <a:pt x="3083" y="783"/>
                  <a:pt x="3082" y="787"/>
                  <a:pt x="3079" y="788"/>
                </a:cubicBezTo>
                <a:cubicBezTo>
                  <a:pt x="3077" y="789"/>
                  <a:pt x="3075" y="789"/>
                  <a:pt x="3074" y="790"/>
                </a:cubicBezTo>
                <a:cubicBezTo>
                  <a:pt x="3074" y="790"/>
                  <a:pt x="3074" y="790"/>
                  <a:pt x="3074" y="790"/>
                </a:cubicBezTo>
                <a:cubicBezTo>
                  <a:pt x="3073" y="786"/>
                  <a:pt x="3072" y="783"/>
                  <a:pt x="3072" y="779"/>
                </a:cubicBezTo>
                <a:cubicBezTo>
                  <a:pt x="3072" y="776"/>
                  <a:pt x="3077" y="773"/>
                  <a:pt x="3076" y="769"/>
                </a:cubicBezTo>
                <a:cubicBezTo>
                  <a:pt x="3075" y="768"/>
                  <a:pt x="3074" y="767"/>
                  <a:pt x="3073" y="766"/>
                </a:cubicBezTo>
                <a:cubicBezTo>
                  <a:pt x="3073" y="764"/>
                  <a:pt x="3074" y="763"/>
                  <a:pt x="3073" y="761"/>
                </a:cubicBezTo>
                <a:cubicBezTo>
                  <a:pt x="3072" y="761"/>
                  <a:pt x="3071" y="760"/>
                  <a:pt x="3069" y="760"/>
                </a:cubicBezTo>
                <a:cubicBezTo>
                  <a:pt x="3069" y="760"/>
                  <a:pt x="3069" y="760"/>
                  <a:pt x="3070" y="759"/>
                </a:cubicBezTo>
                <a:cubicBezTo>
                  <a:pt x="3071" y="759"/>
                  <a:pt x="3072" y="758"/>
                  <a:pt x="3073" y="757"/>
                </a:cubicBezTo>
                <a:cubicBezTo>
                  <a:pt x="3074" y="758"/>
                  <a:pt x="3076" y="758"/>
                  <a:pt x="3077" y="758"/>
                </a:cubicBezTo>
                <a:cubicBezTo>
                  <a:pt x="3077" y="758"/>
                  <a:pt x="3078" y="758"/>
                  <a:pt x="3078" y="758"/>
                </a:cubicBezTo>
                <a:cubicBezTo>
                  <a:pt x="3078" y="754"/>
                  <a:pt x="3074" y="749"/>
                  <a:pt x="3072" y="747"/>
                </a:cubicBezTo>
                <a:cubicBezTo>
                  <a:pt x="3070" y="748"/>
                  <a:pt x="3070" y="750"/>
                  <a:pt x="3068" y="750"/>
                </a:cubicBezTo>
                <a:cubicBezTo>
                  <a:pt x="3068" y="748"/>
                  <a:pt x="3067" y="747"/>
                  <a:pt x="3065" y="746"/>
                </a:cubicBezTo>
                <a:cubicBezTo>
                  <a:pt x="3063" y="748"/>
                  <a:pt x="3062" y="749"/>
                  <a:pt x="3061" y="751"/>
                </a:cubicBezTo>
                <a:cubicBezTo>
                  <a:pt x="3061" y="747"/>
                  <a:pt x="3057" y="745"/>
                  <a:pt x="3055" y="743"/>
                </a:cubicBezTo>
                <a:cubicBezTo>
                  <a:pt x="3057" y="738"/>
                  <a:pt x="3060" y="739"/>
                  <a:pt x="3062" y="736"/>
                </a:cubicBezTo>
                <a:cubicBezTo>
                  <a:pt x="3061" y="735"/>
                  <a:pt x="3060" y="735"/>
                  <a:pt x="3059" y="734"/>
                </a:cubicBezTo>
                <a:cubicBezTo>
                  <a:pt x="3059" y="732"/>
                  <a:pt x="3062" y="728"/>
                  <a:pt x="3061" y="727"/>
                </a:cubicBezTo>
                <a:cubicBezTo>
                  <a:pt x="3058" y="721"/>
                  <a:pt x="3053" y="728"/>
                  <a:pt x="3049" y="721"/>
                </a:cubicBezTo>
                <a:cubicBezTo>
                  <a:pt x="3047" y="722"/>
                  <a:pt x="3043" y="722"/>
                  <a:pt x="3040" y="722"/>
                </a:cubicBezTo>
                <a:cubicBezTo>
                  <a:pt x="3035" y="725"/>
                  <a:pt x="3030" y="728"/>
                  <a:pt x="3024" y="730"/>
                </a:cubicBezTo>
                <a:cubicBezTo>
                  <a:pt x="3022" y="732"/>
                  <a:pt x="3020" y="736"/>
                  <a:pt x="3016" y="735"/>
                </a:cubicBezTo>
                <a:cubicBezTo>
                  <a:pt x="3018" y="732"/>
                  <a:pt x="3021" y="730"/>
                  <a:pt x="3023" y="728"/>
                </a:cubicBezTo>
                <a:cubicBezTo>
                  <a:pt x="3021" y="727"/>
                  <a:pt x="3020" y="727"/>
                  <a:pt x="3019" y="727"/>
                </a:cubicBezTo>
                <a:cubicBezTo>
                  <a:pt x="3018" y="727"/>
                  <a:pt x="3018" y="727"/>
                  <a:pt x="3018" y="727"/>
                </a:cubicBezTo>
                <a:cubicBezTo>
                  <a:pt x="3018" y="726"/>
                  <a:pt x="3018" y="726"/>
                  <a:pt x="3018" y="725"/>
                </a:cubicBezTo>
                <a:cubicBezTo>
                  <a:pt x="3021" y="722"/>
                  <a:pt x="3025" y="718"/>
                  <a:pt x="3028" y="715"/>
                </a:cubicBezTo>
                <a:cubicBezTo>
                  <a:pt x="3027" y="710"/>
                  <a:pt x="3021" y="708"/>
                  <a:pt x="3016" y="708"/>
                </a:cubicBezTo>
                <a:cubicBezTo>
                  <a:pt x="3013" y="711"/>
                  <a:pt x="3010" y="715"/>
                  <a:pt x="3008" y="718"/>
                </a:cubicBezTo>
                <a:cubicBezTo>
                  <a:pt x="3005" y="719"/>
                  <a:pt x="3001" y="719"/>
                  <a:pt x="2999" y="721"/>
                </a:cubicBezTo>
                <a:cubicBezTo>
                  <a:pt x="2997" y="723"/>
                  <a:pt x="2997" y="727"/>
                  <a:pt x="2994" y="729"/>
                </a:cubicBezTo>
                <a:cubicBezTo>
                  <a:pt x="2993" y="730"/>
                  <a:pt x="2991" y="729"/>
                  <a:pt x="2989" y="730"/>
                </a:cubicBezTo>
                <a:cubicBezTo>
                  <a:pt x="2988" y="730"/>
                  <a:pt x="2988" y="731"/>
                  <a:pt x="2986" y="732"/>
                </a:cubicBezTo>
                <a:cubicBezTo>
                  <a:pt x="2986" y="731"/>
                  <a:pt x="2985" y="730"/>
                  <a:pt x="2984" y="729"/>
                </a:cubicBezTo>
                <a:cubicBezTo>
                  <a:pt x="2983" y="729"/>
                  <a:pt x="2983" y="728"/>
                  <a:pt x="2982" y="729"/>
                </a:cubicBezTo>
                <a:cubicBezTo>
                  <a:pt x="2980" y="730"/>
                  <a:pt x="2978" y="734"/>
                  <a:pt x="2977" y="737"/>
                </a:cubicBezTo>
                <a:cubicBezTo>
                  <a:pt x="2978" y="738"/>
                  <a:pt x="2979" y="739"/>
                  <a:pt x="2979" y="741"/>
                </a:cubicBezTo>
                <a:cubicBezTo>
                  <a:pt x="2982" y="744"/>
                  <a:pt x="2989" y="742"/>
                  <a:pt x="2993" y="745"/>
                </a:cubicBezTo>
                <a:cubicBezTo>
                  <a:pt x="2993" y="749"/>
                  <a:pt x="2992" y="753"/>
                  <a:pt x="2994" y="756"/>
                </a:cubicBezTo>
                <a:cubicBezTo>
                  <a:pt x="2996" y="756"/>
                  <a:pt x="2998" y="756"/>
                  <a:pt x="3001" y="755"/>
                </a:cubicBezTo>
                <a:cubicBezTo>
                  <a:pt x="3004" y="754"/>
                  <a:pt x="3007" y="746"/>
                  <a:pt x="3013" y="748"/>
                </a:cubicBezTo>
                <a:cubicBezTo>
                  <a:pt x="3016" y="748"/>
                  <a:pt x="3017" y="752"/>
                  <a:pt x="3020" y="752"/>
                </a:cubicBezTo>
                <a:cubicBezTo>
                  <a:pt x="3024" y="753"/>
                  <a:pt x="3027" y="752"/>
                  <a:pt x="3031" y="753"/>
                </a:cubicBezTo>
                <a:cubicBezTo>
                  <a:pt x="3030" y="755"/>
                  <a:pt x="3029" y="757"/>
                  <a:pt x="3030" y="760"/>
                </a:cubicBezTo>
                <a:cubicBezTo>
                  <a:pt x="3023" y="758"/>
                  <a:pt x="3015" y="760"/>
                  <a:pt x="3011" y="764"/>
                </a:cubicBezTo>
                <a:cubicBezTo>
                  <a:pt x="3011" y="766"/>
                  <a:pt x="3011" y="767"/>
                  <a:pt x="3010" y="768"/>
                </a:cubicBezTo>
                <a:cubicBezTo>
                  <a:pt x="3010" y="769"/>
                  <a:pt x="3009" y="769"/>
                  <a:pt x="3008" y="769"/>
                </a:cubicBezTo>
                <a:cubicBezTo>
                  <a:pt x="3007" y="768"/>
                  <a:pt x="3007" y="767"/>
                  <a:pt x="3006" y="767"/>
                </a:cubicBezTo>
                <a:cubicBezTo>
                  <a:pt x="3006" y="767"/>
                  <a:pt x="3005" y="767"/>
                  <a:pt x="3004" y="767"/>
                </a:cubicBezTo>
                <a:cubicBezTo>
                  <a:pt x="3007" y="776"/>
                  <a:pt x="2994" y="776"/>
                  <a:pt x="2995" y="785"/>
                </a:cubicBezTo>
                <a:cubicBezTo>
                  <a:pt x="2999" y="786"/>
                  <a:pt x="3005" y="791"/>
                  <a:pt x="3007" y="795"/>
                </a:cubicBezTo>
                <a:cubicBezTo>
                  <a:pt x="3007" y="797"/>
                  <a:pt x="3008" y="799"/>
                  <a:pt x="3009" y="802"/>
                </a:cubicBezTo>
                <a:cubicBezTo>
                  <a:pt x="3010" y="803"/>
                  <a:pt x="3011" y="804"/>
                  <a:pt x="3012" y="805"/>
                </a:cubicBezTo>
                <a:cubicBezTo>
                  <a:pt x="3013" y="807"/>
                  <a:pt x="3012" y="810"/>
                  <a:pt x="3013" y="811"/>
                </a:cubicBezTo>
                <a:cubicBezTo>
                  <a:pt x="3014" y="812"/>
                  <a:pt x="3015" y="812"/>
                  <a:pt x="3016" y="813"/>
                </a:cubicBezTo>
                <a:cubicBezTo>
                  <a:pt x="3017" y="814"/>
                  <a:pt x="3017" y="815"/>
                  <a:pt x="3018" y="816"/>
                </a:cubicBezTo>
                <a:cubicBezTo>
                  <a:pt x="3019" y="818"/>
                  <a:pt x="3021" y="818"/>
                  <a:pt x="3022" y="820"/>
                </a:cubicBezTo>
                <a:cubicBezTo>
                  <a:pt x="3022" y="820"/>
                  <a:pt x="3022" y="821"/>
                  <a:pt x="3022" y="822"/>
                </a:cubicBezTo>
                <a:cubicBezTo>
                  <a:pt x="3021" y="823"/>
                  <a:pt x="3020" y="823"/>
                  <a:pt x="3019" y="824"/>
                </a:cubicBezTo>
                <a:cubicBezTo>
                  <a:pt x="3021" y="826"/>
                  <a:pt x="3023" y="828"/>
                  <a:pt x="3022" y="832"/>
                </a:cubicBezTo>
                <a:cubicBezTo>
                  <a:pt x="3018" y="834"/>
                  <a:pt x="3008" y="837"/>
                  <a:pt x="3005" y="840"/>
                </a:cubicBezTo>
                <a:cubicBezTo>
                  <a:pt x="3005" y="840"/>
                  <a:pt x="3005" y="840"/>
                  <a:pt x="3005" y="840"/>
                </a:cubicBezTo>
                <a:cubicBezTo>
                  <a:pt x="3010" y="842"/>
                  <a:pt x="3012" y="839"/>
                  <a:pt x="3017" y="838"/>
                </a:cubicBezTo>
                <a:cubicBezTo>
                  <a:pt x="3019" y="841"/>
                  <a:pt x="3020" y="843"/>
                  <a:pt x="3024" y="843"/>
                </a:cubicBezTo>
                <a:cubicBezTo>
                  <a:pt x="3024" y="843"/>
                  <a:pt x="3024" y="843"/>
                  <a:pt x="3024" y="844"/>
                </a:cubicBezTo>
                <a:cubicBezTo>
                  <a:pt x="3023" y="845"/>
                  <a:pt x="3021" y="846"/>
                  <a:pt x="3020" y="848"/>
                </a:cubicBezTo>
                <a:cubicBezTo>
                  <a:pt x="3020" y="848"/>
                  <a:pt x="3020" y="848"/>
                  <a:pt x="3020" y="848"/>
                </a:cubicBezTo>
                <a:cubicBezTo>
                  <a:pt x="3021" y="848"/>
                  <a:pt x="3022" y="849"/>
                  <a:pt x="3023" y="849"/>
                </a:cubicBezTo>
                <a:cubicBezTo>
                  <a:pt x="3022" y="851"/>
                  <a:pt x="3019" y="862"/>
                  <a:pt x="3017" y="863"/>
                </a:cubicBezTo>
                <a:cubicBezTo>
                  <a:pt x="3017" y="862"/>
                  <a:pt x="3016" y="862"/>
                  <a:pt x="3016" y="861"/>
                </a:cubicBezTo>
                <a:cubicBezTo>
                  <a:pt x="3016" y="861"/>
                  <a:pt x="3015" y="862"/>
                  <a:pt x="3015" y="862"/>
                </a:cubicBezTo>
                <a:cubicBezTo>
                  <a:pt x="3014" y="865"/>
                  <a:pt x="3007" y="878"/>
                  <a:pt x="3004" y="879"/>
                </a:cubicBezTo>
                <a:cubicBezTo>
                  <a:pt x="3003" y="880"/>
                  <a:pt x="3000" y="880"/>
                  <a:pt x="2999" y="880"/>
                </a:cubicBezTo>
                <a:cubicBezTo>
                  <a:pt x="3000" y="883"/>
                  <a:pt x="3000" y="890"/>
                  <a:pt x="2998" y="892"/>
                </a:cubicBezTo>
                <a:cubicBezTo>
                  <a:pt x="2997" y="893"/>
                  <a:pt x="2996" y="893"/>
                  <a:pt x="2995" y="894"/>
                </a:cubicBezTo>
                <a:cubicBezTo>
                  <a:pt x="2994" y="896"/>
                  <a:pt x="2993" y="898"/>
                  <a:pt x="2993" y="900"/>
                </a:cubicBezTo>
                <a:cubicBezTo>
                  <a:pt x="2992" y="901"/>
                  <a:pt x="2988" y="904"/>
                  <a:pt x="2987" y="905"/>
                </a:cubicBezTo>
                <a:cubicBezTo>
                  <a:pt x="2986" y="904"/>
                  <a:pt x="2983" y="904"/>
                  <a:pt x="2982" y="904"/>
                </a:cubicBezTo>
                <a:cubicBezTo>
                  <a:pt x="2982" y="904"/>
                  <a:pt x="2982" y="904"/>
                  <a:pt x="2982" y="904"/>
                </a:cubicBezTo>
                <a:cubicBezTo>
                  <a:pt x="2981" y="906"/>
                  <a:pt x="2982" y="908"/>
                  <a:pt x="2982" y="910"/>
                </a:cubicBezTo>
                <a:cubicBezTo>
                  <a:pt x="2980" y="911"/>
                  <a:pt x="2979" y="913"/>
                  <a:pt x="2977" y="914"/>
                </a:cubicBezTo>
                <a:cubicBezTo>
                  <a:pt x="2973" y="916"/>
                  <a:pt x="2970" y="917"/>
                  <a:pt x="2966" y="919"/>
                </a:cubicBezTo>
                <a:cubicBezTo>
                  <a:pt x="2966" y="921"/>
                  <a:pt x="2966" y="922"/>
                  <a:pt x="2966" y="922"/>
                </a:cubicBezTo>
                <a:cubicBezTo>
                  <a:pt x="2963" y="923"/>
                  <a:pt x="2960" y="923"/>
                  <a:pt x="2959" y="926"/>
                </a:cubicBezTo>
                <a:cubicBezTo>
                  <a:pt x="2957" y="925"/>
                  <a:pt x="2956" y="925"/>
                  <a:pt x="2954" y="924"/>
                </a:cubicBezTo>
                <a:cubicBezTo>
                  <a:pt x="2952" y="926"/>
                  <a:pt x="2950" y="927"/>
                  <a:pt x="2947" y="928"/>
                </a:cubicBezTo>
                <a:cubicBezTo>
                  <a:pt x="2946" y="927"/>
                  <a:pt x="2946" y="926"/>
                  <a:pt x="2946" y="925"/>
                </a:cubicBezTo>
                <a:cubicBezTo>
                  <a:pt x="2938" y="926"/>
                  <a:pt x="2940" y="929"/>
                  <a:pt x="2935" y="924"/>
                </a:cubicBezTo>
                <a:cubicBezTo>
                  <a:pt x="2935" y="924"/>
                  <a:pt x="2935" y="924"/>
                  <a:pt x="2935" y="924"/>
                </a:cubicBezTo>
                <a:cubicBezTo>
                  <a:pt x="2934" y="928"/>
                  <a:pt x="2935" y="931"/>
                  <a:pt x="2931" y="933"/>
                </a:cubicBezTo>
                <a:cubicBezTo>
                  <a:pt x="2930" y="933"/>
                  <a:pt x="2929" y="933"/>
                  <a:pt x="2928" y="932"/>
                </a:cubicBezTo>
                <a:cubicBezTo>
                  <a:pt x="2928" y="933"/>
                  <a:pt x="2928" y="935"/>
                  <a:pt x="2927" y="935"/>
                </a:cubicBezTo>
                <a:cubicBezTo>
                  <a:pt x="2925" y="936"/>
                  <a:pt x="2923" y="936"/>
                  <a:pt x="2921" y="937"/>
                </a:cubicBezTo>
                <a:cubicBezTo>
                  <a:pt x="2920" y="936"/>
                  <a:pt x="2918" y="936"/>
                  <a:pt x="2917" y="936"/>
                </a:cubicBezTo>
                <a:cubicBezTo>
                  <a:pt x="2916" y="937"/>
                  <a:pt x="2915" y="938"/>
                  <a:pt x="2914" y="939"/>
                </a:cubicBezTo>
                <a:cubicBezTo>
                  <a:pt x="2912" y="939"/>
                  <a:pt x="2911" y="939"/>
                  <a:pt x="2909" y="939"/>
                </a:cubicBezTo>
                <a:cubicBezTo>
                  <a:pt x="2906" y="939"/>
                  <a:pt x="2905" y="942"/>
                  <a:pt x="2902" y="941"/>
                </a:cubicBezTo>
                <a:cubicBezTo>
                  <a:pt x="2902" y="941"/>
                  <a:pt x="2901" y="941"/>
                  <a:pt x="2901" y="941"/>
                </a:cubicBezTo>
                <a:cubicBezTo>
                  <a:pt x="2900" y="941"/>
                  <a:pt x="2900" y="941"/>
                  <a:pt x="2900" y="941"/>
                </a:cubicBezTo>
                <a:cubicBezTo>
                  <a:pt x="2900" y="943"/>
                  <a:pt x="2899" y="944"/>
                  <a:pt x="2899" y="946"/>
                </a:cubicBezTo>
                <a:cubicBezTo>
                  <a:pt x="2900" y="947"/>
                  <a:pt x="2901" y="948"/>
                  <a:pt x="2902" y="950"/>
                </a:cubicBezTo>
                <a:cubicBezTo>
                  <a:pt x="2902" y="950"/>
                  <a:pt x="2902" y="950"/>
                  <a:pt x="2902" y="951"/>
                </a:cubicBezTo>
                <a:cubicBezTo>
                  <a:pt x="2900" y="951"/>
                  <a:pt x="2899" y="952"/>
                  <a:pt x="2897" y="953"/>
                </a:cubicBezTo>
                <a:cubicBezTo>
                  <a:pt x="2896" y="950"/>
                  <a:pt x="2894" y="948"/>
                  <a:pt x="2893" y="946"/>
                </a:cubicBezTo>
                <a:cubicBezTo>
                  <a:pt x="2893" y="942"/>
                  <a:pt x="2896" y="941"/>
                  <a:pt x="2895" y="938"/>
                </a:cubicBezTo>
                <a:cubicBezTo>
                  <a:pt x="2894" y="938"/>
                  <a:pt x="2893" y="938"/>
                  <a:pt x="2892" y="937"/>
                </a:cubicBezTo>
                <a:cubicBezTo>
                  <a:pt x="2891" y="938"/>
                  <a:pt x="2891" y="939"/>
                  <a:pt x="2890" y="939"/>
                </a:cubicBezTo>
                <a:cubicBezTo>
                  <a:pt x="2885" y="940"/>
                  <a:pt x="2885" y="937"/>
                  <a:pt x="2882" y="935"/>
                </a:cubicBezTo>
                <a:cubicBezTo>
                  <a:pt x="2882" y="935"/>
                  <a:pt x="2882" y="935"/>
                  <a:pt x="2881" y="935"/>
                </a:cubicBezTo>
                <a:cubicBezTo>
                  <a:pt x="2881" y="936"/>
                  <a:pt x="2881" y="937"/>
                  <a:pt x="2880" y="938"/>
                </a:cubicBezTo>
                <a:cubicBezTo>
                  <a:pt x="2879" y="939"/>
                  <a:pt x="2877" y="938"/>
                  <a:pt x="2875" y="939"/>
                </a:cubicBezTo>
                <a:cubicBezTo>
                  <a:pt x="2874" y="940"/>
                  <a:pt x="2872" y="941"/>
                  <a:pt x="2870" y="942"/>
                </a:cubicBezTo>
                <a:cubicBezTo>
                  <a:pt x="2870" y="944"/>
                  <a:pt x="2870" y="945"/>
                  <a:pt x="2869" y="946"/>
                </a:cubicBezTo>
                <a:cubicBezTo>
                  <a:pt x="2867" y="945"/>
                  <a:pt x="2864" y="945"/>
                  <a:pt x="2863" y="946"/>
                </a:cubicBezTo>
                <a:cubicBezTo>
                  <a:pt x="2864" y="953"/>
                  <a:pt x="2857" y="953"/>
                  <a:pt x="2854" y="957"/>
                </a:cubicBezTo>
                <a:cubicBezTo>
                  <a:pt x="2852" y="959"/>
                  <a:pt x="2850" y="965"/>
                  <a:pt x="2850" y="968"/>
                </a:cubicBezTo>
                <a:cubicBezTo>
                  <a:pt x="2853" y="971"/>
                  <a:pt x="2856" y="974"/>
                  <a:pt x="2859" y="977"/>
                </a:cubicBezTo>
                <a:cubicBezTo>
                  <a:pt x="2860" y="981"/>
                  <a:pt x="2859" y="982"/>
                  <a:pt x="2861" y="985"/>
                </a:cubicBezTo>
                <a:cubicBezTo>
                  <a:pt x="2863" y="986"/>
                  <a:pt x="2865" y="987"/>
                  <a:pt x="2867" y="989"/>
                </a:cubicBezTo>
                <a:cubicBezTo>
                  <a:pt x="2869" y="991"/>
                  <a:pt x="2872" y="994"/>
                  <a:pt x="2874" y="996"/>
                </a:cubicBezTo>
                <a:cubicBezTo>
                  <a:pt x="2876" y="997"/>
                  <a:pt x="2878" y="997"/>
                  <a:pt x="2879" y="999"/>
                </a:cubicBezTo>
                <a:cubicBezTo>
                  <a:pt x="2879" y="1000"/>
                  <a:pt x="2880" y="1002"/>
                  <a:pt x="2880" y="1004"/>
                </a:cubicBezTo>
                <a:cubicBezTo>
                  <a:pt x="2881" y="1006"/>
                  <a:pt x="2884" y="1007"/>
                  <a:pt x="2885" y="1010"/>
                </a:cubicBezTo>
                <a:cubicBezTo>
                  <a:pt x="2887" y="1017"/>
                  <a:pt x="2889" y="1025"/>
                  <a:pt x="2890" y="1033"/>
                </a:cubicBezTo>
                <a:cubicBezTo>
                  <a:pt x="2889" y="1035"/>
                  <a:pt x="2889" y="1036"/>
                  <a:pt x="2888" y="1038"/>
                </a:cubicBezTo>
                <a:cubicBezTo>
                  <a:pt x="2888" y="1041"/>
                  <a:pt x="2888" y="1044"/>
                  <a:pt x="2888" y="1047"/>
                </a:cubicBezTo>
                <a:cubicBezTo>
                  <a:pt x="2886" y="1053"/>
                  <a:pt x="2881" y="1053"/>
                  <a:pt x="2876" y="1056"/>
                </a:cubicBezTo>
                <a:cubicBezTo>
                  <a:pt x="2872" y="1059"/>
                  <a:pt x="2869" y="1065"/>
                  <a:pt x="2863" y="1058"/>
                </a:cubicBezTo>
                <a:cubicBezTo>
                  <a:pt x="2863" y="1058"/>
                  <a:pt x="2863" y="1058"/>
                  <a:pt x="2863" y="1058"/>
                </a:cubicBezTo>
                <a:cubicBezTo>
                  <a:pt x="2862" y="1062"/>
                  <a:pt x="2864" y="1068"/>
                  <a:pt x="2860" y="1070"/>
                </a:cubicBezTo>
                <a:cubicBezTo>
                  <a:pt x="2859" y="1070"/>
                  <a:pt x="2858" y="1070"/>
                  <a:pt x="2857" y="1070"/>
                </a:cubicBezTo>
                <a:cubicBezTo>
                  <a:pt x="2856" y="1070"/>
                  <a:pt x="2856" y="1073"/>
                  <a:pt x="2855" y="1074"/>
                </a:cubicBezTo>
                <a:cubicBezTo>
                  <a:pt x="2853" y="1074"/>
                  <a:pt x="2851" y="1075"/>
                  <a:pt x="2850" y="1075"/>
                </a:cubicBezTo>
                <a:cubicBezTo>
                  <a:pt x="2846" y="1078"/>
                  <a:pt x="2847" y="1081"/>
                  <a:pt x="2841" y="1081"/>
                </a:cubicBezTo>
                <a:cubicBezTo>
                  <a:pt x="2841" y="1076"/>
                  <a:pt x="2842" y="1069"/>
                  <a:pt x="2844" y="1067"/>
                </a:cubicBezTo>
                <a:cubicBezTo>
                  <a:pt x="2844" y="1065"/>
                  <a:pt x="2843" y="1065"/>
                  <a:pt x="2843" y="1064"/>
                </a:cubicBezTo>
                <a:cubicBezTo>
                  <a:pt x="2840" y="1063"/>
                  <a:pt x="2837" y="1061"/>
                  <a:pt x="2835" y="1059"/>
                </a:cubicBezTo>
                <a:cubicBezTo>
                  <a:pt x="2833" y="1060"/>
                  <a:pt x="2831" y="1060"/>
                  <a:pt x="2829" y="1060"/>
                </a:cubicBezTo>
                <a:cubicBezTo>
                  <a:pt x="2829" y="1060"/>
                  <a:pt x="2829" y="1060"/>
                  <a:pt x="2828" y="1059"/>
                </a:cubicBezTo>
                <a:cubicBezTo>
                  <a:pt x="2829" y="1057"/>
                  <a:pt x="2830" y="1056"/>
                  <a:pt x="2828" y="1054"/>
                </a:cubicBezTo>
                <a:cubicBezTo>
                  <a:pt x="2826" y="1054"/>
                  <a:pt x="2826" y="1055"/>
                  <a:pt x="2823" y="1055"/>
                </a:cubicBezTo>
                <a:cubicBezTo>
                  <a:pt x="2823" y="1055"/>
                  <a:pt x="2823" y="1055"/>
                  <a:pt x="2823" y="1055"/>
                </a:cubicBezTo>
                <a:cubicBezTo>
                  <a:pt x="2821" y="1050"/>
                  <a:pt x="2821" y="1046"/>
                  <a:pt x="2819" y="1043"/>
                </a:cubicBezTo>
                <a:cubicBezTo>
                  <a:pt x="2818" y="1042"/>
                  <a:pt x="2817" y="1042"/>
                  <a:pt x="2815" y="1041"/>
                </a:cubicBezTo>
                <a:cubicBezTo>
                  <a:pt x="2814" y="1040"/>
                  <a:pt x="2812" y="1038"/>
                  <a:pt x="2811" y="1037"/>
                </a:cubicBezTo>
                <a:cubicBezTo>
                  <a:pt x="2808" y="1035"/>
                  <a:pt x="2807" y="1038"/>
                  <a:pt x="2804" y="1037"/>
                </a:cubicBezTo>
                <a:cubicBezTo>
                  <a:pt x="2803" y="1037"/>
                  <a:pt x="2802" y="1036"/>
                  <a:pt x="2800" y="1036"/>
                </a:cubicBezTo>
                <a:cubicBezTo>
                  <a:pt x="2800" y="1033"/>
                  <a:pt x="2800" y="1030"/>
                  <a:pt x="2800" y="1028"/>
                </a:cubicBezTo>
                <a:cubicBezTo>
                  <a:pt x="2795" y="1027"/>
                  <a:pt x="2793" y="1027"/>
                  <a:pt x="2790" y="1029"/>
                </a:cubicBezTo>
                <a:cubicBezTo>
                  <a:pt x="2791" y="1033"/>
                  <a:pt x="2789" y="1034"/>
                  <a:pt x="2789" y="1037"/>
                </a:cubicBezTo>
                <a:cubicBezTo>
                  <a:pt x="2789" y="1039"/>
                  <a:pt x="2789" y="1041"/>
                  <a:pt x="2789" y="1043"/>
                </a:cubicBezTo>
                <a:cubicBezTo>
                  <a:pt x="2787" y="1050"/>
                  <a:pt x="2777" y="1064"/>
                  <a:pt x="2782" y="1074"/>
                </a:cubicBezTo>
                <a:cubicBezTo>
                  <a:pt x="2784" y="1074"/>
                  <a:pt x="2786" y="1073"/>
                  <a:pt x="2789" y="1073"/>
                </a:cubicBezTo>
                <a:cubicBezTo>
                  <a:pt x="2789" y="1076"/>
                  <a:pt x="2788" y="1080"/>
                  <a:pt x="2791" y="1081"/>
                </a:cubicBezTo>
                <a:cubicBezTo>
                  <a:pt x="2791" y="1081"/>
                  <a:pt x="2791" y="1081"/>
                  <a:pt x="2792" y="1081"/>
                </a:cubicBezTo>
                <a:cubicBezTo>
                  <a:pt x="2794" y="1091"/>
                  <a:pt x="2793" y="1100"/>
                  <a:pt x="2806" y="1099"/>
                </a:cubicBezTo>
                <a:cubicBezTo>
                  <a:pt x="2808" y="1102"/>
                  <a:pt x="2810" y="1105"/>
                  <a:pt x="2812" y="1106"/>
                </a:cubicBezTo>
                <a:cubicBezTo>
                  <a:pt x="2813" y="1107"/>
                  <a:pt x="2814" y="1107"/>
                  <a:pt x="2815" y="1107"/>
                </a:cubicBezTo>
                <a:cubicBezTo>
                  <a:pt x="2818" y="1110"/>
                  <a:pt x="2820" y="1113"/>
                  <a:pt x="2823" y="1117"/>
                </a:cubicBezTo>
                <a:cubicBezTo>
                  <a:pt x="2824" y="1118"/>
                  <a:pt x="2825" y="1119"/>
                  <a:pt x="2826" y="1121"/>
                </a:cubicBezTo>
                <a:cubicBezTo>
                  <a:pt x="2826" y="1128"/>
                  <a:pt x="2826" y="1135"/>
                  <a:pt x="2826" y="1141"/>
                </a:cubicBezTo>
                <a:cubicBezTo>
                  <a:pt x="2827" y="1145"/>
                  <a:pt x="2829" y="1146"/>
                  <a:pt x="2831" y="1148"/>
                </a:cubicBezTo>
                <a:cubicBezTo>
                  <a:pt x="2832" y="1151"/>
                  <a:pt x="2834" y="1155"/>
                  <a:pt x="2835" y="1158"/>
                </a:cubicBezTo>
                <a:cubicBezTo>
                  <a:pt x="2832" y="1158"/>
                  <a:pt x="2829" y="1158"/>
                  <a:pt x="2826" y="1158"/>
                </a:cubicBezTo>
                <a:cubicBezTo>
                  <a:pt x="2822" y="1154"/>
                  <a:pt x="2818" y="1151"/>
                  <a:pt x="2813" y="1148"/>
                </a:cubicBezTo>
                <a:cubicBezTo>
                  <a:pt x="2810" y="1147"/>
                  <a:pt x="2808" y="1145"/>
                  <a:pt x="2805" y="1144"/>
                </a:cubicBezTo>
                <a:cubicBezTo>
                  <a:pt x="2804" y="1142"/>
                  <a:pt x="2804" y="1137"/>
                  <a:pt x="2802" y="1134"/>
                </a:cubicBezTo>
                <a:cubicBezTo>
                  <a:pt x="2801" y="1133"/>
                  <a:pt x="2799" y="1132"/>
                  <a:pt x="2798" y="1131"/>
                </a:cubicBezTo>
                <a:cubicBezTo>
                  <a:pt x="2796" y="1129"/>
                  <a:pt x="2797" y="1126"/>
                  <a:pt x="2797" y="1124"/>
                </a:cubicBezTo>
                <a:cubicBezTo>
                  <a:pt x="2796" y="1122"/>
                  <a:pt x="2795" y="1120"/>
                  <a:pt x="2794" y="1119"/>
                </a:cubicBezTo>
                <a:cubicBezTo>
                  <a:pt x="2792" y="1113"/>
                  <a:pt x="2792" y="1107"/>
                  <a:pt x="2793" y="1102"/>
                </a:cubicBezTo>
                <a:cubicBezTo>
                  <a:pt x="2793" y="1102"/>
                  <a:pt x="2792" y="1102"/>
                  <a:pt x="2792" y="1102"/>
                </a:cubicBezTo>
                <a:cubicBezTo>
                  <a:pt x="2791" y="1103"/>
                  <a:pt x="2789" y="1103"/>
                  <a:pt x="2788" y="1102"/>
                </a:cubicBezTo>
                <a:cubicBezTo>
                  <a:pt x="2787" y="1101"/>
                  <a:pt x="2787" y="1101"/>
                  <a:pt x="2787" y="1101"/>
                </a:cubicBezTo>
                <a:cubicBezTo>
                  <a:pt x="2787" y="1097"/>
                  <a:pt x="2786" y="1096"/>
                  <a:pt x="2785" y="1094"/>
                </a:cubicBezTo>
                <a:cubicBezTo>
                  <a:pt x="2784" y="1094"/>
                  <a:pt x="2783" y="1094"/>
                  <a:pt x="2782" y="1094"/>
                </a:cubicBezTo>
                <a:cubicBezTo>
                  <a:pt x="2781" y="1089"/>
                  <a:pt x="2778" y="1087"/>
                  <a:pt x="2775" y="1084"/>
                </a:cubicBezTo>
                <a:cubicBezTo>
                  <a:pt x="2774" y="1084"/>
                  <a:pt x="2773" y="1084"/>
                  <a:pt x="2772" y="1085"/>
                </a:cubicBezTo>
                <a:cubicBezTo>
                  <a:pt x="2770" y="1078"/>
                  <a:pt x="2773" y="1070"/>
                  <a:pt x="2776" y="1064"/>
                </a:cubicBezTo>
                <a:cubicBezTo>
                  <a:pt x="2775" y="1063"/>
                  <a:pt x="2774" y="1063"/>
                  <a:pt x="2774" y="1063"/>
                </a:cubicBezTo>
                <a:cubicBezTo>
                  <a:pt x="2773" y="1060"/>
                  <a:pt x="2777" y="1050"/>
                  <a:pt x="2778" y="1047"/>
                </a:cubicBezTo>
                <a:cubicBezTo>
                  <a:pt x="2777" y="1047"/>
                  <a:pt x="2776" y="1047"/>
                  <a:pt x="2775" y="1047"/>
                </a:cubicBezTo>
                <a:cubicBezTo>
                  <a:pt x="2776" y="1042"/>
                  <a:pt x="2776" y="1036"/>
                  <a:pt x="2774" y="1031"/>
                </a:cubicBezTo>
                <a:cubicBezTo>
                  <a:pt x="2772" y="1026"/>
                  <a:pt x="2769" y="1020"/>
                  <a:pt x="2767" y="1014"/>
                </a:cubicBezTo>
                <a:cubicBezTo>
                  <a:pt x="2766" y="1008"/>
                  <a:pt x="2765" y="1001"/>
                  <a:pt x="2764" y="995"/>
                </a:cubicBezTo>
                <a:cubicBezTo>
                  <a:pt x="2760" y="993"/>
                  <a:pt x="2760" y="987"/>
                  <a:pt x="2757" y="985"/>
                </a:cubicBezTo>
                <a:cubicBezTo>
                  <a:pt x="2757" y="985"/>
                  <a:pt x="2756" y="985"/>
                  <a:pt x="2756" y="985"/>
                </a:cubicBezTo>
                <a:cubicBezTo>
                  <a:pt x="2755" y="996"/>
                  <a:pt x="2752" y="993"/>
                  <a:pt x="2745" y="997"/>
                </a:cubicBezTo>
                <a:cubicBezTo>
                  <a:pt x="2743" y="999"/>
                  <a:pt x="2742" y="1005"/>
                  <a:pt x="2739" y="1002"/>
                </a:cubicBezTo>
                <a:cubicBezTo>
                  <a:pt x="2739" y="1001"/>
                  <a:pt x="2739" y="1000"/>
                  <a:pt x="2739" y="1000"/>
                </a:cubicBezTo>
                <a:cubicBezTo>
                  <a:pt x="2737" y="1000"/>
                  <a:pt x="2737" y="1001"/>
                  <a:pt x="2736" y="1001"/>
                </a:cubicBezTo>
                <a:cubicBezTo>
                  <a:pt x="2736" y="1001"/>
                  <a:pt x="2735" y="1001"/>
                  <a:pt x="2735" y="1001"/>
                </a:cubicBezTo>
                <a:cubicBezTo>
                  <a:pt x="2735" y="1001"/>
                  <a:pt x="2734" y="1001"/>
                  <a:pt x="2734" y="1000"/>
                </a:cubicBezTo>
                <a:cubicBezTo>
                  <a:pt x="2734" y="999"/>
                  <a:pt x="2734" y="998"/>
                  <a:pt x="2735" y="997"/>
                </a:cubicBezTo>
                <a:cubicBezTo>
                  <a:pt x="2732" y="998"/>
                  <a:pt x="2731" y="999"/>
                  <a:pt x="2729" y="1000"/>
                </a:cubicBezTo>
                <a:cubicBezTo>
                  <a:pt x="2729" y="1000"/>
                  <a:pt x="2728" y="999"/>
                  <a:pt x="2727" y="999"/>
                </a:cubicBezTo>
                <a:cubicBezTo>
                  <a:pt x="2728" y="994"/>
                  <a:pt x="2731" y="990"/>
                  <a:pt x="2731" y="986"/>
                </a:cubicBezTo>
                <a:cubicBezTo>
                  <a:pt x="2732" y="978"/>
                  <a:pt x="2729" y="969"/>
                  <a:pt x="2726" y="964"/>
                </a:cubicBezTo>
                <a:cubicBezTo>
                  <a:pt x="2726" y="965"/>
                  <a:pt x="2726" y="965"/>
                  <a:pt x="2725" y="965"/>
                </a:cubicBezTo>
                <a:cubicBezTo>
                  <a:pt x="2725" y="965"/>
                  <a:pt x="2725" y="966"/>
                  <a:pt x="2724" y="967"/>
                </a:cubicBezTo>
                <a:cubicBezTo>
                  <a:pt x="2723" y="966"/>
                  <a:pt x="2721" y="965"/>
                  <a:pt x="2720" y="964"/>
                </a:cubicBezTo>
                <a:cubicBezTo>
                  <a:pt x="2721" y="964"/>
                  <a:pt x="2723" y="964"/>
                  <a:pt x="2724" y="964"/>
                </a:cubicBezTo>
                <a:cubicBezTo>
                  <a:pt x="2724" y="963"/>
                  <a:pt x="2724" y="963"/>
                  <a:pt x="2724" y="963"/>
                </a:cubicBezTo>
                <a:cubicBezTo>
                  <a:pt x="2723" y="960"/>
                  <a:pt x="2722" y="956"/>
                  <a:pt x="2719" y="955"/>
                </a:cubicBezTo>
                <a:cubicBezTo>
                  <a:pt x="2717" y="954"/>
                  <a:pt x="2716" y="955"/>
                  <a:pt x="2714" y="954"/>
                </a:cubicBezTo>
                <a:cubicBezTo>
                  <a:pt x="2714" y="953"/>
                  <a:pt x="2714" y="952"/>
                  <a:pt x="2714" y="951"/>
                </a:cubicBezTo>
                <a:cubicBezTo>
                  <a:pt x="2714" y="951"/>
                  <a:pt x="2712" y="951"/>
                  <a:pt x="2712" y="951"/>
                </a:cubicBezTo>
                <a:cubicBezTo>
                  <a:pt x="2703" y="948"/>
                  <a:pt x="2705" y="930"/>
                  <a:pt x="2698" y="925"/>
                </a:cubicBezTo>
                <a:cubicBezTo>
                  <a:pt x="2697" y="926"/>
                  <a:pt x="2695" y="926"/>
                  <a:pt x="2693" y="926"/>
                </a:cubicBezTo>
                <a:cubicBezTo>
                  <a:pt x="2692" y="925"/>
                  <a:pt x="2691" y="923"/>
                  <a:pt x="2689" y="922"/>
                </a:cubicBezTo>
                <a:cubicBezTo>
                  <a:pt x="2689" y="922"/>
                  <a:pt x="2689" y="922"/>
                  <a:pt x="2689" y="922"/>
                </a:cubicBezTo>
                <a:cubicBezTo>
                  <a:pt x="2688" y="923"/>
                  <a:pt x="2688" y="924"/>
                  <a:pt x="2688" y="925"/>
                </a:cubicBezTo>
                <a:cubicBezTo>
                  <a:pt x="2689" y="927"/>
                  <a:pt x="2690" y="929"/>
                  <a:pt x="2690" y="932"/>
                </a:cubicBezTo>
                <a:cubicBezTo>
                  <a:pt x="2687" y="933"/>
                  <a:pt x="2687" y="933"/>
                  <a:pt x="2686" y="935"/>
                </a:cubicBezTo>
                <a:cubicBezTo>
                  <a:pt x="2686" y="935"/>
                  <a:pt x="2685" y="935"/>
                  <a:pt x="2684" y="935"/>
                </a:cubicBezTo>
                <a:cubicBezTo>
                  <a:pt x="2684" y="934"/>
                  <a:pt x="2683" y="933"/>
                  <a:pt x="2682" y="931"/>
                </a:cubicBezTo>
                <a:cubicBezTo>
                  <a:pt x="2682" y="931"/>
                  <a:pt x="2682" y="931"/>
                  <a:pt x="2682" y="932"/>
                </a:cubicBezTo>
                <a:cubicBezTo>
                  <a:pt x="2682" y="934"/>
                  <a:pt x="2681" y="935"/>
                  <a:pt x="2680" y="936"/>
                </a:cubicBezTo>
                <a:cubicBezTo>
                  <a:pt x="2679" y="936"/>
                  <a:pt x="2679" y="936"/>
                  <a:pt x="2678" y="936"/>
                </a:cubicBezTo>
                <a:cubicBezTo>
                  <a:pt x="2678" y="935"/>
                  <a:pt x="2678" y="934"/>
                  <a:pt x="2677" y="934"/>
                </a:cubicBezTo>
                <a:cubicBezTo>
                  <a:pt x="2677" y="934"/>
                  <a:pt x="2677" y="934"/>
                  <a:pt x="2677" y="934"/>
                </a:cubicBezTo>
                <a:cubicBezTo>
                  <a:pt x="2676" y="935"/>
                  <a:pt x="2676" y="936"/>
                  <a:pt x="2675" y="937"/>
                </a:cubicBezTo>
                <a:cubicBezTo>
                  <a:pt x="2674" y="936"/>
                  <a:pt x="2674" y="936"/>
                  <a:pt x="2673" y="935"/>
                </a:cubicBezTo>
                <a:cubicBezTo>
                  <a:pt x="2673" y="936"/>
                  <a:pt x="2673" y="937"/>
                  <a:pt x="2673" y="938"/>
                </a:cubicBezTo>
                <a:cubicBezTo>
                  <a:pt x="2672" y="938"/>
                  <a:pt x="2671" y="938"/>
                  <a:pt x="2670" y="938"/>
                </a:cubicBezTo>
                <a:cubicBezTo>
                  <a:pt x="2669" y="936"/>
                  <a:pt x="2669" y="935"/>
                  <a:pt x="2668" y="934"/>
                </a:cubicBezTo>
                <a:cubicBezTo>
                  <a:pt x="2668" y="934"/>
                  <a:pt x="2667" y="934"/>
                  <a:pt x="2667" y="935"/>
                </a:cubicBezTo>
                <a:cubicBezTo>
                  <a:pt x="2667" y="936"/>
                  <a:pt x="2666" y="937"/>
                  <a:pt x="2666" y="938"/>
                </a:cubicBezTo>
                <a:cubicBezTo>
                  <a:pt x="2665" y="938"/>
                  <a:pt x="2665" y="938"/>
                  <a:pt x="2664" y="937"/>
                </a:cubicBezTo>
                <a:cubicBezTo>
                  <a:pt x="2664" y="936"/>
                  <a:pt x="2663" y="934"/>
                  <a:pt x="2662" y="934"/>
                </a:cubicBezTo>
                <a:cubicBezTo>
                  <a:pt x="2661" y="935"/>
                  <a:pt x="2660" y="936"/>
                  <a:pt x="2659" y="937"/>
                </a:cubicBezTo>
                <a:cubicBezTo>
                  <a:pt x="2655" y="939"/>
                  <a:pt x="2651" y="940"/>
                  <a:pt x="2649" y="942"/>
                </a:cubicBezTo>
                <a:cubicBezTo>
                  <a:pt x="2649" y="944"/>
                  <a:pt x="2650" y="946"/>
                  <a:pt x="2650" y="947"/>
                </a:cubicBezTo>
                <a:cubicBezTo>
                  <a:pt x="2647" y="951"/>
                  <a:pt x="2646" y="955"/>
                  <a:pt x="2642" y="957"/>
                </a:cubicBezTo>
                <a:cubicBezTo>
                  <a:pt x="2639" y="959"/>
                  <a:pt x="2634" y="959"/>
                  <a:pt x="2631" y="961"/>
                </a:cubicBezTo>
                <a:cubicBezTo>
                  <a:pt x="2627" y="965"/>
                  <a:pt x="2624" y="970"/>
                  <a:pt x="2620" y="974"/>
                </a:cubicBezTo>
                <a:cubicBezTo>
                  <a:pt x="2619" y="975"/>
                  <a:pt x="2617" y="975"/>
                  <a:pt x="2616" y="976"/>
                </a:cubicBezTo>
                <a:cubicBezTo>
                  <a:pt x="2613" y="978"/>
                  <a:pt x="2612" y="981"/>
                  <a:pt x="2609" y="983"/>
                </a:cubicBezTo>
                <a:cubicBezTo>
                  <a:pt x="2607" y="984"/>
                  <a:pt x="2604" y="985"/>
                  <a:pt x="2602" y="987"/>
                </a:cubicBezTo>
                <a:cubicBezTo>
                  <a:pt x="2600" y="988"/>
                  <a:pt x="2600" y="993"/>
                  <a:pt x="2598" y="995"/>
                </a:cubicBezTo>
                <a:cubicBezTo>
                  <a:pt x="2596" y="996"/>
                  <a:pt x="2592" y="995"/>
                  <a:pt x="2590" y="996"/>
                </a:cubicBezTo>
                <a:cubicBezTo>
                  <a:pt x="2589" y="999"/>
                  <a:pt x="2588" y="1001"/>
                  <a:pt x="2586" y="1003"/>
                </a:cubicBezTo>
                <a:cubicBezTo>
                  <a:pt x="2583" y="1001"/>
                  <a:pt x="2581" y="1001"/>
                  <a:pt x="2579" y="1003"/>
                </a:cubicBezTo>
                <a:cubicBezTo>
                  <a:pt x="2578" y="1005"/>
                  <a:pt x="2578" y="1007"/>
                  <a:pt x="2577" y="1008"/>
                </a:cubicBezTo>
                <a:cubicBezTo>
                  <a:pt x="2575" y="1014"/>
                  <a:pt x="2579" y="1020"/>
                  <a:pt x="2577" y="1025"/>
                </a:cubicBezTo>
                <a:cubicBezTo>
                  <a:pt x="2583" y="1032"/>
                  <a:pt x="2574" y="1041"/>
                  <a:pt x="2573" y="1049"/>
                </a:cubicBezTo>
                <a:cubicBezTo>
                  <a:pt x="2572" y="1053"/>
                  <a:pt x="2574" y="1058"/>
                  <a:pt x="2574" y="1062"/>
                </a:cubicBezTo>
                <a:cubicBezTo>
                  <a:pt x="2571" y="1062"/>
                  <a:pt x="2569" y="1062"/>
                  <a:pt x="2567" y="1063"/>
                </a:cubicBezTo>
                <a:cubicBezTo>
                  <a:pt x="2566" y="1066"/>
                  <a:pt x="2565" y="1068"/>
                  <a:pt x="2564" y="1071"/>
                </a:cubicBezTo>
                <a:cubicBezTo>
                  <a:pt x="2565" y="1072"/>
                  <a:pt x="2566" y="1072"/>
                  <a:pt x="2567" y="1073"/>
                </a:cubicBezTo>
                <a:cubicBezTo>
                  <a:pt x="2563" y="1074"/>
                  <a:pt x="2560" y="1075"/>
                  <a:pt x="2557" y="1076"/>
                </a:cubicBezTo>
                <a:cubicBezTo>
                  <a:pt x="2556" y="1078"/>
                  <a:pt x="2557" y="1079"/>
                  <a:pt x="2556" y="1081"/>
                </a:cubicBezTo>
                <a:cubicBezTo>
                  <a:pt x="2555" y="1084"/>
                  <a:pt x="2550" y="1086"/>
                  <a:pt x="2547" y="1086"/>
                </a:cubicBezTo>
                <a:cubicBezTo>
                  <a:pt x="2545" y="1084"/>
                  <a:pt x="2543" y="1081"/>
                  <a:pt x="2540" y="1079"/>
                </a:cubicBezTo>
                <a:cubicBezTo>
                  <a:pt x="2539" y="1075"/>
                  <a:pt x="2538" y="1071"/>
                  <a:pt x="2537" y="1067"/>
                </a:cubicBezTo>
                <a:cubicBezTo>
                  <a:pt x="2534" y="1061"/>
                  <a:pt x="2531" y="1055"/>
                  <a:pt x="2529" y="1049"/>
                </a:cubicBezTo>
                <a:cubicBezTo>
                  <a:pt x="2527" y="1047"/>
                  <a:pt x="2526" y="1045"/>
                  <a:pt x="2524" y="1043"/>
                </a:cubicBezTo>
                <a:cubicBezTo>
                  <a:pt x="2524" y="1040"/>
                  <a:pt x="2523" y="1037"/>
                  <a:pt x="2522" y="1034"/>
                </a:cubicBezTo>
                <a:cubicBezTo>
                  <a:pt x="2520" y="1028"/>
                  <a:pt x="2518" y="1023"/>
                  <a:pt x="2516" y="1017"/>
                </a:cubicBezTo>
                <a:cubicBezTo>
                  <a:pt x="2513" y="1010"/>
                  <a:pt x="2507" y="1002"/>
                  <a:pt x="2505" y="993"/>
                </a:cubicBezTo>
                <a:cubicBezTo>
                  <a:pt x="2504" y="986"/>
                  <a:pt x="2502" y="978"/>
                  <a:pt x="2501" y="971"/>
                </a:cubicBezTo>
                <a:cubicBezTo>
                  <a:pt x="2500" y="965"/>
                  <a:pt x="2499" y="960"/>
                  <a:pt x="2498" y="954"/>
                </a:cubicBezTo>
                <a:cubicBezTo>
                  <a:pt x="2498" y="952"/>
                  <a:pt x="2501" y="950"/>
                  <a:pt x="2502" y="947"/>
                </a:cubicBezTo>
                <a:cubicBezTo>
                  <a:pt x="2502" y="945"/>
                  <a:pt x="2499" y="944"/>
                  <a:pt x="2498" y="942"/>
                </a:cubicBezTo>
                <a:cubicBezTo>
                  <a:pt x="2497" y="939"/>
                  <a:pt x="2497" y="934"/>
                  <a:pt x="2498" y="932"/>
                </a:cubicBezTo>
                <a:cubicBezTo>
                  <a:pt x="2495" y="931"/>
                  <a:pt x="2494" y="931"/>
                  <a:pt x="2492" y="932"/>
                </a:cubicBezTo>
                <a:cubicBezTo>
                  <a:pt x="2492" y="933"/>
                  <a:pt x="2492" y="934"/>
                  <a:pt x="2492" y="935"/>
                </a:cubicBezTo>
                <a:cubicBezTo>
                  <a:pt x="2496" y="942"/>
                  <a:pt x="2488" y="945"/>
                  <a:pt x="2482" y="946"/>
                </a:cubicBezTo>
                <a:cubicBezTo>
                  <a:pt x="2481" y="947"/>
                  <a:pt x="2479" y="948"/>
                  <a:pt x="2478" y="948"/>
                </a:cubicBezTo>
                <a:cubicBezTo>
                  <a:pt x="2473" y="948"/>
                  <a:pt x="2459" y="934"/>
                  <a:pt x="2457" y="929"/>
                </a:cubicBezTo>
                <a:cubicBezTo>
                  <a:pt x="2457" y="929"/>
                  <a:pt x="2457" y="929"/>
                  <a:pt x="2457" y="929"/>
                </a:cubicBezTo>
                <a:cubicBezTo>
                  <a:pt x="2463" y="927"/>
                  <a:pt x="2466" y="932"/>
                  <a:pt x="2471" y="927"/>
                </a:cubicBezTo>
                <a:cubicBezTo>
                  <a:pt x="2472" y="925"/>
                  <a:pt x="2473" y="925"/>
                  <a:pt x="2473" y="923"/>
                </a:cubicBezTo>
                <a:cubicBezTo>
                  <a:pt x="2465" y="926"/>
                  <a:pt x="2454" y="922"/>
                  <a:pt x="2451" y="918"/>
                </a:cubicBezTo>
                <a:cubicBezTo>
                  <a:pt x="2450" y="916"/>
                  <a:pt x="2448" y="914"/>
                  <a:pt x="2447" y="913"/>
                </a:cubicBezTo>
                <a:cubicBezTo>
                  <a:pt x="2445" y="911"/>
                  <a:pt x="2442" y="912"/>
                  <a:pt x="2440" y="910"/>
                </a:cubicBezTo>
                <a:cubicBezTo>
                  <a:pt x="2440" y="908"/>
                  <a:pt x="2439" y="905"/>
                  <a:pt x="2438" y="903"/>
                </a:cubicBezTo>
                <a:cubicBezTo>
                  <a:pt x="2436" y="902"/>
                  <a:pt x="2434" y="902"/>
                  <a:pt x="2433" y="901"/>
                </a:cubicBezTo>
                <a:cubicBezTo>
                  <a:pt x="2433" y="897"/>
                  <a:pt x="2433" y="895"/>
                  <a:pt x="2430" y="893"/>
                </a:cubicBezTo>
                <a:cubicBezTo>
                  <a:pt x="2425" y="893"/>
                  <a:pt x="2408" y="900"/>
                  <a:pt x="2405" y="894"/>
                </a:cubicBezTo>
                <a:cubicBezTo>
                  <a:pt x="2402" y="895"/>
                  <a:pt x="2400" y="896"/>
                  <a:pt x="2398" y="897"/>
                </a:cubicBezTo>
                <a:cubicBezTo>
                  <a:pt x="2394" y="897"/>
                  <a:pt x="2391" y="897"/>
                  <a:pt x="2387" y="897"/>
                </a:cubicBezTo>
                <a:cubicBezTo>
                  <a:pt x="2384" y="897"/>
                  <a:pt x="2379" y="899"/>
                  <a:pt x="2374" y="898"/>
                </a:cubicBezTo>
                <a:cubicBezTo>
                  <a:pt x="2371" y="898"/>
                  <a:pt x="2369" y="896"/>
                  <a:pt x="2366" y="895"/>
                </a:cubicBezTo>
                <a:cubicBezTo>
                  <a:pt x="2361" y="895"/>
                  <a:pt x="2356" y="895"/>
                  <a:pt x="2351" y="895"/>
                </a:cubicBezTo>
                <a:cubicBezTo>
                  <a:pt x="2350" y="894"/>
                  <a:pt x="2349" y="893"/>
                  <a:pt x="2348" y="892"/>
                </a:cubicBezTo>
                <a:cubicBezTo>
                  <a:pt x="2345" y="892"/>
                  <a:pt x="2342" y="892"/>
                  <a:pt x="2339" y="892"/>
                </a:cubicBezTo>
                <a:cubicBezTo>
                  <a:pt x="2337" y="892"/>
                  <a:pt x="2334" y="890"/>
                  <a:pt x="2332" y="890"/>
                </a:cubicBezTo>
                <a:cubicBezTo>
                  <a:pt x="2332" y="886"/>
                  <a:pt x="2329" y="885"/>
                  <a:pt x="2328" y="882"/>
                </a:cubicBezTo>
                <a:cubicBezTo>
                  <a:pt x="2327" y="880"/>
                  <a:pt x="2328" y="878"/>
                  <a:pt x="2327" y="876"/>
                </a:cubicBezTo>
                <a:cubicBezTo>
                  <a:pt x="2325" y="876"/>
                  <a:pt x="2326" y="875"/>
                  <a:pt x="2324" y="875"/>
                </a:cubicBezTo>
                <a:cubicBezTo>
                  <a:pt x="2319" y="874"/>
                  <a:pt x="2315" y="875"/>
                  <a:pt x="2312" y="876"/>
                </a:cubicBezTo>
                <a:cubicBezTo>
                  <a:pt x="2311" y="878"/>
                  <a:pt x="2306" y="881"/>
                  <a:pt x="2305" y="883"/>
                </a:cubicBezTo>
                <a:cubicBezTo>
                  <a:pt x="2301" y="882"/>
                  <a:pt x="2300" y="880"/>
                  <a:pt x="2297" y="879"/>
                </a:cubicBezTo>
                <a:cubicBezTo>
                  <a:pt x="2293" y="878"/>
                  <a:pt x="2289" y="878"/>
                  <a:pt x="2285" y="875"/>
                </a:cubicBezTo>
                <a:cubicBezTo>
                  <a:pt x="2283" y="873"/>
                  <a:pt x="2282" y="871"/>
                  <a:pt x="2280" y="869"/>
                </a:cubicBezTo>
                <a:cubicBezTo>
                  <a:pt x="2277" y="867"/>
                  <a:pt x="2271" y="867"/>
                  <a:pt x="2268" y="864"/>
                </a:cubicBezTo>
                <a:cubicBezTo>
                  <a:pt x="2266" y="861"/>
                  <a:pt x="2263" y="854"/>
                  <a:pt x="2261" y="851"/>
                </a:cubicBezTo>
                <a:cubicBezTo>
                  <a:pt x="2261" y="850"/>
                  <a:pt x="2261" y="849"/>
                  <a:pt x="2261" y="848"/>
                </a:cubicBezTo>
                <a:cubicBezTo>
                  <a:pt x="2260" y="845"/>
                  <a:pt x="2257" y="842"/>
                  <a:pt x="2255" y="840"/>
                </a:cubicBezTo>
                <a:cubicBezTo>
                  <a:pt x="2252" y="841"/>
                  <a:pt x="2248" y="841"/>
                  <a:pt x="2246" y="839"/>
                </a:cubicBezTo>
                <a:cubicBezTo>
                  <a:pt x="2246" y="838"/>
                  <a:pt x="2246" y="837"/>
                  <a:pt x="2246" y="835"/>
                </a:cubicBezTo>
                <a:cubicBezTo>
                  <a:pt x="2245" y="835"/>
                  <a:pt x="2245" y="835"/>
                  <a:pt x="2245" y="835"/>
                </a:cubicBezTo>
                <a:cubicBezTo>
                  <a:pt x="2242" y="837"/>
                  <a:pt x="2242" y="839"/>
                  <a:pt x="2240" y="841"/>
                </a:cubicBezTo>
                <a:cubicBezTo>
                  <a:pt x="2238" y="841"/>
                  <a:pt x="2232" y="841"/>
                  <a:pt x="2232" y="842"/>
                </a:cubicBezTo>
                <a:cubicBezTo>
                  <a:pt x="2232" y="844"/>
                  <a:pt x="2232" y="845"/>
                  <a:pt x="2232" y="847"/>
                </a:cubicBezTo>
                <a:cubicBezTo>
                  <a:pt x="2232" y="847"/>
                  <a:pt x="2231" y="847"/>
                  <a:pt x="2231" y="847"/>
                </a:cubicBezTo>
                <a:cubicBezTo>
                  <a:pt x="2230" y="848"/>
                  <a:pt x="2229" y="849"/>
                  <a:pt x="2228" y="850"/>
                </a:cubicBezTo>
                <a:cubicBezTo>
                  <a:pt x="2229" y="850"/>
                  <a:pt x="2229" y="850"/>
                  <a:pt x="2230" y="850"/>
                </a:cubicBezTo>
                <a:cubicBezTo>
                  <a:pt x="2231" y="850"/>
                  <a:pt x="2233" y="850"/>
                  <a:pt x="2234" y="849"/>
                </a:cubicBezTo>
                <a:cubicBezTo>
                  <a:pt x="2236" y="857"/>
                  <a:pt x="2239" y="863"/>
                  <a:pt x="2242" y="870"/>
                </a:cubicBezTo>
                <a:cubicBezTo>
                  <a:pt x="2244" y="870"/>
                  <a:pt x="2244" y="869"/>
                  <a:pt x="2246" y="870"/>
                </a:cubicBezTo>
                <a:cubicBezTo>
                  <a:pt x="2245" y="871"/>
                  <a:pt x="2245" y="871"/>
                  <a:pt x="2246" y="872"/>
                </a:cubicBezTo>
                <a:cubicBezTo>
                  <a:pt x="2248" y="876"/>
                  <a:pt x="2253" y="876"/>
                  <a:pt x="2255" y="879"/>
                </a:cubicBezTo>
                <a:cubicBezTo>
                  <a:pt x="2255" y="880"/>
                  <a:pt x="2254" y="880"/>
                  <a:pt x="2253" y="882"/>
                </a:cubicBezTo>
                <a:cubicBezTo>
                  <a:pt x="2254" y="882"/>
                  <a:pt x="2254" y="883"/>
                  <a:pt x="2255" y="884"/>
                </a:cubicBezTo>
                <a:cubicBezTo>
                  <a:pt x="2253" y="888"/>
                  <a:pt x="2254" y="888"/>
                  <a:pt x="2255" y="892"/>
                </a:cubicBezTo>
                <a:cubicBezTo>
                  <a:pt x="2257" y="892"/>
                  <a:pt x="2257" y="892"/>
                  <a:pt x="2258" y="893"/>
                </a:cubicBezTo>
                <a:cubicBezTo>
                  <a:pt x="2258" y="897"/>
                  <a:pt x="2261" y="903"/>
                  <a:pt x="2262" y="905"/>
                </a:cubicBezTo>
                <a:cubicBezTo>
                  <a:pt x="2265" y="905"/>
                  <a:pt x="2264" y="904"/>
                  <a:pt x="2264" y="902"/>
                </a:cubicBezTo>
                <a:cubicBezTo>
                  <a:pt x="2262" y="897"/>
                  <a:pt x="2264" y="889"/>
                  <a:pt x="2267" y="887"/>
                </a:cubicBezTo>
                <a:cubicBezTo>
                  <a:pt x="2267" y="887"/>
                  <a:pt x="2268" y="887"/>
                  <a:pt x="2268" y="887"/>
                </a:cubicBezTo>
                <a:cubicBezTo>
                  <a:pt x="2269" y="888"/>
                  <a:pt x="2270" y="888"/>
                  <a:pt x="2270" y="889"/>
                </a:cubicBezTo>
                <a:cubicBezTo>
                  <a:pt x="2271" y="889"/>
                  <a:pt x="2271" y="898"/>
                  <a:pt x="2271" y="899"/>
                </a:cubicBezTo>
                <a:cubicBezTo>
                  <a:pt x="2271" y="903"/>
                  <a:pt x="2267" y="904"/>
                  <a:pt x="2268" y="907"/>
                </a:cubicBezTo>
                <a:cubicBezTo>
                  <a:pt x="2270" y="908"/>
                  <a:pt x="2271" y="908"/>
                  <a:pt x="2271" y="910"/>
                </a:cubicBezTo>
                <a:cubicBezTo>
                  <a:pt x="2274" y="910"/>
                  <a:pt x="2276" y="911"/>
                  <a:pt x="2278" y="910"/>
                </a:cubicBezTo>
                <a:cubicBezTo>
                  <a:pt x="2279" y="909"/>
                  <a:pt x="2279" y="909"/>
                  <a:pt x="2279" y="909"/>
                </a:cubicBezTo>
                <a:cubicBezTo>
                  <a:pt x="2282" y="910"/>
                  <a:pt x="2294" y="910"/>
                  <a:pt x="2297" y="909"/>
                </a:cubicBezTo>
                <a:cubicBezTo>
                  <a:pt x="2297" y="909"/>
                  <a:pt x="2297" y="909"/>
                  <a:pt x="2297" y="908"/>
                </a:cubicBezTo>
                <a:cubicBezTo>
                  <a:pt x="2298" y="909"/>
                  <a:pt x="2299" y="909"/>
                  <a:pt x="2301" y="908"/>
                </a:cubicBezTo>
                <a:cubicBezTo>
                  <a:pt x="2301" y="907"/>
                  <a:pt x="2302" y="907"/>
                  <a:pt x="2303" y="906"/>
                </a:cubicBezTo>
                <a:cubicBezTo>
                  <a:pt x="2304" y="904"/>
                  <a:pt x="2305" y="903"/>
                  <a:pt x="2306" y="901"/>
                </a:cubicBezTo>
                <a:cubicBezTo>
                  <a:pt x="2309" y="896"/>
                  <a:pt x="2313" y="894"/>
                  <a:pt x="2317" y="891"/>
                </a:cubicBezTo>
                <a:cubicBezTo>
                  <a:pt x="2319" y="889"/>
                  <a:pt x="2321" y="887"/>
                  <a:pt x="2322" y="885"/>
                </a:cubicBezTo>
                <a:cubicBezTo>
                  <a:pt x="2322" y="885"/>
                  <a:pt x="2322" y="885"/>
                  <a:pt x="2322" y="885"/>
                </a:cubicBezTo>
                <a:cubicBezTo>
                  <a:pt x="2323" y="889"/>
                  <a:pt x="2322" y="891"/>
                  <a:pt x="2320" y="893"/>
                </a:cubicBezTo>
                <a:cubicBezTo>
                  <a:pt x="2322" y="893"/>
                  <a:pt x="2322" y="893"/>
                  <a:pt x="2322" y="894"/>
                </a:cubicBezTo>
                <a:cubicBezTo>
                  <a:pt x="2323" y="896"/>
                  <a:pt x="2322" y="899"/>
                  <a:pt x="2323" y="901"/>
                </a:cubicBezTo>
                <a:cubicBezTo>
                  <a:pt x="2324" y="905"/>
                  <a:pt x="2328" y="909"/>
                  <a:pt x="2331" y="910"/>
                </a:cubicBezTo>
                <a:cubicBezTo>
                  <a:pt x="2334" y="912"/>
                  <a:pt x="2337" y="914"/>
                  <a:pt x="2340" y="916"/>
                </a:cubicBezTo>
                <a:cubicBezTo>
                  <a:pt x="2343" y="916"/>
                  <a:pt x="2345" y="915"/>
                  <a:pt x="2346" y="916"/>
                </a:cubicBezTo>
                <a:cubicBezTo>
                  <a:pt x="2349" y="919"/>
                  <a:pt x="2351" y="922"/>
                  <a:pt x="2353" y="925"/>
                </a:cubicBezTo>
                <a:cubicBezTo>
                  <a:pt x="2355" y="926"/>
                  <a:pt x="2359" y="927"/>
                  <a:pt x="2359" y="930"/>
                </a:cubicBezTo>
                <a:cubicBezTo>
                  <a:pt x="2358" y="933"/>
                  <a:pt x="2356" y="936"/>
                  <a:pt x="2353" y="939"/>
                </a:cubicBezTo>
                <a:cubicBezTo>
                  <a:pt x="2352" y="940"/>
                  <a:pt x="2350" y="941"/>
                  <a:pt x="2349" y="943"/>
                </a:cubicBezTo>
                <a:cubicBezTo>
                  <a:pt x="2347" y="945"/>
                  <a:pt x="2347" y="949"/>
                  <a:pt x="2345" y="951"/>
                </a:cubicBezTo>
                <a:cubicBezTo>
                  <a:pt x="2343" y="952"/>
                  <a:pt x="2341" y="950"/>
                  <a:pt x="2339" y="951"/>
                </a:cubicBezTo>
                <a:cubicBezTo>
                  <a:pt x="2337" y="955"/>
                  <a:pt x="2338" y="962"/>
                  <a:pt x="2338" y="966"/>
                </a:cubicBezTo>
                <a:cubicBezTo>
                  <a:pt x="2332" y="967"/>
                  <a:pt x="2327" y="968"/>
                  <a:pt x="2325" y="972"/>
                </a:cubicBezTo>
                <a:cubicBezTo>
                  <a:pt x="2324" y="974"/>
                  <a:pt x="2325" y="975"/>
                  <a:pt x="2323" y="976"/>
                </a:cubicBezTo>
                <a:cubicBezTo>
                  <a:pt x="2320" y="979"/>
                  <a:pt x="2317" y="977"/>
                  <a:pt x="2313" y="978"/>
                </a:cubicBezTo>
                <a:cubicBezTo>
                  <a:pt x="2310" y="980"/>
                  <a:pt x="2311" y="984"/>
                  <a:pt x="2309" y="987"/>
                </a:cubicBezTo>
                <a:cubicBezTo>
                  <a:pt x="2308" y="988"/>
                  <a:pt x="2307" y="988"/>
                  <a:pt x="2307" y="989"/>
                </a:cubicBezTo>
                <a:cubicBezTo>
                  <a:pt x="2304" y="989"/>
                  <a:pt x="2301" y="988"/>
                  <a:pt x="2299" y="988"/>
                </a:cubicBezTo>
                <a:cubicBezTo>
                  <a:pt x="2294" y="990"/>
                  <a:pt x="2290" y="991"/>
                  <a:pt x="2286" y="992"/>
                </a:cubicBezTo>
                <a:cubicBezTo>
                  <a:pt x="2283" y="994"/>
                  <a:pt x="2279" y="996"/>
                  <a:pt x="2278" y="999"/>
                </a:cubicBezTo>
                <a:cubicBezTo>
                  <a:pt x="2277" y="1001"/>
                  <a:pt x="2277" y="1003"/>
                  <a:pt x="2275" y="1005"/>
                </a:cubicBezTo>
                <a:cubicBezTo>
                  <a:pt x="2267" y="1010"/>
                  <a:pt x="2255" y="1010"/>
                  <a:pt x="2247" y="1014"/>
                </a:cubicBezTo>
                <a:cubicBezTo>
                  <a:pt x="2244" y="1016"/>
                  <a:pt x="2244" y="1019"/>
                  <a:pt x="2241" y="1020"/>
                </a:cubicBezTo>
                <a:cubicBezTo>
                  <a:pt x="2239" y="1022"/>
                  <a:pt x="2236" y="1020"/>
                  <a:pt x="2233" y="1021"/>
                </a:cubicBezTo>
                <a:cubicBezTo>
                  <a:pt x="2228" y="1022"/>
                  <a:pt x="2225" y="1026"/>
                  <a:pt x="2220" y="1027"/>
                </a:cubicBezTo>
                <a:cubicBezTo>
                  <a:pt x="2217" y="1028"/>
                  <a:pt x="2213" y="1027"/>
                  <a:pt x="2209" y="1028"/>
                </a:cubicBezTo>
                <a:cubicBezTo>
                  <a:pt x="2207" y="1029"/>
                  <a:pt x="2205" y="1031"/>
                  <a:pt x="2203" y="1033"/>
                </a:cubicBezTo>
                <a:cubicBezTo>
                  <a:pt x="2197" y="1037"/>
                  <a:pt x="2186" y="1038"/>
                  <a:pt x="2182" y="1031"/>
                </a:cubicBezTo>
                <a:cubicBezTo>
                  <a:pt x="2182" y="1028"/>
                  <a:pt x="2182" y="1025"/>
                  <a:pt x="2182" y="1023"/>
                </a:cubicBezTo>
                <a:cubicBezTo>
                  <a:pt x="2181" y="1018"/>
                  <a:pt x="2178" y="1011"/>
                  <a:pt x="2176" y="1005"/>
                </a:cubicBezTo>
                <a:cubicBezTo>
                  <a:pt x="2176" y="1002"/>
                  <a:pt x="2177" y="1001"/>
                  <a:pt x="2178" y="1000"/>
                </a:cubicBezTo>
                <a:cubicBezTo>
                  <a:pt x="2177" y="997"/>
                  <a:pt x="2177" y="995"/>
                  <a:pt x="2176" y="992"/>
                </a:cubicBezTo>
                <a:cubicBezTo>
                  <a:pt x="2175" y="988"/>
                  <a:pt x="2171" y="982"/>
                  <a:pt x="2168" y="980"/>
                </a:cubicBezTo>
                <a:cubicBezTo>
                  <a:pt x="2167" y="979"/>
                  <a:pt x="2165" y="978"/>
                  <a:pt x="2164" y="977"/>
                </a:cubicBezTo>
                <a:cubicBezTo>
                  <a:pt x="2161" y="970"/>
                  <a:pt x="2157" y="964"/>
                  <a:pt x="2154" y="957"/>
                </a:cubicBezTo>
                <a:cubicBezTo>
                  <a:pt x="2151" y="954"/>
                  <a:pt x="2146" y="953"/>
                  <a:pt x="2143" y="950"/>
                </a:cubicBezTo>
                <a:cubicBezTo>
                  <a:pt x="2141" y="947"/>
                  <a:pt x="2140" y="944"/>
                  <a:pt x="2138" y="942"/>
                </a:cubicBezTo>
                <a:cubicBezTo>
                  <a:pt x="2136" y="936"/>
                  <a:pt x="2138" y="929"/>
                  <a:pt x="2136" y="925"/>
                </a:cubicBezTo>
                <a:cubicBezTo>
                  <a:pt x="2133" y="920"/>
                  <a:pt x="2131" y="916"/>
                  <a:pt x="2129" y="912"/>
                </a:cubicBezTo>
                <a:cubicBezTo>
                  <a:pt x="2125" y="908"/>
                  <a:pt x="2120" y="907"/>
                  <a:pt x="2117" y="903"/>
                </a:cubicBezTo>
                <a:cubicBezTo>
                  <a:pt x="2118" y="896"/>
                  <a:pt x="2114" y="892"/>
                  <a:pt x="2111" y="887"/>
                </a:cubicBezTo>
                <a:cubicBezTo>
                  <a:pt x="2106" y="882"/>
                  <a:pt x="2103" y="876"/>
                  <a:pt x="2100" y="870"/>
                </a:cubicBezTo>
                <a:cubicBezTo>
                  <a:pt x="2098" y="868"/>
                  <a:pt x="2096" y="865"/>
                  <a:pt x="2094" y="863"/>
                </a:cubicBezTo>
                <a:cubicBezTo>
                  <a:pt x="2093" y="863"/>
                  <a:pt x="2092" y="863"/>
                  <a:pt x="2090" y="863"/>
                </a:cubicBezTo>
                <a:cubicBezTo>
                  <a:pt x="2091" y="859"/>
                  <a:pt x="2093" y="853"/>
                  <a:pt x="2094" y="848"/>
                </a:cubicBezTo>
                <a:cubicBezTo>
                  <a:pt x="2093" y="847"/>
                  <a:pt x="2092" y="848"/>
                  <a:pt x="2092" y="847"/>
                </a:cubicBezTo>
                <a:cubicBezTo>
                  <a:pt x="2089" y="840"/>
                  <a:pt x="2087" y="833"/>
                  <a:pt x="2084" y="826"/>
                </a:cubicBezTo>
                <a:cubicBezTo>
                  <a:pt x="2087" y="824"/>
                  <a:pt x="2089" y="819"/>
                  <a:pt x="2090" y="814"/>
                </a:cubicBezTo>
                <a:cubicBezTo>
                  <a:pt x="2090" y="812"/>
                  <a:pt x="2091" y="811"/>
                  <a:pt x="2091" y="809"/>
                </a:cubicBezTo>
                <a:cubicBezTo>
                  <a:pt x="2095" y="803"/>
                  <a:pt x="2097" y="793"/>
                  <a:pt x="2102" y="788"/>
                </a:cubicBezTo>
                <a:cubicBezTo>
                  <a:pt x="2100" y="783"/>
                  <a:pt x="2103" y="780"/>
                  <a:pt x="2100" y="776"/>
                </a:cubicBezTo>
                <a:cubicBezTo>
                  <a:pt x="2100" y="774"/>
                  <a:pt x="2101" y="772"/>
                  <a:pt x="2102" y="770"/>
                </a:cubicBezTo>
                <a:cubicBezTo>
                  <a:pt x="2101" y="769"/>
                  <a:pt x="2101" y="768"/>
                  <a:pt x="2100" y="767"/>
                </a:cubicBezTo>
                <a:cubicBezTo>
                  <a:pt x="2101" y="765"/>
                  <a:pt x="2103" y="764"/>
                  <a:pt x="2105" y="763"/>
                </a:cubicBezTo>
                <a:cubicBezTo>
                  <a:pt x="2105" y="762"/>
                  <a:pt x="2105" y="762"/>
                  <a:pt x="2104" y="761"/>
                </a:cubicBezTo>
                <a:cubicBezTo>
                  <a:pt x="2104" y="761"/>
                  <a:pt x="2104" y="760"/>
                  <a:pt x="2103" y="760"/>
                </a:cubicBezTo>
                <a:cubicBezTo>
                  <a:pt x="2103" y="760"/>
                  <a:pt x="2102" y="760"/>
                  <a:pt x="2102" y="760"/>
                </a:cubicBezTo>
                <a:cubicBezTo>
                  <a:pt x="2101" y="761"/>
                  <a:pt x="2099" y="762"/>
                  <a:pt x="2098" y="764"/>
                </a:cubicBezTo>
                <a:cubicBezTo>
                  <a:pt x="2094" y="763"/>
                  <a:pt x="2092" y="761"/>
                  <a:pt x="2087" y="761"/>
                </a:cubicBezTo>
                <a:cubicBezTo>
                  <a:pt x="2085" y="764"/>
                  <a:pt x="2083" y="764"/>
                  <a:pt x="2081" y="767"/>
                </a:cubicBezTo>
                <a:cubicBezTo>
                  <a:pt x="2078" y="768"/>
                  <a:pt x="2072" y="770"/>
                  <a:pt x="2067" y="769"/>
                </a:cubicBezTo>
                <a:cubicBezTo>
                  <a:pt x="2064" y="768"/>
                  <a:pt x="2063" y="764"/>
                  <a:pt x="2060" y="763"/>
                </a:cubicBezTo>
                <a:cubicBezTo>
                  <a:pt x="2056" y="760"/>
                  <a:pt x="2051" y="759"/>
                  <a:pt x="2046" y="760"/>
                </a:cubicBezTo>
                <a:cubicBezTo>
                  <a:pt x="2045" y="762"/>
                  <a:pt x="2044" y="765"/>
                  <a:pt x="2044" y="768"/>
                </a:cubicBezTo>
                <a:cubicBezTo>
                  <a:pt x="2043" y="768"/>
                  <a:pt x="2043" y="768"/>
                  <a:pt x="2043" y="768"/>
                </a:cubicBezTo>
                <a:cubicBezTo>
                  <a:pt x="2040" y="766"/>
                  <a:pt x="2035" y="768"/>
                  <a:pt x="2032" y="767"/>
                </a:cubicBezTo>
                <a:cubicBezTo>
                  <a:pt x="2031" y="765"/>
                  <a:pt x="2030" y="763"/>
                  <a:pt x="2029" y="761"/>
                </a:cubicBezTo>
                <a:cubicBezTo>
                  <a:pt x="2028" y="761"/>
                  <a:pt x="2027" y="762"/>
                  <a:pt x="2026" y="762"/>
                </a:cubicBezTo>
                <a:cubicBezTo>
                  <a:pt x="2024" y="761"/>
                  <a:pt x="2024" y="760"/>
                  <a:pt x="2021" y="760"/>
                </a:cubicBezTo>
                <a:cubicBezTo>
                  <a:pt x="2020" y="761"/>
                  <a:pt x="2019" y="762"/>
                  <a:pt x="2018" y="762"/>
                </a:cubicBezTo>
                <a:cubicBezTo>
                  <a:pt x="2018" y="762"/>
                  <a:pt x="2018" y="762"/>
                  <a:pt x="2018" y="762"/>
                </a:cubicBezTo>
                <a:cubicBezTo>
                  <a:pt x="2018" y="762"/>
                  <a:pt x="2017" y="761"/>
                  <a:pt x="2017" y="761"/>
                </a:cubicBezTo>
                <a:cubicBezTo>
                  <a:pt x="2017" y="759"/>
                  <a:pt x="2018" y="759"/>
                  <a:pt x="2018" y="759"/>
                </a:cubicBezTo>
                <a:cubicBezTo>
                  <a:pt x="2018" y="759"/>
                  <a:pt x="2018" y="758"/>
                  <a:pt x="2018" y="758"/>
                </a:cubicBezTo>
                <a:cubicBezTo>
                  <a:pt x="2016" y="758"/>
                  <a:pt x="2013" y="758"/>
                  <a:pt x="2011" y="758"/>
                </a:cubicBezTo>
                <a:cubicBezTo>
                  <a:pt x="2010" y="757"/>
                  <a:pt x="2010" y="757"/>
                  <a:pt x="2010" y="756"/>
                </a:cubicBezTo>
                <a:cubicBezTo>
                  <a:pt x="2011" y="756"/>
                  <a:pt x="2012" y="755"/>
                  <a:pt x="2013" y="755"/>
                </a:cubicBezTo>
                <a:cubicBezTo>
                  <a:pt x="2013" y="755"/>
                  <a:pt x="2013" y="754"/>
                  <a:pt x="2013" y="754"/>
                </a:cubicBezTo>
                <a:cubicBezTo>
                  <a:pt x="2011" y="753"/>
                  <a:pt x="2010" y="752"/>
                  <a:pt x="2009" y="752"/>
                </a:cubicBezTo>
                <a:cubicBezTo>
                  <a:pt x="2008" y="750"/>
                  <a:pt x="2009" y="748"/>
                  <a:pt x="2009" y="746"/>
                </a:cubicBezTo>
                <a:cubicBezTo>
                  <a:pt x="2005" y="745"/>
                  <a:pt x="2004" y="744"/>
                  <a:pt x="2000" y="743"/>
                </a:cubicBezTo>
                <a:cubicBezTo>
                  <a:pt x="2000" y="742"/>
                  <a:pt x="2000" y="742"/>
                  <a:pt x="2000" y="741"/>
                </a:cubicBezTo>
                <a:cubicBezTo>
                  <a:pt x="2001" y="741"/>
                  <a:pt x="2001" y="740"/>
                  <a:pt x="2002" y="739"/>
                </a:cubicBezTo>
                <a:cubicBezTo>
                  <a:pt x="2003" y="740"/>
                  <a:pt x="2004" y="740"/>
                  <a:pt x="2005" y="740"/>
                </a:cubicBezTo>
                <a:cubicBezTo>
                  <a:pt x="2007" y="739"/>
                  <a:pt x="2007" y="740"/>
                  <a:pt x="2006" y="738"/>
                </a:cubicBezTo>
                <a:cubicBezTo>
                  <a:pt x="2005" y="737"/>
                  <a:pt x="2004" y="736"/>
                  <a:pt x="2004" y="735"/>
                </a:cubicBezTo>
                <a:cubicBezTo>
                  <a:pt x="2006" y="735"/>
                  <a:pt x="2007" y="735"/>
                  <a:pt x="2007" y="734"/>
                </a:cubicBezTo>
                <a:cubicBezTo>
                  <a:pt x="2007" y="733"/>
                  <a:pt x="2007" y="733"/>
                  <a:pt x="2007" y="733"/>
                </a:cubicBezTo>
                <a:cubicBezTo>
                  <a:pt x="2006" y="733"/>
                  <a:pt x="2005" y="733"/>
                  <a:pt x="2005" y="733"/>
                </a:cubicBezTo>
                <a:cubicBezTo>
                  <a:pt x="2005" y="731"/>
                  <a:pt x="2006" y="731"/>
                  <a:pt x="2005" y="730"/>
                </a:cubicBezTo>
                <a:cubicBezTo>
                  <a:pt x="2005" y="730"/>
                  <a:pt x="2004" y="729"/>
                  <a:pt x="2003" y="729"/>
                </a:cubicBezTo>
                <a:cubicBezTo>
                  <a:pt x="2003" y="728"/>
                  <a:pt x="2004" y="728"/>
                  <a:pt x="2004" y="727"/>
                </a:cubicBezTo>
                <a:cubicBezTo>
                  <a:pt x="2005" y="726"/>
                  <a:pt x="2006" y="726"/>
                  <a:pt x="2007" y="725"/>
                </a:cubicBezTo>
                <a:cubicBezTo>
                  <a:pt x="2007" y="725"/>
                  <a:pt x="2007" y="725"/>
                  <a:pt x="2007" y="725"/>
                </a:cubicBezTo>
                <a:cubicBezTo>
                  <a:pt x="2003" y="725"/>
                  <a:pt x="2000" y="726"/>
                  <a:pt x="1997" y="726"/>
                </a:cubicBezTo>
                <a:cubicBezTo>
                  <a:pt x="1997" y="724"/>
                  <a:pt x="1998" y="722"/>
                  <a:pt x="1998" y="719"/>
                </a:cubicBezTo>
                <a:cubicBezTo>
                  <a:pt x="2001" y="719"/>
                  <a:pt x="1999" y="718"/>
                  <a:pt x="2001" y="717"/>
                </a:cubicBezTo>
                <a:cubicBezTo>
                  <a:pt x="2003" y="715"/>
                  <a:pt x="2007" y="714"/>
                  <a:pt x="2010" y="713"/>
                </a:cubicBezTo>
                <a:cubicBezTo>
                  <a:pt x="2011" y="715"/>
                  <a:pt x="2013" y="716"/>
                  <a:pt x="2016" y="715"/>
                </a:cubicBezTo>
                <a:cubicBezTo>
                  <a:pt x="2016" y="715"/>
                  <a:pt x="2016" y="715"/>
                  <a:pt x="2016" y="714"/>
                </a:cubicBezTo>
                <a:cubicBezTo>
                  <a:pt x="2015" y="714"/>
                  <a:pt x="2015" y="714"/>
                  <a:pt x="2015" y="714"/>
                </a:cubicBezTo>
                <a:cubicBezTo>
                  <a:pt x="2015" y="713"/>
                  <a:pt x="2015" y="713"/>
                  <a:pt x="2015" y="713"/>
                </a:cubicBezTo>
                <a:cubicBezTo>
                  <a:pt x="2016" y="713"/>
                  <a:pt x="2017" y="713"/>
                  <a:pt x="2018" y="713"/>
                </a:cubicBezTo>
                <a:cubicBezTo>
                  <a:pt x="2018" y="714"/>
                  <a:pt x="2017" y="714"/>
                  <a:pt x="2017" y="715"/>
                </a:cubicBezTo>
                <a:cubicBezTo>
                  <a:pt x="2021" y="715"/>
                  <a:pt x="2025" y="714"/>
                  <a:pt x="2029" y="715"/>
                </a:cubicBezTo>
                <a:cubicBezTo>
                  <a:pt x="2029" y="715"/>
                  <a:pt x="2030" y="714"/>
                  <a:pt x="2030" y="714"/>
                </a:cubicBezTo>
                <a:cubicBezTo>
                  <a:pt x="2030" y="714"/>
                  <a:pt x="2029" y="714"/>
                  <a:pt x="2029" y="714"/>
                </a:cubicBezTo>
                <a:cubicBezTo>
                  <a:pt x="2028" y="713"/>
                  <a:pt x="2027" y="713"/>
                  <a:pt x="2026" y="713"/>
                </a:cubicBezTo>
                <a:cubicBezTo>
                  <a:pt x="2026" y="712"/>
                  <a:pt x="2027" y="712"/>
                  <a:pt x="2027" y="711"/>
                </a:cubicBezTo>
                <a:cubicBezTo>
                  <a:pt x="2031" y="711"/>
                  <a:pt x="2035" y="711"/>
                  <a:pt x="2038" y="710"/>
                </a:cubicBezTo>
                <a:cubicBezTo>
                  <a:pt x="2038" y="710"/>
                  <a:pt x="2038" y="710"/>
                  <a:pt x="2038" y="710"/>
                </a:cubicBezTo>
                <a:cubicBezTo>
                  <a:pt x="2036" y="710"/>
                  <a:pt x="2034" y="710"/>
                  <a:pt x="2032" y="710"/>
                </a:cubicBezTo>
                <a:cubicBezTo>
                  <a:pt x="2031" y="708"/>
                  <a:pt x="2030" y="708"/>
                  <a:pt x="2029" y="707"/>
                </a:cubicBezTo>
                <a:cubicBezTo>
                  <a:pt x="2029" y="706"/>
                  <a:pt x="2030" y="705"/>
                  <a:pt x="2030" y="704"/>
                </a:cubicBezTo>
                <a:cubicBezTo>
                  <a:pt x="2034" y="704"/>
                  <a:pt x="2037" y="704"/>
                  <a:pt x="2040" y="705"/>
                </a:cubicBezTo>
                <a:cubicBezTo>
                  <a:pt x="2041" y="704"/>
                  <a:pt x="2042" y="704"/>
                  <a:pt x="2043" y="704"/>
                </a:cubicBezTo>
                <a:cubicBezTo>
                  <a:pt x="2047" y="705"/>
                  <a:pt x="2049" y="707"/>
                  <a:pt x="2054" y="704"/>
                </a:cubicBezTo>
                <a:cubicBezTo>
                  <a:pt x="2054" y="704"/>
                  <a:pt x="2054" y="703"/>
                  <a:pt x="2054" y="703"/>
                </a:cubicBezTo>
                <a:cubicBezTo>
                  <a:pt x="2060" y="701"/>
                  <a:pt x="2066" y="696"/>
                  <a:pt x="2073" y="694"/>
                </a:cubicBezTo>
                <a:cubicBezTo>
                  <a:pt x="2081" y="692"/>
                  <a:pt x="2086" y="697"/>
                  <a:pt x="2093" y="693"/>
                </a:cubicBezTo>
                <a:cubicBezTo>
                  <a:pt x="2094" y="695"/>
                  <a:pt x="2094" y="698"/>
                  <a:pt x="2097" y="698"/>
                </a:cubicBezTo>
                <a:cubicBezTo>
                  <a:pt x="2100" y="699"/>
                  <a:pt x="2102" y="697"/>
                  <a:pt x="2104" y="698"/>
                </a:cubicBezTo>
                <a:cubicBezTo>
                  <a:pt x="2105" y="701"/>
                  <a:pt x="2105" y="702"/>
                  <a:pt x="2108" y="703"/>
                </a:cubicBezTo>
                <a:cubicBezTo>
                  <a:pt x="2113" y="701"/>
                  <a:pt x="2114" y="705"/>
                  <a:pt x="2119" y="706"/>
                </a:cubicBezTo>
                <a:cubicBezTo>
                  <a:pt x="2123" y="707"/>
                  <a:pt x="2129" y="708"/>
                  <a:pt x="2133" y="708"/>
                </a:cubicBezTo>
                <a:cubicBezTo>
                  <a:pt x="2135" y="707"/>
                  <a:pt x="2137" y="706"/>
                  <a:pt x="2139" y="706"/>
                </a:cubicBezTo>
                <a:cubicBezTo>
                  <a:pt x="2143" y="705"/>
                  <a:pt x="2146" y="708"/>
                  <a:pt x="2151" y="707"/>
                </a:cubicBezTo>
                <a:cubicBezTo>
                  <a:pt x="2160" y="705"/>
                  <a:pt x="2166" y="701"/>
                  <a:pt x="2163" y="690"/>
                </a:cubicBezTo>
                <a:cubicBezTo>
                  <a:pt x="2162" y="689"/>
                  <a:pt x="2162" y="687"/>
                  <a:pt x="2161" y="685"/>
                </a:cubicBezTo>
                <a:cubicBezTo>
                  <a:pt x="2159" y="681"/>
                  <a:pt x="2151" y="680"/>
                  <a:pt x="2147" y="677"/>
                </a:cubicBezTo>
                <a:cubicBezTo>
                  <a:pt x="2147" y="676"/>
                  <a:pt x="2148" y="676"/>
                  <a:pt x="2148" y="675"/>
                </a:cubicBezTo>
                <a:cubicBezTo>
                  <a:pt x="2145" y="675"/>
                  <a:pt x="2143" y="671"/>
                  <a:pt x="2141" y="670"/>
                </a:cubicBezTo>
                <a:cubicBezTo>
                  <a:pt x="2138" y="667"/>
                  <a:pt x="2135" y="664"/>
                  <a:pt x="2131" y="662"/>
                </a:cubicBezTo>
                <a:cubicBezTo>
                  <a:pt x="2129" y="662"/>
                  <a:pt x="2128" y="661"/>
                  <a:pt x="2126" y="661"/>
                </a:cubicBezTo>
                <a:cubicBezTo>
                  <a:pt x="2125" y="660"/>
                  <a:pt x="2124" y="658"/>
                  <a:pt x="2122" y="657"/>
                </a:cubicBezTo>
                <a:cubicBezTo>
                  <a:pt x="2121" y="658"/>
                  <a:pt x="2121" y="658"/>
                  <a:pt x="2119" y="658"/>
                </a:cubicBezTo>
                <a:cubicBezTo>
                  <a:pt x="2117" y="656"/>
                  <a:pt x="2115" y="653"/>
                  <a:pt x="2113" y="651"/>
                </a:cubicBezTo>
                <a:cubicBezTo>
                  <a:pt x="2115" y="650"/>
                  <a:pt x="2119" y="650"/>
                  <a:pt x="2121" y="649"/>
                </a:cubicBezTo>
                <a:cubicBezTo>
                  <a:pt x="2121" y="645"/>
                  <a:pt x="2123" y="643"/>
                  <a:pt x="2124" y="640"/>
                </a:cubicBezTo>
                <a:cubicBezTo>
                  <a:pt x="2127" y="641"/>
                  <a:pt x="2128" y="640"/>
                  <a:pt x="2129" y="639"/>
                </a:cubicBezTo>
                <a:cubicBezTo>
                  <a:pt x="2128" y="636"/>
                  <a:pt x="2125" y="635"/>
                  <a:pt x="2122" y="633"/>
                </a:cubicBezTo>
                <a:cubicBezTo>
                  <a:pt x="2123" y="632"/>
                  <a:pt x="2123" y="632"/>
                  <a:pt x="2123" y="632"/>
                </a:cubicBezTo>
                <a:cubicBezTo>
                  <a:pt x="2129" y="631"/>
                  <a:pt x="2135" y="629"/>
                  <a:pt x="2138" y="626"/>
                </a:cubicBezTo>
                <a:cubicBezTo>
                  <a:pt x="2138" y="625"/>
                  <a:pt x="2138" y="624"/>
                  <a:pt x="2137" y="624"/>
                </a:cubicBezTo>
                <a:cubicBezTo>
                  <a:pt x="2134" y="624"/>
                  <a:pt x="2130" y="625"/>
                  <a:pt x="2127" y="626"/>
                </a:cubicBezTo>
                <a:cubicBezTo>
                  <a:pt x="2127" y="626"/>
                  <a:pt x="2127" y="626"/>
                  <a:pt x="2126" y="626"/>
                </a:cubicBezTo>
                <a:cubicBezTo>
                  <a:pt x="2124" y="627"/>
                  <a:pt x="2121" y="627"/>
                  <a:pt x="2118" y="627"/>
                </a:cubicBezTo>
                <a:cubicBezTo>
                  <a:pt x="2117" y="628"/>
                  <a:pt x="2117" y="629"/>
                  <a:pt x="2116" y="630"/>
                </a:cubicBezTo>
                <a:cubicBezTo>
                  <a:pt x="2111" y="631"/>
                  <a:pt x="2106" y="632"/>
                  <a:pt x="2102" y="633"/>
                </a:cubicBezTo>
                <a:cubicBezTo>
                  <a:pt x="2100" y="633"/>
                  <a:pt x="2100" y="635"/>
                  <a:pt x="2098" y="635"/>
                </a:cubicBezTo>
                <a:cubicBezTo>
                  <a:pt x="2097" y="635"/>
                  <a:pt x="2097" y="636"/>
                  <a:pt x="2097" y="635"/>
                </a:cubicBezTo>
                <a:cubicBezTo>
                  <a:pt x="2096" y="635"/>
                  <a:pt x="2095" y="634"/>
                  <a:pt x="2095" y="634"/>
                </a:cubicBezTo>
                <a:cubicBezTo>
                  <a:pt x="2095" y="634"/>
                  <a:pt x="2095" y="634"/>
                  <a:pt x="2094" y="634"/>
                </a:cubicBezTo>
                <a:cubicBezTo>
                  <a:pt x="2094" y="636"/>
                  <a:pt x="2093" y="637"/>
                  <a:pt x="2091" y="639"/>
                </a:cubicBezTo>
                <a:cubicBezTo>
                  <a:pt x="2087" y="639"/>
                  <a:pt x="2084" y="638"/>
                  <a:pt x="2080" y="639"/>
                </a:cubicBezTo>
                <a:cubicBezTo>
                  <a:pt x="2080" y="639"/>
                  <a:pt x="2080" y="640"/>
                  <a:pt x="2080" y="640"/>
                </a:cubicBezTo>
                <a:cubicBezTo>
                  <a:pt x="2085" y="641"/>
                  <a:pt x="2092" y="646"/>
                  <a:pt x="2093" y="651"/>
                </a:cubicBezTo>
                <a:cubicBezTo>
                  <a:pt x="2096" y="652"/>
                  <a:pt x="2099" y="650"/>
                  <a:pt x="2101" y="649"/>
                </a:cubicBezTo>
                <a:cubicBezTo>
                  <a:pt x="2104" y="650"/>
                  <a:pt x="2106" y="650"/>
                  <a:pt x="2108" y="650"/>
                </a:cubicBezTo>
                <a:cubicBezTo>
                  <a:pt x="2108" y="652"/>
                  <a:pt x="2107" y="653"/>
                  <a:pt x="2106" y="654"/>
                </a:cubicBezTo>
                <a:cubicBezTo>
                  <a:pt x="2105" y="655"/>
                  <a:pt x="2103" y="655"/>
                  <a:pt x="2102" y="655"/>
                </a:cubicBezTo>
                <a:cubicBezTo>
                  <a:pt x="2100" y="655"/>
                  <a:pt x="2099" y="654"/>
                  <a:pt x="2097" y="654"/>
                </a:cubicBezTo>
                <a:cubicBezTo>
                  <a:pt x="2096" y="655"/>
                  <a:pt x="2094" y="656"/>
                  <a:pt x="2093" y="657"/>
                </a:cubicBezTo>
                <a:cubicBezTo>
                  <a:pt x="2091" y="657"/>
                  <a:pt x="2089" y="658"/>
                  <a:pt x="2088" y="658"/>
                </a:cubicBezTo>
                <a:cubicBezTo>
                  <a:pt x="2081" y="660"/>
                  <a:pt x="2086" y="663"/>
                  <a:pt x="2075" y="661"/>
                </a:cubicBezTo>
                <a:cubicBezTo>
                  <a:pt x="2075" y="661"/>
                  <a:pt x="2075" y="661"/>
                  <a:pt x="2075" y="660"/>
                </a:cubicBezTo>
                <a:cubicBezTo>
                  <a:pt x="2079" y="651"/>
                  <a:pt x="2073" y="652"/>
                  <a:pt x="2066" y="651"/>
                </a:cubicBezTo>
                <a:cubicBezTo>
                  <a:pt x="2066" y="650"/>
                  <a:pt x="2066" y="650"/>
                  <a:pt x="2065" y="650"/>
                </a:cubicBezTo>
                <a:cubicBezTo>
                  <a:pt x="2068" y="647"/>
                  <a:pt x="2075" y="646"/>
                  <a:pt x="2078" y="643"/>
                </a:cubicBezTo>
                <a:cubicBezTo>
                  <a:pt x="2077" y="642"/>
                  <a:pt x="2077" y="641"/>
                  <a:pt x="2076" y="640"/>
                </a:cubicBezTo>
                <a:cubicBezTo>
                  <a:pt x="2069" y="640"/>
                  <a:pt x="2063" y="642"/>
                  <a:pt x="2059" y="637"/>
                </a:cubicBezTo>
                <a:cubicBezTo>
                  <a:pt x="2059" y="637"/>
                  <a:pt x="2059" y="636"/>
                  <a:pt x="2059" y="636"/>
                </a:cubicBezTo>
                <a:cubicBezTo>
                  <a:pt x="2060" y="636"/>
                  <a:pt x="2061" y="635"/>
                  <a:pt x="2062" y="634"/>
                </a:cubicBezTo>
                <a:cubicBezTo>
                  <a:pt x="2062" y="634"/>
                  <a:pt x="2062" y="634"/>
                  <a:pt x="2062" y="633"/>
                </a:cubicBezTo>
                <a:cubicBezTo>
                  <a:pt x="2061" y="633"/>
                  <a:pt x="2060" y="632"/>
                  <a:pt x="2060" y="631"/>
                </a:cubicBezTo>
                <a:cubicBezTo>
                  <a:pt x="2059" y="631"/>
                  <a:pt x="2059" y="631"/>
                  <a:pt x="2059" y="631"/>
                </a:cubicBezTo>
                <a:cubicBezTo>
                  <a:pt x="2059" y="632"/>
                  <a:pt x="2058" y="632"/>
                  <a:pt x="2058" y="633"/>
                </a:cubicBezTo>
                <a:cubicBezTo>
                  <a:pt x="2043" y="632"/>
                  <a:pt x="2047" y="640"/>
                  <a:pt x="2039" y="644"/>
                </a:cubicBezTo>
                <a:cubicBezTo>
                  <a:pt x="2037" y="646"/>
                  <a:pt x="2032" y="645"/>
                  <a:pt x="2034" y="649"/>
                </a:cubicBezTo>
                <a:cubicBezTo>
                  <a:pt x="2034" y="650"/>
                  <a:pt x="2035" y="650"/>
                  <a:pt x="2036" y="651"/>
                </a:cubicBezTo>
                <a:cubicBezTo>
                  <a:pt x="2035" y="653"/>
                  <a:pt x="2034" y="655"/>
                  <a:pt x="2033" y="657"/>
                </a:cubicBezTo>
                <a:cubicBezTo>
                  <a:pt x="2025" y="657"/>
                  <a:pt x="2024" y="664"/>
                  <a:pt x="2022" y="671"/>
                </a:cubicBezTo>
                <a:cubicBezTo>
                  <a:pt x="2022" y="673"/>
                  <a:pt x="2022" y="674"/>
                  <a:pt x="2022" y="676"/>
                </a:cubicBezTo>
                <a:cubicBezTo>
                  <a:pt x="2021" y="676"/>
                  <a:pt x="2018" y="676"/>
                  <a:pt x="2018" y="677"/>
                </a:cubicBezTo>
                <a:cubicBezTo>
                  <a:pt x="2017" y="679"/>
                  <a:pt x="2016" y="682"/>
                  <a:pt x="2016" y="685"/>
                </a:cubicBezTo>
                <a:cubicBezTo>
                  <a:pt x="2014" y="686"/>
                  <a:pt x="2013" y="687"/>
                  <a:pt x="2012" y="688"/>
                </a:cubicBezTo>
                <a:cubicBezTo>
                  <a:pt x="2012" y="689"/>
                  <a:pt x="2012" y="689"/>
                  <a:pt x="2012" y="690"/>
                </a:cubicBezTo>
                <a:cubicBezTo>
                  <a:pt x="2015" y="689"/>
                  <a:pt x="2019" y="699"/>
                  <a:pt x="2022" y="701"/>
                </a:cubicBezTo>
                <a:cubicBezTo>
                  <a:pt x="2024" y="702"/>
                  <a:pt x="2028" y="702"/>
                  <a:pt x="2029" y="704"/>
                </a:cubicBezTo>
                <a:cubicBezTo>
                  <a:pt x="2029" y="705"/>
                  <a:pt x="2028" y="706"/>
                  <a:pt x="2027" y="708"/>
                </a:cubicBezTo>
                <a:cubicBezTo>
                  <a:pt x="2021" y="707"/>
                  <a:pt x="2022" y="705"/>
                  <a:pt x="2017" y="707"/>
                </a:cubicBezTo>
                <a:cubicBezTo>
                  <a:pt x="2015" y="708"/>
                  <a:pt x="2013" y="707"/>
                  <a:pt x="2011" y="708"/>
                </a:cubicBezTo>
                <a:cubicBezTo>
                  <a:pt x="2011" y="709"/>
                  <a:pt x="2010" y="710"/>
                  <a:pt x="2010" y="711"/>
                </a:cubicBezTo>
                <a:cubicBezTo>
                  <a:pt x="2008" y="712"/>
                  <a:pt x="2005" y="713"/>
                  <a:pt x="2003" y="714"/>
                </a:cubicBezTo>
                <a:cubicBezTo>
                  <a:pt x="2001" y="715"/>
                  <a:pt x="2000" y="718"/>
                  <a:pt x="1998" y="718"/>
                </a:cubicBezTo>
                <a:cubicBezTo>
                  <a:pt x="1998" y="717"/>
                  <a:pt x="1999" y="716"/>
                  <a:pt x="1999" y="715"/>
                </a:cubicBezTo>
                <a:cubicBezTo>
                  <a:pt x="2000" y="714"/>
                  <a:pt x="2001" y="714"/>
                  <a:pt x="2002" y="713"/>
                </a:cubicBezTo>
                <a:cubicBezTo>
                  <a:pt x="2002" y="713"/>
                  <a:pt x="2002" y="713"/>
                  <a:pt x="2002" y="712"/>
                </a:cubicBezTo>
                <a:cubicBezTo>
                  <a:pt x="2001" y="712"/>
                  <a:pt x="1998" y="712"/>
                  <a:pt x="1997" y="711"/>
                </a:cubicBezTo>
                <a:cubicBezTo>
                  <a:pt x="1996" y="711"/>
                  <a:pt x="1996" y="711"/>
                  <a:pt x="1996" y="712"/>
                </a:cubicBezTo>
                <a:cubicBezTo>
                  <a:pt x="1995" y="707"/>
                  <a:pt x="1987" y="711"/>
                  <a:pt x="1985" y="707"/>
                </a:cubicBezTo>
                <a:cubicBezTo>
                  <a:pt x="1983" y="708"/>
                  <a:pt x="1983" y="709"/>
                  <a:pt x="1980" y="709"/>
                </a:cubicBezTo>
                <a:cubicBezTo>
                  <a:pt x="1979" y="708"/>
                  <a:pt x="1980" y="708"/>
                  <a:pt x="1978" y="708"/>
                </a:cubicBezTo>
                <a:cubicBezTo>
                  <a:pt x="1974" y="711"/>
                  <a:pt x="1975" y="710"/>
                  <a:pt x="1970" y="711"/>
                </a:cubicBezTo>
                <a:cubicBezTo>
                  <a:pt x="1970" y="711"/>
                  <a:pt x="1970" y="711"/>
                  <a:pt x="1970" y="711"/>
                </a:cubicBezTo>
                <a:cubicBezTo>
                  <a:pt x="1972" y="715"/>
                  <a:pt x="1975" y="715"/>
                  <a:pt x="1977" y="718"/>
                </a:cubicBezTo>
                <a:cubicBezTo>
                  <a:pt x="1977" y="718"/>
                  <a:pt x="1977" y="718"/>
                  <a:pt x="1977" y="718"/>
                </a:cubicBezTo>
                <a:cubicBezTo>
                  <a:pt x="1977" y="718"/>
                  <a:pt x="1977" y="719"/>
                  <a:pt x="1977" y="719"/>
                </a:cubicBezTo>
                <a:cubicBezTo>
                  <a:pt x="1976" y="718"/>
                  <a:pt x="1975" y="718"/>
                  <a:pt x="1975" y="717"/>
                </a:cubicBezTo>
                <a:cubicBezTo>
                  <a:pt x="1974" y="716"/>
                  <a:pt x="1973" y="716"/>
                  <a:pt x="1972" y="715"/>
                </a:cubicBezTo>
                <a:cubicBezTo>
                  <a:pt x="1971" y="716"/>
                  <a:pt x="1971" y="716"/>
                  <a:pt x="1971" y="716"/>
                </a:cubicBezTo>
                <a:cubicBezTo>
                  <a:pt x="1971" y="718"/>
                  <a:pt x="1973" y="718"/>
                  <a:pt x="1974" y="720"/>
                </a:cubicBezTo>
                <a:cubicBezTo>
                  <a:pt x="1974" y="720"/>
                  <a:pt x="1973" y="720"/>
                  <a:pt x="1973" y="720"/>
                </a:cubicBezTo>
                <a:cubicBezTo>
                  <a:pt x="1973" y="720"/>
                  <a:pt x="1972" y="721"/>
                  <a:pt x="1972" y="721"/>
                </a:cubicBezTo>
                <a:cubicBezTo>
                  <a:pt x="1971" y="719"/>
                  <a:pt x="1969" y="717"/>
                  <a:pt x="1966" y="717"/>
                </a:cubicBezTo>
                <a:cubicBezTo>
                  <a:pt x="1966" y="717"/>
                  <a:pt x="1966" y="717"/>
                  <a:pt x="1966" y="717"/>
                </a:cubicBezTo>
                <a:cubicBezTo>
                  <a:pt x="1967" y="719"/>
                  <a:pt x="1969" y="720"/>
                  <a:pt x="1970" y="721"/>
                </a:cubicBezTo>
                <a:cubicBezTo>
                  <a:pt x="1970" y="721"/>
                  <a:pt x="1970" y="721"/>
                  <a:pt x="1970" y="721"/>
                </a:cubicBezTo>
                <a:cubicBezTo>
                  <a:pt x="1969" y="721"/>
                  <a:pt x="1968" y="721"/>
                  <a:pt x="1966" y="721"/>
                </a:cubicBezTo>
                <a:cubicBezTo>
                  <a:pt x="1966" y="716"/>
                  <a:pt x="1963" y="717"/>
                  <a:pt x="1961" y="714"/>
                </a:cubicBezTo>
                <a:cubicBezTo>
                  <a:pt x="1961" y="714"/>
                  <a:pt x="1962" y="713"/>
                  <a:pt x="1962" y="713"/>
                </a:cubicBezTo>
                <a:cubicBezTo>
                  <a:pt x="1962" y="713"/>
                  <a:pt x="1962" y="713"/>
                  <a:pt x="1962" y="712"/>
                </a:cubicBezTo>
                <a:cubicBezTo>
                  <a:pt x="1962" y="712"/>
                  <a:pt x="1961" y="712"/>
                  <a:pt x="1961" y="712"/>
                </a:cubicBezTo>
                <a:cubicBezTo>
                  <a:pt x="1960" y="713"/>
                  <a:pt x="1960" y="713"/>
                  <a:pt x="1958" y="714"/>
                </a:cubicBezTo>
                <a:cubicBezTo>
                  <a:pt x="1959" y="715"/>
                  <a:pt x="1959" y="715"/>
                  <a:pt x="1959" y="715"/>
                </a:cubicBezTo>
                <a:cubicBezTo>
                  <a:pt x="1959" y="716"/>
                  <a:pt x="1958" y="717"/>
                  <a:pt x="1958" y="719"/>
                </a:cubicBezTo>
                <a:cubicBezTo>
                  <a:pt x="1960" y="723"/>
                  <a:pt x="1963" y="727"/>
                  <a:pt x="1966" y="730"/>
                </a:cubicBezTo>
                <a:cubicBezTo>
                  <a:pt x="1966" y="731"/>
                  <a:pt x="1966" y="731"/>
                  <a:pt x="1965" y="731"/>
                </a:cubicBezTo>
                <a:cubicBezTo>
                  <a:pt x="1965" y="731"/>
                  <a:pt x="1965" y="732"/>
                  <a:pt x="1965" y="732"/>
                </a:cubicBezTo>
                <a:cubicBezTo>
                  <a:pt x="1964" y="732"/>
                  <a:pt x="1964" y="732"/>
                  <a:pt x="1964" y="732"/>
                </a:cubicBezTo>
                <a:cubicBezTo>
                  <a:pt x="1964" y="730"/>
                  <a:pt x="1964" y="730"/>
                  <a:pt x="1964" y="729"/>
                </a:cubicBezTo>
                <a:cubicBezTo>
                  <a:pt x="1962" y="729"/>
                  <a:pt x="1962" y="729"/>
                  <a:pt x="1961" y="729"/>
                </a:cubicBezTo>
                <a:cubicBezTo>
                  <a:pt x="1961" y="729"/>
                  <a:pt x="1961" y="729"/>
                  <a:pt x="1961" y="729"/>
                </a:cubicBezTo>
                <a:cubicBezTo>
                  <a:pt x="1961" y="731"/>
                  <a:pt x="1962" y="732"/>
                  <a:pt x="1962" y="733"/>
                </a:cubicBezTo>
                <a:cubicBezTo>
                  <a:pt x="1961" y="734"/>
                  <a:pt x="1960" y="734"/>
                  <a:pt x="1958" y="734"/>
                </a:cubicBezTo>
                <a:cubicBezTo>
                  <a:pt x="1958" y="734"/>
                  <a:pt x="1958" y="735"/>
                  <a:pt x="1958" y="735"/>
                </a:cubicBezTo>
                <a:cubicBezTo>
                  <a:pt x="1961" y="735"/>
                  <a:pt x="1974" y="742"/>
                  <a:pt x="1974" y="744"/>
                </a:cubicBezTo>
                <a:cubicBezTo>
                  <a:pt x="1974" y="744"/>
                  <a:pt x="1973" y="744"/>
                  <a:pt x="1973" y="744"/>
                </a:cubicBezTo>
                <a:cubicBezTo>
                  <a:pt x="1973" y="745"/>
                  <a:pt x="1974" y="747"/>
                  <a:pt x="1974" y="748"/>
                </a:cubicBezTo>
                <a:cubicBezTo>
                  <a:pt x="1974" y="749"/>
                  <a:pt x="1973" y="749"/>
                  <a:pt x="1973" y="750"/>
                </a:cubicBezTo>
                <a:cubicBezTo>
                  <a:pt x="1973" y="749"/>
                  <a:pt x="1972" y="749"/>
                  <a:pt x="1972" y="749"/>
                </a:cubicBezTo>
                <a:cubicBezTo>
                  <a:pt x="1972" y="748"/>
                  <a:pt x="1970" y="745"/>
                  <a:pt x="1968" y="745"/>
                </a:cubicBezTo>
                <a:cubicBezTo>
                  <a:pt x="1966" y="745"/>
                  <a:pt x="1964" y="746"/>
                  <a:pt x="1963" y="746"/>
                </a:cubicBezTo>
                <a:cubicBezTo>
                  <a:pt x="1964" y="748"/>
                  <a:pt x="1964" y="749"/>
                  <a:pt x="1965" y="750"/>
                </a:cubicBezTo>
                <a:cubicBezTo>
                  <a:pt x="1966" y="750"/>
                  <a:pt x="1966" y="750"/>
                  <a:pt x="1967" y="750"/>
                </a:cubicBezTo>
                <a:cubicBezTo>
                  <a:pt x="1967" y="751"/>
                  <a:pt x="1967" y="751"/>
                  <a:pt x="1968" y="752"/>
                </a:cubicBezTo>
                <a:cubicBezTo>
                  <a:pt x="1966" y="752"/>
                  <a:pt x="1966" y="753"/>
                  <a:pt x="1965" y="754"/>
                </a:cubicBezTo>
                <a:cubicBezTo>
                  <a:pt x="1964" y="754"/>
                  <a:pt x="1964" y="753"/>
                  <a:pt x="1963" y="753"/>
                </a:cubicBezTo>
                <a:cubicBezTo>
                  <a:pt x="1963" y="753"/>
                  <a:pt x="1964" y="752"/>
                  <a:pt x="1964" y="752"/>
                </a:cubicBezTo>
                <a:cubicBezTo>
                  <a:pt x="1964" y="752"/>
                  <a:pt x="1964" y="752"/>
                  <a:pt x="1963" y="752"/>
                </a:cubicBezTo>
                <a:cubicBezTo>
                  <a:pt x="1962" y="751"/>
                  <a:pt x="1961" y="751"/>
                  <a:pt x="1960" y="750"/>
                </a:cubicBezTo>
                <a:cubicBezTo>
                  <a:pt x="1960" y="751"/>
                  <a:pt x="1960" y="751"/>
                  <a:pt x="1960" y="752"/>
                </a:cubicBezTo>
                <a:cubicBezTo>
                  <a:pt x="1961" y="755"/>
                  <a:pt x="1963" y="757"/>
                  <a:pt x="1963" y="762"/>
                </a:cubicBezTo>
                <a:cubicBezTo>
                  <a:pt x="1961" y="761"/>
                  <a:pt x="1960" y="760"/>
                  <a:pt x="1958" y="761"/>
                </a:cubicBezTo>
                <a:cubicBezTo>
                  <a:pt x="1958" y="762"/>
                  <a:pt x="1957" y="763"/>
                  <a:pt x="1957" y="764"/>
                </a:cubicBezTo>
                <a:cubicBezTo>
                  <a:pt x="1957" y="764"/>
                  <a:pt x="1956" y="763"/>
                  <a:pt x="1956" y="763"/>
                </a:cubicBezTo>
                <a:cubicBezTo>
                  <a:pt x="1956" y="761"/>
                  <a:pt x="1954" y="757"/>
                  <a:pt x="1952" y="758"/>
                </a:cubicBezTo>
                <a:cubicBezTo>
                  <a:pt x="1952" y="759"/>
                  <a:pt x="1951" y="759"/>
                  <a:pt x="1950" y="760"/>
                </a:cubicBezTo>
                <a:cubicBezTo>
                  <a:pt x="1950" y="759"/>
                  <a:pt x="1949" y="759"/>
                  <a:pt x="1948" y="758"/>
                </a:cubicBezTo>
                <a:cubicBezTo>
                  <a:pt x="1948" y="756"/>
                  <a:pt x="1949" y="754"/>
                  <a:pt x="1949" y="753"/>
                </a:cubicBezTo>
                <a:cubicBezTo>
                  <a:pt x="1947" y="751"/>
                  <a:pt x="1946" y="749"/>
                  <a:pt x="1944" y="747"/>
                </a:cubicBezTo>
                <a:cubicBezTo>
                  <a:pt x="1945" y="746"/>
                  <a:pt x="1946" y="745"/>
                  <a:pt x="1947" y="743"/>
                </a:cubicBezTo>
                <a:cubicBezTo>
                  <a:pt x="1950" y="743"/>
                  <a:pt x="1951" y="742"/>
                  <a:pt x="1953" y="742"/>
                </a:cubicBezTo>
                <a:cubicBezTo>
                  <a:pt x="1957" y="743"/>
                  <a:pt x="1961" y="748"/>
                  <a:pt x="1965" y="744"/>
                </a:cubicBezTo>
                <a:cubicBezTo>
                  <a:pt x="1965" y="743"/>
                  <a:pt x="1965" y="743"/>
                  <a:pt x="1965" y="743"/>
                </a:cubicBezTo>
                <a:cubicBezTo>
                  <a:pt x="1961" y="743"/>
                  <a:pt x="1959" y="741"/>
                  <a:pt x="1956" y="740"/>
                </a:cubicBezTo>
                <a:cubicBezTo>
                  <a:pt x="1952" y="739"/>
                  <a:pt x="1947" y="741"/>
                  <a:pt x="1944" y="741"/>
                </a:cubicBezTo>
                <a:cubicBezTo>
                  <a:pt x="1942" y="739"/>
                  <a:pt x="1941" y="737"/>
                  <a:pt x="1940" y="735"/>
                </a:cubicBezTo>
                <a:cubicBezTo>
                  <a:pt x="1940" y="735"/>
                  <a:pt x="1940" y="735"/>
                  <a:pt x="1940" y="735"/>
                </a:cubicBezTo>
                <a:cubicBezTo>
                  <a:pt x="1941" y="734"/>
                  <a:pt x="1943" y="734"/>
                  <a:pt x="1944" y="733"/>
                </a:cubicBezTo>
                <a:cubicBezTo>
                  <a:pt x="1944" y="733"/>
                  <a:pt x="1944" y="733"/>
                  <a:pt x="1944" y="733"/>
                </a:cubicBezTo>
                <a:cubicBezTo>
                  <a:pt x="1943" y="732"/>
                  <a:pt x="1943" y="732"/>
                  <a:pt x="1943" y="732"/>
                </a:cubicBezTo>
                <a:cubicBezTo>
                  <a:pt x="1938" y="733"/>
                  <a:pt x="1934" y="729"/>
                  <a:pt x="1932" y="726"/>
                </a:cubicBezTo>
                <a:cubicBezTo>
                  <a:pt x="1932" y="724"/>
                  <a:pt x="1932" y="723"/>
                  <a:pt x="1932" y="722"/>
                </a:cubicBezTo>
                <a:cubicBezTo>
                  <a:pt x="1930" y="720"/>
                  <a:pt x="1926" y="719"/>
                  <a:pt x="1925" y="716"/>
                </a:cubicBezTo>
                <a:cubicBezTo>
                  <a:pt x="1925" y="716"/>
                  <a:pt x="1925" y="717"/>
                  <a:pt x="1926" y="717"/>
                </a:cubicBezTo>
                <a:cubicBezTo>
                  <a:pt x="1926" y="715"/>
                  <a:pt x="1925" y="714"/>
                  <a:pt x="1924" y="713"/>
                </a:cubicBezTo>
                <a:cubicBezTo>
                  <a:pt x="1925" y="712"/>
                  <a:pt x="1926" y="711"/>
                  <a:pt x="1926" y="709"/>
                </a:cubicBezTo>
                <a:cubicBezTo>
                  <a:pt x="1926" y="709"/>
                  <a:pt x="1926" y="702"/>
                  <a:pt x="1926" y="701"/>
                </a:cubicBezTo>
                <a:cubicBezTo>
                  <a:pt x="1927" y="700"/>
                  <a:pt x="1927" y="700"/>
                  <a:pt x="1927" y="698"/>
                </a:cubicBezTo>
                <a:cubicBezTo>
                  <a:pt x="1926" y="697"/>
                  <a:pt x="1924" y="697"/>
                  <a:pt x="1922" y="696"/>
                </a:cubicBezTo>
                <a:cubicBezTo>
                  <a:pt x="1921" y="695"/>
                  <a:pt x="1920" y="693"/>
                  <a:pt x="1919" y="692"/>
                </a:cubicBezTo>
                <a:cubicBezTo>
                  <a:pt x="1914" y="688"/>
                  <a:pt x="1909" y="686"/>
                  <a:pt x="1904" y="683"/>
                </a:cubicBezTo>
                <a:cubicBezTo>
                  <a:pt x="1902" y="681"/>
                  <a:pt x="1901" y="679"/>
                  <a:pt x="1899" y="678"/>
                </a:cubicBezTo>
                <a:cubicBezTo>
                  <a:pt x="1899" y="678"/>
                  <a:pt x="1893" y="675"/>
                  <a:pt x="1893" y="675"/>
                </a:cubicBezTo>
                <a:cubicBezTo>
                  <a:pt x="1891" y="675"/>
                  <a:pt x="1890" y="677"/>
                  <a:pt x="1889" y="676"/>
                </a:cubicBezTo>
                <a:cubicBezTo>
                  <a:pt x="1886" y="672"/>
                  <a:pt x="1882" y="670"/>
                  <a:pt x="1879" y="666"/>
                </a:cubicBezTo>
                <a:cubicBezTo>
                  <a:pt x="1879" y="666"/>
                  <a:pt x="1879" y="666"/>
                  <a:pt x="1879" y="666"/>
                </a:cubicBezTo>
                <a:cubicBezTo>
                  <a:pt x="1881" y="666"/>
                  <a:pt x="1882" y="666"/>
                  <a:pt x="1883" y="665"/>
                </a:cubicBezTo>
                <a:cubicBezTo>
                  <a:pt x="1874" y="663"/>
                  <a:pt x="1880" y="655"/>
                  <a:pt x="1871" y="651"/>
                </a:cubicBezTo>
                <a:cubicBezTo>
                  <a:pt x="1870" y="653"/>
                  <a:pt x="1869" y="655"/>
                  <a:pt x="1869" y="656"/>
                </a:cubicBezTo>
                <a:cubicBezTo>
                  <a:pt x="1868" y="657"/>
                  <a:pt x="1867" y="658"/>
                  <a:pt x="1866" y="659"/>
                </a:cubicBezTo>
                <a:cubicBezTo>
                  <a:pt x="1865" y="656"/>
                  <a:pt x="1863" y="653"/>
                  <a:pt x="1862" y="649"/>
                </a:cubicBezTo>
                <a:cubicBezTo>
                  <a:pt x="1864" y="649"/>
                  <a:pt x="1864" y="649"/>
                  <a:pt x="1865" y="648"/>
                </a:cubicBezTo>
                <a:cubicBezTo>
                  <a:pt x="1864" y="647"/>
                  <a:pt x="1864" y="647"/>
                  <a:pt x="1864" y="646"/>
                </a:cubicBezTo>
                <a:cubicBezTo>
                  <a:pt x="1861" y="646"/>
                  <a:pt x="1861" y="646"/>
                  <a:pt x="1858" y="646"/>
                </a:cubicBezTo>
                <a:cubicBezTo>
                  <a:pt x="1858" y="647"/>
                  <a:pt x="1858" y="647"/>
                  <a:pt x="1858" y="648"/>
                </a:cubicBezTo>
                <a:cubicBezTo>
                  <a:pt x="1854" y="648"/>
                  <a:pt x="1850" y="649"/>
                  <a:pt x="1848" y="651"/>
                </a:cubicBezTo>
                <a:cubicBezTo>
                  <a:pt x="1848" y="651"/>
                  <a:pt x="1848" y="652"/>
                  <a:pt x="1847" y="653"/>
                </a:cubicBezTo>
                <a:cubicBezTo>
                  <a:pt x="1848" y="653"/>
                  <a:pt x="1849" y="653"/>
                  <a:pt x="1849" y="653"/>
                </a:cubicBezTo>
                <a:cubicBezTo>
                  <a:pt x="1849" y="656"/>
                  <a:pt x="1850" y="656"/>
                  <a:pt x="1851" y="657"/>
                </a:cubicBezTo>
                <a:cubicBezTo>
                  <a:pt x="1850" y="659"/>
                  <a:pt x="1849" y="659"/>
                  <a:pt x="1848" y="660"/>
                </a:cubicBezTo>
                <a:cubicBezTo>
                  <a:pt x="1850" y="667"/>
                  <a:pt x="1853" y="670"/>
                  <a:pt x="1858" y="673"/>
                </a:cubicBezTo>
                <a:cubicBezTo>
                  <a:pt x="1860" y="674"/>
                  <a:pt x="1862" y="674"/>
                  <a:pt x="1863" y="676"/>
                </a:cubicBezTo>
                <a:cubicBezTo>
                  <a:pt x="1865" y="677"/>
                  <a:pt x="1865" y="681"/>
                  <a:pt x="1866" y="683"/>
                </a:cubicBezTo>
                <a:cubicBezTo>
                  <a:pt x="1867" y="687"/>
                  <a:pt x="1872" y="691"/>
                  <a:pt x="1875" y="694"/>
                </a:cubicBezTo>
                <a:cubicBezTo>
                  <a:pt x="1878" y="698"/>
                  <a:pt x="1889" y="695"/>
                  <a:pt x="1890" y="697"/>
                </a:cubicBezTo>
                <a:cubicBezTo>
                  <a:pt x="1890" y="698"/>
                  <a:pt x="1890" y="698"/>
                  <a:pt x="1890" y="698"/>
                </a:cubicBezTo>
                <a:cubicBezTo>
                  <a:pt x="1889" y="699"/>
                  <a:pt x="1888" y="700"/>
                  <a:pt x="1887" y="701"/>
                </a:cubicBezTo>
                <a:cubicBezTo>
                  <a:pt x="1887" y="701"/>
                  <a:pt x="1888" y="702"/>
                  <a:pt x="1888" y="702"/>
                </a:cubicBezTo>
                <a:cubicBezTo>
                  <a:pt x="1899" y="705"/>
                  <a:pt x="1908" y="711"/>
                  <a:pt x="1915" y="718"/>
                </a:cubicBezTo>
                <a:cubicBezTo>
                  <a:pt x="1915" y="720"/>
                  <a:pt x="1914" y="722"/>
                  <a:pt x="1914" y="723"/>
                </a:cubicBezTo>
                <a:cubicBezTo>
                  <a:pt x="1913" y="723"/>
                  <a:pt x="1911" y="722"/>
                  <a:pt x="1910" y="721"/>
                </a:cubicBezTo>
                <a:cubicBezTo>
                  <a:pt x="1909" y="720"/>
                  <a:pt x="1910" y="719"/>
                  <a:pt x="1909" y="718"/>
                </a:cubicBezTo>
                <a:cubicBezTo>
                  <a:pt x="1907" y="716"/>
                  <a:pt x="1901" y="718"/>
                  <a:pt x="1901" y="714"/>
                </a:cubicBezTo>
                <a:cubicBezTo>
                  <a:pt x="1897" y="713"/>
                  <a:pt x="1894" y="720"/>
                  <a:pt x="1894" y="724"/>
                </a:cubicBezTo>
                <a:cubicBezTo>
                  <a:pt x="1896" y="725"/>
                  <a:pt x="1899" y="726"/>
                  <a:pt x="1901" y="728"/>
                </a:cubicBezTo>
                <a:cubicBezTo>
                  <a:pt x="1900" y="729"/>
                  <a:pt x="1900" y="731"/>
                  <a:pt x="1901" y="733"/>
                </a:cubicBezTo>
                <a:cubicBezTo>
                  <a:pt x="1901" y="733"/>
                  <a:pt x="1900" y="733"/>
                  <a:pt x="1900" y="734"/>
                </a:cubicBezTo>
                <a:cubicBezTo>
                  <a:pt x="1897" y="734"/>
                  <a:pt x="1896" y="735"/>
                  <a:pt x="1894" y="736"/>
                </a:cubicBezTo>
                <a:cubicBezTo>
                  <a:pt x="1894" y="738"/>
                  <a:pt x="1895" y="739"/>
                  <a:pt x="1894" y="740"/>
                </a:cubicBezTo>
                <a:cubicBezTo>
                  <a:pt x="1891" y="741"/>
                  <a:pt x="1890" y="744"/>
                  <a:pt x="1889" y="746"/>
                </a:cubicBezTo>
                <a:cubicBezTo>
                  <a:pt x="1888" y="746"/>
                  <a:pt x="1887" y="746"/>
                  <a:pt x="1886" y="746"/>
                </a:cubicBezTo>
                <a:cubicBezTo>
                  <a:pt x="1885" y="746"/>
                  <a:pt x="1885" y="746"/>
                  <a:pt x="1884" y="745"/>
                </a:cubicBezTo>
                <a:cubicBezTo>
                  <a:pt x="1884" y="744"/>
                  <a:pt x="1884" y="744"/>
                  <a:pt x="1884" y="743"/>
                </a:cubicBezTo>
                <a:cubicBezTo>
                  <a:pt x="1887" y="741"/>
                  <a:pt x="1887" y="740"/>
                  <a:pt x="1887" y="737"/>
                </a:cubicBezTo>
                <a:cubicBezTo>
                  <a:pt x="1887" y="737"/>
                  <a:pt x="1888" y="737"/>
                  <a:pt x="1888" y="736"/>
                </a:cubicBezTo>
                <a:cubicBezTo>
                  <a:pt x="1889" y="736"/>
                  <a:pt x="1890" y="736"/>
                  <a:pt x="1890" y="736"/>
                </a:cubicBezTo>
                <a:cubicBezTo>
                  <a:pt x="1890" y="736"/>
                  <a:pt x="1890" y="736"/>
                  <a:pt x="1890" y="736"/>
                </a:cubicBezTo>
                <a:cubicBezTo>
                  <a:pt x="1891" y="735"/>
                  <a:pt x="1885" y="720"/>
                  <a:pt x="1884" y="719"/>
                </a:cubicBezTo>
                <a:cubicBezTo>
                  <a:pt x="1883" y="720"/>
                  <a:pt x="1882" y="721"/>
                  <a:pt x="1882" y="720"/>
                </a:cubicBezTo>
                <a:cubicBezTo>
                  <a:pt x="1880" y="719"/>
                  <a:pt x="1878" y="718"/>
                  <a:pt x="1877" y="717"/>
                </a:cubicBezTo>
                <a:cubicBezTo>
                  <a:pt x="1877" y="716"/>
                  <a:pt x="1877" y="715"/>
                  <a:pt x="1877" y="714"/>
                </a:cubicBezTo>
                <a:cubicBezTo>
                  <a:pt x="1876" y="713"/>
                  <a:pt x="1876" y="712"/>
                  <a:pt x="1875" y="711"/>
                </a:cubicBezTo>
                <a:cubicBezTo>
                  <a:pt x="1873" y="712"/>
                  <a:pt x="1872" y="712"/>
                  <a:pt x="1871" y="713"/>
                </a:cubicBezTo>
                <a:cubicBezTo>
                  <a:pt x="1871" y="712"/>
                  <a:pt x="1871" y="712"/>
                  <a:pt x="1871" y="712"/>
                </a:cubicBezTo>
                <a:cubicBezTo>
                  <a:pt x="1871" y="712"/>
                  <a:pt x="1872" y="711"/>
                  <a:pt x="1872" y="711"/>
                </a:cubicBezTo>
                <a:cubicBezTo>
                  <a:pt x="1872" y="711"/>
                  <a:pt x="1871" y="710"/>
                  <a:pt x="1871" y="710"/>
                </a:cubicBezTo>
                <a:cubicBezTo>
                  <a:pt x="1871" y="710"/>
                  <a:pt x="1871" y="710"/>
                  <a:pt x="1871" y="710"/>
                </a:cubicBezTo>
                <a:cubicBezTo>
                  <a:pt x="1870" y="710"/>
                  <a:pt x="1868" y="710"/>
                  <a:pt x="1867" y="711"/>
                </a:cubicBezTo>
                <a:cubicBezTo>
                  <a:pt x="1866" y="703"/>
                  <a:pt x="1860" y="705"/>
                  <a:pt x="1855" y="702"/>
                </a:cubicBezTo>
                <a:cubicBezTo>
                  <a:pt x="1848" y="699"/>
                  <a:pt x="1843" y="692"/>
                  <a:pt x="1836" y="688"/>
                </a:cubicBezTo>
                <a:cubicBezTo>
                  <a:pt x="1829" y="683"/>
                  <a:pt x="1829" y="670"/>
                  <a:pt x="1821" y="666"/>
                </a:cubicBezTo>
                <a:cubicBezTo>
                  <a:pt x="1815" y="663"/>
                  <a:pt x="1810" y="663"/>
                  <a:pt x="1805" y="666"/>
                </a:cubicBezTo>
                <a:cubicBezTo>
                  <a:pt x="1804" y="667"/>
                  <a:pt x="1803" y="668"/>
                  <a:pt x="1802" y="669"/>
                </a:cubicBezTo>
                <a:cubicBezTo>
                  <a:pt x="1801" y="670"/>
                  <a:pt x="1799" y="670"/>
                  <a:pt x="1797" y="671"/>
                </a:cubicBezTo>
                <a:cubicBezTo>
                  <a:pt x="1791" y="675"/>
                  <a:pt x="1789" y="680"/>
                  <a:pt x="1780" y="682"/>
                </a:cubicBezTo>
                <a:cubicBezTo>
                  <a:pt x="1775" y="682"/>
                  <a:pt x="1774" y="678"/>
                  <a:pt x="1771" y="677"/>
                </a:cubicBezTo>
                <a:cubicBezTo>
                  <a:pt x="1769" y="677"/>
                  <a:pt x="1768" y="678"/>
                  <a:pt x="1766" y="678"/>
                </a:cubicBezTo>
                <a:cubicBezTo>
                  <a:pt x="1761" y="678"/>
                  <a:pt x="1760" y="673"/>
                  <a:pt x="1754" y="678"/>
                </a:cubicBezTo>
                <a:cubicBezTo>
                  <a:pt x="1745" y="684"/>
                  <a:pt x="1753" y="689"/>
                  <a:pt x="1750" y="696"/>
                </a:cubicBezTo>
                <a:cubicBezTo>
                  <a:pt x="1748" y="699"/>
                  <a:pt x="1743" y="699"/>
                  <a:pt x="1740" y="702"/>
                </a:cubicBezTo>
                <a:cubicBezTo>
                  <a:pt x="1740" y="702"/>
                  <a:pt x="1739" y="703"/>
                  <a:pt x="1739" y="704"/>
                </a:cubicBezTo>
                <a:cubicBezTo>
                  <a:pt x="1734" y="707"/>
                  <a:pt x="1728" y="704"/>
                  <a:pt x="1725" y="710"/>
                </a:cubicBezTo>
                <a:cubicBezTo>
                  <a:pt x="1725" y="711"/>
                  <a:pt x="1725" y="711"/>
                  <a:pt x="1726" y="711"/>
                </a:cubicBezTo>
                <a:cubicBezTo>
                  <a:pt x="1726" y="711"/>
                  <a:pt x="1726" y="712"/>
                  <a:pt x="1726" y="712"/>
                </a:cubicBezTo>
                <a:cubicBezTo>
                  <a:pt x="1721" y="714"/>
                  <a:pt x="1714" y="722"/>
                  <a:pt x="1712" y="728"/>
                </a:cubicBezTo>
                <a:cubicBezTo>
                  <a:pt x="1713" y="730"/>
                  <a:pt x="1714" y="732"/>
                  <a:pt x="1715" y="734"/>
                </a:cubicBezTo>
                <a:cubicBezTo>
                  <a:pt x="1716" y="734"/>
                  <a:pt x="1717" y="735"/>
                  <a:pt x="1719" y="736"/>
                </a:cubicBezTo>
                <a:cubicBezTo>
                  <a:pt x="1719" y="736"/>
                  <a:pt x="1719" y="736"/>
                  <a:pt x="1719" y="736"/>
                </a:cubicBezTo>
                <a:cubicBezTo>
                  <a:pt x="1714" y="739"/>
                  <a:pt x="1708" y="743"/>
                  <a:pt x="1708" y="748"/>
                </a:cubicBezTo>
                <a:cubicBezTo>
                  <a:pt x="1707" y="749"/>
                  <a:pt x="1708" y="749"/>
                  <a:pt x="1708" y="750"/>
                </a:cubicBezTo>
                <a:cubicBezTo>
                  <a:pt x="1703" y="751"/>
                  <a:pt x="1699" y="751"/>
                  <a:pt x="1697" y="754"/>
                </a:cubicBezTo>
                <a:cubicBezTo>
                  <a:pt x="1695" y="758"/>
                  <a:pt x="1696" y="759"/>
                  <a:pt x="1693" y="761"/>
                </a:cubicBezTo>
                <a:cubicBezTo>
                  <a:pt x="1692" y="761"/>
                  <a:pt x="1692" y="760"/>
                  <a:pt x="1691" y="760"/>
                </a:cubicBezTo>
                <a:cubicBezTo>
                  <a:pt x="1689" y="760"/>
                  <a:pt x="1688" y="761"/>
                  <a:pt x="1687" y="761"/>
                </a:cubicBezTo>
                <a:cubicBezTo>
                  <a:pt x="1681" y="761"/>
                  <a:pt x="1675" y="761"/>
                  <a:pt x="1669" y="761"/>
                </a:cubicBezTo>
                <a:cubicBezTo>
                  <a:pt x="1668" y="762"/>
                  <a:pt x="1666" y="763"/>
                  <a:pt x="1665" y="764"/>
                </a:cubicBezTo>
                <a:cubicBezTo>
                  <a:pt x="1661" y="766"/>
                  <a:pt x="1660" y="765"/>
                  <a:pt x="1659" y="769"/>
                </a:cubicBezTo>
                <a:cubicBezTo>
                  <a:pt x="1659" y="769"/>
                  <a:pt x="1659" y="769"/>
                  <a:pt x="1659" y="769"/>
                </a:cubicBezTo>
                <a:cubicBezTo>
                  <a:pt x="1658" y="769"/>
                  <a:pt x="1658" y="768"/>
                  <a:pt x="1658" y="768"/>
                </a:cubicBezTo>
                <a:cubicBezTo>
                  <a:pt x="1658" y="768"/>
                  <a:pt x="1658" y="768"/>
                  <a:pt x="1658" y="768"/>
                </a:cubicBezTo>
                <a:cubicBezTo>
                  <a:pt x="1658" y="769"/>
                  <a:pt x="1658" y="769"/>
                  <a:pt x="1658" y="769"/>
                </a:cubicBezTo>
                <a:cubicBezTo>
                  <a:pt x="1653" y="771"/>
                  <a:pt x="1650" y="767"/>
                  <a:pt x="1649" y="763"/>
                </a:cubicBezTo>
                <a:cubicBezTo>
                  <a:pt x="1649" y="763"/>
                  <a:pt x="1648" y="762"/>
                  <a:pt x="1647" y="762"/>
                </a:cubicBezTo>
                <a:cubicBezTo>
                  <a:pt x="1648" y="758"/>
                  <a:pt x="1642" y="754"/>
                  <a:pt x="1637" y="755"/>
                </a:cubicBezTo>
                <a:cubicBezTo>
                  <a:pt x="1635" y="756"/>
                  <a:pt x="1634" y="757"/>
                  <a:pt x="1632" y="758"/>
                </a:cubicBezTo>
                <a:cubicBezTo>
                  <a:pt x="1630" y="758"/>
                  <a:pt x="1629" y="757"/>
                  <a:pt x="1628" y="757"/>
                </a:cubicBezTo>
                <a:cubicBezTo>
                  <a:pt x="1625" y="756"/>
                  <a:pt x="1622" y="757"/>
                  <a:pt x="1620" y="758"/>
                </a:cubicBezTo>
                <a:cubicBezTo>
                  <a:pt x="1620" y="758"/>
                  <a:pt x="1620" y="758"/>
                  <a:pt x="1620" y="758"/>
                </a:cubicBezTo>
                <a:cubicBezTo>
                  <a:pt x="1620" y="756"/>
                  <a:pt x="1621" y="753"/>
                  <a:pt x="1622" y="752"/>
                </a:cubicBezTo>
                <a:cubicBezTo>
                  <a:pt x="1622" y="749"/>
                  <a:pt x="1621" y="747"/>
                  <a:pt x="1621" y="746"/>
                </a:cubicBezTo>
                <a:cubicBezTo>
                  <a:pt x="1621" y="746"/>
                  <a:pt x="1621" y="746"/>
                  <a:pt x="1621" y="746"/>
                </a:cubicBezTo>
                <a:cubicBezTo>
                  <a:pt x="1621" y="744"/>
                  <a:pt x="1622" y="741"/>
                  <a:pt x="1622" y="740"/>
                </a:cubicBezTo>
                <a:cubicBezTo>
                  <a:pt x="1622" y="739"/>
                  <a:pt x="1622" y="739"/>
                  <a:pt x="1622" y="739"/>
                </a:cubicBezTo>
                <a:cubicBezTo>
                  <a:pt x="1621" y="740"/>
                  <a:pt x="1619" y="740"/>
                  <a:pt x="1617" y="740"/>
                </a:cubicBezTo>
                <a:cubicBezTo>
                  <a:pt x="1617" y="739"/>
                  <a:pt x="1617" y="739"/>
                  <a:pt x="1617" y="738"/>
                </a:cubicBezTo>
                <a:cubicBezTo>
                  <a:pt x="1617" y="738"/>
                  <a:pt x="1617" y="738"/>
                  <a:pt x="1617" y="738"/>
                </a:cubicBezTo>
                <a:cubicBezTo>
                  <a:pt x="1619" y="738"/>
                  <a:pt x="1620" y="737"/>
                  <a:pt x="1621" y="736"/>
                </a:cubicBezTo>
                <a:cubicBezTo>
                  <a:pt x="1621" y="735"/>
                  <a:pt x="1620" y="735"/>
                  <a:pt x="1620" y="734"/>
                </a:cubicBezTo>
                <a:cubicBezTo>
                  <a:pt x="1620" y="734"/>
                  <a:pt x="1619" y="734"/>
                  <a:pt x="1619" y="735"/>
                </a:cubicBezTo>
                <a:cubicBezTo>
                  <a:pt x="1619" y="736"/>
                  <a:pt x="1618" y="737"/>
                  <a:pt x="1616" y="737"/>
                </a:cubicBezTo>
                <a:cubicBezTo>
                  <a:pt x="1615" y="737"/>
                  <a:pt x="1615" y="737"/>
                  <a:pt x="1614" y="736"/>
                </a:cubicBezTo>
                <a:cubicBezTo>
                  <a:pt x="1615" y="734"/>
                  <a:pt x="1616" y="731"/>
                  <a:pt x="1616" y="728"/>
                </a:cubicBezTo>
                <a:cubicBezTo>
                  <a:pt x="1622" y="725"/>
                  <a:pt x="1624" y="705"/>
                  <a:pt x="1621" y="698"/>
                </a:cubicBezTo>
                <a:cubicBezTo>
                  <a:pt x="1622" y="697"/>
                  <a:pt x="1624" y="690"/>
                  <a:pt x="1624" y="689"/>
                </a:cubicBezTo>
                <a:cubicBezTo>
                  <a:pt x="1623" y="686"/>
                  <a:pt x="1621" y="684"/>
                  <a:pt x="1618" y="683"/>
                </a:cubicBezTo>
                <a:cubicBezTo>
                  <a:pt x="1618" y="683"/>
                  <a:pt x="1617" y="682"/>
                  <a:pt x="1617" y="681"/>
                </a:cubicBezTo>
                <a:cubicBezTo>
                  <a:pt x="1619" y="678"/>
                  <a:pt x="1621" y="677"/>
                  <a:pt x="1625" y="677"/>
                </a:cubicBezTo>
                <a:cubicBezTo>
                  <a:pt x="1626" y="677"/>
                  <a:pt x="1627" y="677"/>
                  <a:pt x="1628" y="677"/>
                </a:cubicBezTo>
                <a:cubicBezTo>
                  <a:pt x="1628" y="676"/>
                  <a:pt x="1629" y="675"/>
                  <a:pt x="1629" y="673"/>
                </a:cubicBezTo>
                <a:cubicBezTo>
                  <a:pt x="1634" y="671"/>
                  <a:pt x="1638" y="674"/>
                  <a:pt x="1643" y="675"/>
                </a:cubicBezTo>
                <a:cubicBezTo>
                  <a:pt x="1647" y="676"/>
                  <a:pt x="1650" y="673"/>
                  <a:pt x="1652" y="672"/>
                </a:cubicBezTo>
                <a:cubicBezTo>
                  <a:pt x="1653" y="672"/>
                  <a:pt x="1663" y="675"/>
                  <a:pt x="1666" y="676"/>
                </a:cubicBezTo>
                <a:cubicBezTo>
                  <a:pt x="1672" y="676"/>
                  <a:pt x="1682" y="678"/>
                  <a:pt x="1684" y="674"/>
                </a:cubicBezTo>
                <a:cubicBezTo>
                  <a:pt x="1689" y="676"/>
                  <a:pt x="1692" y="678"/>
                  <a:pt x="1698" y="677"/>
                </a:cubicBezTo>
                <a:cubicBezTo>
                  <a:pt x="1700" y="673"/>
                  <a:pt x="1701" y="667"/>
                  <a:pt x="1703" y="662"/>
                </a:cubicBezTo>
                <a:cubicBezTo>
                  <a:pt x="1703" y="661"/>
                  <a:pt x="1704" y="661"/>
                  <a:pt x="1705" y="661"/>
                </a:cubicBezTo>
                <a:cubicBezTo>
                  <a:pt x="1704" y="660"/>
                  <a:pt x="1704" y="660"/>
                  <a:pt x="1704" y="659"/>
                </a:cubicBezTo>
                <a:cubicBezTo>
                  <a:pt x="1703" y="660"/>
                  <a:pt x="1703" y="660"/>
                  <a:pt x="1702" y="660"/>
                </a:cubicBezTo>
                <a:cubicBezTo>
                  <a:pt x="1702" y="656"/>
                  <a:pt x="1703" y="652"/>
                  <a:pt x="1704" y="649"/>
                </a:cubicBezTo>
                <a:cubicBezTo>
                  <a:pt x="1704" y="649"/>
                  <a:pt x="1704" y="649"/>
                  <a:pt x="1705" y="649"/>
                </a:cubicBezTo>
                <a:cubicBezTo>
                  <a:pt x="1706" y="651"/>
                  <a:pt x="1707" y="652"/>
                  <a:pt x="1708" y="654"/>
                </a:cubicBezTo>
                <a:cubicBezTo>
                  <a:pt x="1707" y="650"/>
                  <a:pt x="1705" y="649"/>
                  <a:pt x="1703" y="646"/>
                </a:cubicBezTo>
                <a:cubicBezTo>
                  <a:pt x="1704" y="644"/>
                  <a:pt x="1704" y="643"/>
                  <a:pt x="1705" y="642"/>
                </a:cubicBezTo>
                <a:cubicBezTo>
                  <a:pt x="1703" y="636"/>
                  <a:pt x="1703" y="639"/>
                  <a:pt x="1698" y="636"/>
                </a:cubicBezTo>
                <a:cubicBezTo>
                  <a:pt x="1697" y="634"/>
                  <a:pt x="1695" y="632"/>
                  <a:pt x="1694" y="631"/>
                </a:cubicBezTo>
                <a:cubicBezTo>
                  <a:pt x="1694" y="630"/>
                  <a:pt x="1695" y="629"/>
                  <a:pt x="1695" y="628"/>
                </a:cubicBezTo>
                <a:cubicBezTo>
                  <a:pt x="1693" y="627"/>
                  <a:pt x="1690" y="626"/>
                  <a:pt x="1689" y="624"/>
                </a:cubicBezTo>
                <a:cubicBezTo>
                  <a:pt x="1689" y="623"/>
                  <a:pt x="1690" y="623"/>
                  <a:pt x="1690" y="622"/>
                </a:cubicBezTo>
                <a:cubicBezTo>
                  <a:pt x="1690" y="622"/>
                  <a:pt x="1689" y="621"/>
                  <a:pt x="1689" y="621"/>
                </a:cubicBezTo>
                <a:cubicBezTo>
                  <a:pt x="1688" y="621"/>
                  <a:pt x="1687" y="622"/>
                  <a:pt x="1686" y="622"/>
                </a:cubicBezTo>
                <a:cubicBezTo>
                  <a:pt x="1682" y="618"/>
                  <a:pt x="1675" y="617"/>
                  <a:pt x="1670" y="617"/>
                </a:cubicBezTo>
                <a:cubicBezTo>
                  <a:pt x="1670" y="617"/>
                  <a:pt x="1670" y="617"/>
                  <a:pt x="1669" y="616"/>
                </a:cubicBezTo>
                <a:cubicBezTo>
                  <a:pt x="1669" y="615"/>
                  <a:pt x="1667" y="615"/>
                  <a:pt x="1666" y="614"/>
                </a:cubicBezTo>
                <a:cubicBezTo>
                  <a:pt x="1668" y="614"/>
                  <a:pt x="1669" y="614"/>
                  <a:pt x="1670" y="613"/>
                </a:cubicBezTo>
                <a:cubicBezTo>
                  <a:pt x="1670" y="613"/>
                  <a:pt x="1670" y="613"/>
                  <a:pt x="1670" y="613"/>
                </a:cubicBezTo>
                <a:cubicBezTo>
                  <a:pt x="1670" y="613"/>
                  <a:pt x="1670" y="613"/>
                  <a:pt x="1670" y="612"/>
                </a:cubicBezTo>
                <a:cubicBezTo>
                  <a:pt x="1669" y="612"/>
                  <a:pt x="1668" y="612"/>
                  <a:pt x="1668" y="611"/>
                </a:cubicBezTo>
                <a:cubicBezTo>
                  <a:pt x="1670" y="611"/>
                  <a:pt x="1670" y="611"/>
                  <a:pt x="1670" y="610"/>
                </a:cubicBezTo>
                <a:cubicBezTo>
                  <a:pt x="1668" y="610"/>
                  <a:pt x="1667" y="610"/>
                  <a:pt x="1665" y="610"/>
                </a:cubicBezTo>
                <a:cubicBezTo>
                  <a:pt x="1665" y="609"/>
                  <a:pt x="1665" y="608"/>
                  <a:pt x="1666" y="607"/>
                </a:cubicBezTo>
                <a:cubicBezTo>
                  <a:pt x="1669" y="607"/>
                  <a:pt x="1671" y="605"/>
                  <a:pt x="1674" y="605"/>
                </a:cubicBezTo>
                <a:cubicBezTo>
                  <a:pt x="1674" y="605"/>
                  <a:pt x="1674" y="605"/>
                  <a:pt x="1674" y="605"/>
                </a:cubicBezTo>
                <a:cubicBezTo>
                  <a:pt x="1674" y="605"/>
                  <a:pt x="1677" y="606"/>
                  <a:pt x="1678" y="605"/>
                </a:cubicBezTo>
                <a:cubicBezTo>
                  <a:pt x="1678" y="605"/>
                  <a:pt x="1679" y="604"/>
                  <a:pt x="1679" y="604"/>
                </a:cubicBezTo>
                <a:cubicBezTo>
                  <a:pt x="1680" y="603"/>
                  <a:pt x="1682" y="603"/>
                  <a:pt x="1684" y="603"/>
                </a:cubicBezTo>
                <a:cubicBezTo>
                  <a:pt x="1685" y="604"/>
                  <a:pt x="1686" y="606"/>
                  <a:pt x="1687" y="607"/>
                </a:cubicBezTo>
                <a:cubicBezTo>
                  <a:pt x="1689" y="607"/>
                  <a:pt x="1695" y="606"/>
                  <a:pt x="1697" y="605"/>
                </a:cubicBezTo>
                <a:cubicBezTo>
                  <a:pt x="1697" y="606"/>
                  <a:pt x="1697" y="606"/>
                  <a:pt x="1697" y="607"/>
                </a:cubicBezTo>
                <a:cubicBezTo>
                  <a:pt x="1698" y="607"/>
                  <a:pt x="1700" y="606"/>
                  <a:pt x="1701" y="606"/>
                </a:cubicBezTo>
                <a:cubicBezTo>
                  <a:pt x="1699" y="604"/>
                  <a:pt x="1700" y="602"/>
                  <a:pt x="1700" y="598"/>
                </a:cubicBezTo>
                <a:cubicBezTo>
                  <a:pt x="1698" y="597"/>
                  <a:pt x="1696" y="594"/>
                  <a:pt x="1696" y="591"/>
                </a:cubicBezTo>
                <a:cubicBezTo>
                  <a:pt x="1699" y="592"/>
                  <a:pt x="1701" y="592"/>
                  <a:pt x="1703" y="591"/>
                </a:cubicBezTo>
                <a:cubicBezTo>
                  <a:pt x="1703" y="594"/>
                  <a:pt x="1703" y="595"/>
                  <a:pt x="1704" y="597"/>
                </a:cubicBezTo>
                <a:cubicBezTo>
                  <a:pt x="1710" y="594"/>
                  <a:pt x="1716" y="599"/>
                  <a:pt x="1720" y="595"/>
                </a:cubicBezTo>
                <a:cubicBezTo>
                  <a:pt x="1719" y="595"/>
                  <a:pt x="1718" y="594"/>
                  <a:pt x="1718" y="594"/>
                </a:cubicBezTo>
                <a:cubicBezTo>
                  <a:pt x="1718" y="594"/>
                  <a:pt x="1718" y="593"/>
                  <a:pt x="1718" y="593"/>
                </a:cubicBezTo>
                <a:cubicBezTo>
                  <a:pt x="1721" y="589"/>
                  <a:pt x="1727" y="590"/>
                  <a:pt x="1731" y="587"/>
                </a:cubicBezTo>
                <a:cubicBezTo>
                  <a:pt x="1734" y="585"/>
                  <a:pt x="1733" y="580"/>
                  <a:pt x="1734" y="575"/>
                </a:cubicBezTo>
                <a:cubicBezTo>
                  <a:pt x="1736" y="574"/>
                  <a:pt x="1737" y="574"/>
                  <a:pt x="1739" y="573"/>
                </a:cubicBezTo>
                <a:cubicBezTo>
                  <a:pt x="1740" y="573"/>
                  <a:pt x="1742" y="573"/>
                  <a:pt x="1743" y="573"/>
                </a:cubicBezTo>
                <a:cubicBezTo>
                  <a:pt x="1745" y="571"/>
                  <a:pt x="1747" y="570"/>
                  <a:pt x="1749" y="569"/>
                </a:cubicBezTo>
                <a:cubicBezTo>
                  <a:pt x="1752" y="567"/>
                  <a:pt x="1755" y="570"/>
                  <a:pt x="1757" y="568"/>
                </a:cubicBezTo>
                <a:cubicBezTo>
                  <a:pt x="1757" y="566"/>
                  <a:pt x="1756" y="566"/>
                  <a:pt x="1755" y="565"/>
                </a:cubicBezTo>
                <a:cubicBezTo>
                  <a:pt x="1757" y="563"/>
                  <a:pt x="1760" y="560"/>
                  <a:pt x="1763" y="558"/>
                </a:cubicBezTo>
                <a:cubicBezTo>
                  <a:pt x="1764" y="555"/>
                  <a:pt x="1765" y="551"/>
                  <a:pt x="1767" y="548"/>
                </a:cubicBezTo>
                <a:cubicBezTo>
                  <a:pt x="1768" y="547"/>
                  <a:pt x="1769" y="547"/>
                  <a:pt x="1770" y="547"/>
                </a:cubicBezTo>
                <a:cubicBezTo>
                  <a:pt x="1772" y="547"/>
                  <a:pt x="1772" y="548"/>
                  <a:pt x="1773" y="549"/>
                </a:cubicBezTo>
                <a:cubicBezTo>
                  <a:pt x="1773" y="550"/>
                  <a:pt x="1773" y="550"/>
                  <a:pt x="1772" y="551"/>
                </a:cubicBezTo>
                <a:cubicBezTo>
                  <a:pt x="1771" y="551"/>
                  <a:pt x="1772" y="551"/>
                  <a:pt x="1771" y="551"/>
                </a:cubicBezTo>
                <a:cubicBezTo>
                  <a:pt x="1771" y="553"/>
                  <a:pt x="1771" y="554"/>
                  <a:pt x="1770" y="555"/>
                </a:cubicBezTo>
                <a:cubicBezTo>
                  <a:pt x="1773" y="555"/>
                  <a:pt x="1774" y="557"/>
                  <a:pt x="1776" y="555"/>
                </a:cubicBezTo>
                <a:cubicBezTo>
                  <a:pt x="1777" y="554"/>
                  <a:pt x="1779" y="554"/>
                  <a:pt x="1779" y="551"/>
                </a:cubicBezTo>
                <a:cubicBezTo>
                  <a:pt x="1777" y="551"/>
                  <a:pt x="1777" y="551"/>
                  <a:pt x="1776" y="551"/>
                </a:cubicBezTo>
                <a:cubicBezTo>
                  <a:pt x="1776" y="549"/>
                  <a:pt x="1777" y="549"/>
                  <a:pt x="1777" y="548"/>
                </a:cubicBezTo>
                <a:cubicBezTo>
                  <a:pt x="1776" y="548"/>
                  <a:pt x="1775" y="548"/>
                  <a:pt x="1774" y="548"/>
                </a:cubicBezTo>
                <a:cubicBezTo>
                  <a:pt x="1774" y="545"/>
                  <a:pt x="1774" y="544"/>
                  <a:pt x="1775" y="542"/>
                </a:cubicBezTo>
                <a:cubicBezTo>
                  <a:pt x="1778" y="541"/>
                  <a:pt x="1785" y="538"/>
                  <a:pt x="1790" y="539"/>
                </a:cubicBezTo>
                <a:cubicBezTo>
                  <a:pt x="1790" y="540"/>
                  <a:pt x="1792" y="541"/>
                  <a:pt x="1793" y="542"/>
                </a:cubicBezTo>
                <a:cubicBezTo>
                  <a:pt x="1793" y="542"/>
                  <a:pt x="1793" y="542"/>
                  <a:pt x="1794" y="542"/>
                </a:cubicBezTo>
                <a:cubicBezTo>
                  <a:pt x="1794" y="542"/>
                  <a:pt x="1794" y="542"/>
                  <a:pt x="1794" y="541"/>
                </a:cubicBezTo>
                <a:cubicBezTo>
                  <a:pt x="1793" y="540"/>
                  <a:pt x="1792" y="541"/>
                  <a:pt x="1792" y="539"/>
                </a:cubicBezTo>
                <a:cubicBezTo>
                  <a:pt x="1792" y="538"/>
                  <a:pt x="1792" y="538"/>
                  <a:pt x="1792" y="537"/>
                </a:cubicBezTo>
                <a:cubicBezTo>
                  <a:pt x="1795" y="536"/>
                  <a:pt x="1798" y="535"/>
                  <a:pt x="1802" y="535"/>
                </a:cubicBezTo>
                <a:cubicBezTo>
                  <a:pt x="1803" y="537"/>
                  <a:pt x="1803" y="538"/>
                  <a:pt x="1803" y="539"/>
                </a:cubicBezTo>
                <a:cubicBezTo>
                  <a:pt x="1804" y="540"/>
                  <a:pt x="1804" y="540"/>
                  <a:pt x="1804" y="540"/>
                </a:cubicBezTo>
                <a:cubicBezTo>
                  <a:pt x="1804" y="540"/>
                  <a:pt x="1805" y="540"/>
                  <a:pt x="1805" y="540"/>
                </a:cubicBezTo>
                <a:cubicBezTo>
                  <a:pt x="1805" y="539"/>
                  <a:pt x="1805" y="539"/>
                  <a:pt x="1805" y="539"/>
                </a:cubicBezTo>
                <a:cubicBezTo>
                  <a:pt x="1805" y="538"/>
                  <a:pt x="1805" y="537"/>
                  <a:pt x="1805" y="537"/>
                </a:cubicBezTo>
                <a:cubicBezTo>
                  <a:pt x="1806" y="537"/>
                  <a:pt x="1807" y="537"/>
                  <a:pt x="1808" y="538"/>
                </a:cubicBezTo>
                <a:cubicBezTo>
                  <a:pt x="1807" y="536"/>
                  <a:pt x="1808" y="535"/>
                  <a:pt x="1808" y="533"/>
                </a:cubicBezTo>
                <a:cubicBezTo>
                  <a:pt x="1810" y="533"/>
                  <a:pt x="1812" y="534"/>
                  <a:pt x="1814" y="533"/>
                </a:cubicBezTo>
                <a:cubicBezTo>
                  <a:pt x="1813" y="532"/>
                  <a:pt x="1812" y="532"/>
                  <a:pt x="1812" y="532"/>
                </a:cubicBezTo>
                <a:cubicBezTo>
                  <a:pt x="1811" y="531"/>
                  <a:pt x="1811" y="531"/>
                  <a:pt x="1811" y="530"/>
                </a:cubicBezTo>
                <a:cubicBezTo>
                  <a:pt x="1812" y="530"/>
                  <a:pt x="1812" y="530"/>
                  <a:pt x="1812" y="530"/>
                </a:cubicBezTo>
                <a:cubicBezTo>
                  <a:pt x="1812" y="529"/>
                  <a:pt x="1811" y="528"/>
                  <a:pt x="1811" y="528"/>
                </a:cubicBezTo>
                <a:cubicBezTo>
                  <a:pt x="1811" y="527"/>
                  <a:pt x="1812" y="527"/>
                  <a:pt x="1812" y="527"/>
                </a:cubicBezTo>
                <a:cubicBezTo>
                  <a:pt x="1810" y="527"/>
                  <a:pt x="1809" y="527"/>
                  <a:pt x="1808" y="526"/>
                </a:cubicBezTo>
                <a:cubicBezTo>
                  <a:pt x="1810" y="526"/>
                  <a:pt x="1811" y="525"/>
                  <a:pt x="1812" y="524"/>
                </a:cubicBezTo>
                <a:cubicBezTo>
                  <a:pt x="1812" y="522"/>
                  <a:pt x="1810" y="520"/>
                  <a:pt x="1809" y="519"/>
                </a:cubicBezTo>
                <a:cubicBezTo>
                  <a:pt x="1808" y="517"/>
                  <a:pt x="1809" y="512"/>
                  <a:pt x="1809" y="510"/>
                </a:cubicBezTo>
                <a:cubicBezTo>
                  <a:pt x="1807" y="510"/>
                  <a:pt x="1807" y="509"/>
                  <a:pt x="1806" y="508"/>
                </a:cubicBezTo>
                <a:cubicBezTo>
                  <a:pt x="1805" y="508"/>
                  <a:pt x="1805" y="509"/>
                  <a:pt x="1805" y="509"/>
                </a:cubicBezTo>
                <a:cubicBezTo>
                  <a:pt x="1804" y="509"/>
                  <a:pt x="1803" y="508"/>
                  <a:pt x="1803" y="508"/>
                </a:cubicBezTo>
                <a:cubicBezTo>
                  <a:pt x="1804" y="506"/>
                  <a:pt x="1805" y="505"/>
                  <a:pt x="1806" y="504"/>
                </a:cubicBezTo>
                <a:cubicBezTo>
                  <a:pt x="1805" y="500"/>
                  <a:pt x="1802" y="497"/>
                  <a:pt x="1805" y="493"/>
                </a:cubicBezTo>
                <a:cubicBezTo>
                  <a:pt x="1806" y="493"/>
                  <a:pt x="1809" y="495"/>
                  <a:pt x="1810" y="494"/>
                </a:cubicBezTo>
                <a:cubicBezTo>
                  <a:pt x="1811" y="494"/>
                  <a:pt x="1812" y="491"/>
                  <a:pt x="1813" y="490"/>
                </a:cubicBezTo>
                <a:cubicBezTo>
                  <a:pt x="1814" y="491"/>
                  <a:pt x="1814" y="492"/>
                  <a:pt x="1815" y="493"/>
                </a:cubicBezTo>
                <a:cubicBezTo>
                  <a:pt x="1816" y="493"/>
                  <a:pt x="1816" y="493"/>
                  <a:pt x="1816" y="492"/>
                </a:cubicBezTo>
                <a:cubicBezTo>
                  <a:pt x="1817" y="490"/>
                  <a:pt x="1817" y="489"/>
                  <a:pt x="1817" y="487"/>
                </a:cubicBezTo>
                <a:cubicBezTo>
                  <a:pt x="1820" y="486"/>
                  <a:pt x="1824" y="486"/>
                  <a:pt x="1826" y="487"/>
                </a:cubicBezTo>
                <a:cubicBezTo>
                  <a:pt x="1826" y="489"/>
                  <a:pt x="1826" y="492"/>
                  <a:pt x="1828" y="493"/>
                </a:cubicBezTo>
                <a:cubicBezTo>
                  <a:pt x="1830" y="493"/>
                  <a:pt x="1831" y="493"/>
                  <a:pt x="1833" y="493"/>
                </a:cubicBezTo>
                <a:cubicBezTo>
                  <a:pt x="1834" y="494"/>
                  <a:pt x="1832" y="498"/>
                  <a:pt x="1832" y="499"/>
                </a:cubicBezTo>
                <a:cubicBezTo>
                  <a:pt x="1831" y="499"/>
                  <a:pt x="1830" y="499"/>
                  <a:pt x="1830" y="500"/>
                </a:cubicBezTo>
                <a:cubicBezTo>
                  <a:pt x="1829" y="499"/>
                  <a:pt x="1829" y="498"/>
                  <a:pt x="1828" y="498"/>
                </a:cubicBezTo>
                <a:cubicBezTo>
                  <a:pt x="1828" y="498"/>
                  <a:pt x="1827" y="499"/>
                  <a:pt x="1826" y="499"/>
                </a:cubicBezTo>
                <a:cubicBezTo>
                  <a:pt x="1827" y="503"/>
                  <a:pt x="1825" y="503"/>
                  <a:pt x="1824" y="506"/>
                </a:cubicBezTo>
                <a:cubicBezTo>
                  <a:pt x="1823" y="506"/>
                  <a:pt x="1822" y="506"/>
                  <a:pt x="1821" y="506"/>
                </a:cubicBezTo>
                <a:cubicBezTo>
                  <a:pt x="1821" y="507"/>
                  <a:pt x="1821" y="507"/>
                  <a:pt x="1821" y="507"/>
                </a:cubicBezTo>
                <a:cubicBezTo>
                  <a:pt x="1819" y="509"/>
                  <a:pt x="1819" y="512"/>
                  <a:pt x="1818" y="516"/>
                </a:cubicBezTo>
                <a:cubicBezTo>
                  <a:pt x="1821" y="517"/>
                  <a:pt x="1825" y="520"/>
                  <a:pt x="1823" y="523"/>
                </a:cubicBezTo>
                <a:cubicBezTo>
                  <a:pt x="1825" y="523"/>
                  <a:pt x="1825" y="523"/>
                  <a:pt x="1825" y="525"/>
                </a:cubicBezTo>
                <a:cubicBezTo>
                  <a:pt x="1827" y="524"/>
                  <a:pt x="1828" y="525"/>
                  <a:pt x="1830" y="526"/>
                </a:cubicBezTo>
                <a:cubicBezTo>
                  <a:pt x="1832" y="526"/>
                  <a:pt x="1833" y="525"/>
                  <a:pt x="1835" y="525"/>
                </a:cubicBezTo>
                <a:cubicBezTo>
                  <a:pt x="1835" y="526"/>
                  <a:pt x="1836" y="526"/>
                  <a:pt x="1836" y="527"/>
                </a:cubicBezTo>
                <a:cubicBezTo>
                  <a:pt x="1835" y="529"/>
                  <a:pt x="1834" y="529"/>
                  <a:pt x="1832" y="530"/>
                </a:cubicBezTo>
                <a:cubicBezTo>
                  <a:pt x="1832" y="531"/>
                  <a:pt x="1832" y="531"/>
                  <a:pt x="1833" y="531"/>
                </a:cubicBezTo>
                <a:cubicBezTo>
                  <a:pt x="1834" y="532"/>
                  <a:pt x="1835" y="532"/>
                  <a:pt x="1836" y="531"/>
                </a:cubicBezTo>
                <a:cubicBezTo>
                  <a:pt x="1836" y="531"/>
                  <a:pt x="1836" y="531"/>
                  <a:pt x="1836" y="531"/>
                </a:cubicBezTo>
                <a:cubicBezTo>
                  <a:pt x="1836" y="531"/>
                  <a:pt x="1837" y="532"/>
                  <a:pt x="1837" y="532"/>
                </a:cubicBezTo>
                <a:cubicBezTo>
                  <a:pt x="1838" y="532"/>
                  <a:pt x="1838" y="532"/>
                  <a:pt x="1839" y="532"/>
                </a:cubicBezTo>
                <a:cubicBezTo>
                  <a:pt x="1840" y="529"/>
                  <a:pt x="1854" y="525"/>
                  <a:pt x="1856" y="525"/>
                </a:cubicBezTo>
                <a:cubicBezTo>
                  <a:pt x="1858" y="530"/>
                  <a:pt x="1861" y="528"/>
                  <a:pt x="1864" y="529"/>
                </a:cubicBezTo>
                <a:cubicBezTo>
                  <a:pt x="1864" y="531"/>
                  <a:pt x="1865" y="532"/>
                  <a:pt x="1865" y="533"/>
                </a:cubicBezTo>
                <a:cubicBezTo>
                  <a:pt x="1867" y="534"/>
                  <a:pt x="1870" y="535"/>
                  <a:pt x="1872" y="536"/>
                </a:cubicBezTo>
                <a:cubicBezTo>
                  <a:pt x="1872" y="534"/>
                  <a:pt x="1872" y="533"/>
                  <a:pt x="1872" y="531"/>
                </a:cubicBezTo>
                <a:cubicBezTo>
                  <a:pt x="1885" y="530"/>
                  <a:pt x="1893" y="524"/>
                  <a:pt x="1903" y="520"/>
                </a:cubicBezTo>
                <a:cubicBezTo>
                  <a:pt x="1906" y="520"/>
                  <a:pt x="1914" y="518"/>
                  <a:pt x="1914" y="521"/>
                </a:cubicBezTo>
                <a:cubicBezTo>
                  <a:pt x="1915" y="522"/>
                  <a:pt x="1915" y="523"/>
                  <a:pt x="1915" y="525"/>
                </a:cubicBezTo>
                <a:cubicBezTo>
                  <a:pt x="1922" y="528"/>
                  <a:pt x="1925" y="524"/>
                  <a:pt x="1930" y="522"/>
                </a:cubicBezTo>
                <a:cubicBezTo>
                  <a:pt x="1930" y="520"/>
                  <a:pt x="1930" y="518"/>
                  <a:pt x="1931" y="516"/>
                </a:cubicBezTo>
                <a:cubicBezTo>
                  <a:pt x="1935" y="516"/>
                  <a:pt x="1941" y="517"/>
                  <a:pt x="1944" y="516"/>
                </a:cubicBezTo>
                <a:cubicBezTo>
                  <a:pt x="1944" y="514"/>
                  <a:pt x="1944" y="514"/>
                  <a:pt x="1944" y="512"/>
                </a:cubicBezTo>
                <a:cubicBezTo>
                  <a:pt x="1944" y="512"/>
                  <a:pt x="1944" y="512"/>
                  <a:pt x="1945" y="512"/>
                </a:cubicBezTo>
                <a:cubicBezTo>
                  <a:pt x="1944" y="511"/>
                  <a:pt x="1944" y="512"/>
                  <a:pt x="1944" y="511"/>
                </a:cubicBezTo>
                <a:cubicBezTo>
                  <a:pt x="1943" y="508"/>
                  <a:pt x="1939" y="495"/>
                  <a:pt x="1942" y="490"/>
                </a:cubicBezTo>
                <a:cubicBezTo>
                  <a:pt x="1943" y="489"/>
                  <a:pt x="1944" y="488"/>
                  <a:pt x="1945" y="487"/>
                </a:cubicBezTo>
                <a:cubicBezTo>
                  <a:pt x="1945" y="485"/>
                  <a:pt x="1946" y="484"/>
                  <a:pt x="1946" y="482"/>
                </a:cubicBezTo>
                <a:cubicBezTo>
                  <a:pt x="1947" y="481"/>
                  <a:pt x="1948" y="479"/>
                  <a:pt x="1949" y="477"/>
                </a:cubicBezTo>
                <a:cubicBezTo>
                  <a:pt x="1953" y="477"/>
                  <a:pt x="1955" y="475"/>
                  <a:pt x="1959" y="475"/>
                </a:cubicBezTo>
                <a:cubicBezTo>
                  <a:pt x="1959" y="476"/>
                  <a:pt x="1959" y="476"/>
                  <a:pt x="1959" y="477"/>
                </a:cubicBezTo>
                <a:cubicBezTo>
                  <a:pt x="1961" y="478"/>
                  <a:pt x="1963" y="479"/>
                  <a:pt x="1964" y="481"/>
                </a:cubicBezTo>
                <a:cubicBezTo>
                  <a:pt x="1965" y="482"/>
                  <a:pt x="1965" y="484"/>
                  <a:pt x="1966" y="485"/>
                </a:cubicBezTo>
                <a:cubicBezTo>
                  <a:pt x="1970" y="489"/>
                  <a:pt x="1976" y="486"/>
                  <a:pt x="1978" y="482"/>
                </a:cubicBezTo>
                <a:cubicBezTo>
                  <a:pt x="1976" y="476"/>
                  <a:pt x="1978" y="472"/>
                  <a:pt x="1979" y="466"/>
                </a:cubicBezTo>
                <a:cubicBezTo>
                  <a:pt x="1979" y="465"/>
                  <a:pt x="1978" y="465"/>
                  <a:pt x="1978" y="465"/>
                </a:cubicBezTo>
                <a:cubicBezTo>
                  <a:pt x="1977" y="466"/>
                  <a:pt x="1976" y="467"/>
                  <a:pt x="1975" y="467"/>
                </a:cubicBezTo>
                <a:cubicBezTo>
                  <a:pt x="1974" y="467"/>
                  <a:pt x="1973" y="466"/>
                  <a:pt x="1971" y="466"/>
                </a:cubicBezTo>
                <a:cubicBezTo>
                  <a:pt x="1971" y="463"/>
                  <a:pt x="1971" y="461"/>
                  <a:pt x="1971" y="459"/>
                </a:cubicBezTo>
                <a:cubicBezTo>
                  <a:pt x="1970" y="460"/>
                  <a:pt x="1970" y="460"/>
                  <a:pt x="1969" y="460"/>
                </a:cubicBezTo>
                <a:cubicBezTo>
                  <a:pt x="1968" y="458"/>
                  <a:pt x="1968" y="456"/>
                  <a:pt x="1967" y="454"/>
                </a:cubicBezTo>
                <a:cubicBezTo>
                  <a:pt x="1968" y="454"/>
                  <a:pt x="1968" y="453"/>
                  <a:pt x="1968" y="452"/>
                </a:cubicBezTo>
                <a:cubicBezTo>
                  <a:pt x="1973" y="451"/>
                  <a:pt x="1975" y="449"/>
                  <a:pt x="1978" y="448"/>
                </a:cubicBezTo>
                <a:cubicBezTo>
                  <a:pt x="1980" y="448"/>
                  <a:pt x="1980" y="448"/>
                  <a:pt x="1982" y="448"/>
                </a:cubicBezTo>
                <a:cubicBezTo>
                  <a:pt x="1982" y="447"/>
                  <a:pt x="1982" y="447"/>
                  <a:pt x="1983" y="446"/>
                </a:cubicBezTo>
                <a:cubicBezTo>
                  <a:pt x="1984" y="447"/>
                  <a:pt x="1986" y="447"/>
                  <a:pt x="1988" y="448"/>
                </a:cubicBezTo>
                <a:cubicBezTo>
                  <a:pt x="1989" y="447"/>
                  <a:pt x="1989" y="446"/>
                  <a:pt x="1990" y="446"/>
                </a:cubicBezTo>
                <a:cubicBezTo>
                  <a:pt x="1991" y="447"/>
                  <a:pt x="1994" y="446"/>
                  <a:pt x="1997" y="446"/>
                </a:cubicBezTo>
                <a:cubicBezTo>
                  <a:pt x="2003" y="447"/>
                  <a:pt x="2008" y="448"/>
                  <a:pt x="2014" y="449"/>
                </a:cubicBezTo>
                <a:cubicBezTo>
                  <a:pt x="2016" y="449"/>
                  <a:pt x="2017" y="446"/>
                  <a:pt x="2018" y="446"/>
                </a:cubicBezTo>
                <a:cubicBezTo>
                  <a:pt x="2018" y="447"/>
                  <a:pt x="2018" y="447"/>
                  <a:pt x="2019" y="447"/>
                </a:cubicBezTo>
                <a:cubicBezTo>
                  <a:pt x="2019" y="445"/>
                  <a:pt x="2018" y="445"/>
                  <a:pt x="2016" y="443"/>
                </a:cubicBezTo>
                <a:cubicBezTo>
                  <a:pt x="2017" y="443"/>
                  <a:pt x="2017" y="442"/>
                  <a:pt x="2017" y="442"/>
                </a:cubicBezTo>
                <a:cubicBezTo>
                  <a:pt x="2017" y="442"/>
                  <a:pt x="2018" y="442"/>
                  <a:pt x="2018" y="441"/>
                </a:cubicBezTo>
                <a:cubicBezTo>
                  <a:pt x="2019" y="443"/>
                  <a:pt x="2020" y="443"/>
                  <a:pt x="2021" y="442"/>
                </a:cubicBezTo>
                <a:cubicBezTo>
                  <a:pt x="2021" y="441"/>
                  <a:pt x="2021" y="442"/>
                  <a:pt x="2021" y="441"/>
                </a:cubicBezTo>
                <a:cubicBezTo>
                  <a:pt x="2023" y="440"/>
                  <a:pt x="2023" y="441"/>
                  <a:pt x="2025" y="442"/>
                </a:cubicBezTo>
                <a:cubicBezTo>
                  <a:pt x="2027" y="440"/>
                  <a:pt x="2027" y="438"/>
                  <a:pt x="2030" y="438"/>
                </a:cubicBezTo>
                <a:cubicBezTo>
                  <a:pt x="2033" y="439"/>
                  <a:pt x="2035" y="440"/>
                  <a:pt x="2038" y="440"/>
                </a:cubicBezTo>
                <a:cubicBezTo>
                  <a:pt x="2039" y="440"/>
                  <a:pt x="2039" y="440"/>
                  <a:pt x="2040" y="439"/>
                </a:cubicBezTo>
                <a:cubicBezTo>
                  <a:pt x="2035" y="429"/>
                  <a:pt x="2027" y="439"/>
                  <a:pt x="2022" y="431"/>
                </a:cubicBezTo>
                <a:cubicBezTo>
                  <a:pt x="2022" y="429"/>
                  <a:pt x="2024" y="426"/>
                  <a:pt x="2023" y="427"/>
                </a:cubicBezTo>
                <a:cubicBezTo>
                  <a:pt x="2022" y="427"/>
                  <a:pt x="2022" y="428"/>
                  <a:pt x="2022" y="428"/>
                </a:cubicBezTo>
                <a:cubicBezTo>
                  <a:pt x="2018" y="429"/>
                  <a:pt x="2013" y="430"/>
                  <a:pt x="2011" y="432"/>
                </a:cubicBezTo>
                <a:cubicBezTo>
                  <a:pt x="2010" y="432"/>
                  <a:pt x="2009" y="431"/>
                  <a:pt x="2008" y="431"/>
                </a:cubicBezTo>
                <a:cubicBezTo>
                  <a:pt x="2007" y="431"/>
                  <a:pt x="2006" y="432"/>
                  <a:pt x="2005" y="433"/>
                </a:cubicBezTo>
                <a:cubicBezTo>
                  <a:pt x="2004" y="432"/>
                  <a:pt x="2003" y="432"/>
                  <a:pt x="2001" y="431"/>
                </a:cubicBezTo>
                <a:cubicBezTo>
                  <a:pt x="2001" y="431"/>
                  <a:pt x="2001" y="430"/>
                  <a:pt x="2001" y="429"/>
                </a:cubicBezTo>
                <a:cubicBezTo>
                  <a:pt x="2001" y="431"/>
                  <a:pt x="2001" y="432"/>
                  <a:pt x="2000" y="433"/>
                </a:cubicBezTo>
                <a:cubicBezTo>
                  <a:pt x="1998" y="434"/>
                  <a:pt x="1995" y="433"/>
                  <a:pt x="1994" y="436"/>
                </a:cubicBezTo>
                <a:cubicBezTo>
                  <a:pt x="1994" y="436"/>
                  <a:pt x="1994" y="436"/>
                  <a:pt x="1994" y="436"/>
                </a:cubicBezTo>
                <a:cubicBezTo>
                  <a:pt x="1993" y="435"/>
                  <a:pt x="1992" y="434"/>
                  <a:pt x="1991" y="434"/>
                </a:cubicBezTo>
                <a:cubicBezTo>
                  <a:pt x="1990" y="436"/>
                  <a:pt x="1987" y="436"/>
                  <a:pt x="1985" y="437"/>
                </a:cubicBezTo>
                <a:cubicBezTo>
                  <a:pt x="1985" y="437"/>
                  <a:pt x="1985" y="436"/>
                  <a:pt x="1984" y="436"/>
                </a:cubicBezTo>
                <a:cubicBezTo>
                  <a:pt x="1982" y="437"/>
                  <a:pt x="1980" y="437"/>
                  <a:pt x="1979" y="440"/>
                </a:cubicBezTo>
                <a:cubicBezTo>
                  <a:pt x="1977" y="439"/>
                  <a:pt x="1976" y="439"/>
                  <a:pt x="1974" y="440"/>
                </a:cubicBezTo>
                <a:cubicBezTo>
                  <a:pt x="1974" y="439"/>
                  <a:pt x="1974" y="439"/>
                  <a:pt x="1974" y="439"/>
                </a:cubicBezTo>
                <a:cubicBezTo>
                  <a:pt x="1972" y="440"/>
                  <a:pt x="1968" y="442"/>
                  <a:pt x="1965" y="440"/>
                </a:cubicBezTo>
                <a:cubicBezTo>
                  <a:pt x="1964" y="439"/>
                  <a:pt x="1963" y="438"/>
                  <a:pt x="1962" y="437"/>
                </a:cubicBezTo>
                <a:cubicBezTo>
                  <a:pt x="1963" y="436"/>
                  <a:pt x="1963" y="435"/>
                  <a:pt x="1963" y="434"/>
                </a:cubicBezTo>
                <a:cubicBezTo>
                  <a:pt x="1961" y="434"/>
                  <a:pt x="1959" y="435"/>
                  <a:pt x="1957" y="436"/>
                </a:cubicBezTo>
                <a:cubicBezTo>
                  <a:pt x="1957" y="435"/>
                  <a:pt x="1957" y="434"/>
                  <a:pt x="1957" y="433"/>
                </a:cubicBezTo>
                <a:cubicBezTo>
                  <a:pt x="1954" y="434"/>
                  <a:pt x="1954" y="433"/>
                  <a:pt x="1952" y="431"/>
                </a:cubicBezTo>
                <a:cubicBezTo>
                  <a:pt x="1947" y="429"/>
                  <a:pt x="1946" y="424"/>
                  <a:pt x="1947" y="417"/>
                </a:cubicBezTo>
                <a:cubicBezTo>
                  <a:pt x="1948" y="416"/>
                  <a:pt x="1948" y="414"/>
                  <a:pt x="1948" y="413"/>
                </a:cubicBezTo>
                <a:cubicBezTo>
                  <a:pt x="1947" y="411"/>
                  <a:pt x="1946" y="409"/>
                  <a:pt x="1944" y="407"/>
                </a:cubicBezTo>
                <a:cubicBezTo>
                  <a:pt x="1945" y="404"/>
                  <a:pt x="1946" y="403"/>
                  <a:pt x="1946" y="399"/>
                </a:cubicBezTo>
                <a:cubicBezTo>
                  <a:pt x="1945" y="398"/>
                  <a:pt x="1943" y="398"/>
                  <a:pt x="1942" y="397"/>
                </a:cubicBezTo>
                <a:cubicBezTo>
                  <a:pt x="1943" y="393"/>
                  <a:pt x="1945" y="391"/>
                  <a:pt x="1948" y="389"/>
                </a:cubicBezTo>
                <a:cubicBezTo>
                  <a:pt x="1948" y="388"/>
                  <a:pt x="1948" y="387"/>
                  <a:pt x="1947" y="386"/>
                </a:cubicBezTo>
                <a:cubicBezTo>
                  <a:pt x="1950" y="385"/>
                  <a:pt x="1951" y="385"/>
                  <a:pt x="1953" y="386"/>
                </a:cubicBezTo>
                <a:cubicBezTo>
                  <a:pt x="1959" y="384"/>
                  <a:pt x="1956" y="380"/>
                  <a:pt x="1959" y="376"/>
                </a:cubicBezTo>
                <a:cubicBezTo>
                  <a:pt x="1959" y="376"/>
                  <a:pt x="1959" y="376"/>
                  <a:pt x="1959" y="377"/>
                </a:cubicBezTo>
                <a:cubicBezTo>
                  <a:pt x="1960" y="377"/>
                  <a:pt x="1960" y="378"/>
                  <a:pt x="1961" y="379"/>
                </a:cubicBezTo>
                <a:cubicBezTo>
                  <a:pt x="1961" y="379"/>
                  <a:pt x="1961" y="379"/>
                  <a:pt x="1962" y="379"/>
                </a:cubicBezTo>
                <a:cubicBezTo>
                  <a:pt x="1964" y="375"/>
                  <a:pt x="1981" y="358"/>
                  <a:pt x="1984" y="357"/>
                </a:cubicBezTo>
                <a:cubicBezTo>
                  <a:pt x="1986" y="357"/>
                  <a:pt x="1987" y="357"/>
                  <a:pt x="1989" y="357"/>
                </a:cubicBezTo>
                <a:cubicBezTo>
                  <a:pt x="1989" y="356"/>
                  <a:pt x="1989" y="355"/>
                  <a:pt x="1988" y="355"/>
                </a:cubicBezTo>
                <a:cubicBezTo>
                  <a:pt x="1988" y="354"/>
                  <a:pt x="1987" y="353"/>
                  <a:pt x="1986" y="352"/>
                </a:cubicBezTo>
                <a:cubicBezTo>
                  <a:pt x="1987" y="351"/>
                  <a:pt x="1988" y="348"/>
                  <a:pt x="1987" y="347"/>
                </a:cubicBezTo>
                <a:cubicBezTo>
                  <a:pt x="1987" y="346"/>
                  <a:pt x="1986" y="345"/>
                  <a:pt x="1986" y="345"/>
                </a:cubicBezTo>
                <a:cubicBezTo>
                  <a:pt x="1981" y="345"/>
                  <a:pt x="1979" y="343"/>
                  <a:pt x="1976" y="340"/>
                </a:cubicBezTo>
                <a:cubicBezTo>
                  <a:pt x="1973" y="340"/>
                  <a:pt x="1966" y="342"/>
                  <a:pt x="1965" y="342"/>
                </a:cubicBezTo>
                <a:cubicBezTo>
                  <a:pt x="1963" y="340"/>
                  <a:pt x="1961" y="339"/>
                  <a:pt x="1960" y="338"/>
                </a:cubicBezTo>
                <a:cubicBezTo>
                  <a:pt x="1955" y="340"/>
                  <a:pt x="1955" y="344"/>
                  <a:pt x="1952" y="347"/>
                </a:cubicBezTo>
                <a:cubicBezTo>
                  <a:pt x="1949" y="349"/>
                  <a:pt x="1948" y="347"/>
                  <a:pt x="1945" y="350"/>
                </a:cubicBezTo>
                <a:cubicBezTo>
                  <a:pt x="1946" y="351"/>
                  <a:pt x="1948" y="353"/>
                  <a:pt x="1947" y="354"/>
                </a:cubicBezTo>
                <a:cubicBezTo>
                  <a:pt x="1946" y="356"/>
                  <a:pt x="1943" y="358"/>
                  <a:pt x="1941" y="359"/>
                </a:cubicBezTo>
                <a:cubicBezTo>
                  <a:pt x="1941" y="359"/>
                  <a:pt x="1942" y="359"/>
                  <a:pt x="1942" y="360"/>
                </a:cubicBezTo>
                <a:cubicBezTo>
                  <a:pt x="1943" y="362"/>
                  <a:pt x="1945" y="363"/>
                  <a:pt x="1946" y="365"/>
                </a:cubicBezTo>
                <a:cubicBezTo>
                  <a:pt x="1946" y="365"/>
                  <a:pt x="1946" y="365"/>
                  <a:pt x="1946" y="365"/>
                </a:cubicBezTo>
                <a:cubicBezTo>
                  <a:pt x="1942" y="367"/>
                  <a:pt x="1942" y="371"/>
                  <a:pt x="1939" y="374"/>
                </a:cubicBezTo>
                <a:cubicBezTo>
                  <a:pt x="1935" y="377"/>
                  <a:pt x="1932" y="379"/>
                  <a:pt x="1928" y="382"/>
                </a:cubicBezTo>
                <a:cubicBezTo>
                  <a:pt x="1927" y="381"/>
                  <a:pt x="1926" y="381"/>
                  <a:pt x="1926" y="380"/>
                </a:cubicBezTo>
                <a:cubicBezTo>
                  <a:pt x="1923" y="381"/>
                  <a:pt x="1923" y="384"/>
                  <a:pt x="1921" y="385"/>
                </a:cubicBezTo>
                <a:cubicBezTo>
                  <a:pt x="1917" y="388"/>
                  <a:pt x="1916" y="388"/>
                  <a:pt x="1913" y="392"/>
                </a:cubicBezTo>
                <a:cubicBezTo>
                  <a:pt x="1912" y="392"/>
                  <a:pt x="1910" y="392"/>
                  <a:pt x="1908" y="392"/>
                </a:cubicBezTo>
                <a:cubicBezTo>
                  <a:pt x="1909" y="393"/>
                  <a:pt x="1910" y="395"/>
                  <a:pt x="1909" y="396"/>
                </a:cubicBezTo>
                <a:cubicBezTo>
                  <a:pt x="1908" y="397"/>
                  <a:pt x="1907" y="398"/>
                  <a:pt x="1907" y="399"/>
                </a:cubicBezTo>
                <a:cubicBezTo>
                  <a:pt x="1905" y="399"/>
                  <a:pt x="1904" y="398"/>
                  <a:pt x="1902" y="398"/>
                </a:cubicBezTo>
                <a:cubicBezTo>
                  <a:pt x="1903" y="403"/>
                  <a:pt x="1905" y="405"/>
                  <a:pt x="1903" y="411"/>
                </a:cubicBezTo>
                <a:cubicBezTo>
                  <a:pt x="1902" y="411"/>
                  <a:pt x="1901" y="411"/>
                  <a:pt x="1901" y="412"/>
                </a:cubicBezTo>
                <a:cubicBezTo>
                  <a:pt x="1900" y="415"/>
                  <a:pt x="1903" y="425"/>
                  <a:pt x="1901" y="426"/>
                </a:cubicBezTo>
                <a:cubicBezTo>
                  <a:pt x="1902" y="426"/>
                  <a:pt x="1902" y="427"/>
                  <a:pt x="1902" y="427"/>
                </a:cubicBezTo>
                <a:cubicBezTo>
                  <a:pt x="1904" y="427"/>
                  <a:pt x="1905" y="428"/>
                  <a:pt x="1907" y="428"/>
                </a:cubicBezTo>
                <a:cubicBezTo>
                  <a:pt x="1908" y="428"/>
                  <a:pt x="1908" y="428"/>
                  <a:pt x="1909" y="428"/>
                </a:cubicBezTo>
                <a:cubicBezTo>
                  <a:pt x="1911" y="432"/>
                  <a:pt x="1914" y="435"/>
                  <a:pt x="1919" y="436"/>
                </a:cubicBezTo>
                <a:cubicBezTo>
                  <a:pt x="1919" y="439"/>
                  <a:pt x="1921" y="439"/>
                  <a:pt x="1921" y="442"/>
                </a:cubicBezTo>
                <a:cubicBezTo>
                  <a:pt x="1920" y="442"/>
                  <a:pt x="1920" y="442"/>
                  <a:pt x="1919" y="442"/>
                </a:cubicBezTo>
                <a:cubicBezTo>
                  <a:pt x="1918" y="443"/>
                  <a:pt x="1911" y="449"/>
                  <a:pt x="1908" y="448"/>
                </a:cubicBezTo>
                <a:cubicBezTo>
                  <a:pt x="1905" y="447"/>
                  <a:pt x="1895" y="443"/>
                  <a:pt x="1894" y="445"/>
                </a:cubicBezTo>
                <a:cubicBezTo>
                  <a:pt x="1894" y="445"/>
                  <a:pt x="1893" y="446"/>
                  <a:pt x="1893" y="446"/>
                </a:cubicBezTo>
                <a:cubicBezTo>
                  <a:pt x="1893" y="446"/>
                  <a:pt x="1893" y="446"/>
                  <a:pt x="1893" y="446"/>
                </a:cubicBezTo>
                <a:cubicBezTo>
                  <a:pt x="1898" y="445"/>
                  <a:pt x="1900" y="449"/>
                  <a:pt x="1904" y="450"/>
                </a:cubicBezTo>
                <a:cubicBezTo>
                  <a:pt x="1908" y="451"/>
                  <a:pt x="1911" y="447"/>
                  <a:pt x="1915" y="448"/>
                </a:cubicBezTo>
                <a:cubicBezTo>
                  <a:pt x="1915" y="448"/>
                  <a:pt x="1915" y="447"/>
                  <a:pt x="1915" y="447"/>
                </a:cubicBezTo>
                <a:cubicBezTo>
                  <a:pt x="1915" y="447"/>
                  <a:pt x="1915" y="447"/>
                  <a:pt x="1916" y="447"/>
                </a:cubicBezTo>
                <a:cubicBezTo>
                  <a:pt x="1916" y="447"/>
                  <a:pt x="1916" y="447"/>
                  <a:pt x="1916" y="448"/>
                </a:cubicBezTo>
                <a:cubicBezTo>
                  <a:pt x="1916" y="448"/>
                  <a:pt x="1916" y="448"/>
                  <a:pt x="1916" y="449"/>
                </a:cubicBezTo>
                <a:cubicBezTo>
                  <a:pt x="1915" y="449"/>
                  <a:pt x="1914" y="449"/>
                  <a:pt x="1913" y="449"/>
                </a:cubicBezTo>
                <a:cubicBezTo>
                  <a:pt x="1913" y="450"/>
                  <a:pt x="1913" y="451"/>
                  <a:pt x="1914" y="451"/>
                </a:cubicBezTo>
                <a:cubicBezTo>
                  <a:pt x="1911" y="452"/>
                  <a:pt x="1910" y="453"/>
                  <a:pt x="1909" y="455"/>
                </a:cubicBezTo>
                <a:cubicBezTo>
                  <a:pt x="1909" y="455"/>
                  <a:pt x="1908" y="455"/>
                  <a:pt x="1907" y="456"/>
                </a:cubicBezTo>
                <a:cubicBezTo>
                  <a:pt x="1907" y="455"/>
                  <a:pt x="1907" y="455"/>
                  <a:pt x="1907" y="455"/>
                </a:cubicBezTo>
                <a:cubicBezTo>
                  <a:pt x="1907" y="454"/>
                  <a:pt x="1907" y="453"/>
                  <a:pt x="1907" y="452"/>
                </a:cubicBezTo>
                <a:cubicBezTo>
                  <a:pt x="1904" y="453"/>
                  <a:pt x="1907" y="459"/>
                  <a:pt x="1900" y="458"/>
                </a:cubicBezTo>
                <a:cubicBezTo>
                  <a:pt x="1900" y="458"/>
                  <a:pt x="1900" y="459"/>
                  <a:pt x="1900" y="459"/>
                </a:cubicBezTo>
                <a:cubicBezTo>
                  <a:pt x="1898" y="459"/>
                  <a:pt x="1895" y="459"/>
                  <a:pt x="1893" y="459"/>
                </a:cubicBezTo>
                <a:cubicBezTo>
                  <a:pt x="1894" y="462"/>
                  <a:pt x="1899" y="469"/>
                  <a:pt x="1896" y="471"/>
                </a:cubicBezTo>
                <a:cubicBezTo>
                  <a:pt x="1895" y="471"/>
                  <a:pt x="1894" y="471"/>
                  <a:pt x="1894" y="471"/>
                </a:cubicBezTo>
                <a:cubicBezTo>
                  <a:pt x="1894" y="472"/>
                  <a:pt x="1894" y="473"/>
                  <a:pt x="1894" y="474"/>
                </a:cubicBezTo>
                <a:cubicBezTo>
                  <a:pt x="1894" y="474"/>
                  <a:pt x="1895" y="474"/>
                  <a:pt x="1895" y="475"/>
                </a:cubicBezTo>
                <a:cubicBezTo>
                  <a:pt x="1895" y="476"/>
                  <a:pt x="1896" y="477"/>
                  <a:pt x="1895" y="478"/>
                </a:cubicBezTo>
                <a:cubicBezTo>
                  <a:pt x="1894" y="480"/>
                  <a:pt x="1893" y="481"/>
                  <a:pt x="1893" y="483"/>
                </a:cubicBezTo>
                <a:cubicBezTo>
                  <a:pt x="1893" y="485"/>
                  <a:pt x="1893" y="486"/>
                  <a:pt x="1893" y="488"/>
                </a:cubicBezTo>
                <a:cubicBezTo>
                  <a:pt x="1890" y="492"/>
                  <a:pt x="1888" y="496"/>
                  <a:pt x="1886" y="500"/>
                </a:cubicBezTo>
                <a:cubicBezTo>
                  <a:pt x="1886" y="500"/>
                  <a:pt x="1886" y="499"/>
                  <a:pt x="1886" y="499"/>
                </a:cubicBezTo>
                <a:cubicBezTo>
                  <a:pt x="1885" y="499"/>
                  <a:pt x="1884" y="498"/>
                  <a:pt x="1883" y="498"/>
                </a:cubicBezTo>
                <a:cubicBezTo>
                  <a:pt x="1880" y="498"/>
                  <a:pt x="1878" y="499"/>
                  <a:pt x="1874" y="498"/>
                </a:cubicBezTo>
                <a:cubicBezTo>
                  <a:pt x="1874" y="499"/>
                  <a:pt x="1874" y="500"/>
                  <a:pt x="1873" y="500"/>
                </a:cubicBezTo>
                <a:cubicBezTo>
                  <a:pt x="1872" y="500"/>
                  <a:pt x="1873" y="500"/>
                  <a:pt x="1872" y="500"/>
                </a:cubicBezTo>
                <a:cubicBezTo>
                  <a:pt x="1870" y="501"/>
                  <a:pt x="1869" y="503"/>
                  <a:pt x="1869" y="505"/>
                </a:cubicBezTo>
                <a:cubicBezTo>
                  <a:pt x="1869" y="506"/>
                  <a:pt x="1871" y="507"/>
                  <a:pt x="1869" y="508"/>
                </a:cubicBezTo>
                <a:cubicBezTo>
                  <a:pt x="1869" y="509"/>
                  <a:pt x="1868" y="509"/>
                  <a:pt x="1868" y="510"/>
                </a:cubicBezTo>
                <a:cubicBezTo>
                  <a:pt x="1863" y="509"/>
                  <a:pt x="1860" y="511"/>
                  <a:pt x="1854" y="510"/>
                </a:cubicBezTo>
                <a:cubicBezTo>
                  <a:pt x="1854" y="508"/>
                  <a:pt x="1855" y="507"/>
                  <a:pt x="1856" y="505"/>
                </a:cubicBezTo>
                <a:cubicBezTo>
                  <a:pt x="1853" y="503"/>
                  <a:pt x="1852" y="500"/>
                  <a:pt x="1850" y="497"/>
                </a:cubicBezTo>
                <a:cubicBezTo>
                  <a:pt x="1851" y="496"/>
                  <a:pt x="1852" y="496"/>
                  <a:pt x="1852" y="495"/>
                </a:cubicBezTo>
                <a:cubicBezTo>
                  <a:pt x="1852" y="495"/>
                  <a:pt x="1852" y="494"/>
                  <a:pt x="1852" y="494"/>
                </a:cubicBezTo>
                <a:cubicBezTo>
                  <a:pt x="1853" y="494"/>
                  <a:pt x="1854" y="494"/>
                  <a:pt x="1854" y="494"/>
                </a:cubicBezTo>
                <a:cubicBezTo>
                  <a:pt x="1854" y="493"/>
                  <a:pt x="1855" y="493"/>
                  <a:pt x="1855" y="492"/>
                </a:cubicBezTo>
                <a:cubicBezTo>
                  <a:pt x="1851" y="488"/>
                  <a:pt x="1848" y="486"/>
                  <a:pt x="1846" y="480"/>
                </a:cubicBezTo>
                <a:cubicBezTo>
                  <a:pt x="1845" y="480"/>
                  <a:pt x="1845" y="480"/>
                  <a:pt x="1844" y="480"/>
                </a:cubicBezTo>
                <a:cubicBezTo>
                  <a:pt x="1844" y="475"/>
                  <a:pt x="1843" y="475"/>
                  <a:pt x="1841" y="472"/>
                </a:cubicBezTo>
                <a:cubicBezTo>
                  <a:pt x="1842" y="471"/>
                  <a:pt x="1843" y="468"/>
                  <a:pt x="1843" y="466"/>
                </a:cubicBezTo>
                <a:cubicBezTo>
                  <a:pt x="1841" y="466"/>
                  <a:pt x="1841" y="466"/>
                  <a:pt x="1840" y="466"/>
                </a:cubicBezTo>
                <a:cubicBezTo>
                  <a:pt x="1839" y="466"/>
                  <a:pt x="1839" y="465"/>
                  <a:pt x="1839" y="464"/>
                </a:cubicBezTo>
                <a:cubicBezTo>
                  <a:pt x="1839" y="464"/>
                  <a:pt x="1838" y="465"/>
                  <a:pt x="1837" y="465"/>
                </a:cubicBezTo>
                <a:cubicBezTo>
                  <a:pt x="1837" y="462"/>
                  <a:pt x="1837" y="457"/>
                  <a:pt x="1835" y="456"/>
                </a:cubicBezTo>
                <a:cubicBezTo>
                  <a:pt x="1836" y="454"/>
                  <a:pt x="1836" y="453"/>
                  <a:pt x="1836" y="451"/>
                </a:cubicBezTo>
                <a:cubicBezTo>
                  <a:pt x="1836" y="451"/>
                  <a:pt x="1836" y="451"/>
                  <a:pt x="1836" y="451"/>
                </a:cubicBezTo>
                <a:cubicBezTo>
                  <a:pt x="1832" y="453"/>
                  <a:pt x="1832" y="450"/>
                  <a:pt x="1830" y="448"/>
                </a:cubicBezTo>
                <a:cubicBezTo>
                  <a:pt x="1831" y="446"/>
                  <a:pt x="1831" y="446"/>
                  <a:pt x="1830" y="444"/>
                </a:cubicBezTo>
                <a:cubicBezTo>
                  <a:pt x="1830" y="445"/>
                  <a:pt x="1829" y="445"/>
                  <a:pt x="1829" y="445"/>
                </a:cubicBezTo>
                <a:cubicBezTo>
                  <a:pt x="1828" y="449"/>
                  <a:pt x="1828" y="452"/>
                  <a:pt x="1826" y="454"/>
                </a:cubicBezTo>
                <a:cubicBezTo>
                  <a:pt x="1824" y="455"/>
                  <a:pt x="1822" y="453"/>
                  <a:pt x="1820" y="454"/>
                </a:cubicBezTo>
                <a:cubicBezTo>
                  <a:pt x="1818" y="455"/>
                  <a:pt x="1818" y="456"/>
                  <a:pt x="1817" y="458"/>
                </a:cubicBezTo>
                <a:cubicBezTo>
                  <a:pt x="1813" y="461"/>
                  <a:pt x="1808" y="464"/>
                  <a:pt x="1804" y="468"/>
                </a:cubicBezTo>
                <a:cubicBezTo>
                  <a:pt x="1801" y="469"/>
                  <a:pt x="1794" y="470"/>
                  <a:pt x="1791" y="470"/>
                </a:cubicBezTo>
                <a:cubicBezTo>
                  <a:pt x="1791" y="468"/>
                  <a:pt x="1790" y="468"/>
                  <a:pt x="1789" y="467"/>
                </a:cubicBezTo>
                <a:cubicBezTo>
                  <a:pt x="1789" y="468"/>
                  <a:pt x="1788" y="468"/>
                  <a:pt x="1788" y="469"/>
                </a:cubicBezTo>
                <a:cubicBezTo>
                  <a:pt x="1787" y="469"/>
                  <a:pt x="1787" y="468"/>
                  <a:pt x="1787" y="468"/>
                </a:cubicBezTo>
                <a:cubicBezTo>
                  <a:pt x="1787" y="467"/>
                  <a:pt x="1787" y="467"/>
                  <a:pt x="1788" y="466"/>
                </a:cubicBezTo>
                <a:cubicBezTo>
                  <a:pt x="1784" y="465"/>
                  <a:pt x="1781" y="464"/>
                  <a:pt x="1777" y="462"/>
                </a:cubicBezTo>
                <a:cubicBezTo>
                  <a:pt x="1776" y="461"/>
                  <a:pt x="1775" y="459"/>
                  <a:pt x="1775" y="458"/>
                </a:cubicBezTo>
                <a:cubicBezTo>
                  <a:pt x="1775" y="457"/>
                  <a:pt x="1776" y="456"/>
                  <a:pt x="1776" y="454"/>
                </a:cubicBezTo>
                <a:cubicBezTo>
                  <a:pt x="1776" y="454"/>
                  <a:pt x="1777" y="454"/>
                  <a:pt x="1777" y="454"/>
                </a:cubicBezTo>
                <a:cubicBezTo>
                  <a:pt x="1777" y="455"/>
                  <a:pt x="1778" y="456"/>
                  <a:pt x="1778" y="456"/>
                </a:cubicBezTo>
                <a:cubicBezTo>
                  <a:pt x="1778" y="456"/>
                  <a:pt x="1778" y="456"/>
                  <a:pt x="1778" y="456"/>
                </a:cubicBezTo>
                <a:cubicBezTo>
                  <a:pt x="1779" y="454"/>
                  <a:pt x="1780" y="456"/>
                  <a:pt x="1782" y="456"/>
                </a:cubicBezTo>
                <a:cubicBezTo>
                  <a:pt x="1781" y="456"/>
                  <a:pt x="1781" y="456"/>
                  <a:pt x="1781" y="456"/>
                </a:cubicBezTo>
                <a:cubicBezTo>
                  <a:pt x="1781" y="455"/>
                  <a:pt x="1782" y="454"/>
                  <a:pt x="1783" y="454"/>
                </a:cubicBezTo>
                <a:cubicBezTo>
                  <a:pt x="1783" y="454"/>
                  <a:pt x="1783" y="454"/>
                  <a:pt x="1783" y="454"/>
                </a:cubicBezTo>
                <a:cubicBezTo>
                  <a:pt x="1780" y="454"/>
                  <a:pt x="1781" y="455"/>
                  <a:pt x="1779" y="453"/>
                </a:cubicBezTo>
                <a:cubicBezTo>
                  <a:pt x="1779" y="452"/>
                  <a:pt x="1779" y="453"/>
                  <a:pt x="1779" y="452"/>
                </a:cubicBezTo>
                <a:cubicBezTo>
                  <a:pt x="1780" y="451"/>
                  <a:pt x="1782" y="450"/>
                  <a:pt x="1783" y="449"/>
                </a:cubicBezTo>
                <a:cubicBezTo>
                  <a:pt x="1783" y="449"/>
                  <a:pt x="1783" y="449"/>
                  <a:pt x="1783" y="449"/>
                </a:cubicBezTo>
                <a:cubicBezTo>
                  <a:pt x="1782" y="449"/>
                  <a:pt x="1781" y="449"/>
                  <a:pt x="1780" y="448"/>
                </a:cubicBezTo>
                <a:cubicBezTo>
                  <a:pt x="1781" y="447"/>
                  <a:pt x="1782" y="447"/>
                  <a:pt x="1782" y="445"/>
                </a:cubicBezTo>
                <a:cubicBezTo>
                  <a:pt x="1781" y="446"/>
                  <a:pt x="1780" y="447"/>
                  <a:pt x="1779" y="448"/>
                </a:cubicBezTo>
                <a:cubicBezTo>
                  <a:pt x="1779" y="448"/>
                  <a:pt x="1779" y="448"/>
                  <a:pt x="1779" y="448"/>
                </a:cubicBezTo>
                <a:cubicBezTo>
                  <a:pt x="1779" y="447"/>
                  <a:pt x="1779" y="446"/>
                  <a:pt x="1778" y="446"/>
                </a:cubicBezTo>
                <a:cubicBezTo>
                  <a:pt x="1778" y="447"/>
                  <a:pt x="1778" y="448"/>
                  <a:pt x="1778" y="448"/>
                </a:cubicBezTo>
                <a:cubicBezTo>
                  <a:pt x="1777" y="449"/>
                  <a:pt x="1776" y="449"/>
                  <a:pt x="1774" y="449"/>
                </a:cubicBezTo>
                <a:cubicBezTo>
                  <a:pt x="1774" y="449"/>
                  <a:pt x="1774" y="449"/>
                  <a:pt x="1774" y="448"/>
                </a:cubicBezTo>
                <a:cubicBezTo>
                  <a:pt x="1774" y="449"/>
                  <a:pt x="1774" y="449"/>
                  <a:pt x="1773" y="449"/>
                </a:cubicBezTo>
                <a:cubicBezTo>
                  <a:pt x="1773" y="449"/>
                  <a:pt x="1773" y="449"/>
                  <a:pt x="1772" y="449"/>
                </a:cubicBezTo>
                <a:cubicBezTo>
                  <a:pt x="1772" y="448"/>
                  <a:pt x="1772" y="447"/>
                  <a:pt x="1771" y="445"/>
                </a:cubicBezTo>
                <a:cubicBezTo>
                  <a:pt x="1772" y="444"/>
                  <a:pt x="1773" y="443"/>
                  <a:pt x="1774" y="442"/>
                </a:cubicBezTo>
                <a:cubicBezTo>
                  <a:pt x="1774" y="442"/>
                  <a:pt x="1774" y="443"/>
                  <a:pt x="1774" y="443"/>
                </a:cubicBezTo>
                <a:cubicBezTo>
                  <a:pt x="1775" y="443"/>
                  <a:pt x="1775" y="444"/>
                  <a:pt x="1775" y="445"/>
                </a:cubicBezTo>
                <a:cubicBezTo>
                  <a:pt x="1775" y="445"/>
                  <a:pt x="1775" y="445"/>
                  <a:pt x="1775" y="445"/>
                </a:cubicBezTo>
                <a:cubicBezTo>
                  <a:pt x="1775" y="444"/>
                  <a:pt x="1775" y="444"/>
                  <a:pt x="1775" y="443"/>
                </a:cubicBezTo>
                <a:cubicBezTo>
                  <a:pt x="1776" y="444"/>
                  <a:pt x="1777" y="444"/>
                  <a:pt x="1778" y="444"/>
                </a:cubicBezTo>
                <a:cubicBezTo>
                  <a:pt x="1778" y="443"/>
                  <a:pt x="1778" y="443"/>
                  <a:pt x="1778" y="443"/>
                </a:cubicBezTo>
                <a:cubicBezTo>
                  <a:pt x="1780" y="443"/>
                  <a:pt x="1782" y="442"/>
                  <a:pt x="1783" y="441"/>
                </a:cubicBezTo>
                <a:cubicBezTo>
                  <a:pt x="1781" y="441"/>
                  <a:pt x="1780" y="442"/>
                  <a:pt x="1778" y="442"/>
                </a:cubicBezTo>
                <a:cubicBezTo>
                  <a:pt x="1777" y="441"/>
                  <a:pt x="1777" y="441"/>
                  <a:pt x="1776" y="440"/>
                </a:cubicBezTo>
                <a:cubicBezTo>
                  <a:pt x="1777" y="440"/>
                  <a:pt x="1777" y="440"/>
                  <a:pt x="1777" y="439"/>
                </a:cubicBezTo>
                <a:cubicBezTo>
                  <a:pt x="1779" y="439"/>
                  <a:pt x="1779" y="437"/>
                  <a:pt x="1780" y="435"/>
                </a:cubicBezTo>
                <a:cubicBezTo>
                  <a:pt x="1776" y="435"/>
                  <a:pt x="1774" y="436"/>
                  <a:pt x="1772" y="434"/>
                </a:cubicBezTo>
                <a:cubicBezTo>
                  <a:pt x="1773" y="432"/>
                  <a:pt x="1775" y="431"/>
                  <a:pt x="1776" y="429"/>
                </a:cubicBezTo>
                <a:cubicBezTo>
                  <a:pt x="1776" y="429"/>
                  <a:pt x="1775" y="428"/>
                  <a:pt x="1775" y="428"/>
                </a:cubicBezTo>
                <a:cubicBezTo>
                  <a:pt x="1773" y="429"/>
                  <a:pt x="1772" y="429"/>
                  <a:pt x="1771" y="427"/>
                </a:cubicBezTo>
                <a:cubicBezTo>
                  <a:pt x="1770" y="427"/>
                  <a:pt x="1770" y="427"/>
                  <a:pt x="1770" y="426"/>
                </a:cubicBezTo>
                <a:cubicBezTo>
                  <a:pt x="1771" y="423"/>
                  <a:pt x="1772" y="423"/>
                  <a:pt x="1774" y="421"/>
                </a:cubicBezTo>
                <a:cubicBezTo>
                  <a:pt x="1774" y="421"/>
                  <a:pt x="1774" y="421"/>
                  <a:pt x="1774" y="421"/>
                </a:cubicBezTo>
                <a:cubicBezTo>
                  <a:pt x="1772" y="420"/>
                  <a:pt x="1772" y="418"/>
                  <a:pt x="1770" y="417"/>
                </a:cubicBezTo>
                <a:cubicBezTo>
                  <a:pt x="1772" y="415"/>
                  <a:pt x="1771" y="412"/>
                  <a:pt x="1772" y="409"/>
                </a:cubicBezTo>
                <a:cubicBezTo>
                  <a:pt x="1774" y="409"/>
                  <a:pt x="1777" y="409"/>
                  <a:pt x="1779" y="409"/>
                </a:cubicBezTo>
                <a:cubicBezTo>
                  <a:pt x="1779" y="408"/>
                  <a:pt x="1779" y="408"/>
                  <a:pt x="1779" y="408"/>
                </a:cubicBezTo>
                <a:cubicBezTo>
                  <a:pt x="1778" y="407"/>
                  <a:pt x="1776" y="406"/>
                  <a:pt x="1775" y="405"/>
                </a:cubicBezTo>
                <a:cubicBezTo>
                  <a:pt x="1775" y="404"/>
                  <a:pt x="1775" y="404"/>
                  <a:pt x="1775" y="403"/>
                </a:cubicBezTo>
                <a:cubicBezTo>
                  <a:pt x="1779" y="402"/>
                  <a:pt x="1781" y="399"/>
                  <a:pt x="1784" y="400"/>
                </a:cubicBezTo>
                <a:cubicBezTo>
                  <a:pt x="1787" y="399"/>
                  <a:pt x="1787" y="398"/>
                  <a:pt x="1788" y="395"/>
                </a:cubicBezTo>
                <a:cubicBezTo>
                  <a:pt x="1792" y="396"/>
                  <a:pt x="1795" y="398"/>
                  <a:pt x="1798" y="395"/>
                </a:cubicBezTo>
                <a:cubicBezTo>
                  <a:pt x="1795" y="395"/>
                  <a:pt x="1792" y="393"/>
                  <a:pt x="1792" y="391"/>
                </a:cubicBezTo>
                <a:cubicBezTo>
                  <a:pt x="1792" y="390"/>
                  <a:pt x="1792" y="390"/>
                  <a:pt x="1793" y="390"/>
                </a:cubicBezTo>
                <a:cubicBezTo>
                  <a:pt x="1798" y="390"/>
                  <a:pt x="1802" y="389"/>
                  <a:pt x="1805" y="391"/>
                </a:cubicBezTo>
                <a:cubicBezTo>
                  <a:pt x="1805" y="387"/>
                  <a:pt x="1810" y="380"/>
                  <a:pt x="1813" y="382"/>
                </a:cubicBezTo>
                <a:cubicBezTo>
                  <a:pt x="1814" y="382"/>
                  <a:pt x="1815" y="383"/>
                  <a:pt x="1815" y="383"/>
                </a:cubicBezTo>
                <a:cubicBezTo>
                  <a:pt x="1816" y="383"/>
                  <a:pt x="1816" y="383"/>
                  <a:pt x="1816" y="383"/>
                </a:cubicBezTo>
                <a:cubicBezTo>
                  <a:pt x="1817" y="380"/>
                  <a:pt x="1821" y="379"/>
                  <a:pt x="1822" y="377"/>
                </a:cubicBezTo>
                <a:cubicBezTo>
                  <a:pt x="1822" y="376"/>
                  <a:pt x="1822" y="374"/>
                  <a:pt x="1823" y="373"/>
                </a:cubicBezTo>
                <a:cubicBezTo>
                  <a:pt x="1824" y="370"/>
                  <a:pt x="1831" y="364"/>
                  <a:pt x="1834" y="363"/>
                </a:cubicBezTo>
                <a:cubicBezTo>
                  <a:pt x="1837" y="363"/>
                  <a:pt x="1838" y="364"/>
                  <a:pt x="1840" y="363"/>
                </a:cubicBezTo>
                <a:cubicBezTo>
                  <a:pt x="1840" y="363"/>
                  <a:pt x="1840" y="363"/>
                  <a:pt x="1840" y="363"/>
                </a:cubicBezTo>
                <a:cubicBezTo>
                  <a:pt x="1840" y="362"/>
                  <a:pt x="1840" y="361"/>
                  <a:pt x="1839" y="360"/>
                </a:cubicBezTo>
                <a:cubicBezTo>
                  <a:pt x="1842" y="358"/>
                  <a:pt x="1844" y="355"/>
                  <a:pt x="1847" y="352"/>
                </a:cubicBezTo>
                <a:cubicBezTo>
                  <a:pt x="1848" y="352"/>
                  <a:pt x="1849" y="352"/>
                  <a:pt x="1851" y="352"/>
                </a:cubicBezTo>
                <a:cubicBezTo>
                  <a:pt x="1851" y="350"/>
                  <a:pt x="1851" y="349"/>
                  <a:pt x="1851" y="347"/>
                </a:cubicBezTo>
                <a:cubicBezTo>
                  <a:pt x="1850" y="347"/>
                  <a:pt x="1849" y="347"/>
                  <a:pt x="1849" y="346"/>
                </a:cubicBezTo>
                <a:cubicBezTo>
                  <a:pt x="1851" y="342"/>
                  <a:pt x="1851" y="337"/>
                  <a:pt x="1857" y="339"/>
                </a:cubicBezTo>
                <a:cubicBezTo>
                  <a:pt x="1857" y="337"/>
                  <a:pt x="1858" y="336"/>
                  <a:pt x="1858" y="334"/>
                </a:cubicBezTo>
                <a:cubicBezTo>
                  <a:pt x="1859" y="334"/>
                  <a:pt x="1861" y="334"/>
                  <a:pt x="1862" y="333"/>
                </a:cubicBezTo>
                <a:cubicBezTo>
                  <a:pt x="1862" y="333"/>
                  <a:pt x="1862" y="333"/>
                  <a:pt x="1862" y="333"/>
                </a:cubicBezTo>
                <a:cubicBezTo>
                  <a:pt x="1861" y="331"/>
                  <a:pt x="1859" y="330"/>
                  <a:pt x="1858" y="328"/>
                </a:cubicBezTo>
                <a:cubicBezTo>
                  <a:pt x="1859" y="327"/>
                  <a:pt x="1859" y="326"/>
                  <a:pt x="1860" y="324"/>
                </a:cubicBezTo>
                <a:cubicBezTo>
                  <a:pt x="1863" y="325"/>
                  <a:pt x="1864" y="324"/>
                  <a:pt x="1867" y="324"/>
                </a:cubicBezTo>
                <a:cubicBezTo>
                  <a:pt x="1867" y="324"/>
                  <a:pt x="1867" y="324"/>
                  <a:pt x="1867" y="324"/>
                </a:cubicBezTo>
                <a:cubicBezTo>
                  <a:pt x="1866" y="323"/>
                  <a:pt x="1865" y="321"/>
                  <a:pt x="1864" y="320"/>
                </a:cubicBezTo>
                <a:cubicBezTo>
                  <a:pt x="1865" y="320"/>
                  <a:pt x="1865" y="320"/>
                  <a:pt x="1865" y="320"/>
                </a:cubicBezTo>
                <a:cubicBezTo>
                  <a:pt x="1868" y="318"/>
                  <a:pt x="1874" y="317"/>
                  <a:pt x="1875" y="315"/>
                </a:cubicBezTo>
                <a:cubicBezTo>
                  <a:pt x="1874" y="314"/>
                  <a:pt x="1873" y="314"/>
                  <a:pt x="1873" y="312"/>
                </a:cubicBezTo>
                <a:cubicBezTo>
                  <a:pt x="1875" y="312"/>
                  <a:pt x="1876" y="310"/>
                  <a:pt x="1877" y="309"/>
                </a:cubicBezTo>
                <a:cubicBezTo>
                  <a:pt x="1879" y="309"/>
                  <a:pt x="1881" y="310"/>
                  <a:pt x="1882" y="310"/>
                </a:cubicBezTo>
                <a:cubicBezTo>
                  <a:pt x="1883" y="308"/>
                  <a:pt x="1884" y="308"/>
                  <a:pt x="1886" y="307"/>
                </a:cubicBezTo>
                <a:cubicBezTo>
                  <a:pt x="1886" y="307"/>
                  <a:pt x="1886" y="306"/>
                  <a:pt x="1886" y="306"/>
                </a:cubicBezTo>
                <a:cubicBezTo>
                  <a:pt x="1885" y="305"/>
                  <a:pt x="1884" y="304"/>
                  <a:pt x="1884" y="303"/>
                </a:cubicBezTo>
                <a:cubicBezTo>
                  <a:pt x="1887" y="302"/>
                  <a:pt x="1887" y="300"/>
                  <a:pt x="1889" y="299"/>
                </a:cubicBezTo>
                <a:cubicBezTo>
                  <a:pt x="1889" y="299"/>
                  <a:pt x="1889" y="299"/>
                  <a:pt x="1889" y="299"/>
                </a:cubicBezTo>
                <a:cubicBezTo>
                  <a:pt x="1890" y="301"/>
                  <a:pt x="1891" y="302"/>
                  <a:pt x="1893" y="303"/>
                </a:cubicBezTo>
                <a:cubicBezTo>
                  <a:pt x="1893" y="303"/>
                  <a:pt x="1893" y="302"/>
                  <a:pt x="1893" y="302"/>
                </a:cubicBezTo>
                <a:cubicBezTo>
                  <a:pt x="1894" y="301"/>
                  <a:pt x="1895" y="300"/>
                  <a:pt x="1895" y="299"/>
                </a:cubicBezTo>
                <a:cubicBezTo>
                  <a:pt x="1895" y="298"/>
                  <a:pt x="1895" y="296"/>
                  <a:pt x="1894" y="294"/>
                </a:cubicBezTo>
                <a:cubicBezTo>
                  <a:pt x="1897" y="295"/>
                  <a:pt x="1899" y="295"/>
                  <a:pt x="1901" y="293"/>
                </a:cubicBezTo>
                <a:cubicBezTo>
                  <a:pt x="1901" y="293"/>
                  <a:pt x="1901" y="293"/>
                  <a:pt x="1901" y="292"/>
                </a:cubicBezTo>
                <a:cubicBezTo>
                  <a:pt x="1900" y="292"/>
                  <a:pt x="1899" y="291"/>
                  <a:pt x="1898" y="290"/>
                </a:cubicBezTo>
                <a:cubicBezTo>
                  <a:pt x="1898" y="289"/>
                  <a:pt x="1899" y="289"/>
                  <a:pt x="1900" y="288"/>
                </a:cubicBezTo>
                <a:cubicBezTo>
                  <a:pt x="1904" y="286"/>
                  <a:pt x="1903" y="284"/>
                  <a:pt x="1905" y="282"/>
                </a:cubicBezTo>
                <a:cubicBezTo>
                  <a:pt x="1910" y="279"/>
                  <a:pt x="1911" y="284"/>
                  <a:pt x="1913" y="275"/>
                </a:cubicBezTo>
                <a:cubicBezTo>
                  <a:pt x="1914" y="275"/>
                  <a:pt x="1915" y="276"/>
                  <a:pt x="1916" y="277"/>
                </a:cubicBezTo>
                <a:cubicBezTo>
                  <a:pt x="1921" y="275"/>
                  <a:pt x="1922" y="278"/>
                  <a:pt x="1927" y="278"/>
                </a:cubicBezTo>
                <a:cubicBezTo>
                  <a:pt x="1929" y="275"/>
                  <a:pt x="1931" y="268"/>
                  <a:pt x="1934" y="267"/>
                </a:cubicBezTo>
                <a:cubicBezTo>
                  <a:pt x="1934" y="267"/>
                  <a:pt x="1935" y="267"/>
                  <a:pt x="1935" y="267"/>
                </a:cubicBezTo>
                <a:cubicBezTo>
                  <a:pt x="1935" y="268"/>
                  <a:pt x="1935" y="268"/>
                  <a:pt x="1935" y="268"/>
                </a:cubicBezTo>
                <a:cubicBezTo>
                  <a:pt x="1934" y="270"/>
                  <a:pt x="1934" y="273"/>
                  <a:pt x="1933" y="275"/>
                </a:cubicBezTo>
                <a:cubicBezTo>
                  <a:pt x="1936" y="273"/>
                  <a:pt x="1938" y="271"/>
                  <a:pt x="1939" y="267"/>
                </a:cubicBezTo>
                <a:cubicBezTo>
                  <a:pt x="1943" y="267"/>
                  <a:pt x="1945" y="265"/>
                  <a:pt x="1947" y="262"/>
                </a:cubicBezTo>
                <a:cubicBezTo>
                  <a:pt x="1947" y="262"/>
                  <a:pt x="1947" y="262"/>
                  <a:pt x="1947" y="262"/>
                </a:cubicBezTo>
                <a:cubicBezTo>
                  <a:pt x="1949" y="264"/>
                  <a:pt x="1950" y="265"/>
                  <a:pt x="1952" y="266"/>
                </a:cubicBezTo>
                <a:cubicBezTo>
                  <a:pt x="1956" y="253"/>
                  <a:pt x="1959" y="260"/>
                  <a:pt x="1966" y="263"/>
                </a:cubicBezTo>
                <a:cubicBezTo>
                  <a:pt x="1967" y="260"/>
                  <a:pt x="1970" y="255"/>
                  <a:pt x="1972" y="253"/>
                </a:cubicBezTo>
                <a:cubicBezTo>
                  <a:pt x="1974" y="252"/>
                  <a:pt x="1976" y="254"/>
                  <a:pt x="1977" y="253"/>
                </a:cubicBezTo>
                <a:cubicBezTo>
                  <a:pt x="1982" y="248"/>
                  <a:pt x="1984" y="245"/>
                  <a:pt x="1994" y="245"/>
                </a:cubicBezTo>
                <a:cubicBezTo>
                  <a:pt x="1990" y="250"/>
                  <a:pt x="1986" y="251"/>
                  <a:pt x="1986" y="260"/>
                </a:cubicBezTo>
                <a:cubicBezTo>
                  <a:pt x="1987" y="260"/>
                  <a:pt x="1987" y="260"/>
                  <a:pt x="1988" y="260"/>
                </a:cubicBezTo>
                <a:cubicBezTo>
                  <a:pt x="1990" y="254"/>
                  <a:pt x="1997" y="248"/>
                  <a:pt x="2002" y="245"/>
                </a:cubicBezTo>
                <a:cubicBezTo>
                  <a:pt x="2002" y="248"/>
                  <a:pt x="2002" y="251"/>
                  <a:pt x="2003" y="255"/>
                </a:cubicBezTo>
                <a:cubicBezTo>
                  <a:pt x="2007" y="253"/>
                  <a:pt x="2010" y="249"/>
                  <a:pt x="2012" y="244"/>
                </a:cubicBezTo>
                <a:cubicBezTo>
                  <a:pt x="2015" y="243"/>
                  <a:pt x="2019" y="242"/>
                  <a:pt x="2021" y="244"/>
                </a:cubicBezTo>
                <a:cubicBezTo>
                  <a:pt x="2018" y="248"/>
                  <a:pt x="2017" y="250"/>
                  <a:pt x="2016" y="254"/>
                </a:cubicBezTo>
                <a:cubicBezTo>
                  <a:pt x="2017" y="255"/>
                  <a:pt x="2019" y="255"/>
                  <a:pt x="2020" y="255"/>
                </a:cubicBezTo>
                <a:cubicBezTo>
                  <a:pt x="2021" y="251"/>
                  <a:pt x="2023" y="248"/>
                  <a:pt x="2026" y="246"/>
                </a:cubicBezTo>
                <a:cubicBezTo>
                  <a:pt x="2030" y="247"/>
                  <a:pt x="2033" y="250"/>
                  <a:pt x="2037" y="251"/>
                </a:cubicBezTo>
                <a:cubicBezTo>
                  <a:pt x="2039" y="252"/>
                  <a:pt x="2042" y="251"/>
                  <a:pt x="2044" y="252"/>
                </a:cubicBezTo>
                <a:cubicBezTo>
                  <a:pt x="2045" y="253"/>
                  <a:pt x="2046" y="253"/>
                  <a:pt x="2047" y="254"/>
                </a:cubicBezTo>
                <a:cubicBezTo>
                  <a:pt x="2047" y="255"/>
                  <a:pt x="2047" y="256"/>
                  <a:pt x="2047" y="256"/>
                </a:cubicBezTo>
                <a:cubicBezTo>
                  <a:pt x="2043" y="261"/>
                  <a:pt x="2034" y="260"/>
                  <a:pt x="2025" y="260"/>
                </a:cubicBezTo>
                <a:cubicBezTo>
                  <a:pt x="2028" y="263"/>
                  <a:pt x="2033" y="264"/>
                  <a:pt x="2036" y="268"/>
                </a:cubicBezTo>
                <a:cubicBezTo>
                  <a:pt x="2041" y="268"/>
                  <a:pt x="2045" y="266"/>
                  <a:pt x="2049" y="269"/>
                </a:cubicBezTo>
                <a:cubicBezTo>
                  <a:pt x="2051" y="268"/>
                  <a:pt x="2053" y="268"/>
                  <a:pt x="2054" y="267"/>
                </a:cubicBezTo>
                <a:cubicBezTo>
                  <a:pt x="2057" y="266"/>
                  <a:pt x="2059" y="265"/>
                  <a:pt x="2061" y="263"/>
                </a:cubicBezTo>
                <a:cubicBezTo>
                  <a:pt x="2061" y="271"/>
                  <a:pt x="2067" y="272"/>
                  <a:pt x="2074" y="274"/>
                </a:cubicBezTo>
                <a:cubicBezTo>
                  <a:pt x="2074" y="275"/>
                  <a:pt x="2074" y="277"/>
                  <a:pt x="2075" y="279"/>
                </a:cubicBezTo>
                <a:cubicBezTo>
                  <a:pt x="2076" y="278"/>
                  <a:pt x="2077" y="277"/>
                  <a:pt x="2078" y="276"/>
                </a:cubicBezTo>
                <a:cubicBezTo>
                  <a:pt x="2084" y="277"/>
                  <a:pt x="2091" y="277"/>
                  <a:pt x="2098" y="278"/>
                </a:cubicBezTo>
                <a:cubicBezTo>
                  <a:pt x="2102" y="279"/>
                  <a:pt x="2106" y="281"/>
                  <a:pt x="2110" y="282"/>
                </a:cubicBezTo>
                <a:cubicBezTo>
                  <a:pt x="2112" y="283"/>
                  <a:pt x="2115" y="283"/>
                  <a:pt x="2117" y="284"/>
                </a:cubicBezTo>
                <a:cubicBezTo>
                  <a:pt x="2122" y="288"/>
                  <a:pt x="2126" y="292"/>
                  <a:pt x="2130" y="296"/>
                </a:cubicBezTo>
                <a:cubicBezTo>
                  <a:pt x="2135" y="297"/>
                  <a:pt x="2140" y="298"/>
                  <a:pt x="2144" y="300"/>
                </a:cubicBezTo>
                <a:cubicBezTo>
                  <a:pt x="2149" y="301"/>
                  <a:pt x="2153" y="304"/>
                  <a:pt x="2157" y="307"/>
                </a:cubicBezTo>
                <a:cubicBezTo>
                  <a:pt x="2156" y="312"/>
                  <a:pt x="2157" y="313"/>
                  <a:pt x="2159" y="316"/>
                </a:cubicBezTo>
                <a:cubicBezTo>
                  <a:pt x="2160" y="323"/>
                  <a:pt x="2155" y="325"/>
                  <a:pt x="2151" y="328"/>
                </a:cubicBezTo>
                <a:cubicBezTo>
                  <a:pt x="2131" y="343"/>
                  <a:pt x="2102" y="329"/>
                  <a:pt x="2083" y="324"/>
                </a:cubicBezTo>
                <a:cubicBezTo>
                  <a:pt x="2081" y="323"/>
                  <a:pt x="2078" y="323"/>
                  <a:pt x="2076" y="323"/>
                </a:cubicBezTo>
                <a:cubicBezTo>
                  <a:pt x="2072" y="321"/>
                  <a:pt x="2071" y="313"/>
                  <a:pt x="2063" y="317"/>
                </a:cubicBezTo>
                <a:cubicBezTo>
                  <a:pt x="2067" y="321"/>
                  <a:pt x="2071" y="326"/>
                  <a:pt x="2076" y="330"/>
                </a:cubicBezTo>
                <a:cubicBezTo>
                  <a:pt x="2079" y="332"/>
                  <a:pt x="2085" y="332"/>
                  <a:pt x="2088" y="335"/>
                </a:cubicBezTo>
                <a:cubicBezTo>
                  <a:pt x="2091" y="338"/>
                  <a:pt x="2090" y="344"/>
                  <a:pt x="2085" y="345"/>
                </a:cubicBezTo>
                <a:cubicBezTo>
                  <a:pt x="2085" y="349"/>
                  <a:pt x="2091" y="364"/>
                  <a:pt x="2093" y="365"/>
                </a:cubicBezTo>
                <a:cubicBezTo>
                  <a:pt x="2096" y="366"/>
                  <a:pt x="2101" y="366"/>
                  <a:pt x="2104" y="367"/>
                </a:cubicBezTo>
                <a:cubicBezTo>
                  <a:pt x="2104" y="368"/>
                  <a:pt x="2105" y="370"/>
                  <a:pt x="2106" y="371"/>
                </a:cubicBezTo>
                <a:cubicBezTo>
                  <a:pt x="2108" y="372"/>
                  <a:pt x="2111" y="372"/>
                  <a:pt x="2114" y="372"/>
                </a:cubicBezTo>
                <a:cubicBezTo>
                  <a:pt x="2120" y="374"/>
                  <a:pt x="2129" y="374"/>
                  <a:pt x="2123" y="365"/>
                </a:cubicBezTo>
                <a:cubicBezTo>
                  <a:pt x="2121" y="364"/>
                  <a:pt x="2118" y="365"/>
                  <a:pt x="2116" y="364"/>
                </a:cubicBezTo>
                <a:cubicBezTo>
                  <a:pt x="2114" y="363"/>
                  <a:pt x="2109" y="358"/>
                  <a:pt x="2109" y="356"/>
                </a:cubicBezTo>
                <a:cubicBezTo>
                  <a:pt x="2111" y="354"/>
                  <a:pt x="2111" y="351"/>
                  <a:pt x="2115" y="351"/>
                </a:cubicBezTo>
                <a:cubicBezTo>
                  <a:pt x="2121" y="355"/>
                  <a:pt x="2129" y="359"/>
                  <a:pt x="2137" y="361"/>
                </a:cubicBezTo>
                <a:cubicBezTo>
                  <a:pt x="2141" y="362"/>
                  <a:pt x="2143" y="361"/>
                  <a:pt x="2146" y="360"/>
                </a:cubicBezTo>
                <a:cubicBezTo>
                  <a:pt x="2147" y="361"/>
                  <a:pt x="2148" y="361"/>
                  <a:pt x="2150" y="362"/>
                </a:cubicBezTo>
                <a:cubicBezTo>
                  <a:pt x="2154" y="355"/>
                  <a:pt x="2145" y="351"/>
                  <a:pt x="2144" y="344"/>
                </a:cubicBezTo>
                <a:cubicBezTo>
                  <a:pt x="2151" y="337"/>
                  <a:pt x="2164" y="338"/>
                  <a:pt x="2169" y="328"/>
                </a:cubicBezTo>
                <a:cubicBezTo>
                  <a:pt x="2177" y="327"/>
                  <a:pt x="2183" y="334"/>
                  <a:pt x="2189" y="335"/>
                </a:cubicBezTo>
                <a:cubicBezTo>
                  <a:pt x="2189" y="335"/>
                  <a:pt x="2189" y="334"/>
                  <a:pt x="2189" y="334"/>
                </a:cubicBezTo>
                <a:cubicBezTo>
                  <a:pt x="2190" y="333"/>
                  <a:pt x="2190" y="332"/>
                  <a:pt x="2190" y="330"/>
                </a:cubicBezTo>
                <a:cubicBezTo>
                  <a:pt x="2192" y="323"/>
                  <a:pt x="2194" y="324"/>
                  <a:pt x="2191" y="315"/>
                </a:cubicBezTo>
                <a:cubicBezTo>
                  <a:pt x="2189" y="315"/>
                  <a:pt x="2187" y="314"/>
                  <a:pt x="2186" y="312"/>
                </a:cubicBezTo>
                <a:cubicBezTo>
                  <a:pt x="2186" y="312"/>
                  <a:pt x="2186" y="312"/>
                  <a:pt x="2186" y="312"/>
                </a:cubicBezTo>
                <a:cubicBezTo>
                  <a:pt x="2188" y="309"/>
                  <a:pt x="2190" y="306"/>
                  <a:pt x="2192" y="303"/>
                </a:cubicBezTo>
                <a:cubicBezTo>
                  <a:pt x="2193" y="296"/>
                  <a:pt x="2187" y="296"/>
                  <a:pt x="2187" y="290"/>
                </a:cubicBezTo>
                <a:cubicBezTo>
                  <a:pt x="2190" y="290"/>
                  <a:pt x="2192" y="291"/>
                  <a:pt x="2195" y="292"/>
                </a:cubicBezTo>
                <a:cubicBezTo>
                  <a:pt x="2199" y="291"/>
                  <a:pt x="2202" y="291"/>
                  <a:pt x="2206" y="291"/>
                </a:cubicBezTo>
                <a:cubicBezTo>
                  <a:pt x="2211" y="292"/>
                  <a:pt x="2215" y="300"/>
                  <a:pt x="2217" y="304"/>
                </a:cubicBezTo>
                <a:cubicBezTo>
                  <a:pt x="2209" y="305"/>
                  <a:pt x="2200" y="304"/>
                  <a:pt x="2199" y="312"/>
                </a:cubicBezTo>
                <a:cubicBezTo>
                  <a:pt x="2206" y="318"/>
                  <a:pt x="2209" y="323"/>
                  <a:pt x="2222" y="321"/>
                </a:cubicBezTo>
                <a:cubicBezTo>
                  <a:pt x="2224" y="321"/>
                  <a:pt x="2226" y="320"/>
                  <a:pt x="2228" y="320"/>
                </a:cubicBezTo>
                <a:cubicBezTo>
                  <a:pt x="2231" y="317"/>
                  <a:pt x="2230" y="310"/>
                  <a:pt x="2233" y="307"/>
                </a:cubicBezTo>
                <a:cubicBezTo>
                  <a:pt x="2235" y="306"/>
                  <a:pt x="2237" y="306"/>
                  <a:pt x="2239" y="305"/>
                </a:cubicBezTo>
                <a:cubicBezTo>
                  <a:pt x="2246" y="302"/>
                  <a:pt x="2255" y="299"/>
                  <a:pt x="2263" y="295"/>
                </a:cubicBezTo>
                <a:cubicBezTo>
                  <a:pt x="2268" y="293"/>
                  <a:pt x="2273" y="291"/>
                  <a:pt x="2278" y="289"/>
                </a:cubicBezTo>
                <a:cubicBezTo>
                  <a:pt x="2278" y="290"/>
                  <a:pt x="2279" y="292"/>
                  <a:pt x="2279" y="293"/>
                </a:cubicBezTo>
                <a:cubicBezTo>
                  <a:pt x="2279" y="293"/>
                  <a:pt x="2279" y="293"/>
                  <a:pt x="2280" y="293"/>
                </a:cubicBezTo>
                <a:cubicBezTo>
                  <a:pt x="2289" y="291"/>
                  <a:pt x="2281" y="284"/>
                  <a:pt x="2295" y="284"/>
                </a:cubicBezTo>
                <a:cubicBezTo>
                  <a:pt x="2295" y="287"/>
                  <a:pt x="2294" y="289"/>
                  <a:pt x="2294" y="293"/>
                </a:cubicBezTo>
                <a:cubicBezTo>
                  <a:pt x="2293" y="293"/>
                  <a:pt x="2291" y="293"/>
                  <a:pt x="2290" y="293"/>
                </a:cubicBezTo>
                <a:cubicBezTo>
                  <a:pt x="2289" y="294"/>
                  <a:pt x="2289" y="295"/>
                  <a:pt x="2289" y="297"/>
                </a:cubicBezTo>
                <a:cubicBezTo>
                  <a:pt x="2295" y="299"/>
                  <a:pt x="2296" y="296"/>
                  <a:pt x="2303" y="296"/>
                </a:cubicBezTo>
                <a:cubicBezTo>
                  <a:pt x="2303" y="297"/>
                  <a:pt x="2303" y="298"/>
                  <a:pt x="2304" y="298"/>
                </a:cubicBezTo>
                <a:cubicBezTo>
                  <a:pt x="2307" y="296"/>
                  <a:pt x="2307" y="291"/>
                  <a:pt x="2311" y="290"/>
                </a:cubicBezTo>
                <a:cubicBezTo>
                  <a:pt x="2314" y="289"/>
                  <a:pt x="2320" y="288"/>
                  <a:pt x="2324" y="289"/>
                </a:cubicBezTo>
                <a:cubicBezTo>
                  <a:pt x="2326" y="289"/>
                  <a:pt x="2329" y="292"/>
                  <a:pt x="2333" y="291"/>
                </a:cubicBezTo>
                <a:cubicBezTo>
                  <a:pt x="2334" y="289"/>
                  <a:pt x="2336" y="288"/>
                  <a:pt x="2337" y="287"/>
                </a:cubicBezTo>
                <a:cubicBezTo>
                  <a:pt x="2343" y="282"/>
                  <a:pt x="2347" y="283"/>
                  <a:pt x="2354" y="286"/>
                </a:cubicBezTo>
                <a:cubicBezTo>
                  <a:pt x="2353" y="287"/>
                  <a:pt x="2352" y="289"/>
                  <a:pt x="2351" y="290"/>
                </a:cubicBezTo>
                <a:cubicBezTo>
                  <a:pt x="2352" y="292"/>
                  <a:pt x="2355" y="295"/>
                  <a:pt x="2359" y="293"/>
                </a:cubicBezTo>
                <a:cubicBezTo>
                  <a:pt x="2359" y="292"/>
                  <a:pt x="2360" y="289"/>
                  <a:pt x="2360" y="288"/>
                </a:cubicBezTo>
                <a:cubicBezTo>
                  <a:pt x="2367" y="287"/>
                  <a:pt x="2371" y="289"/>
                  <a:pt x="2371" y="280"/>
                </a:cubicBezTo>
                <a:cubicBezTo>
                  <a:pt x="2369" y="277"/>
                  <a:pt x="2367" y="275"/>
                  <a:pt x="2364" y="272"/>
                </a:cubicBezTo>
                <a:cubicBezTo>
                  <a:pt x="2365" y="272"/>
                  <a:pt x="2365" y="271"/>
                  <a:pt x="2365" y="271"/>
                </a:cubicBezTo>
                <a:cubicBezTo>
                  <a:pt x="2367" y="270"/>
                  <a:pt x="2368" y="267"/>
                  <a:pt x="2371" y="266"/>
                </a:cubicBezTo>
                <a:cubicBezTo>
                  <a:pt x="2378" y="265"/>
                  <a:pt x="2390" y="268"/>
                  <a:pt x="2395" y="270"/>
                </a:cubicBezTo>
                <a:cubicBezTo>
                  <a:pt x="2416" y="275"/>
                  <a:pt x="2435" y="283"/>
                  <a:pt x="2449" y="296"/>
                </a:cubicBezTo>
                <a:cubicBezTo>
                  <a:pt x="2450" y="296"/>
                  <a:pt x="2451" y="296"/>
                  <a:pt x="2451" y="295"/>
                </a:cubicBezTo>
                <a:cubicBezTo>
                  <a:pt x="2454" y="293"/>
                  <a:pt x="2457" y="287"/>
                  <a:pt x="2458" y="284"/>
                </a:cubicBezTo>
                <a:cubicBezTo>
                  <a:pt x="2453" y="284"/>
                  <a:pt x="2449" y="283"/>
                  <a:pt x="2448" y="278"/>
                </a:cubicBezTo>
                <a:cubicBezTo>
                  <a:pt x="2447" y="276"/>
                  <a:pt x="2448" y="273"/>
                  <a:pt x="2447" y="272"/>
                </a:cubicBezTo>
                <a:cubicBezTo>
                  <a:pt x="2444" y="269"/>
                  <a:pt x="2436" y="271"/>
                  <a:pt x="2434" y="267"/>
                </a:cubicBezTo>
                <a:cubicBezTo>
                  <a:pt x="2435" y="258"/>
                  <a:pt x="2444" y="262"/>
                  <a:pt x="2439" y="248"/>
                </a:cubicBezTo>
                <a:cubicBezTo>
                  <a:pt x="2437" y="247"/>
                  <a:pt x="2435" y="247"/>
                  <a:pt x="2433" y="247"/>
                </a:cubicBezTo>
                <a:cubicBezTo>
                  <a:pt x="2431" y="236"/>
                  <a:pt x="2445" y="236"/>
                  <a:pt x="2450" y="229"/>
                </a:cubicBezTo>
                <a:cubicBezTo>
                  <a:pt x="2452" y="226"/>
                  <a:pt x="2454" y="223"/>
                  <a:pt x="2456" y="220"/>
                </a:cubicBezTo>
                <a:cubicBezTo>
                  <a:pt x="2456" y="216"/>
                  <a:pt x="2457" y="213"/>
                  <a:pt x="2458" y="209"/>
                </a:cubicBezTo>
                <a:cubicBezTo>
                  <a:pt x="2459" y="208"/>
                  <a:pt x="2460" y="207"/>
                  <a:pt x="2461" y="205"/>
                </a:cubicBezTo>
                <a:cubicBezTo>
                  <a:pt x="2464" y="206"/>
                  <a:pt x="2468" y="208"/>
                  <a:pt x="2472" y="207"/>
                </a:cubicBezTo>
                <a:cubicBezTo>
                  <a:pt x="2477" y="206"/>
                  <a:pt x="2484" y="205"/>
                  <a:pt x="2489" y="206"/>
                </a:cubicBezTo>
                <a:cubicBezTo>
                  <a:pt x="2492" y="206"/>
                  <a:pt x="2495" y="204"/>
                  <a:pt x="2498" y="207"/>
                </a:cubicBezTo>
                <a:cubicBezTo>
                  <a:pt x="2504" y="215"/>
                  <a:pt x="2489" y="229"/>
                  <a:pt x="2487" y="234"/>
                </a:cubicBezTo>
                <a:cubicBezTo>
                  <a:pt x="2491" y="236"/>
                  <a:pt x="2500" y="246"/>
                  <a:pt x="2498" y="253"/>
                </a:cubicBezTo>
                <a:cubicBezTo>
                  <a:pt x="2497" y="255"/>
                  <a:pt x="2495" y="256"/>
                  <a:pt x="2494" y="258"/>
                </a:cubicBezTo>
                <a:cubicBezTo>
                  <a:pt x="2495" y="260"/>
                  <a:pt x="2495" y="263"/>
                  <a:pt x="2495" y="266"/>
                </a:cubicBezTo>
                <a:cubicBezTo>
                  <a:pt x="2495" y="271"/>
                  <a:pt x="2495" y="275"/>
                  <a:pt x="2495" y="280"/>
                </a:cubicBezTo>
                <a:cubicBezTo>
                  <a:pt x="2497" y="289"/>
                  <a:pt x="2501" y="286"/>
                  <a:pt x="2504" y="291"/>
                </a:cubicBezTo>
                <a:cubicBezTo>
                  <a:pt x="2504" y="293"/>
                  <a:pt x="2503" y="294"/>
                  <a:pt x="2502" y="296"/>
                </a:cubicBezTo>
                <a:cubicBezTo>
                  <a:pt x="2502" y="298"/>
                  <a:pt x="2501" y="300"/>
                  <a:pt x="2500" y="303"/>
                </a:cubicBezTo>
                <a:cubicBezTo>
                  <a:pt x="2499" y="306"/>
                  <a:pt x="2494" y="311"/>
                  <a:pt x="2491" y="313"/>
                </a:cubicBezTo>
                <a:cubicBezTo>
                  <a:pt x="2488" y="315"/>
                  <a:pt x="2484" y="316"/>
                  <a:pt x="2483" y="318"/>
                </a:cubicBezTo>
                <a:cubicBezTo>
                  <a:pt x="2484" y="320"/>
                  <a:pt x="2484" y="321"/>
                  <a:pt x="2485" y="322"/>
                </a:cubicBezTo>
                <a:cubicBezTo>
                  <a:pt x="2482" y="323"/>
                  <a:pt x="2479" y="324"/>
                  <a:pt x="2477" y="325"/>
                </a:cubicBezTo>
                <a:cubicBezTo>
                  <a:pt x="2475" y="325"/>
                  <a:pt x="2474" y="324"/>
                  <a:pt x="2473" y="323"/>
                </a:cubicBezTo>
                <a:cubicBezTo>
                  <a:pt x="2468" y="322"/>
                  <a:pt x="2463" y="322"/>
                  <a:pt x="2458" y="323"/>
                </a:cubicBezTo>
                <a:cubicBezTo>
                  <a:pt x="2461" y="329"/>
                  <a:pt x="2469" y="330"/>
                  <a:pt x="2477" y="331"/>
                </a:cubicBezTo>
                <a:cubicBezTo>
                  <a:pt x="2479" y="331"/>
                  <a:pt x="2481" y="331"/>
                  <a:pt x="2483" y="331"/>
                </a:cubicBezTo>
                <a:cubicBezTo>
                  <a:pt x="2485" y="332"/>
                  <a:pt x="2489" y="333"/>
                  <a:pt x="2492" y="331"/>
                </a:cubicBezTo>
                <a:cubicBezTo>
                  <a:pt x="2495" y="325"/>
                  <a:pt x="2502" y="324"/>
                  <a:pt x="2507" y="320"/>
                </a:cubicBezTo>
                <a:cubicBezTo>
                  <a:pt x="2509" y="318"/>
                  <a:pt x="2509" y="315"/>
                  <a:pt x="2511" y="313"/>
                </a:cubicBezTo>
                <a:cubicBezTo>
                  <a:pt x="2512" y="312"/>
                  <a:pt x="2513" y="311"/>
                  <a:pt x="2514" y="310"/>
                </a:cubicBezTo>
                <a:cubicBezTo>
                  <a:pt x="2516" y="308"/>
                  <a:pt x="2518" y="306"/>
                  <a:pt x="2519" y="304"/>
                </a:cubicBezTo>
                <a:cubicBezTo>
                  <a:pt x="2519" y="299"/>
                  <a:pt x="2517" y="296"/>
                  <a:pt x="2515" y="293"/>
                </a:cubicBezTo>
                <a:cubicBezTo>
                  <a:pt x="2517" y="281"/>
                  <a:pt x="2539" y="282"/>
                  <a:pt x="2544" y="291"/>
                </a:cubicBezTo>
                <a:cubicBezTo>
                  <a:pt x="2545" y="295"/>
                  <a:pt x="2542" y="304"/>
                  <a:pt x="2543" y="306"/>
                </a:cubicBezTo>
                <a:cubicBezTo>
                  <a:pt x="2545" y="311"/>
                  <a:pt x="2555" y="310"/>
                  <a:pt x="2559" y="308"/>
                </a:cubicBezTo>
                <a:cubicBezTo>
                  <a:pt x="2559" y="308"/>
                  <a:pt x="2559" y="307"/>
                  <a:pt x="2560" y="306"/>
                </a:cubicBezTo>
                <a:cubicBezTo>
                  <a:pt x="2557" y="303"/>
                  <a:pt x="2552" y="304"/>
                  <a:pt x="2548" y="303"/>
                </a:cubicBezTo>
                <a:cubicBezTo>
                  <a:pt x="2548" y="303"/>
                  <a:pt x="2548" y="303"/>
                  <a:pt x="2548" y="303"/>
                </a:cubicBezTo>
                <a:cubicBezTo>
                  <a:pt x="2548" y="301"/>
                  <a:pt x="2548" y="300"/>
                  <a:pt x="2549" y="299"/>
                </a:cubicBezTo>
                <a:cubicBezTo>
                  <a:pt x="2550" y="299"/>
                  <a:pt x="2553" y="297"/>
                  <a:pt x="2554" y="296"/>
                </a:cubicBezTo>
                <a:cubicBezTo>
                  <a:pt x="2554" y="294"/>
                  <a:pt x="2552" y="292"/>
                  <a:pt x="2552" y="290"/>
                </a:cubicBezTo>
                <a:cubicBezTo>
                  <a:pt x="2551" y="287"/>
                  <a:pt x="2550" y="283"/>
                  <a:pt x="2548" y="282"/>
                </a:cubicBezTo>
                <a:cubicBezTo>
                  <a:pt x="2546" y="281"/>
                  <a:pt x="2544" y="281"/>
                  <a:pt x="2543" y="281"/>
                </a:cubicBezTo>
                <a:cubicBezTo>
                  <a:pt x="2539" y="280"/>
                  <a:pt x="2533" y="275"/>
                  <a:pt x="2527" y="277"/>
                </a:cubicBezTo>
                <a:cubicBezTo>
                  <a:pt x="2525" y="277"/>
                  <a:pt x="2523" y="278"/>
                  <a:pt x="2521" y="279"/>
                </a:cubicBezTo>
                <a:cubicBezTo>
                  <a:pt x="2519" y="279"/>
                  <a:pt x="2514" y="278"/>
                  <a:pt x="2510" y="278"/>
                </a:cubicBezTo>
                <a:cubicBezTo>
                  <a:pt x="2510" y="273"/>
                  <a:pt x="2507" y="270"/>
                  <a:pt x="2507" y="266"/>
                </a:cubicBezTo>
                <a:cubicBezTo>
                  <a:pt x="2508" y="260"/>
                  <a:pt x="2514" y="255"/>
                  <a:pt x="2513" y="250"/>
                </a:cubicBezTo>
                <a:cubicBezTo>
                  <a:pt x="2513" y="244"/>
                  <a:pt x="2505" y="238"/>
                  <a:pt x="2503" y="233"/>
                </a:cubicBezTo>
                <a:cubicBezTo>
                  <a:pt x="2505" y="227"/>
                  <a:pt x="2513" y="228"/>
                  <a:pt x="2518" y="225"/>
                </a:cubicBezTo>
                <a:cubicBezTo>
                  <a:pt x="2523" y="221"/>
                  <a:pt x="2522" y="215"/>
                  <a:pt x="2522" y="208"/>
                </a:cubicBezTo>
                <a:cubicBezTo>
                  <a:pt x="2524" y="208"/>
                  <a:pt x="2526" y="209"/>
                  <a:pt x="2528" y="210"/>
                </a:cubicBezTo>
                <a:cubicBezTo>
                  <a:pt x="2529" y="212"/>
                  <a:pt x="2529" y="216"/>
                  <a:pt x="2528" y="219"/>
                </a:cubicBezTo>
                <a:cubicBezTo>
                  <a:pt x="2527" y="222"/>
                  <a:pt x="2522" y="228"/>
                  <a:pt x="2525" y="234"/>
                </a:cubicBezTo>
                <a:cubicBezTo>
                  <a:pt x="2528" y="240"/>
                  <a:pt x="2539" y="239"/>
                  <a:pt x="2547" y="241"/>
                </a:cubicBezTo>
                <a:cubicBezTo>
                  <a:pt x="2548" y="241"/>
                  <a:pt x="2550" y="241"/>
                  <a:pt x="2551" y="241"/>
                </a:cubicBezTo>
                <a:cubicBezTo>
                  <a:pt x="2552" y="243"/>
                  <a:pt x="2554" y="244"/>
                  <a:pt x="2555" y="245"/>
                </a:cubicBezTo>
                <a:cubicBezTo>
                  <a:pt x="2557" y="245"/>
                  <a:pt x="2559" y="245"/>
                  <a:pt x="2560" y="245"/>
                </a:cubicBezTo>
                <a:cubicBezTo>
                  <a:pt x="2560" y="245"/>
                  <a:pt x="2560" y="245"/>
                  <a:pt x="2560" y="245"/>
                </a:cubicBezTo>
                <a:cubicBezTo>
                  <a:pt x="2559" y="241"/>
                  <a:pt x="2558" y="238"/>
                  <a:pt x="2555" y="235"/>
                </a:cubicBezTo>
                <a:cubicBezTo>
                  <a:pt x="2545" y="235"/>
                  <a:pt x="2541" y="233"/>
                  <a:pt x="2536" y="228"/>
                </a:cubicBezTo>
                <a:cubicBezTo>
                  <a:pt x="2536" y="227"/>
                  <a:pt x="2537" y="226"/>
                  <a:pt x="2537" y="225"/>
                </a:cubicBezTo>
                <a:cubicBezTo>
                  <a:pt x="2540" y="225"/>
                  <a:pt x="2542" y="224"/>
                  <a:pt x="2544" y="224"/>
                </a:cubicBezTo>
                <a:cubicBezTo>
                  <a:pt x="2549" y="226"/>
                  <a:pt x="2549" y="227"/>
                  <a:pt x="2555" y="225"/>
                </a:cubicBezTo>
                <a:cubicBezTo>
                  <a:pt x="2555" y="223"/>
                  <a:pt x="2555" y="221"/>
                  <a:pt x="2555" y="219"/>
                </a:cubicBezTo>
                <a:cubicBezTo>
                  <a:pt x="2571" y="211"/>
                  <a:pt x="2581" y="227"/>
                  <a:pt x="2593" y="231"/>
                </a:cubicBezTo>
                <a:cubicBezTo>
                  <a:pt x="2597" y="232"/>
                  <a:pt x="2603" y="230"/>
                  <a:pt x="2606" y="229"/>
                </a:cubicBezTo>
                <a:cubicBezTo>
                  <a:pt x="2606" y="230"/>
                  <a:pt x="2606" y="231"/>
                  <a:pt x="2606" y="232"/>
                </a:cubicBezTo>
                <a:cubicBezTo>
                  <a:pt x="2604" y="234"/>
                  <a:pt x="2602" y="236"/>
                  <a:pt x="2599" y="238"/>
                </a:cubicBezTo>
                <a:cubicBezTo>
                  <a:pt x="2599" y="243"/>
                  <a:pt x="2598" y="248"/>
                  <a:pt x="2597" y="253"/>
                </a:cubicBezTo>
                <a:cubicBezTo>
                  <a:pt x="2598" y="254"/>
                  <a:pt x="2598" y="254"/>
                  <a:pt x="2599" y="254"/>
                </a:cubicBezTo>
                <a:cubicBezTo>
                  <a:pt x="2600" y="251"/>
                  <a:pt x="2602" y="247"/>
                  <a:pt x="2604" y="245"/>
                </a:cubicBezTo>
                <a:cubicBezTo>
                  <a:pt x="2605" y="246"/>
                  <a:pt x="2605" y="246"/>
                  <a:pt x="2606" y="246"/>
                </a:cubicBezTo>
                <a:cubicBezTo>
                  <a:pt x="2607" y="249"/>
                  <a:pt x="2609" y="251"/>
                  <a:pt x="2608" y="256"/>
                </a:cubicBezTo>
                <a:cubicBezTo>
                  <a:pt x="2608" y="256"/>
                  <a:pt x="2608" y="256"/>
                  <a:pt x="2608" y="256"/>
                </a:cubicBezTo>
                <a:cubicBezTo>
                  <a:pt x="2611" y="255"/>
                  <a:pt x="2612" y="254"/>
                  <a:pt x="2615" y="253"/>
                </a:cubicBezTo>
                <a:cubicBezTo>
                  <a:pt x="2615" y="247"/>
                  <a:pt x="2611" y="243"/>
                  <a:pt x="2609" y="239"/>
                </a:cubicBezTo>
                <a:cubicBezTo>
                  <a:pt x="2611" y="236"/>
                  <a:pt x="2612" y="233"/>
                  <a:pt x="2613" y="229"/>
                </a:cubicBezTo>
                <a:cubicBezTo>
                  <a:pt x="2612" y="228"/>
                  <a:pt x="2611" y="227"/>
                  <a:pt x="2610" y="226"/>
                </a:cubicBezTo>
                <a:cubicBezTo>
                  <a:pt x="2606" y="223"/>
                  <a:pt x="2602" y="223"/>
                  <a:pt x="2600" y="218"/>
                </a:cubicBezTo>
                <a:cubicBezTo>
                  <a:pt x="2597" y="217"/>
                  <a:pt x="2585" y="214"/>
                  <a:pt x="2584" y="211"/>
                </a:cubicBezTo>
                <a:cubicBezTo>
                  <a:pt x="2584" y="208"/>
                  <a:pt x="2584" y="205"/>
                  <a:pt x="2584" y="202"/>
                </a:cubicBezTo>
                <a:cubicBezTo>
                  <a:pt x="2584" y="199"/>
                  <a:pt x="2578" y="195"/>
                  <a:pt x="2581" y="193"/>
                </a:cubicBezTo>
                <a:cubicBezTo>
                  <a:pt x="2583" y="189"/>
                  <a:pt x="2609" y="188"/>
                  <a:pt x="2615" y="188"/>
                </a:cubicBezTo>
                <a:cubicBezTo>
                  <a:pt x="2618" y="188"/>
                  <a:pt x="2624" y="186"/>
                  <a:pt x="2625" y="187"/>
                </a:cubicBezTo>
                <a:cubicBezTo>
                  <a:pt x="2626" y="188"/>
                  <a:pt x="2627" y="189"/>
                  <a:pt x="2629" y="190"/>
                </a:cubicBezTo>
                <a:cubicBezTo>
                  <a:pt x="2634" y="187"/>
                  <a:pt x="2641" y="182"/>
                  <a:pt x="2648" y="185"/>
                </a:cubicBezTo>
                <a:cubicBezTo>
                  <a:pt x="2648" y="186"/>
                  <a:pt x="2648" y="186"/>
                  <a:pt x="2648" y="186"/>
                </a:cubicBezTo>
                <a:cubicBezTo>
                  <a:pt x="2644" y="187"/>
                  <a:pt x="2642" y="189"/>
                  <a:pt x="2641" y="193"/>
                </a:cubicBezTo>
                <a:cubicBezTo>
                  <a:pt x="2648" y="192"/>
                  <a:pt x="2655" y="189"/>
                  <a:pt x="2658" y="183"/>
                </a:cubicBezTo>
                <a:cubicBezTo>
                  <a:pt x="2657" y="182"/>
                  <a:pt x="2657" y="180"/>
                  <a:pt x="2656" y="179"/>
                </a:cubicBezTo>
                <a:cubicBezTo>
                  <a:pt x="2655" y="177"/>
                  <a:pt x="2652" y="176"/>
                  <a:pt x="2650" y="175"/>
                </a:cubicBezTo>
                <a:cubicBezTo>
                  <a:pt x="2650" y="174"/>
                  <a:pt x="2649" y="173"/>
                  <a:pt x="2648" y="172"/>
                </a:cubicBezTo>
                <a:cubicBezTo>
                  <a:pt x="2648" y="169"/>
                  <a:pt x="2649" y="167"/>
                  <a:pt x="2650" y="164"/>
                </a:cubicBezTo>
                <a:cubicBezTo>
                  <a:pt x="2659" y="161"/>
                  <a:pt x="2667" y="153"/>
                  <a:pt x="2675" y="150"/>
                </a:cubicBezTo>
                <a:cubicBezTo>
                  <a:pt x="2679" y="149"/>
                  <a:pt x="2683" y="148"/>
                  <a:pt x="2687" y="147"/>
                </a:cubicBezTo>
                <a:cubicBezTo>
                  <a:pt x="2698" y="145"/>
                  <a:pt x="2710" y="144"/>
                  <a:pt x="2720" y="141"/>
                </a:cubicBezTo>
                <a:cubicBezTo>
                  <a:pt x="2729" y="138"/>
                  <a:pt x="2728" y="134"/>
                  <a:pt x="2741" y="134"/>
                </a:cubicBezTo>
                <a:cubicBezTo>
                  <a:pt x="2744" y="134"/>
                  <a:pt x="2746" y="134"/>
                  <a:pt x="2748" y="135"/>
                </a:cubicBezTo>
                <a:cubicBezTo>
                  <a:pt x="2748" y="136"/>
                  <a:pt x="2748" y="136"/>
                  <a:pt x="2748" y="136"/>
                </a:cubicBezTo>
                <a:cubicBezTo>
                  <a:pt x="2748" y="138"/>
                  <a:pt x="2747" y="139"/>
                  <a:pt x="2747" y="140"/>
                </a:cubicBezTo>
                <a:cubicBezTo>
                  <a:pt x="2750" y="141"/>
                  <a:pt x="2753" y="141"/>
                  <a:pt x="2756" y="141"/>
                </a:cubicBezTo>
                <a:cubicBezTo>
                  <a:pt x="2761" y="140"/>
                  <a:pt x="2767" y="138"/>
                  <a:pt x="2773" y="137"/>
                </a:cubicBezTo>
                <a:cubicBezTo>
                  <a:pt x="2778" y="136"/>
                  <a:pt x="2780" y="138"/>
                  <a:pt x="2784" y="139"/>
                </a:cubicBezTo>
                <a:cubicBezTo>
                  <a:pt x="2785" y="138"/>
                  <a:pt x="2787" y="137"/>
                  <a:pt x="2788" y="136"/>
                </a:cubicBezTo>
                <a:cubicBezTo>
                  <a:pt x="2788" y="133"/>
                  <a:pt x="2788" y="131"/>
                  <a:pt x="2790" y="129"/>
                </a:cubicBezTo>
                <a:cubicBezTo>
                  <a:pt x="2792" y="128"/>
                  <a:pt x="2797" y="128"/>
                  <a:pt x="2799" y="128"/>
                </a:cubicBezTo>
                <a:cubicBezTo>
                  <a:pt x="2801" y="127"/>
                  <a:pt x="2803" y="125"/>
                  <a:pt x="2805" y="124"/>
                </a:cubicBezTo>
                <a:cubicBezTo>
                  <a:pt x="2805" y="124"/>
                  <a:pt x="2805" y="124"/>
                  <a:pt x="2805" y="124"/>
                </a:cubicBezTo>
                <a:cubicBezTo>
                  <a:pt x="2803" y="122"/>
                  <a:pt x="2801" y="119"/>
                  <a:pt x="2803" y="115"/>
                </a:cubicBezTo>
                <a:cubicBezTo>
                  <a:pt x="2804" y="114"/>
                  <a:pt x="2806" y="113"/>
                  <a:pt x="2808" y="111"/>
                </a:cubicBezTo>
                <a:cubicBezTo>
                  <a:pt x="2816" y="106"/>
                  <a:pt x="2837" y="98"/>
                  <a:pt x="2848" y="106"/>
                </a:cubicBezTo>
                <a:cubicBezTo>
                  <a:pt x="2849" y="107"/>
                  <a:pt x="2849" y="108"/>
                  <a:pt x="2849" y="108"/>
                </a:cubicBezTo>
                <a:cubicBezTo>
                  <a:pt x="2844" y="110"/>
                  <a:pt x="2841" y="113"/>
                  <a:pt x="2838" y="116"/>
                </a:cubicBezTo>
                <a:cubicBezTo>
                  <a:pt x="2838" y="116"/>
                  <a:pt x="2838" y="116"/>
                  <a:pt x="2838" y="116"/>
                </a:cubicBezTo>
                <a:cubicBezTo>
                  <a:pt x="2843" y="118"/>
                  <a:pt x="2845" y="115"/>
                  <a:pt x="2850" y="116"/>
                </a:cubicBezTo>
                <a:cubicBezTo>
                  <a:pt x="2856" y="117"/>
                  <a:pt x="2859" y="118"/>
                  <a:pt x="2867" y="117"/>
                </a:cubicBezTo>
                <a:cubicBezTo>
                  <a:pt x="2867" y="117"/>
                  <a:pt x="2868" y="118"/>
                  <a:pt x="2868" y="118"/>
                </a:cubicBezTo>
                <a:cubicBezTo>
                  <a:pt x="2868" y="118"/>
                  <a:pt x="2868" y="118"/>
                  <a:pt x="2868" y="118"/>
                </a:cubicBezTo>
                <a:cubicBezTo>
                  <a:pt x="2865" y="122"/>
                  <a:pt x="2861" y="124"/>
                  <a:pt x="2859" y="129"/>
                </a:cubicBezTo>
                <a:cubicBezTo>
                  <a:pt x="2862" y="129"/>
                  <a:pt x="2872" y="129"/>
                  <a:pt x="2873" y="129"/>
                </a:cubicBezTo>
                <a:cubicBezTo>
                  <a:pt x="2874" y="128"/>
                  <a:pt x="2875" y="127"/>
                  <a:pt x="2876" y="126"/>
                </a:cubicBezTo>
                <a:cubicBezTo>
                  <a:pt x="2877" y="125"/>
                  <a:pt x="2878" y="124"/>
                  <a:pt x="2879" y="124"/>
                </a:cubicBezTo>
                <a:cubicBezTo>
                  <a:pt x="2897" y="123"/>
                  <a:pt x="2922" y="122"/>
                  <a:pt x="2927" y="137"/>
                </a:cubicBezTo>
                <a:cubicBezTo>
                  <a:pt x="2930" y="136"/>
                  <a:pt x="2933" y="136"/>
                  <a:pt x="2935" y="136"/>
                </a:cubicBezTo>
                <a:cubicBezTo>
                  <a:pt x="2936" y="138"/>
                  <a:pt x="2937" y="139"/>
                  <a:pt x="2937" y="141"/>
                </a:cubicBezTo>
                <a:cubicBezTo>
                  <a:pt x="2935" y="144"/>
                  <a:pt x="2933" y="146"/>
                  <a:pt x="2931" y="149"/>
                </a:cubicBezTo>
                <a:cubicBezTo>
                  <a:pt x="2931" y="149"/>
                  <a:pt x="2931" y="149"/>
                  <a:pt x="2931" y="150"/>
                </a:cubicBezTo>
                <a:cubicBezTo>
                  <a:pt x="2933" y="151"/>
                  <a:pt x="2935" y="152"/>
                  <a:pt x="2936" y="154"/>
                </a:cubicBezTo>
                <a:cubicBezTo>
                  <a:pt x="2936" y="154"/>
                  <a:pt x="2936" y="154"/>
                  <a:pt x="2936" y="154"/>
                </a:cubicBezTo>
                <a:cubicBezTo>
                  <a:pt x="2932" y="157"/>
                  <a:pt x="2929" y="159"/>
                  <a:pt x="2925" y="162"/>
                </a:cubicBezTo>
                <a:cubicBezTo>
                  <a:pt x="2922" y="164"/>
                  <a:pt x="2917" y="164"/>
                  <a:pt x="2913" y="166"/>
                </a:cubicBezTo>
                <a:cubicBezTo>
                  <a:pt x="2902" y="173"/>
                  <a:pt x="2891" y="181"/>
                  <a:pt x="2880" y="188"/>
                </a:cubicBezTo>
                <a:cubicBezTo>
                  <a:pt x="2876" y="189"/>
                  <a:pt x="2872" y="190"/>
                  <a:pt x="2868" y="191"/>
                </a:cubicBezTo>
                <a:cubicBezTo>
                  <a:pt x="2859" y="195"/>
                  <a:pt x="2852" y="200"/>
                  <a:pt x="2847" y="207"/>
                </a:cubicBezTo>
                <a:cubicBezTo>
                  <a:pt x="2855" y="207"/>
                  <a:pt x="2855" y="202"/>
                  <a:pt x="2860" y="200"/>
                </a:cubicBezTo>
                <a:cubicBezTo>
                  <a:pt x="2864" y="199"/>
                  <a:pt x="2868" y="200"/>
                  <a:pt x="2873" y="199"/>
                </a:cubicBezTo>
                <a:cubicBezTo>
                  <a:pt x="2880" y="198"/>
                  <a:pt x="2898" y="194"/>
                  <a:pt x="2902" y="190"/>
                </a:cubicBezTo>
                <a:cubicBezTo>
                  <a:pt x="2902" y="189"/>
                  <a:pt x="2902" y="187"/>
                  <a:pt x="2901" y="186"/>
                </a:cubicBezTo>
                <a:cubicBezTo>
                  <a:pt x="2900" y="186"/>
                  <a:pt x="2900" y="186"/>
                  <a:pt x="2899" y="185"/>
                </a:cubicBezTo>
                <a:cubicBezTo>
                  <a:pt x="2900" y="182"/>
                  <a:pt x="2901" y="181"/>
                  <a:pt x="2903" y="180"/>
                </a:cubicBezTo>
                <a:cubicBezTo>
                  <a:pt x="2908" y="183"/>
                  <a:pt x="2911" y="187"/>
                  <a:pt x="2916" y="188"/>
                </a:cubicBezTo>
                <a:cubicBezTo>
                  <a:pt x="2923" y="190"/>
                  <a:pt x="2927" y="185"/>
                  <a:pt x="2932" y="186"/>
                </a:cubicBezTo>
                <a:cubicBezTo>
                  <a:pt x="2932" y="188"/>
                  <a:pt x="2932" y="192"/>
                  <a:pt x="2933" y="194"/>
                </a:cubicBezTo>
                <a:cubicBezTo>
                  <a:pt x="2934" y="196"/>
                  <a:pt x="2934" y="197"/>
                  <a:pt x="2935" y="198"/>
                </a:cubicBezTo>
                <a:cubicBezTo>
                  <a:pt x="2936" y="197"/>
                  <a:pt x="2936" y="197"/>
                  <a:pt x="2937" y="197"/>
                </a:cubicBezTo>
                <a:cubicBezTo>
                  <a:pt x="2938" y="195"/>
                  <a:pt x="2940" y="193"/>
                  <a:pt x="2942" y="190"/>
                </a:cubicBezTo>
                <a:cubicBezTo>
                  <a:pt x="2948" y="190"/>
                  <a:pt x="2954" y="188"/>
                  <a:pt x="2958" y="189"/>
                </a:cubicBezTo>
                <a:cubicBezTo>
                  <a:pt x="2968" y="190"/>
                  <a:pt x="2978" y="190"/>
                  <a:pt x="2988" y="191"/>
                </a:cubicBezTo>
                <a:cubicBezTo>
                  <a:pt x="2988" y="195"/>
                  <a:pt x="2987" y="198"/>
                  <a:pt x="2988" y="201"/>
                </a:cubicBezTo>
                <a:cubicBezTo>
                  <a:pt x="2996" y="203"/>
                  <a:pt x="3003" y="204"/>
                  <a:pt x="3010" y="205"/>
                </a:cubicBezTo>
                <a:cubicBezTo>
                  <a:pt x="3016" y="205"/>
                  <a:pt x="3022" y="204"/>
                  <a:pt x="3028" y="204"/>
                </a:cubicBezTo>
                <a:cubicBezTo>
                  <a:pt x="3031" y="203"/>
                  <a:pt x="3033" y="207"/>
                  <a:pt x="3036" y="207"/>
                </a:cubicBezTo>
                <a:cubicBezTo>
                  <a:pt x="3038" y="204"/>
                  <a:pt x="3040" y="201"/>
                  <a:pt x="3042" y="198"/>
                </a:cubicBezTo>
                <a:cubicBezTo>
                  <a:pt x="3041" y="197"/>
                  <a:pt x="3041" y="194"/>
                  <a:pt x="3041" y="192"/>
                </a:cubicBezTo>
                <a:cubicBezTo>
                  <a:pt x="3044" y="190"/>
                  <a:pt x="3047" y="189"/>
                  <a:pt x="3050" y="187"/>
                </a:cubicBezTo>
                <a:cubicBezTo>
                  <a:pt x="3055" y="185"/>
                  <a:pt x="3062" y="193"/>
                  <a:pt x="3065" y="194"/>
                </a:cubicBezTo>
                <a:cubicBezTo>
                  <a:pt x="3073" y="194"/>
                  <a:pt x="3080" y="194"/>
                  <a:pt x="3087" y="194"/>
                </a:cubicBezTo>
                <a:cubicBezTo>
                  <a:pt x="3090" y="196"/>
                  <a:pt x="3093" y="197"/>
                  <a:pt x="3096" y="199"/>
                </a:cubicBezTo>
                <a:cubicBezTo>
                  <a:pt x="3096" y="201"/>
                  <a:pt x="3096" y="202"/>
                  <a:pt x="3096" y="203"/>
                </a:cubicBezTo>
                <a:cubicBezTo>
                  <a:pt x="3090" y="204"/>
                  <a:pt x="3072" y="212"/>
                  <a:pt x="3070" y="216"/>
                </a:cubicBezTo>
                <a:cubicBezTo>
                  <a:pt x="3070" y="216"/>
                  <a:pt x="3070" y="216"/>
                  <a:pt x="3070" y="217"/>
                </a:cubicBezTo>
                <a:cubicBezTo>
                  <a:pt x="3070" y="217"/>
                  <a:pt x="3071" y="217"/>
                  <a:pt x="3071" y="217"/>
                </a:cubicBezTo>
                <a:cubicBezTo>
                  <a:pt x="3085" y="217"/>
                  <a:pt x="3084" y="221"/>
                  <a:pt x="3092" y="226"/>
                </a:cubicBezTo>
                <a:cubicBezTo>
                  <a:pt x="3093" y="227"/>
                  <a:pt x="3095" y="227"/>
                  <a:pt x="3096" y="228"/>
                </a:cubicBezTo>
                <a:cubicBezTo>
                  <a:pt x="3099" y="232"/>
                  <a:pt x="3102" y="237"/>
                  <a:pt x="3106" y="240"/>
                </a:cubicBezTo>
                <a:cubicBezTo>
                  <a:pt x="3111" y="243"/>
                  <a:pt x="3116" y="249"/>
                  <a:pt x="3123" y="248"/>
                </a:cubicBezTo>
                <a:cubicBezTo>
                  <a:pt x="3130" y="243"/>
                  <a:pt x="3132" y="231"/>
                  <a:pt x="3139" y="226"/>
                </a:cubicBezTo>
                <a:cubicBezTo>
                  <a:pt x="3140" y="226"/>
                  <a:pt x="3140" y="226"/>
                  <a:pt x="3140" y="226"/>
                </a:cubicBezTo>
                <a:cubicBezTo>
                  <a:pt x="3141" y="231"/>
                  <a:pt x="3144" y="232"/>
                  <a:pt x="3148" y="234"/>
                </a:cubicBezTo>
                <a:cubicBezTo>
                  <a:pt x="3150" y="235"/>
                  <a:pt x="3154" y="237"/>
                  <a:pt x="3158" y="237"/>
                </a:cubicBezTo>
                <a:cubicBezTo>
                  <a:pt x="3164" y="236"/>
                  <a:pt x="3169" y="230"/>
                  <a:pt x="3177" y="232"/>
                </a:cubicBezTo>
                <a:cubicBezTo>
                  <a:pt x="3181" y="232"/>
                  <a:pt x="3193" y="240"/>
                  <a:pt x="3194" y="240"/>
                </a:cubicBezTo>
                <a:cubicBezTo>
                  <a:pt x="3199" y="239"/>
                  <a:pt x="3198" y="235"/>
                  <a:pt x="3199" y="232"/>
                </a:cubicBezTo>
                <a:cubicBezTo>
                  <a:pt x="3201" y="231"/>
                  <a:pt x="3202" y="230"/>
                  <a:pt x="3205" y="230"/>
                </a:cubicBezTo>
                <a:cubicBezTo>
                  <a:pt x="3207" y="233"/>
                  <a:pt x="3211" y="235"/>
                  <a:pt x="3216" y="234"/>
                </a:cubicBezTo>
                <a:cubicBezTo>
                  <a:pt x="3217" y="228"/>
                  <a:pt x="3217" y="224"/>
                  <a:pt x="3217" y="218"/>
                </a:cubicBezTo>
                <a:cubicBezTo>
                  <a:pt x="3214" y="219"/>
                  <a:pt x="3210" y="220"/>
                  <a:pt x="3208" y="218"/>
                </a:cubicBezTo>
                <a:cubicBezTo>
                  <a:pt x="3208" y="218"/>
                  <a:pt x="3208" y="218"/>
                  <a:pt x="3208" y="217"/>
                </a:cubicBezTo>
                <a:cubicBezTo>
                  <a:pt x="3209" y="217"/>
                  <a:pt x="3209" y="216"/>
                  <a:pt x="3210" y="215"/>
                </a:cubicBezTo>
                <a:cubicBezTo>
                  <a:pt x="3213" y="213"/>
                  <a:pt x="3217" y="215"/>
                  <a:pt x="3222" y="214"/>
                </a:cubicBezTo>
                <a:cubicBezTo>
                  <a:pt x="3226" y="213"/>
                  <a:pt x="3230" y="209"/>
                  <a:pt x="3233" y="206"/>
                </a:cubicBezTo>
                <a:cubicBezTo>
                  <a:pt x="3244" y="206"/>
                  <a:pt x="3258" y="210"/>
                  <a:pt x="3268" y="213"/>
                </a:cubicBezTo>
                <a:cubicBezTo>
                  <a:pt x="3271" y="213"/>
                  <a:pt x="3275" y="213"/>
                  <a:pt x="3279" y="214"/>
                </a:cubicBezTo>
                <a:cubicBezTo>
                  <a:pt x="3279" y="214"/>
                  <a:pt x="3279" y="214"/>
                  <a:pt x="3279" y="214"/>
                </a:cubicBezTo>
                <a:cubicBezTo>
                  <a:pt x="3276" y="216"/>
                  <a:pt x="3274" y="218"/>
                  <a:pt x="3271" y="219"/>
                </a:cubicBezTo>
                <a:cubicBezTo>
                  <a:pt x="3274" y="219"/>
                  <a:pt x="3279" y="219"/>
                  <a:pt x="3280" y="220"/>
                </a:cubicBezTo>
                <a:cubicBezTo>
                  <a:pt x="3281" y="220"/>
                  <a:pt x="3281" y="220"/>
                  <a:pt x="3282" y="220"/>
                </a:cubicBezTo>
                <a:cubicBezTo>
                  <a:pt x="3281" y="221"/>
                  <a:pt x="3281" y="221"/>
                  <a:pt x="3281" y="221"/>
                </a:cubicBezTo>
                <a:cubicBezTo>
                  <a:pt x="3281" y="222"/>
                  <a:pt x="3280" y="223"/>
                  <a:pt x="3280" y="224"/>
                </a:cubicBezTo>
                <a:cubicBezTo>
                  <a:pt x="3276" y="226"/>
                  <a:pt x="3272" y="225"/>
                  <a:pt x="3271" y="230"/>
                </a:cubicBezTo>
                <a:cubicBezTo>
                  <a:pt x="3282" y="231"/>
                  <a:pt x="3287" y="223"/>
                  <a:pt x="3293" y="218"/>
                </a:cubicBezTo>
                <a:cubicBezTo>
                  <a:pt x="3306" y="218"/>
                  <a:pt x="3316" y="218"/>
                  <a:pt x="3323" y="224"/>
                </a:cubicBezTo>
                <a:cubicBezTo>
                  <a:pt x="3323" y="224"/>
                  <a:pt x="3323" y="224"/>
                  <a:pt x="3323" y="224"/>
                </a:cubicBezTo>
                <a:cubicBezTo>
                  <a:pt x="3320" y="226"/>
                  <a:pt x="3316" y="228"/>
                  <a:pt x="3313" y="229"/>
                </a:cubicBezTo>
                <a:cubicBezTo>
                  <a:pt x="3313" y="229"/>
                  <a:pt x="3313" y="230"/>
                  <a:pt x="3313" y="230"/>
                </a:cubicBezTo>
                <a:cubicBezTo>
                  <a:pt x="3316" y="231"/>
                  <a:pt x="3319" y="232"/>
                  <a:pt x="3322" y="233"/>
                </a:cubicBezTo>
                <a:cubicBezTo>
                  <a:pt x="3328" y="235"/>
                  <a:pt x="3334" y="234"/>
                  <a:pt x="3338" y="237"/>
                </a:cubicBezTo>
                <a:cubicBezTo>
                  <a:pt x="3342" y="240"/>
                  <a:pt x="3344" y="248"/>
                  <a:pt x="3349" y="249"/>
                </a:cubicBezTo>
                <a:cubicBezTo>
                  <a:pt x="3355" y="248"/>
                  <a:pt x="3360" y="247"/>
                  <a:pt x="3365" y="247"/>
                </a:cubicBezTo>
                <a:cubicBezTo>
                  <a:pt x="3370" y="245"/>
                  <a:pt x="3375" y="244"/>
                  <a:pt x="3380" y="243"/>
                </a:cubicBezTo>
                <a:cubicBezTo>
                  <a:pt x="3387" y="241"/>
                  <a:pt x="3411" y="243"/>
                  <a:pt x="3417" y="246"/>
                </a:cubicBezTo>
                <a:cubicBezTo>
                  <a:pt x="3421" y="247"/>
                  <a:pt x="3428" y="252"/>
                  <a:pt x="3430" y="256"/>
                </a:cubicBezTo>
                <a:cubicBezTo>
                  <a:pt x="3431" y="259"/>
                  <a:pt x="3428" y="264"/>
                  <a:pt x="3428" y="266"/>
                </a:cubicBezTo>
                <a:cubicBezTo>
                  <a:pt x="3430" y="269"/>
                  <a:pt x="3437" y="269"/>
                  <a:pt x="3441" y="270"/>
                </a:cubicBezTo>
                <a:cubicBezTo>
                  <a:pt x="3441" y="274"/>
                  <a:pt x="3441" y="277"/>
                  <a:pt x="3443" y="279"/>
                </a:cubicBezTo>
                <a:cubicBezTo>
                  <a:pt x="3447" y="276"/>
                  <a:pt x="3450" y="272"/>
                  <a:pt x="3454" y="270"/>
                </a:cubicBezTo>
                <a:cubicBezTo>
                  <a:pt x="3458" y="270"/>
                  <a:pt x="3462" y="270"/>
                  <a:pt x="3465" y="270"/>
                </a:cubicBezTo>
                <a:cubicBezTo>
                  <a:pt x="3468" y="269"/>
                  <a:pt x="3470" y="268"/>
                  <a:pt x="3473" y="268"/>
                </a:cubicBezTo>
                <a:cubicBezTo>
                  <a:pt x="3479" y="266"/>
                  <a:pt x="3479" y="272"/>
                  <a:pt x="3483" y="273"/>
                </a:cubicBezTo>
                <a:cubicBezTo>
                  <a:pt x="3486" y="273"/>
                  <a:pt x="3488" y="273"/>
                  <a:pt x="3491" y="273"/>
                </a:cubicBezTo>
                <a:cubicBezTo>
                  <a:pt x="3501" y="274"/>
                  <a:pt x="3507" y="271"/>
                  <a:pt x="3512" y="268"/>
                </a:cubicBezTo>
                <a:cubicBezTo>
                  <a:pt x="3515" y="271"/>
                  <a:pt x="3518" y="273"/>
                  <a:pt x="3521" y="276"/>
                </a:cubicBezTo>
                <a:cubicBezTo>
                  <a:pt x="3526" y="280"/>
                  <a:pt x="3528" y="278"/>
                  <a:pt x="3532" y="285"/>
                </a:cubicBezTo>
                <a:cubicBezTo>
                  <a:pt x="3536" y="286"/>
                  <a:pt x="3547" y="284"/>
                  <a:pt x="3550" y="281"/>
                </a:cubicBezTo>
                <a:cubicBezTo>
                  <a:pt x="3552" y="278"/>
                  <a:pt x="3547" y="272"/>
                  <a:pt x="3546" y="270"/>
                </a:cubicBezTo>
                <a:cubicBezTo>
                  <a:pt x="3544" y="269"/>
                  <a:pt x="3543" y="269"/>
                  <a:pt x="3541" y="268"/>
                </a:cubicBezTo>
                <a:cubicBezTo>
                  <a:pt x="3543" y="266"/>
                  <a:pt x="3544" y="263"/>
                  <a:pt x="3546" y="261"/>
                </a:cubicBezTo>
                <a:cubicBezTo>
                  <a:pt x="3555" y="261"/>
                  <a:pt x="3564" y="263"/>
                  <a:pt x="3572" y="265"/>
                </a:cubicBezTo>
                <a:cubicBezTo>
                  <a:pt x="3572" y="266"/>
                  <a:pt x="3573" y="266"/>
                  <a:pt x="3573" y="267"/>
                </a:cubicBezTo>
                <a:cubicBezTo>
                  <a:pt x="3580" y="266"/>
                  <a:pt x="3593" y="264"/>
                  <a:pt x="3601" y="266"/>
                </a:cubicBezTo>
                <a:cubicBezTo>
                  <a:pt x="3606" y="266"/>
                  <a:pt x="3609" y="268"/>
                  <a:pt x="3612" y="269"/>
                </a:cubicBezTo>
                <a:cubicBezTo>
                  <a:pt x="3616" y="270"/>
                  <a:pt x="3620" y="271"/>
                  <a:pt x="3624" y="271"/>
                </a:cubicBezTo>
                <a:cubicBezTo>
                  <a:pt x="3632" y="274"/>
                  <a:pt x="3640" y="278"/>
                  <a:pt x="3646" y="282"/>
                </a:cubicBezTo>
                <a:cubicBezTo>
                  <a:pt x="3646" y="300"/>
                  <a:pt x="3646" y="317"/>
                  <a:pt x="3646" y="335"/>
                </a:cubicBezTo>
                <a:cubicBezTo>
                  <a:pt x="3646" y="338"/>
                  <a:pt x="3647" y="352"/>
                  <a:pt x="3646" y="353"/>
                </a:cubicBezTo>
                <a:cubicBezTo>
                  <a:pt x="3644" y="356"/>
                  <a:pt x="3641" y="355"/>
                  <a:pt x="3638" y="356"/>
                </a:cubicBezTo>
                <a:close/>
                <a:moveTo>
                  <a:pt x="2002" y="699"/>
                </a:moveTo>
                <a:cubicBezTo>
                  <a:pt x="2002" y="699"/>
                  <a:pt x="2001" y="699"/>
                  <a:pt x="2000" y="698"/>
                </a:cubicBezTo>
                <a:cubicBezTo>
                  <a:pt x="2000" y="699"/>
                  <a:pt x="2000" y="699"/>
                  <a:pt x="2000" y="700"/>
                </a:cubicBezTo>
                <a:cubicBezTo>
                  <a:pt x="2001" y="700"/>
                  <a:pt x="2002" y="700"/>
                  <a:pt x="2003" y="701"/>
                </a:cubicBezTo>
                <a:cubicBezTo>
                  <a:pt x="2003" y="701"/>
                  <a:pt x="2003" y="701"/>
                  <a:pt x="2003" y="701"/>
                </a:cubicBezTo>
                <a:cubicBezTo>
                  <a:pt x="2003" y="700"/>
                  <a:pt x="2003" y="700"/>
                  <a:pt x="2002" y="699"/>
                </a:cubicBezTo>
                <a:close/>
                <a:moveTo>
                  <a:pt x="2299" y="700"/>
                </a:moveTo>
                <a:cubicBezTo>
                  <a:pt x="2298" y="699"/>
                  <a:pt x="2297" y="694"/>
                  <a:pt x="2297" y="692"/>
                </a:cubicBezTo>
                <a:cubicBezTo>
                  <a:pt x="2293" y="692"/>
                  <a:pt x="2290" y="693"/>
                  <a:pt x="2287" y="693"/>
                </a:cubicBezTo>
                <a:cubicBezTo>
                  <a:pt x="2286" y="696"/>
                  <a:pt x="2287" y="702"/>
                  <a:pt x="2286" y="704"/>
                </a:cubicBezTo>
                <a:cubicBezTo>
                  <a:pt x="2286" y="704"/>
                  <a:pt x="2286" y="704"/>
                  <a:pt x="2286" y="704"/>
                </a:cubicBezTo>
                <a:cubicBezTo>
                  <a:pt x="2285" y="703"/>
                  <a:pt x="2283" y="701"/>
                  <a:pt x="2283" y="700"/>
                </a:cubicBezTo>
                <a:cubicBezTo>
                  <a:pt x="2283" y="699"/>
                  <a:pt x="2283" y="698"/>
                  <a:pt x="2283" y="698"/>
                </a:cubicBezTo>
                <a:cubicBezTo>
                  <a:pt x="2282" y="697"/>
                  <a:pt x="2282" y="697"/>
                  <a:pt x="2282" y="697"/>
                </a:cubicBezTo>
                <a:cubicBezTo>
                  <a:pt x="2281" y="695"/>
                  <a:pt x="2282" y="694"/>
                  <a:pt x="2281" y="693"/>
                </a:cubicBezTo>
                <a:cubicBezTo>
                  <a:pt x="2282" y="690"/>
                  <a:pt x="2283" y="687"/>
                  <a:pt x="2284" y="685"/>
                </a:cubicBezTo>
                <a:cubicBezTo>
                  <a:pt x="2282" y="682"/>
                  <a:pt x="2279" y="683"/>
                  <a:pt x="2276" y="683"/>
                </a:cubicBezTo>
                <a:cubicBezTo>
                  <a:pt x="2275" y="681"/>
                  <a:pt x="2274" y="680"/>
                  <a:pt x="2272" y="679"/>
                </a:cubicBezTo>
                <a:cubicBezTo>
                  <a:pt x="2271" y="679"/>
                  <a:pt x="2270" y="679"/>
                  <a:pt x="2269" y="679"/>
                </a:cubicBezTo>
                <a:cubicBezTo>
                  <a:pt x="2269" y="672"/>
                  <a:pt x="2265" y="671"/>
                  <a:pt x="2264" y="665"/>
                </a:cubicBezTo>
                <a:cubicBezTo>
                  <a:pt x="2262" y="665"/>
                  <a:pt x="2259" y="664"/>
                  <a:pt x="2257" y="663"/>
                </a:cubicBezTo>
                <a:cubicBezTo>
                  <a:pt x="2257" y="662"/>
                  <a:pt x="2257" y="661"/>
                  <a:pt x="2257" y="660"/>
                </a:cubicBezTo>
                <a:cubicBezTo>
                  <a:pt x="2258" y="660"/>
                  <a:pt x="2258" y="660"/>
                  <a:pt x="2258" y="659"/>
                </a:cubicBezTo>
                <a:cubicBezTo>
                  <a:pt x="2263" y="659"/>
                  <a:pt x="2268" y="662"/>
                  <a:pt x="2271" y="660"/>
                </a:cubicBezTo>
                <a:cubicBezTo>
                  <a:pt x="2270" y="660"/>
                  <a:pt x="2270" y="659"/>
                  <a:pt x="2270" y="659"/>
                </a:cubicBezTo>
                <a:cubicBezTo>
                  <a:pt x="2268" y="659"/>
                  <a:pt x="2267" y="658"/>
                  <a:pt x="2266" y="656"/>
                </a:cubicBezTo>
                <a:cubicBezTo>
                  <a:pt x="2266" y="654"/>
                  <a:pt x="2267" y="655"/>
                  <a:pt x="2268" y="653"/>
                </a:cubicBezTo>
                <a:cubicBezTo>
                  <a:pt x="2269" y="652"/>
                  <a:pt x="2269" y="651"/>
                  <a:pt x="2270" y="650"/>
                </a:cubicBezTo>
                <a:cubicBezTo>
                  <a:pt x="2272" y="650"/>
                  <a:pt x="2272" y="649"/>
                  <a:pt x="2274" y="649"/>
                </a:cubicBezTo>
                <a:cubicBezTo>
                  <a:pt x="2279" y="649"/>
                  <a:pt x="2284" y="650"/>
                  <a:pt x="2289" y="650"/>
                </a:cubicBezTo>
                <a:cubicBezTo>
                  <a:pt x="2289" y="650"/>
                  <a:pt x="2289" y="650"/>
                  <a:pt x="2289" y="650"/>
                </a:cubicBezTo>
                <a:cubicBezTo>
                  <a:pt x="2287" y="649"/>
                  <a:pt x="2284" y="648"/>
                  <a:pt x="2284" y="646"/>
                </a:cubicBezTo>
                <a:cubicBezTo>
                  <a:pt x="2288" y="642"/>
                  <a:pt x="2289" y="640"/>
                  <a:pt x="2287" y="634"/>
                </a:cubicBezTo>
                <a:cubicBezTo>
                  <a:pt x="2288" y="633"/>
                  <a:pt x="2289" y="633"/>
                  <a:pt x="2289" y="632"/>
                </a:cubicBezTo>
                <a:cubicBezTo>
                  <a:pt x="2289" y="631"/>
                  <a:pt x="2288" y="630"/>
                  <a:pt x="2288" y="629"/>
                </a:cubicBezTo>
                <a:cubicBezTo>
                  <a:pt x="2286" y="629"/>
                  <a:pt x="2283" y="628"/>
                  <a:pt x="2281" y="628"/>
                </a:cubicBezTo>
                <a:cubicBezTo>
                  <a:pt x="2280" y="628"/>
                  <a:pt x="2279" y="630"/>
                  <a:pt x="2276" y="630"/>
                </a:cubicBezTo>
                <a:cubicBezTo>
                  <a:pt x="2274" y="629"/>
                  <a:pt x="2272" y="627"/>
                  <a:pt x="2269" y="626"/>
                </a:cubicBezTo>
                <a:cubicBezTo>
                  <a:pt x="2262" y="626"/>
                  <a:pt x="2258" y="632"/>
                  <a:pt x="2253" y="634"/>
                </a:cubicBezTo>
                <a:cubicBezTo>
                  <a:pt x="2252" y="634"/>
                  <a:pt x="2251" y="634"/>
                  <a:pt x="2249" y="634"/>
                </a:cubicBezTo>
                <a:cubicBezTo>
                  <a:pt x="2246" y="635"/>
                  <a:pt x="2245" y="639"/>
                  <a:pt x="2241" y="640"/>
                </a:cubicBezTo>
                <a:cubicBezTo>
                  <a:pt x="2241" y="641"/>
                  <a:pt x="2241" y="641"/>
                  <a:pt x="2240" y="642"/>
                </a:cubicBezTo>
                <a:cubicBezTo>
                  <a:pt x="2240" y="642"/>
                  <a:pt x="2239" y="642"/>
                  <a:pt x="2239" y="641"/>
                </a:cubicBezTo>
                <a:cubicBezTo>
                  <a:pt x="2236" y="643"/>
                  <a:pt x="2232" y="646"/>
                  <a:pt x="2228" y="644"/>
                </a:cubicBezTo>
                <a:cubicBezTo>
                  <a:pt x="2228" y="644"/>
                  <a:pt x="2228" y="644"/>
                  <a:pt x="2228" y="645"/>
                </a:cubicBezTo>
                <a:cubicBezTo>
                  <a:pt x="2227" y="648"/>
                  <a:pt x="2226" y="652"/>
                  <a:pt x="2224" y="655"/>
                </a:cubicBezTo>
                <a:cubicBezTo>
                  <a:pt x="2222" y="657"/>
                  <a:pt x="2220" y="657"/>
                  <a:pt x="2219" y="660"/>
                </a:cubicBezTo>
                <a:cubicBezTo>
                  <a:pt x="2219" y="660"/>
                  <a:pt x="2219" y="661"/>
                  <a:pt x="2219" y="661"/>
                </a:cubicBezTo>
                <a:cubicBezTo>
                  <a:pt x="2220" y="662"/>
                  <a:pt x="2221" y="662"/>
                  <a:pt x="2223" y="663"/>
                </a:cubicBezTo>
                <a:cubicBezTo>
                  <a:pt x="2226" y="665"/>
                  <a:pt x="2227" y="669"/>
                  <a:pt x="2227" y="673"/>
                </a:cubicBezTo>
                <a:cubicBezTo>
                  <a:pt x="2227" y="673"/>
                  <a:pt x="2227" y="673"/>
                  <a:pt x="2227" y="673"/>
                </a:cubicBezTo>
                <a:cubicBezTo>
                  <a:pt x="2227" y="672"/>
                  <a:pt x="2228" y="670"/>
                  <a:pt x="2228" y="669"/>
                </a:cubicBezTo>
                <a:cubicBezTo>
                  <a:pt x="2229" y="669"/>
                  <a:pt x="2229" y="669"/>
                  <a:pt x="2229" y="669"/>
                </a:cubicBezTo>
                <a:cubicBezTo>
                  <a:pt x="2229" y="669"/>
                  <a:pt x="2229" y="669"/>
                  <a:pt x="2229" y="670"/>
                </a:cubicBezTo>
                <a:cubicBezTo>
                  <a:pt x="2228" y="673"/>
                  <a:pt x="2226" y="678"/>
                  <a:pt x="2228" y="681"/>
                </a:cubicBezTo>
                <a:cubicBezTo>
                  <a:pt x="2230" y="682"/>
                  <a:pt x="2229" y="683"/>
                  <a:pt x="2230" y="685"/>
                </a:cubicBezTo>
                <a:cubicBezTo>
                  <a:pt x="2231" y="685"/>
                  <a:pt x="2231" y="685"/>
                  <a:pt x="2232" y="686"/>
                </a:cubicBezTo>
                <a:cubicBezTo>
                  <a:pt x="2234" y="688"/>
                  <a:pt x="2235" y="691"/>
                  <a:pt x="2237" y="693"/>
                </a:cubicBezTo>
                <a:cubicBezTo>
                  <a:pt x="2238" y="694"/>
                  <a:pt x="2238" y="694"/>
                  <a:pt x="2239" y="694"/>
                </a:cubicBezTo>
                <a:cubicBezTo>
                  <a:pt x="2241" y="696"/>
                  <a:pt x="2243" y="699"/>
                  <a:pt x="2245" y="701"/>
                </a:cubicBezTo>
                <a:cubicBezTo>
                  <a:pt x="2246" y="702"/>
                  <a:pt x="2245" y="704"/>
                  <a:pt x="2246" y="706"/>
                </a:cubicBezTo>
                <a:cubicBezTo>
                  <a:pt x="2247" y="707"/>
                  <a:pt x="2249" y="709"/>
                  <a:pt x="2250" y="711"/>
                </a:cubicBezTo>
                <a:cubicBezTo>
                  <a:pt x="2252" y="713"/>
                  <a:pt x="2257" y="710"/>
                  <a:pt x="2259" y="715"/>
                </a:cubicBezTo>
                <a:cubicBezTo>
                  <a:pt x="2259" y="715"/>
                  <a:pt x="2259" y="715"/>
                  <a:pt x="2259" y="716"/>
                </a:cubicBezTo>
                <a:cubicBezTo>
                  <a:pt x="2259" y="716"/>
                  <a:pt x="2259" y="716"/>
                  <a:pt x="2259" y="716"/>
                </a:cubicBezTo>
                <a:cubicBezTo>
                  <a:pt x="2249" y="712"/>
                  <a:pt x="2248" y="722"/>
                  <a:pt x="2248" y="728"/>
                </a:cubicBezTo>
                <a:cubicBezTo>
                  <a:pt x="2247" y="728"/>
                  <a:pt x="2247" y="728"/>
                  <a:pt x="2247" y="728"/>
                </a:cubicBezTo>
                <a:cubicBezTo>
                  <a:pt x="2246" y="729"/>
                  <a:pt x="2246" y="731"/>
                  <a:pt x="2246" y="732"/>
                </a:cubicBezTo>
                <a:cubicBezTo>
                  <a:pt x="2246" y="731"/>
                  <a:pt x="2246" y="731"/>
                  <a:pt x="2245" y="731"/>
                </a:cubicBezTo>
                <a:cubicBezTo>
                  <a:pt x="2245" y="730"/>
                  <a:pt x="2245" y="730"/>
                  <a:pt x="2244" y="729"/>
                </a:cubicBezTo>
                <a:cubicBezTo>
                  <a:pt x="2244" y="730"/>
                  <a:pt x="2244" y="730"/>
                  <a:pt x="2244" y="730"/>
                </a:cubicBezTo>
                <a:cubicBezTo>
                  <a:pt x="2244" y="736"/>
                  <a:pt x="2240" y="743"/>
                  <a:pt x="2242" y="750"/>
                </a:cubicBezTo>
                <a:cubicBezTo>
                  <a:pt x="2245" y="752"/>
                  <a:pt x="2250" y="753"/>
                  <a:pt x="2254" y="754"/>
                </a:cubicBezTo>
                <a:cubicBezTo>
                  <a:pt x="2258" y="765"/>
                  <a:pt x="2274" y="764"/>
                  <a:pt x="2286" y="761"/>
                </a:cubicBezTo>
                <a:cubicBezTo>
                  <a:pt x="2289" y="761"/>
                  <a:pt x="2294" y="761"/>
                  <a:pt x="2296" y="760"/>
                </a:cubicBezTo>
                <a:cubicBezTo>
                  <a:pt x="2299" y="757"/>
                  <a:pt x="2296" y="748"/>
                  <a:pt x="2295" y="744"/>
                </a:cubicBezTo>
                <a:cubicBezTo>
                  <a:pt x="2295" y="744"/>
                  <a:pt x="2296" y="742"/>
                  <a:pt x="2296" y="740"/>
                </a:cubicBezTo>
                <a:cubicBezTo>
                  <a:pt x="2296" y="737"/>
                  <a:pt x="2298" y="735"/>
                  <a:pt x="2297" y="733"/>
                </a:cubicBezTo>
                <a:cubicBezTo>
                  <a:pt x="2296" y="731"/>
                  <a:pt x="2294" y="730"/>
                  <a:pt x="2293" y="728"/>
                </a:cubicBezTo>
                <a:cubicBezTo>
                  <a:pt x="2291" y="727"/>
                  <a:pt x="2290" y="727"/>
                  <a:pt x="2289" y="728"/>
                </a:cubicBezTo>
                <a:cubicBezTo>
                  <a:pt x="2289" y="728"/>
                  <a:pt x="2289" y="727"/>
                  <a:pt x="2289" y="726"/>
                </a:cubicBezTo>
                <a:cubicBezTo>
                  <a:pt x="2289" y="726"/>
                  <a:pt x="2289" y="725"/>
                  <a:pt x="2290" y="725"/>
                </a:cubicBezTo>
                <a:cubicBezTo>
                  <a:pt x="2291" y="725"/>
                  <a:pt x="2293" y="725"/>
                  <a:pt x="2295" y="725"/>
                </a:cubicBezTo>
                <a:cubicBezTo>
                  <a:pt x="2295" y="725"/>
                  <a:pt x="2295" y="725"/>
                  <a:pt x="2295" y="725"/>
                </a:cubicBezTo>
                <a:cubicBezTo>
                  <a:pt x="2294" y="724"/>
                  <a:pt x="2293" y="724"/>
                  <a:pt x="2292" y="723"/>
                </a:cubicBezTo>
                <a:cubicBezTo>
                  <a:pt x="2292" y="722"/>
                  <a:pt x="2292" y="722"/>
                  <a:pt x="2292" y="722"/>
                </a:cubicBezTo>
                <a:cubicBezTo>
                  <a:pt x="2292" y="721"/>
                  <a:pt x="2293" y="720"/>
                  <a:pt x="2293" y="719"/>
                </a:cubicBezTo>
                <a:cubicBezTo>
                  <a:pt x="2290" y="719"/>
                  <a:pt x="2287" y="720"/>
                  <a:pt x="2285" y="719"/>
                </a:cubicBezTo>
                <a:cubicBezTo>
                  <a:pt x="2284" y="716"/>
                  <a:pt x="2284" y="708"/>
                  <a:pt x="2287" y="706"/>
                </a:cubicBezTo>
                <a:cubicBezTo>
                  <a:pt x="2288" y="707"/>
                  <a:pt x="2288" y="708"/>
                  <a:pt x="2289" y="709"/>
                </a:cubicBezTo>
                <a:cubicBezTo>
                  <a:pt x="2291" y="709"/>
                  <a:pt x="2291" y="709"/>
                  <a:pt x="2293" y="710"/>
                </a:cubicBezTo>
                <a:cubicBezTo>
                  <a:pt x="2293" y="709"/>
                  <a:pt x="2293" y="708"/>
                  <a:pt x="2293" y="708"/>
                </a:cubicBezTo>
                <a:cubicBezTo>
                  <a:pt x="2294" y="708"/>
                  <a:pt x="2294" y="708"/>
                  <a:pt x="2295" y="708"/>
                </a:cubicBezTo>
                <a:cubicBezTo>
                  <a:pt x="2295" y="709"/>
                  <a:pt x="2295" y="710"/>
                  <a:pt x="2295" y="711"/>
                </a:cubicBezTo>
                <a:cubicBezTo>
                  <a:pt x="2295" y="711"/>
                  <a:pt x="2295" y="711"/>
                  <a:pt x="2295" y="711"/>
                </a:cubicBezTo>
                <a:cubicBezTo>
                  <a:pt x="2297" y="711"/>
                  <a:pt x="2298" y="710"/>
                  <a:pt x="2299" y="710"/>
                </a:cubicBezTo>
                <a:cubicBezTo>
                  <a:pt x="2300" y="710"/>
                  <a:pt x="2301" y="711"/>
                  <a:pt x="2302" y="710"/>
                </a:cubicBezTo>
                <a:cubicBezTo>
                  <a:pt x="2301" y="709"/>
                  <a:pt x="2301" y="708"/>
                  <a:pt x="2301" y="708"/>
                </a:cubicBezTo>
                <a:cubicBezTo>
                  <a:pt x="2302" y="708"/>
                  <a:pt x="2302" y="708"/>
                  <a:pt x="2304" y="709"/>
                </a:cubicBezTo>
                <a:cubicBezTo>
                  <a:pt x="2305" y="708"/>
                  <a:pt x="2305" y="708"/>
                  <a:pt x="2306" y="707"/>
                </a:cubicBezTo>
                <a:cubicBezTo>
                  <a:pt x="2304" y="703"/>
                  <a:pt x="2300" y="703"/>
                  <a:pt x="2299" y="700"/>
                </a:cubicBezTo>
                <a:close/>
                <a:moveTo>
                  <a:pt x="2434" y="137"/>
                </a:moveTo>
                <a:cubicBezTo>
                  <a:pt x="2418" y="141"/>
                  <a:pt x="2403" y="146"/>
                  <a:pt x="2387" y="150"/>
                </a:cubicBezTo>
                <a:cubicBezTo>
                  <a:pt x="2381" y="152"/>
                  <a:pt x="2366" y="154"/>
                  <a:pt x="2364" y="160"/>
                </a:cubicBezTo>
                <a:cubicBezTo>
                  <a:pt x="2365" y="160"/>
                  <a:pt x="2366" y="161"/>
                  <a:pt x="2367" y="161"/>
                </a:cubicBezTo>
                <a:cubicBezTo>
                  <a:pt x="2367" y="162"/>
                  <a:pt x="2366" y="163"/>
                  <a:pt x="2365" y="164"/>
                </a:cubicBezTo>
                <a:cubicBezTo>
                  <a:pt x="2364" y="165"/>
                  <a:pt x="2363" y="166"/>
                  <a:pt x="2361" y="167"/>
                </a:cubicBezTo>
                <a:cubicBezTo>
                  <a:pt x="2358" y="168"/>
                  <a:pt x="2352" y="167"/>
                  <a:pt x="2348" y="167"/>
                </a:cubicBezTo>
                <a:cubicBezTo>
                  <a:pt x="2348" y="167"/>
                  <a:pt x="2347" y="168"/>
                  <a:pt x="2346" y="168"/>
                </a:cubicBezTo>
                <a:cubicBezTo>
                  <a:pt x="2346" y="169"/>
                  <a:pt x="2346" y="170"/>
                  <a:pt x="2346" y="171"/>
                </a:cubicBezTo>
                <a:cubicBezTo>
                  <a:pt x="2347" y="171"/>
                  <a:pt x="2348" y="172"/>
                  <a:pt x="2349" y="173"/>
                </a:cubicBezTo>
                <a:cubicBezTo>
                  <a:pt x="2349" y="173"/>
                  <a:pt x="2349" y="173"/>
                  <a:pt x="2349" y="173"/>
                </a:cubicBezTo>
                <a:cubicBezTo>
                  <a:pt x="2346" y="175"/>
                  <a:pt x="2343" y="177"/>
                  <a:pt x="2341" y="179"/>
                </a:cubicBezTo>
                <a:cubicBezTo>
                  <a:pt x="2340" y="178"/>
                  <a:pt x="2338" y="177"/>
                  <a:pt x="2335" y="177"/>
                </a:cubicBezTo>
                <a:cubicBezTo>
                  <a:pt x="2335" y="178"/>
                  <a:pt x="2334" y="179"/>
                  <a:pt x="2333" y="180"/>
                </a:cubicBezTo>
                <a:cubicBezTo>
                  <a:pt x="2333" y="180"/>
                  <a:pt x="2333" y="180"/>
                  <a:pt x="2333" y="181"/>
                </a:cubicBezTo>
                <a:cubicBezTo>
                  <a:pt x="2335" y="181"/>
                  <a:pt x="2336" y="182"/>
                  <a:pt x="2337" y="183"/>
                </a:cubicBezTo>
                <a:cubicBezTo>
                  <a:pt x="2337" y="184"/>
                  <a:pt x="2337" y="185"/>
                  <a:pt x="2337" y="186"/>
                </a:cubicBezTo>
                <a:cubicBezTo>
                  <a:pt x="2334" y="189"/>
                  <a:pt x="2332" y="192"/>
                  <a:pt x="2328" y="195"/>
                </a:cubicBezTo>
                <a:cubicBezTo>
                  <a:pt x="2324" y="194"/>
                  <a:pt x="2320" y="191"/>
                  <a:pt x="2316" y="190"/>
                </a:cubicBezTo>
                <a:cubicBezTo>
                  <a:pt x="2305" y="188"/>
                  <a:pt x="2304" y="196"/>
                  <a:pt x="2296" y="187"/>
                </a:cubicBezTo>
                <a:cubicBezTo>
                  <a:pt x="2296" y="187"/>
                  <a:pt x="2296" y="187"/>
                  <a:pt x="2296" y="187"/>
                </a:cubicBezTo>
                <a:cubicBezTo>
                  <a:pt x="2305" y="183"/>
                  <a:pt x="2302" y="179"/>
                  <a:pt x="2317" y="179"/>
                </a:cubicBezTo>
                <a:cubicBezTo>
                  <a:pt x="2317" y="178"/>
                  <a:pt x="2317" y="177"/>
                  <a:pt x="2317" y="176"/>
                </a:cubicBezTo>
                <a:cubicBezTo>
                  <a:pt x="2316" y="175"/>
                  <a:pt x="2315" y="173"/>
                  <a:pt x="2314" y="172"/>
                </a:cubicBezTo>
                <a:cubicBezTo>
                  <a:pt x="2314" y="172"/>
                  <a:pt x="2314" y="172"/>
                  <a:pt x="2314" y="172"/>
                </a:cubicBezTo>
                <a:cubicBezTo>
                  <a:pt x="2316" y="168"/>
                  <a:pt x="2321" y="169"/>
                  <a:pt x="2325" y="166"/>
                </a:cubicBezTo>
                <a:cubicBezTo>
                  <a:pt x="2324" y="165"/>
                  <a:pt x="2322" y="164"/>
                  <a:pt x="2321" y="163"/>
                </a:cubicBezTo>
                <a:cubicBezTo>
                  <a:pt x="2321" y="162"/>
                  <a:pt x="2322" y="162"/>
                  <a:pt x="2322" y="161"/>
                </a:cubicBezTo>
                <a:cubicBezTo>
                  <a:pt x="2323" y="159"/>
                  <a:pt x="2328" y="153"/>
                  <a:pt x="2331" y="153"/>
                </a:cubicBezTo>
                <a:cubicBezTo>
                  <a:pt x="2332" y="153"/>
                  <a:pt x="2335" y="153"/>
                  <a:pt x="2336" y="153"/>
                </a:cubicBezTo>
                <a:cubicBezTo>
                  <a:pt x="2340" y="149"/>
                  <a:pt x="2345" y="144"/>
                  <a:pt x="2351" y="142"/>
                </a:cubicBezTo>
                <a:cubicBezTo>
                  <a:pt x="2363" y="138"/>
                  <a:pt x="2369" y="144"/>
                  <a:pt x="2374" y="133"/>
                </a:cubicBezTo>
                <a:cubicBezTo>
                  <a:pt x="2377" y="133"/>
                  <a:pt x="2378" y="131"/>
                  <a:pt x="2381" y="132"/>
                </a:cubicBezTo>
                <a:cubicBezTo>
                  <a:pt x="2383" y="133"/>
                  <a:pt x="2386" y="133"/>
                  <a:pt x="2389" y="134"/>
                </a:cubicBezTo>
                <a:cubicBezTo>
                  <a:pt x="2393" y="133"/>
                  <a:pt x="2397" y="132"/>
                  <a:pt x="2400" y="131"/>
                </a:cubicBezTo>
                <a:cubicBezTo>
                  <a:pt x="2402" y="131"/>
                  <a:pt x="2404" y="130"/>
                  <a:pt x="2406" y="130"/>
                </a:cubicBezTo>
                <a:cubicBezTo>
                  <a:pt x="2411" y="129"/>
                  <a:pt x="2417" y="127"/>
                  <a:pt x="2424" y="127"/>
                </a:cubicBezTo>
                <a:cubicBezTo>
                  <a:pt x="2429" y="118"/>
                  <a:pt x="2432" y="120"/>
                  <a:pt x="2443" y="118"/>
                </a:cubicBezTo>
                <a:cubicBezTo>
                  <a:pt x="2445" y="118"/>
                  <a:pt x="2447" y="118"/>
                  <a:pt x="2449" y="118"/>
                </a:cubicBezTo>
                <a:cubicBezTo>
                  <a:pt x="2453" y="117"/>
                  <a:pt x="2458" y="122"/>
                  <a:pt x="2456" y="125"/>
                </a:cubicBezTo>
                <a:cubicBezTo>
                  <a:pt x="2453" y="133"/>
                  <a:pt x="2443" y="134"/>
                  <a:pt x="2434" y="137"/>
                </a:cubicBezTo>
                <a:close/>
                <a:moveTo>
                  <a:pt x="2316" y="196"/>
                </a:moveTo>
                <a:cubicBezTo>
                  <a:pt x="2319" y="196"/>
                  <a:pt x="2321" y="197"/>
                  <a:pt x="2323" y="198"/>
                </a:cubicBezTo>
                <a:cubicBezTo>
                  <a:pt x="2322" y="210"/>
                  <a:pt x="2309" y="204"/>
                  <a:pt x="2313" y="220"/>
                </a:cubicBezTo>
                <a:cubicBezTo>
                  <a:pt x="2314" y="227"/>
                  <a:pt x="2317" y="236"/>
                  <a:pt x="2322" y="240"/>
                </a:cubicBezTo>
                <a:cubicBezTo>
                  <a:pt x="2325" y="242"/>
                  <a:pt x="2331" y="243"/>
                  <a:pt x="2331" y="248"/>
                </a:cubicBezTo>
                <a:cubicBezTo>
                  <a:pt x="2326" y="248"/>
                  <a:pt x="2320" y="248"/>
                  <a:pt x="2314" y="248"/>
                </a:cubicBezTo>
                <a:cubicBezTo>
                  <a:pt x="2312" y="248"/>
                  <a:pt x="2310" y="252"/>
                  <a:pt x="2307" y="251"/>
                </a:cubicBezTo>
                <a:cubicBezTo>
                  <a:pt x="2306" y="249"/>
                  <a:pt x="2305" y="248"/>
                  <a:pt x="2304" y="247"/>
                </a:cubicBezTo>
                <a:cubicBezTo>
                  <a:pt x="2300" y="247"/>
                  <a:pt x="2297" y="247"/>
                  <a:pt x="2293" y="247"/>
                </a:cubicBezTo>
                <a:cubicBezTo>
                  <a:pt x="2293" y="242"/>
                  <a:pt x="2297" y="242"/>
                  <a:pt x="2300" y="240"/>
                </a:cubicBezTo>
                <a:cubicBezTo>
                  <a:pt x="2300" y="240"/>
                  <a:pt x="2300" y="239"/>
                  <a:pt x="2300" y="238"/>
                </a:cubicBezTo>
                <a:cubicBezTo>
                  <a:pt x="2294" y="236"/>
                  <a:pt x="2289" y="232"/>
                  <a:pt x="2282" y="231"/>
                </a:cubicBezTo>
                <a:cubicBezTo>
                  <a:pt x="2278" y="230"/>
                  <a:pt x="2277" y="235"/>
                  <a:pt x="2272" y="232"/>
                </a:cubicBezTo>
                <a:cubicBezTo>
                  <a:pt x="2271" y="231"/>
                  <a:pt x="2271" y="230"/>
                  <a:pt x="2270" y="229"/>
                </a:cubicBezTo>
                <a:cubicBezTo>
                  <a:pt x="2269" y="225"/>
                  <a:pt x="2271" y="223"/>
                  <a:pt x="2272" y="221"/>
                </a:cubicBezTo>
                <a:cubicBezTo>
                  <a:pt x="2274" y="220"/>
                  <a:pt x="2276" y="222"/>
                  <a:pt x="2279" y="221"/>
                </a:cubicBezTo>
                <a:cubicBezTo>
                  <a:pt x="2283" y="220"/>
                  <a:pt x="2286" y="214"/>
                  <a:pt x="2288" y="210"/>
                </a:cubicBezTo>
                <a:cubicBezTo>
                  <a:pt x="2285" y="210"/>
                  <a:pt x="2283" y="208"/>
                  <a:pt x="2282" y="207"/>
                </a:cubicBezTo>
                <a:cubicBezTo>
                  <a:pt x="2282" y="207"/>
                  <a:pt x="2282" y="207"/>
                  <a:pt x="2282" y="207"/>
                </a:cubicBezTo>
                <a:cubicBezTo>
                  <a:pt x="2286" y="205"/>
                  <a:pt x="2287" y="201"/>
                  <a:pt x="2291" y="199"/>
                </a:cubicBezTo>
                <a:cubicBezTo>
                  <a:pt x="2293" y="199"/>
                  <a:pt x="2296" y="199"/>
                  <a:pt x="2299" y="199"/>
                </a:cubicBezTo>
                <a:cubicBezTo>
                  <a:pt x="2303" y="198"/>
                  <a:pt x="2310" y="195"/>
                  <a:pt x="2316" y="196"/>
                </a:cubicBezTo>
                <a:close/>
                <a:moveTo>
                  <a:pt x="1997" y="57"/>
                </a:moveTo>
                <a:cubicBezTo>
                  <a:pt x="1994" y="58"/>
                  <a:pt x="1991" y="60"/>
                  <a:pt x="1988" y="61"/>
                </a:cubicBezTo>
                <a:cubicBezTo>
                  <a:pt x="1985" y="62"/>
                  <a:pt x="1982" y="62"/>
                  <a:pt x="1979" y="63"/>
                </a:cubicBezTo>
                <a:cubicBezTo>
                  <a:pt x="1977" y="64"/>
                  <a:pt x="1975" y="66"/>
                  <a:pt x="1972" y="67"/>
                </a:cubicBezTo>
                <a:cubicBezTo>
                  <a:pt x="1962" y="67"/>
                  <a:pt x="1952" y="66"/>
                  <a:pt x="1942" y="66"/>
                </a:cubicBezTo>
                <a:cubicBezTo>
                  <a:pt x="1942" y="65"/>
                  <a:pt x="1942" y="63"/>
                  <a:pt x="1942" y="62"/>
                </a:cubicBezTo>
                <a:cubicBezTo>
                  <a:pt x="1949" y="60"/>
                  <a:pt x="1950" y="57"/>
                  <a:pt x="1952" y="52"/>
                </a:cubicBezTo>
                <a:cubicBezTo>
                  <a:pt x="1952" y="52"/>
                  <a:pt x="1952" y="52"/>
                  <a:pt x="1952" y="52"/>
                </a:cubicBezTo>
                <a:cubicBezTo>
                  <a:pt x="1938" y="52"/>
                  <a:pt x="1922" y="55"/>
                  <a:pt x="1914" y="49"/>
                </a:cubicBezTo>
                <a:cubicBezTo>
                  <a:pt x="1914" y="49"/>
                  <a:pt x="1914" y="49"/>
                  <a:pt x="1914" y="49"/>
                </a:cubicBezTo>
                <a:cubicBezTo>
                  <a:pt x="1916" y="45"/>
                  <a:pt x="1918" y="45"/>
                  <a:pt x="1921" y="43"/>
                </a:cubicBezTo>
                <a:cubicBezTo>
                  <a:pt x="1924" y="39"/>
                  <a:pt x="1927" y="35"/>
                  <a:pt x="1930" y="31"/>
                </a:cubicBezTo>
                <a:cubicBezTo>
                  <a:pt x="1932" y="33"/>
                  <a:pt x="1935" y="36"/>
                  <a:pt x="1937" y="39"/>
                </a:cubicBezTo>
                <a:cubicBezTo>
                  <a:pt x="1943" y="43"/>
                  <a:pt x="1949" y="34"/>
                  <a:pt x="1955" y="43"/>
                </a:cubicBezTo>
                <a:cubicBezTo>
                  <a:pt x="1955" y="43"/>
                  <a:pt x="1956" y="43"/>
                  <a:pt x="1956" y="42"/>
                </a:cubicBezTo>
                <a:cubicBezTo>
                  <a:pt x="1961" y="40"/>
                  <a:pt x="1961" y="34"/>
                  <a:pt x="1966" y="32"/>
                </a:cubicBezTo>
                <a:cubicBezTo>
                  <a:pt x="1965" y="35"/>
                  <a:pt x="1964" y="41"/>
                  <a:pt x="1965" y="44"/>
                </a:cubicBezTo>
                <a:cubicBezTo>
                  <a:pt x="1966" y="44"/>
                  <a:pt x="1968" y="44"/>
                  <a:pt x="1969" y="44"/>
                </a:cubicBezTo>
                <a:cubicBezTo>
                  <a:pt x="1971" y="41"/>
                  <a:pt x="1975" y="36"/>
                  <a:pt x="1979" y="36"/>
                </a:cubicBezTo>
                <a:cubicBezTo>
                  <a:pt x="1981" y="36"/>
                  <a:pt x="1982" y="37"/>
                  <a:pt x="1983" y="37"/>
                </a:cubicBezTo>
                <a:cubicBezTo>
                  <a:pt x="1984" y="39"/>
                  <a:pt x="1985" y="41"/>
                  <a:pt x="1986" y="43"/>
                </a:cubicBezTo>
                <a:cubicBezTo>
                  <a:pt x="1990" y="43"/>
                  <a:pt x="1995" y="41"/>
                  <a:pt x="1999" y="42"/>
                </a:cubicBezTo>
                <a:cubicBezTo>
                  <a:pt x="2002" y="42"/>
                  <a:pt x="2004" y="43"/>
                  <a:pt x="2006" y="43"/>
                </a:cubicBezTo>
                <a:cubicBezTo>
                  <a:pt x="2007" y="45"/>
                  <a:pt x="2008" y="46"/>
                  <a:pt x="2009" y="48"/>
                </a:cubicBezTo>
                <a:cubicBezTo>
                  <a:pt x="2009" y="48"/>
                  <a:pt x="2009" y="48"/>
                  <a:pt x="2008" y="48"/>
                </a:cubicBezTo>
                <a:cubicBezTo>
                  <a:pt x="2005" y="51"/>
                  <a:pt x="2001" y="54"/>
                  <a:pt x="1997" y="57"/>
                </a:cubicBezTo>
                <a:close/>
                <a:moveTo>
                  <a:pt x="1910" y="62"/>
                </a:moveTo>
                <a:cubicBezTo>
                  <a:pt x="1912" y="60"/>
                  <a:pt x="1913" y="57"/>
                  <a:pt x="1916" y="57"/>
                </a:cubicBezTo>
                <a:cubicBezTo>
                  <a:pt x="1918" y="60"/>
                  <a:pt x="1920" y="63"/>
                  <a:pt x="1922" y="65"/>
                </a:cubicBezTo>
                <a:cubicBezTo>
                  <a:pt x="1925" y="67"/>
                  <a:pt x="1928" y="67"/>
                  <a:pt x="1931" y="68"/>
                </a:cubicBezTo>
                <a:cubicBezTo>
                  <a:pt x="1934" y="69"/>
                  <a:pt x="1939" y="72"/>
                  <a:pt x="1941" y="75"/>
                </a:cubicBezTo>
                <a:cubicBezTo>
                  <a:pt x="1939" y="76"/>
                  <a:pt x="1937" y="77"/>
                  <a:pt x="1935" y="78"/>
                </a:cubicBezTo>
                <a:cubicBezTo>
                  <a:pt x="1932" y="79"/>
                  <a:pt x="1928" y="80"/>
                  <a:pt x="1925" y="81"/>
                </a:cubicBezTo>
                <a:cubicBezTo>
                  <a:pt x="1921" y="83"/>
                  <a:pt x="1921" y="91"/>
                  <a:pt x="1919" y="96"/>
                </a:cubicBezTo>
                <a:cubicBezTo>
                  <a:pt x="1917" y="99"/>
                  <a:pt x="1916" y="102"/>
                  <a:pt x="1914" y="105"/>
                </a:cubicBezTo>
                <a:cubicBezTo>
                  <a:pt x="1913" y="105"/>
                  <a:pt x="1909" y="105"/>
                  <a:pt x="1908" y="107"/>
                </a:cubicBezTo>
                <a:cubicBezTo>
                  <a:pt x="1905" y="110"/>
                  <a:pt x="1902" y="115"/>
                  <a:pt x="1902" y="121"/>
                </a:cubicBezTo>
                <a:cubicBezTo>
                  <a:pt x="1901" y="122"/>
                  <a:pt x="1900" y="123"/>
                  <a:pt x="1899" y="124"/>
                </a:cubicBezTo>
                <a:cubicBezTo>
                  <a:pt x="1893" y="125"/>
                  <a:pt x="1876" y="111"/>
                  <a:pt x="1872" y="109"/>
                </a:cubicBezTo>
                <a:cubicBezTo>
                  <a:pt x="1872" y="109"/>
                  <a:pt x="1873" y="109"/>
                  <a:pt x="1873" y="108"/>
                </a:cubicBezTo>
                <a:cubicBezTo>
                  <a:pt x="1874" y="107"/>
                  <a:pt x="1874" y="106"/>
                  <a:pt x="1875" y="105"/>
                </a:cubicBezTo>
                <a:cubicBezTo>
                  <a:pt x="1884" y="105"/>
                  <a:pt x="1892" y="104"/>
                  <a:pt x="1896" y="99"/>
                </a:cubicBezTo>
                <a:cubicBezTo>
                  <a:pt x="1895" y="98"/>
                  <a:pt x="1894" y="97"/>
                  <a:pt x="1893" y="97"/>
                </a:cubicBezTo>
                <a:cubicBezTo>
                  <a:pt x="1885" y="97"/>
                  <a:pt x="1878" y="99"/>
                  <a:pt x="1869" y="100"/>
                </a:cubicBezTo>
                <a:cubicBezTo>
                  <a:pt x="1868" y="98"/>
                  <a:pt x="1867" y="96"/>
                  <a:pt x="1866" y="94"/>
                </a:cubicBezTo>
                <a:cubicBezTo>
                  <a:pt x="1866" y="94"/>
                  <a:pt x="1866" y="94"/>
                  <a:pt x="1866" y="94"/>
                </a:cubicBezTo>
                <a:cubicBezTo>
                  <a:pt x="1876" y="90"/>
                  <a:pt x="1888" y="90"/>
                  <a:pt x="1895" y="83"/>
                </a:cubicBezTo>
                <a:cubicBezTo>
                  <a:pt x="1895" y="83"/>
                  <a:pt x="1895" y="83"/>
                  <a:pt x="1895" y="83"/>
                </a:cubicBezTo>
                <a:cubicBezTo>
                  <a:pt x="1889" y="82"/>
                  <a:pt x="1882" y="80"/>
                  <a:pt x="1879" y="76"/>
                </a:cubicBezTo>
                <a:cubicBezTo>
                  <a:pt x="1873" y="79"/>
                  <a:pt x="1872" y="85"/>
                  <a:pt x="1866" y="87"/>
                </a:cubicBezTo>
                <a:cubicBezTo>
                  <a:pt x="1859" y="90"/>
                  <a:pt x="1845" y="78"/>
                  <a:pt x="1843" y="73"/>
                </a:cubicBezTo>
                <a:cubicBezTo>
                  <a:pt x="1846" y="72"/>
                  <a:pt x="1848" y="70"/>
                  <a:pt x="1851" y="69"/>
                </a:cubicBezTo>
                <a:cubicBezTo>
                  <a:pt x="1850" y="67"/>
                  <a:pt x="1849" y="65"/>
                  <a:pt x="1847" y="63"/>
                </a:cubicBezTo>
                <a:cubicBezTo>
                  <a:pt x="1845" y="64"/>
                  <a:pt x="1843" y="65"/>
                  <a:pt x="1840" y="67"/>
                </a:cubicBezTo>
                <a:cubicBezTo>
                  <a:pt x="1837" y="65"/>
                  <a:pt x="1835" y="61"/>
                  <a:pt x="1834" y="57"/>
                </a:cubicBezTo>
                <a:cubicBezTo>
                  <a:pt x="1837" y="55"/>
                  <a:pt x="1840" y="53"/>
                  <a:pt x="1845" y="52"/>
                </a:cubicBezTo>
                <a:cubicBezTo>
                  <a:pt x="1847" y="52"/>
                  <a:pt x="1849" y="52"/>
                  <a:pt x="1851" y="53"/>
                </a:cubicBezTo>
                <a:cubicBezTo>
                  <a:pt x="1853" y="52"/>
                  <a:pt x="1856" y="51"/>
                  <a:pt x="1859" y="51"/>
                </a:cubicBezTo>
                <a:cubicBezTo>
                  <a:pt x="1859" y="55"/>
                  <a:pt x="1859" y="58"/>
                  <a:pt x="1861" y="60"/>
                </a:cubicBezTo>
                <a:cubicBezTo>
                  <a:pt x="1863" y="61"/>
                  <a:pt x="1866" y="61"/>
                  <a:pt x="1869" y="62"/>
                </a:cubicBezTo>
                <a:cubicBezTo>
                  <a:pt x="1869" y="62"/>
                  <a:pt x="1869" y="62"/>
                  <a:pt x="1869" y="61"/>
                </a:cubicBezTo>
                <a:cubicBezTo>
                  <a:pt x="1869" y="59"/>
                  <a:pt x="1870" y="56"/>
                  <a:pt x="1870" y="53"/>
                </a:cubicBezTo>
                <a:cubicBezTo>
                  <a:pt x="1874" y="52"/>
                  <a:pt x="1875" y="51"/>
                  <a:pt x="1877" y="53"/>
                </a:cubicBezTo>
                <a:cubicBezTo>
                  <a:pt x="1879" y="57"/>
                  <a:pt x="1886" y="66"/>
                  <a:pt x="1890" y="67"/>
                </a:cubicBezTo>
                <a:cubicBezTo>
                  <a:pt x="1891" y="66"/>
                  <a:pt x="1892" y="66"/>
                  <a:pt x="1892" y="65"/>
                </a:cubicBezTo>
                <a:cubicBezTo>
                  <a:pt x="1892" y="61"/>
                  <a:pt x="1886" y="54"/>
                  <a:pt x="1888" y="51"/>
                </a:cubicBezTo>
                <a:cubicBezTo>
                  <a:pt x="1889" y="49"/>
                  <a:pt x="1890" y="47"/>
                  <a:pt x="1892" y="46"/>
                </a:cubicBezTo>
                <a:cubicBezTo>
                  <a:pt x="1895" y="46"/>
                  <a:pt x="1897" y="48"/>
                  <a:pt x="1899" y="49"/>
                </a:cubicBezTo>
                <a:cubicBezTo>
                  <a:pt x="1901" y="49"/>
                  <a:pt x="1904" y="49"/>
                  <a:pt x="1906" y="49"/>
                </a:cubicBezTo>
                <a:cubicBezTo>
                  <a:pt x="1906" y="50"/>
                  <a:pt x="1907" y="50"/>
                  <a:pt x="1908" y="51"/>
                </a:cubicBezTo>
                <a:cubicBezTo>
                  <a:pt x="1908" y="55"/>
                  <a:pt x="1907" y="58"/>
                  <a:pt x="1908" y="61"/>
                </a:cubicBezTo>
                <a:cubicBezTo>
                  <a:pt x="1908" y="61"/>
                  <a:pt x="1909" y="62"/>
                  <a:pt x="1910" y="62"/>
                </a:cubicBezTo>
                <a:close/>
                <a:moveTo>
                  <a:pt x="1720" y="567"/>
                </a:moveTo>
                <a:cubicBezTo>
                  <a:pt x="1720" y="567"/>
                  <a:pt x="1720" y="567"/>
                  <a:pt x="1720" y="567"/>
                </a:cubicBezTo>
                <a:cubicBezTo>
                  <a:pt x="1722" y="567"/>
                  <a:pt x="1730" y="568"/>
                  <a:pt x="1731" y="568"/>
                </a:cubicBezTo>
                <a:cubicBezTo>
                  <a:pt x="1731" y="568"/>
                  <a:pt x="1731" y="568"/>
                  <a:pt x="1731" y="568"/>
                </a:cubicBezTo>
                <a:cubicBezTo>
                  <a:pt x="1731" y="569"/>
                  <a:pt x="1731" y="570"/>
                  <a:pt x="1731" y="571"/>
                </a:cubicBezTo>
                <a:cubicBezTo>
                  <a:pt x="1730" y="572"/>
                  <a:pt x="1727" y="572"/>
                  <a:pt x="1726" y="575"/>
                </a:cubicBezTo>
                <a:cubicBezTo>
                  <a:pt x="1723" y="574"/>
                  <a:pt x="1722" y="576"/>
                  <a:pt x="1719" y="577"/>
                </a:cubicBezTo>
                <a:cubicBezTo>
                  <a:pt x="1717" y="577"/>
                  <a:pt x="1714" y="576"/>
                  <a:pt x="1712" y="576"/>
                </a:cubicBezTo>
                <a:cubicBezTo>
                  <a:pt x="1711" y="576"/>
                  <a:pt x="1709" y="577"/>
                  <a:pt x="1708" y="577"/>
                </a:cubicBezTo>
                <a:cubicBezTo>
                  <a:pt x="1706" y="577"/>
                  <a:pt x="1706" y="576"/>
                  <a:pt x="1704" y="576"/>
                </a:cubicBezTo>
                <a:cubicBezTo>
                  <a:pt x="1701" y="576"/>
                  <a:pt x="1698" y="577"/>
                  <a:pt x="1695" y="577"/>
                </a:cubicBezTo>
                <a:cubicBezTo>
                  <a:pt x="1695" y="578"/>
                  <a:pt x="1695" y="579"/>
                  <a:pt x="1695" y="579"/>
                </a:cubicBezTo>
                <a:cubicBezTo>
                  <a:pt x="1688" y="578"/>
                  <a:pt x="1686" y="578"/>
                  <a:pt x="1679" y="579"/>
                </a:cubicBezTo>
                <a:cubicBezTo>
                  <a:pt x="1679" y="586"/>
                  <a:pt x="1675" y="584"/>
                  <a:pt x="1671" y="582"/>
                </a:cubicBezTo>
                <a:cubicBezTo>
                  <a:pt x="1670" y="582"/>
                  <a:pt x="1670" y="583"/>
                  <a:pt x="1668" y="582"/>
                </a:cubicBezTo>
                <a:cubicBezTo>
                  <a:pt x="1665" y="583"/>
                  <a:pt x="1662" y="585"/>
                  <a:pt x="1660" y="588"/>
                </a:cubicBezTo>
                <a:cubicBezTo>
                  <a:pt x="1659" y="587"/>
                  <a:pt x="1659" y="587"/>
                  <a:pt x="1658" y="586"/>
                </a:cubicBezTo>
                <a:cubicBezTo>
                  <a:pt x="1657" y="586"/>
                  <a:pt x="1656" y="586"/>
                  <a:pt x="1655" y="585"/>
                </a:cubicBezTo>
                <a:cubicBezTo>
                  <a:pt x="1655" y="585"/>
                  <a:pt x="1655" y="585"/>
                  <a:pt x="1655" y="585"/>
                </a:cubicBezTo>
                <a:cubicBezTo>
                  <a:pt x="1659" y="584"/>
                  <a:pt x="1667" y="578"/>
                  <a:pt x="1668" y="573"/>
                </a:cubicBezTo>
                <a:cubicBezTo>
                  <a:pt x="1671" y="574"/>
                  <a:pt x="1670" y="572"/>
                  <a:pt x="1671" y="571"/>
                </a:cubicBezTo>
                <a:cubicBezTo>
                  <a:pt x="1675" y="569"/>
                  <a:pt x="1679" y="572"/>
                  <a:pt x="1684" y="570"/>
                </a:cubicBezTo>
                <a:cubicBezTo>
                  <a:pt x="1684" y="568"/>
                  <a:pt x="1686" y="566"/>
                  <a:pt x="1687" y="564"/>
                </a:cubicBezTo>
                <a:cubicBezTo>
                  <a:pt x="1685" y="565"/>
                  <a:pt x="1683" y="567"/>
                  <a:pt x="1680" y="567"/>
                </a:cubicBezTo>
                <a:cubicBezTo>
                  <a:pt x="1680" y="567"/>
                  <a:pt x="1680" y="567"/>
                  <a:pt x="1680" y="567"/>
                </a:cubicBezTo>
                <a:cubicBezTo>
                  <a:pt x="1679" y="567"/>
                  <a:pt x="1679" y="567"/>
                  <a:pt x="1679" y="567"/>
                </a:cubicBezTo>
                <a:cubicBezTo>
                  <a:pt x="1677" y="566"/>
                  <a:pt x="1675" y="565"/>
                  <a:pt x="1673" y="564"/>
                </a:cubicBezTo>
                <a:cubicBezTo>
                  <a:pt x="1669" y="564"/>
                  <a:pt x="1666" y="563"/>
                  <a:pt x="1663" y="563"/>
                </a:cubicBezTo>
                <a:cubicBezTo>
                  <a:pt x="1662" y="563"/>
                  <a:pt x="1661" y="562"/>
                  <a:pt x="1660" y="561"/>
                </a:cubicBezTo>
                <a:cubicBezTo>
                  <a:pt x="1661" y="561"/>
                  <a:pt x="1661" y="560"/>
                  <a:pt x="1662" y="560"/>
                </a:cubicBezTo>
                <a:cubicBezTo>
                  <a:pt x="1663" y="558"/>
                  <a:pt x="1670" y="558"/>
                  <a:pt x="1673" y="553"/>
                </a:cubicBezTo>
                <a:cubicBezTo>
                  <a:pt x="1673" y="551"/>
                  <a:pt x="1673" y="549"/>
                  <a:pt x="1672" y="548"/>
                </a:cubicBezTo>
                <a:cubicBezTo>
                  <a:pt x="1672" y="547"/>
                  <a:pt x="1672" y="547"/>
                  <a:pt x="1672" y="547"/>
                </a:cubicBezTo>
                <a:cubicBezTo>
                  <a:pt x="1671" y="547"/>
                  <a:pt x="1669" y="547"/>
                  <a:pt x="1667" y="547"/>
                </a:cubicBezTo>
                <a:cubicBezTo>
                  <a:pt x="1667" y="547"/>
                  <a:pt x="1667" y="547"/>
                  <a:pt x="1667" y="547"/>
                </a:cubicBezTo>
                <a:cubicBezTo>
                  <a:pt x="1670" y="541"/>
                  <a:pt x="1677" y="541"/>
                  <a:pt x="1685" y="541"/>
                </a:cubicBezTo>
                <a:cubicBezTo>
                  <a:pt x="1685" y="540"/>
                  <a:pt x="1685" y="540"/>
                  <a:pt x="1685" y="540"/>
                </a:cubicBezTo>
                <a:cubicBezTo>
                  <a:pt x="1683" y="536"/>
                  <a:pt x="1686" y="533"/>
                  <a:pt x="1686" y="527"/>
                </a:cubicBezTo>
                <a:cubicBezTo>
                  <a:pt x="1686" y="527"/>
                  <a:pt x="1686" y="527"/>
                  <a:pt x="1686" y="527"/>
                </a:cubicBezTo>
                <a:cubicBezTo>
                  <a:pt x="1684" y="527"/>
                  <a:pt x="1683" y="528"/>
                  <a:pt x="1682" y="528"/>
                </a:cubicBezTo>
                <a:cubicBezTo>
                  <a:pt x="1680" y="526"/>
                  <a:pt x="1679" y="526"/>
                  <a:pt x="1678" y="524"/>
                </a:cubicBezTo>
                <a:cubicBezTo>
                  <a:pt x="1679" y="521"/>
                  <a:pt x="1681" y="519"/>
                  <a:pt x="1683" y="517"/>
                </a:cubicBezTo>
                <a:cubicBezTo>
                  <a:pt x="1676" y="516"/>
                  <a:pt x="1678" y="518"/>
                  <a:pt x="1673" y="519"/>
                </a:cubicBezTo>
                <a:cubicBezTo>
                  <a:pt x="1672" y="518"/>
                  <a:pt x="1670" y="518"/>
                  <a:pt x="1669" y="517"/>
                </a:cubicBezTo>
                <a:cubicBezTo>
                  <a:pt x="1669" y="519"/>
                  <a:pt x="1668" y="519"/>
                  <a:pt x="1667" y="520"/>
                </a:cubicBezTo>
                <a:cubicBezTo>
                  <a:pt x="1666" y="519"/>
                  <a:pt x="1664" y="519"/>
                  <a:pt x="1662" y="518"/>
                </a:cubicBezTo>
                <a:cubicBezTo>
                  <a:pt x="1662" y="515"/>
                  <a:pt x="1667" y="510"/>
                  <a:pt x="1666" y="508"/>
                </a:cubicBezTo>
                <a:cubicBezTo>
                  <a:pt x="1665" y="507"/>
                  <a:pt x="1664" y="505"/>
                  <a:pt x="1664" y="503"/>
                </a:cubicBezTo>
                <a:cubicBezTo>
                  <a:pt x="1666" y="503"/>
                  <a:pt x="1666" y="502"/>
                  <a:pt x="1667" y="501"/>
                </a:cubicBezTo>
                <a:cubicBezTo>
                  <a:pt x="1667" y="500"/>
                  <a:pt x="1667" y="499"/>
                  <a:pt x="1666" y="498"/>
                </a:cubicBezTo>
                <a:cubicBezTo>
                  <a:pt x="1666" y="498"/>
                  <a:pt x="1666" y="498"/>
                  <a:pt x="1666" y="498"/>
                </a:cubicBezTo>
                <a:cubicBezTo>
                  <a:pt x="1663" y="500"/>
                  <a:pt x="1660" y="502"/>
                  <a:pt x="1657" y="504"/>
                </a:cubicBezTo>
                <a:cubicBezTo>
                  <a:pt x="1657" y="504"/>
                  <a:pt x="1657" y="504"/>
                  <a:pt x="1657" y="503"/>
                </a:cubicBezTo>
                <a:cubicBezTo>
                  <a:pt x="1655" y="500"/>
                  <a:pt x="1659" y="495"/>
                  <a:pt x="1660" y="492"/>
                </a:cubicBezTo>
                <a:cubicBezTo>
                  <a:pt x="1659" y="492"/>
                  <a:pt x="1658" y="491"/>
                  <a:pt x="1657" y="490"/>
                </a:cubicBezTo>
                <a:cubicBezTo>
                  <a:pt x="1657" y="490"/>
                  <a:pt x="1657" y="491"/>
                  <a:pt x="1657" y="491"/>
                </a:cubicBezTo>
                <a:cubicBezTo>
                  <a:pt x="1656" y="492"/>
                  <a:pt x="1656" y="493"/>
                  <a:pt x="1654" y="494"/>
                </a:cubicBezTo>
                <a:cubicBezTo>
                  <a:pt x="1654" y="493"/>
                  <a:pt x="1653" y="493"/>
                  <a:pt x="1652" y="493"/>
                </a:cubicBezTo>
                <a:cubicBezTo>
                  <a:pt x="1652" y="492"/>
                  <a:pt x="1656" y="485"/>
                  <a:pt x="1656" y="485"/>
                </a:cubicBezTo>
                <a:cubicBezTo>
                  <a:pt x="1656" y="484"/>
                  <a:pt x="1656" y="482"/>
                  <a:pt x="1655" y="481"/>
                </a:cubicBezTo>
                <a:cubicBezTo>
                  <a:pt x="1656" y="480"/>
                  <a:pt x="1657" y="480"/>
                  <a:pt x="1658" y="479"/>
                </a:cubicBezTo>
                <a:cubicBezTo>
                  <a:pt x="1657" y="478"/>
                  <a:pt x="1656" y="477"/>
                  <a:pt x="1655" y="475"/>
                </a:cubicBezTo>
                <a:cubicBezTo>
                  <a:pt x="1656" y="474"/>
                  <a:pt x="1656" y="473"/>
                  <a:pt x="1658" y="473"/>
                </a:cubicBezTo>
                <a:cubicBezTo>
                  <a:pt x="1659" y="473"/>
                  <a:pt x="1660" y="474"/>
                  <a:pt x="1662" y="473"/>
                </a:cubicBezTo>
                <a:cubicBezTo>
                  <a:pt x="1661" y="472"/>
                  <a:pt x="1660" y="470"/>
                  <a:pt x="1659" y="468"/>
                </a:cubicBezTo>
                <a:cubicBezTo>
                  <a:pt x="1661" y="467"/>
                  <a:pt x="1662" y="467"/>
                  <a:pt x="1664" y="466"/>
                </a:cubicBezTo>
                <a:cubicBezTo>
                  <a:pt x="1663" y="465"/>
                  <a:pt x="1662" y="464"/>
                  <a:pt x="1662" y="463"/>
                </a:cubicBezTo>
                <a:cubicBezTo>
                  <a:pt x="1662" y="462"/>
                  <a:pt x="1663" y="461"/>
                  <a:pt x="1664" y="460"/>
                </a:cubicBezTo>
                <a:cubicBezTo>
                  <a:pt x="1665" y="461"/>
                  <a:pt x="1667" y="462"/>
                  <a:pt x="1668" y="463"/>
                </a:cubicBezTo>
                <a:cubicBezTo>
                  <a:pt x="1672" y="464"/>
                  <a:pt x="1678" y="459"/>
                  <a:pt x="1683" y="461"/>
                </a:cubicBezTo>
                <a:cubicBezTo>
                  <a:pt x="1684" y="463"/>
                  <a:pt x="1685" y="463"/>
                  <a:pt x="1683" y="464"/>
                </a:cubicBezTo>
                <a:cubicBezTo>
                  <a:pt x="1681" y="469"/>
                  <a:pt x="1672" y="468"/>
                  <a:pt x="1671" y="475"/>
                </a:cubicBezTo>
                <a:cubicBezTo>
                  <a:pt x="1672" y="476"/>
                  <a:pt x="1672" y="476"/>
                  <a:pt x="1672" y="476"/>
                </a:cubicBezTo>
                <a:cubicBezTo>
                  <a:pt x="1678" y="476"/>
                  <a:pt x="1691" y="475"/>
                  <a:pt x="1695" y="477"/>
                </a:cubicBezTo>
                <a:cubicBezTo>
                  <a:pt x="1695" y="478"/>
                  <a:pt x="1696" y="478"/>
                  <a:pt x="1695" y="479"/>
                </a:cubicBezTo>
                <a:cubicBezTo>
                  <a:pt x="1693" y="484"/>
                  <a:pt x="1691" y="495"/>
                  <a:pt x="1683" y="495"/>
                </a:cubicBezTo>
                <a:cubicBezTo>
                  <a:pt x="1683" y="495"/>
                  <a:pt x="1683" y="495"/>
                  <a:pt x="1683" y="495"/>
                </a:cubicBezTo>
                <a:cubicBezTo>
                  <a:pt x="1685" y="496"/>
                  <a:pt x="1686" y="497"/>
                  <a:pt x="1687" y="497"/>
                </a:cubicBezTo>
                <a:cubicBezTo>
                  <a:pt x="1687" y="497"/>
                  <a:pt x="1687" y="497"/>
                  <a:pt x="1687" y="498"/>
                </a:cubicBezTo>
                <a:cubicBezTo>
                  <a:pt x="1685" y="500"/>
                  <a:pt x="1680" y="500"/>
                  <a:pt x="1675" y="500"/>
                </a:cubicBezTo>
                <a:cubicBezTo>
                  <a:pt x="1675" y="500"/>
                  <a:pt x="1675" y="501"/>
                  <a:pt x="1676" y="501"/>
                </a:cubicBezTo>
                <a:cubicBezTo>
                  <a:pt x="1682" y="503"/>
                  <a:pt x="1682" y="501"/>
                  <a:pt x="1687" y="501"/>
                </a:cubicBezTo>
                <a:cubicBezTo>
                  <a:pt x="1690" y="500"/>
                  <a:pt x="1697" y="507"/>
                  <a:pt x="1698" y="509"/>
                </a:cubicBezTo>
                <a:cubicBezTo>
                  <a:pt x="1700" y="513"/>
                  <a:pt x="1699" y="517"/>
                  <a:pt x="1702" y="520"/>
                </a:cubicBezTo>
                <a:cubicBezTo>
                  <a:pt x="1703" y="521"/>
                  <a:pt x="1706" y="520"/>
                  <a:pt x="1708" y="522"/>
                </a:cubicBezTo>
                <a:cubicBezTo>
                  <a:pt x="1709" y="524"/>
                  <a:pt x="1711" y="526"/>
                  <a:pt x="1713" y="529"/>
                </a:cubicBezTo>
                <a:cubicBezTo>
                  <a:pt x="1714" y="530"/>
                  <a:pt x="1714" y="536"/>
                  <a:pt x="1714" y="536"/>
                </a:cubicBezTo>
                <a:cubicBezTo>
                  <a:pt x="1719" y="541"/>
                  <a:pt x="1722" y="540"/>
                  <a:pt x="1717" y="548"/>
                </a:cubicBezTo>
                <a:cubicBezTo>
                  <a:pt x="1718" y="548"/>
                  <a:pt x="1719" y="548"/>
                  <a:pt x="1720" y="548"/>
                </a:cubicBezTo>
                <a:cubicBezTo>
                  <a:pt x="1724" y="543"/>
                  <a:pt x="1731" y="547"/>
                  <a:pt x="1734" y="550"/>
                </a:cubicBezTo>
                <a:cubicBezTo>
                  <a:pt x="1734" y="552"/>
                  <a:pt x="1734" y="554"/>
                  <a:pt x="1735" y="556"/>
                </a:cubicBezTo>
                <a:cubicBezTo>
                  <a:pt x="1733" y="559"/>
                  <a:pt x="1724" y="566"/>
                  <a:pt x="1720" y="567"/>
                </a:cubicBezTo>
                <a:close/>
                <a:moveTo>
                  <a:pt x="1655" y="505"/>
                </a:moveTo>
                <a:cubicBezTo>
                  <a:pt x="1656" y="505"/>
                  <a:pt x="1657" y="505"/>
                  <a:pt x="1657" y="505"/>
                </a:cubicBezTo>
                <a:cubicBezTo>
                  <a:pt x="1657" y="506"/>
                  <a:pt x="1658" y="508"/>
                  <a:pt x="1658" y="509"/>
                </a:cubicBezTo>
                <a:cubicBezTo>
                  <a:pt x="1657" y="509"/>
                  <a:pt x="1657" y="510"/>
                  <a:pt x="1657" y="510"/>
                </a:cubicBezTo>
                <a:cubicBezTo>
                  <a:pt x="1656" y="510"/>
                  <a:pt x="1656" y="510"/>
                  <a:pt x="1655" y="510"/>
                </a:cubicBezTo>
                <a:cubicBezTo>
                  <a:pt x="1655" y="508"/>
                  <a:pt x="1655" y="507"/>
                  <a:pt x="1655" y="505"/>
                </a:cubicBezTo>
                <a:close/>
                <a:moveTo>
                  <a:pt x="1656" y="526"/>
                </a:moveTo>
                <a:cubicBezTo>
                  <a:pt x="1654" y="529"/>
                  <a:pt x="1652" y="530"/>
                  <a:pt x="1648" y="531"/>
                </a:cubicBezTo>
                <a:cubicBezTo>
                  <a:pt x="1650" y="534"/>
                  <a:pt x="1653" y="543"/>
                  <a:pt x="1652" y="548"/>
                </a:cubicBezTo>
                <a:cubicBezTo>
                  <a:pt x="1651" y="550"/>
                  <a:pt x="1649" y="552"/>
                  <a:pt x="1648" y="556"/>
                </a:cubicBezTo>
                <a:cubicBezTo>
                  <a:pt x="1646" y="556"/>
                  <a:pt x="1645" y="556"/>
                  <a:pt x="1643" y="556"/>
                </a:cubicBezTo>
                <a:cubicBezTo>
                  <a:pt x="1643" y="557"/>
                  <a:pt x="1642" y="557"/>
                  <a:pt x="1642" y="558"/>
                </a:cubicBezTo>
                <a:cubicBezTo>
                  <a:pt x="1639" y="558"/>
                  <a:pt x="1636" y="558"/>
                  <a:pt x="1634" y="558"/>
                </a:cubicBezTo>
                <a:cubicBezTo>
                  <a:pt x="1631" y="560"/>
                  <a:pt x="1628" y="562"/>
                  <a:pt x="1625" y="564"/>
                </a:cubicBezTo>
                <a:cubicBezTo>
                  <a:pt x="1624" y="564"/>
                  <a:pt x="1623" y="564"/>
                  <a:pt x="1622" y="565"/>
                </a:cubicBezTo>
                <a:cubicBezTo>
                  <a:pt x="1619" y="565"/>
                  <a:pt x="1616" y="567"/>
                  <a:pt x="1612" y="567"/>
                </a:cubicBezTo>
                <a:cubicBezTo>
                  <a:pt x="1612" y="565"/>
                  <a:pt x="1612" y="564"/>
                  <a:pt x="1611" y="562"/>
                </a:cubicBezTo>
                <a:cubicBezTo>
                  <a:pt x="1610" y="562"/>
                  <a:pt x="1608" y="562"/>
                  <a:pt x="1607" y="562"/>
                </a:cubicBezTo>
                <a:cubicBezTo>
                  <a:pt x="1607" y="561"/>
                  <a:pt x="1606" y="560"/>
                  <a:pt x="1607" y="559"/>
                </a:cubicBezTo>
                <a:cubicBezTo>
                  <a:pt x="1607" y="559"/>
                  <a:pt x="1608" y="558"/>
                  <a:pt x="1609" y="558"/>
                </a:cubicBezTo>
                <a:cubicBezTo>
                  <a:pt x="1609" y="558"/>
                  <a:pt x="1609" y="558"/>
                  <a:pt x="1609" y="558"/>
                </a:cubicBezTo>
                <a:cubicBezTo>
                  <a:pt x="1607" y="558"/>
                  <a:pt x="1606" y="558"/>
                  <a:pt x="1604" y="558"/>
                </a:cubicBezTo>
                <a:cubicBezTo>
                  <a:pt x="1604" y="557"/>
                  <a:pt x="1604" y="556"/>
                  <a:pt x="1604" y="556"/>
                </a:cubicBezTo>
                <a:cubicBezTo>
                  <a:pt x="1606" y="556"/>
                  <a:pt x="1610" y="556"/>
                  <a:pt x="1611" y="555"/>
                </a:cubicBezTo>
                <a:cubicBezTo>
                  <a:pt x="1612" y="555"/>
                  <a:pt x="1612" y="553"/>
                  <a:pt x="1613" y="552"/>
                </a:cubicBezTo>
                <a:cubicBezTo>
                  <a:pt x="1615" y="551"/>
                  <a:pt x="1618" y="551"/>
                  <a:pt x="1619" y="549"/>
                </a:cubicBezTo>
                <a:cubicBezTo>
                  <a:pt x="1617" y="549"/>
                  <a:pt x="1615" y="549"/>
                  <a:pt x="1613" y="550"/>
                </a:cubicBezTo>
                <a:cubicBezTo>
                  <a:pt x="1614" y="549"/>
                  <a:pt x="1614" y="549"/>
                  <a:pt x="1614" y="549"/>
                </a:cubicBezTo>
                <a:cubicBezTo>
                  <a:pt x="1614" y="548"/>
                  <a:pt x="1615" y="548"/>
                  <a:pt x="1615" y="547"/>
                </a:cubicBezTo>
                <a:cubicBezTo>
                  <a:pt x="1615" y="546"/>
                  <a:pt x="1615" y="546"/>
                  <a:pt x="1615" y="546"/>
                </a:cubicBezTo>
                <a:cubicBezTo>
                  <a:pt x="1616" y="543"/>
                  <a:pt x="1618" y="543"/>
                  <a:pt x="1621" y="542"/>
                </a:cubicBezTo>
                <a:cubicBezTo>
                  <a:pt x="1621" y="542"/>
                  <a:pt x="1620" y="541"/>
                  <a:pt x="1620" y="540"/>
                </a:cubicBezTo>
                <a:cubicBezTo>
                  <a:pt x="1618" y="541"/>
                  <a:pt x="1609" y="540"/>
                  <a:pt x="1608" y="539"/>
                </a:cubicBezTo>
                <a:cubicBezTo>
                  <a:pt x="1608" y="538"/>
                  <a:pt x="1609" y="538"/>
                  <a:pt x="1609" y="537"/>
                </a:cubicBezTo>
                <a:cubicBezTo>
                  <a:pt x="1609" y="537"/>
                  <a:pt x="1608" y="536"/>
                  <a:pt x="1608" y="536"/>
                </a:cubicBezTo>
                <a:cubicBezTo>
                  <a:pt x="1609" y="536"/>
                  <a:pt x="1610" y="536"/>
                  <a:pt x="1611" y="535"/>
                </a:cubicBezTo>
                <a:cubicBezTo>
                  <a:pt x="1611" y="533"/>
                  <a:pt x="1611" y="533"/>
                  <a:pt x="1613" y="532"/>
                </a:cubicBezTo>
                <a:cubicBezTo>
                  <a:pt x="1613" y="532"/>
                  <a:pt x="1612" y="532"/>
                  <a:pt x="1612" y="532"/>
                </a:cubicBezTo>
                <a:cubicBezTo>
                  <a:pt x="1611" y="530"/>
                  <a:pt x="1610" y="531"/>
                  <a:pt x="1608" y="531"/>
                </a:cubicBezTo>
                <a:cubicBezTo>
                  <a:pt x="1608" y="531"/>
                  <a:pt x="1608" y="530"/>
                  <a:pt x="1608" y="530"/>
                </a:cubicBezTo>
                <a:cubicBezTo>
                  <a:pt x="1608" y="527"/>
                  <a:pt x="1609" y="526"/>
                  <a:pt x="1611" y="525"/>
                </a:cubicBezTo>
                <a:cubicBezTo>
                  <a:pt x="1614" y="526"/>
                  <a:pt x="1620" y="526"/>
                  <a:pt x="1624" y="527"/>
                </a:cubicBezTo>
                <a:cubicBezTo>
                  <a:pt x="1624" y="526"/>
                  <a:pt x="1624" y="525"/>
                  <a:pt x="1624" y="524"/>
                </a:cubicBezTo>
                <a:cubicBezTo>
                  <a:pt x="1626" y="524"/>
                  <a:pt x="1628" y="523"/>
                  <a:pt x="1629" y="520"/>
                </a:cubicBezTo>
                <a:cubicBezTo>
                  <a:pt x="1626" y="520"/>
                  <a:pt x="1624" y="520"/>
                  <a:pt x="1622" y="520"/>
                </a:cubicBezTo>
                <a:cubicBezTo>
                  <a:pt x="1622" y="520"/>
                  <a:pt x="1622" y="520"/>
                  <a:pt x="1623" y="519"/>
                </a:cubicBezTo>
                <a:cubicBezTo>
                  <a:pt x="1623" y="519"/>
                  <a:pt x="1624" y="519"/>
                  <a:pt x="1625" y="519"/>
                </a:cubicBezTo>
                <a:cubicBezTo>
                  <a:pt x="1627" y="514"/>
                  <a:pt x="1628" y="512"/>
                  <a:pt x="1634" y="511"/>
                </a:cubicBezTo>
                <a:cubicBezTo>
                  <a:pt x="1634" y="513"/>
                  <a:pt x="1635" y="514"/>
                  <a:pt x="1637" y="514"/>
                </a:cubicBezTo>
                <a:cubicBezTo>
                  <a:pt x="1642" y="512"/>
                  <a:pt x="1649" y="511"/>
                  <a:pt x="1652" y="514"/>
                </a:cubicBezTo>
                <a:cubicBezTo>
                  <a:pt x="1653" y="518"/>
                  <a:pt x="1655" y="521"/>
                  <a:pt x="1656" y="526"/>
                </a:cubicBezTo>
                <a:close/>
                <a:moveTo>
                  <a:pt x="1822" y="715"/>
                </a:moveTo>
                <a:cubicBezTo>
                  <a:pt x="1821" y="716"/>
                  <a:pt x="1820" y="717"/>
                  <a:pt x="1820" y="718"/>
                </a:cubicBezTo>
                <a:cubicBezTo>
                  <a:pt x="1820" y="720"/>
                  <a:pt x="1821" y="722"/>
                  <a:pt x="1821" y="724"/>
                </a:cubicBezTo>
                <a:cubicBezTo>
                  <a:pt x="1821" y="727"/>
                  <a:pt x="1819" y="729"/>
                  <a:pt x="1819" y="731"/>
                </a:cubicBezTo>
                <a:cubicBezTo>
                  <a:pt x="1817" y="730"/>
                  <a:pt x="1815" y="729"/>
                  <a:pt x="1813" y="730"/>
                </a:cubicBezTo>
                <a:cubicBezTo>
                  <a:pt x="1813" y="731"/>
                  <a:pt x="1812" y="732"/>
                  <a:pt x="1811" y="733"/>
                </a:cubicBezTo>
                <a:cubicBezTo>
                  <a:pt x="1803" y="732"/>
                  <a:pt x="1809" y="724"/>
                  <a:pt x="1808" y="717"/>
                </a:cubicBezTo>
                <a:cubicBezTo>
                  <a:pt x="1807" y="714"/>
                  <a:pt x="1805" y="713"/>
                  <a:pt x="1804" y="710"/>
                </a:cubicBezTo>
                <a:cubicBezTo>
                  <a:pt x="1804" y="710"/>
                  <a:pt x="1805" y="710"/>
                  <a:pt x="1805" y="710"/>
                </a:cubicBezTo>
                <a:cubicBezTo>
                  <a:pt x="1810" y="709"/>
                  <a:pt x="1813" y="708"/>
                  <a:pt x="1816" y="705"/>
                </a:cubicBezTo>
                <a:cubicBezTo>
                  <a:pt x="1818" y="706"/>
                  <a:pt x="1823" y="711"/>
                  <a:pt x="1822" y="715"/>
                </a:cubicBezTo>
                <a:close/>
                <a:moveTo>
                  <a:pt x="1816" y="685"/>
                </a:moveTo>
                <a:cubicBezTo>
                  <a:pt x="1816" y="684"/>
                  <a:pt x="1816" y="683"/>
                  <a:pt x="1816" y="682"/>
                </a:cubicBezTo>
                <a:cubicBezTo>
                  <a:pt x="1817" y="682"/>
                  <a:pt x="1817" y="682"/>
                  <a:pt x="1817" y="682"/>
                </a:cubicBezTo>
                <a:cubicBezTo>
                  <a:pt x="1817" y="682"/>
                  <a:pt x="1818" y="682"/>
                  <a:pt x="1818" y="683"/>
                </a:cubicBezTo>
                <a:cubicBezTo>
                  <a:pt x="1818" y="689"/>
                  <a:pt x="1819" y="699"/>
                  <a:pt x="1815" y="703"/>
                </a:cubicBezTo>
                <a:cubicBezTo>
                  <a:pt x="1815" y="703"/>
                  <a:pt x="1814" y="703"/>
                  <a:pt x="1814" y="703"/>
                </a:cubicBezTo>
                <a:cubicBezTo>
                  <a:pt x="1814" y="702"/>
                  <a:pt x="1814" y="702"/>
                  <a:pt x="1814" y="702"/>
                </a:cubicBezTo>
                <a:cubicBezTo>
                  <a:pt x="1813" y="702"/>
                  <a:pt x="1812" y="702"/>
                  <a:pt x="1812" y="701"/>
                </a:cubicBezTo>
                <a:cubicBezTo>
                  <a:pt x="1811" y="701"/>
                  <a:pt x="1811" y="701"/>
                  <a:pt x="1810" y="701"/>
                </a:cubicBezTo>
                <a:cubicBezTo>
                  <a:pt x="1811" y="700"/>
                  <a:pt x="1811" y="699"/>
                  <a:pt x="1812" y="699"/>
                </a:cubicBezTo>
                <a:cubicBezTo>
                  <a:pt x="1811" y="699"/>
                  <a:pt x="1810" y="698"/>
                  <a:pt x="1809" y="698"/>
                </a:cubicBezTo>
                <a:cubicBezTo>
                  <a:pt x="1809" y="698"/>
                  <a:pt x="1809" y="698"/>
                  <a:pt x="1809" y="697"/>
                </a:cubicBezTo>
                <a:cubicBezTo>
                  <a:pt x="1810" y="697"/>
                  <a:pt x="1810" y="697"/>
                  <a:pt x="1811" y="696"/>
                </a:cubicBezTo>
                <a:cubicBezTo>
                  <a:pt x="1811" y="696"/>
                  <a:pt x="1811" y="696"/>
                  <a:pt x="1811" y="696"/>
                </a:cubicBezTo>
                <a:cubicBezTo>
                  <a:pt x="1809" y="696"/>
                  <a:pt x="1809" y="697"/>
                  <a:pt x="1808" y="695"/>
                </a:cubicBezTo>
                <a:cubicBezTo>
                  <a:pt x="1809" y="695"/>
                  <a:pt x="1809" y="695"/>
                  <a:pt x="1810" y="694"/>
                </a:cubicBezTo>
                <a:cubicBezTo>
                  <a:pt x="1809" y="693"/>
                  <a:pt x="1808" y="693"/>
                  <a:pt x="1808" y="692"/>
                </a:cubicBezTo>
                <a:cubicBezTo>
                  <a:pt x="1808" y="692"/>
                  <a:pt x="1809" y="691"/>
                  <a:pt x="1809" y="691"/>
                </a:cubicBezTo>
                <a:cubicBezTo>
                  <a:pt x="1808" y="690"/>
                  <a:pt x="1808" y="690"/>
                  <a:pt x="1808" y="690"/>
                </a:cubicBezTo>
                <a:cubicBezTo>
                  <a:pt x="1810" y="688"/>
                  <a:pt x="1816" y="685"/>
                  <a:pt x="1816" y="685"/>
                </a:cubicBezTo>
                <a:close/>
                <a:moveTo>
                  <a:pt x="1881" y="758"/>
                </a:moveTo>
                <a:cubicBezTo>
                  <a:pt x="1879" y="759"/>
                  <a:pt x="1878" y="760"/>
                  <a:pt x="1877" y="761"/>
                </a:cubicBezTo>
                <a:cubicBezTo>
                  <a:pt x="1870" y="759"/>
                  <a:pt x="1864" y="755"/>
                  <a:pt x="1857" y="752"/>
                </a:cubicBezTo>
                <a:cubicBezTo>
                  <a:pt x="1854" y="750"/>
                  <a:pt x="1852" y="751"/>
                  <a:pt x="1850" y="748"/>
                </a:cubicBezTo>
                <a:cubicBezTo>
                  <a:pt x="1852" y="743"/>
                  <a:pt x="1856" y="746"/>
                  <a:pt x="1860" y="743"/>
                </a:cubicBezTo>
                <a:cubicBezTo>
                  <a:pt x="1865" y="746"/>
                  <a:pt x="1869" y="746"/>
                  <a:pt x="1876" y="744"/>
                </a:cubicBezTo>
                <a:cubicBezTo>
                  <a:pt x="1878" y="744"/>
                  <a:pt x="1881" y="743"/>
                  <a:pt x="1883" y="743"/>
                </a:cubicBezTo>
                <a:cubicBezTo>
                  <a:pt x="1883" y="743"/>
                  <a:pt x="1883" y="743"/>
                  <a:pt x="1883" y="744"/>
                </a:cubicBezTo>
                <a:cubicBezTo>
                  <a:pt x="1882" y="746"/>
                  <a:pt x="1878" y="751"/>
                  <a:pt x="1879" y="754"/>
                </a:cubicBezTo>
                <a:cubicBezTo>
                  <a:pt x="1880" y="756"/>
                  <a:pt x="1881" y="756"/>
                  <a:pt x="1881" y="758"/>
                </a:cubicBezTo>
                <a:close/>
                <a:moveTo>
                  <a:pt x="1999" y="778"/>
                </a:moveTo>
                <a:cubicBezTo>
                  <a:pt x="1998" y="780"/>
                  <a:pt x="1998" y="781"/>
                  <a:pt x="1997" y="782"/>
                </a:cubicBezTo>
                <a:cubicBezTo>
                  <a:pt x="1992" y="782"/>
                  <a:pt x="1987" y="783"/>
                  <a:pt x="1982" y="783"/>
                </a:cubicBezTo>
                <a:cubicBezTo>
                  <a:pt x="1982" y="782"/>
                  <a:pt x="1982" y="782"/>
                  <a:pt x="1982" y="781"/>
                </a:cubicBezTo>
                <a:cubicBezTo>
                  <a:pt x="1978" y="780"/>
                  <a:pt x="1972" y="780"/>
                  <a:pt x="1969" y="779"/>
                </a:cubicBezTo>
                <a:cubicBezTo>
                  <a:pt x="1969" y="778"/>
                  <a:pt x="1969" y="776"/>
                  <a:pt x="1969" y="775"/>
                </a:cubicBezTo>
                <a:cubicBezTo>
                  <a:pt x="1970" y="775"/>
                  <a:pt x="1970" y="775"/>
                  <a:pt x="1971" y="775"/>
                </a:cubicBezTo>
                <a:cubicBezTo>
                  <a:pt x="1971" y="774"/>
                  <a:pt x="1971" y="774"/>
                  <a:pt x="1971" y="774"/>
                </a:cubicBezTo>
                <a:cubicBezTo>
                  <a:pt x="1971" y="774"/>
                  <a:pt x="1971" y="774"/>
                  <a:pt x="1971" y="774"/>
                </a:cubicBezTo>
                <a:cubicBezTo>
                  <a:pt x="1972" y="775"/>
                  <a:pt x="1973" y="775"/>
                  <a:pt x="1974" y="776"/>
                </a:cubicBezTo>
                <a:cubicBezTo>
                  <a:pt x="1974" y="775"/>
                  <a:pt x="1975" y="775"/>
                  <a:pt x="1976" y="775"/>
                </a:cubicBezTo>
                <a:cubicBezTo>
                  <a:pt x="1976" y="775"/>
                  <a:pt x="1976" y="775"/>
                  <a:pt x="1976" y="775"/>
                </a:cubicBezTo>
                <a:cubicBezTo>
                  <a:pt x="1976" y="776"/>
                  <a:pt x="1976" y="776"/>
                  <a:pt x="1975" y="776"/>
                </a:cubicBezTo>
                <a:cubicBezTo>
                  <a:pt x="1977" y="777"/>
                  <a:pt x="1976" y="777"/>
                  <a:pt x="1977" y="778"/>
                </a:cubicBezTo>
                <a:cubicBezTo>
                  <a:pt x="1980" y="777"/>
                  <a:pt x="1982" y="777"/>
                  <a:pt x="1985" y="777"/>
                </a:cubicBezTo>
                <a:cubicBezTo>
                  <a:pt x="1988" y="778"/>
                  <a:pt x="1989" y="778"/>
                  <a:pt x="1993" y="778"/>
                </a:cubicBezTo>
                <a:cubicBezTo>
                  <a:pt x="1993" y="778"/>
                  <a:pt x="1993" y="778"/>
                  <a:pt x="1993" y="778"/>
                </a:cubicBezTo>
                <a:cubicBezTo>
                  <a:pt x="1993" y="779"/>
                  <a:pt x="1992" y="780"/>
                  <a:pt x="1992" y="780"/>
                </a:cubicBezTo>
                <a:cubicBezTo>
                  <a:pt x="1993" y="780"/>
                  <a:pt x="1993" y="780"/>
                  <a:pt x="1993" y="781"/>
                </a:cubicBezTo>
                <a:cubicBezTo>
                  <a:pt x="1995" y="780"/>
                  <a:pt x="1997" y="779"/>
                  <a:pt x="1999" y="778"/>
                </a:cubicBezTo>
                <a:close/>
                <a:moveTo>
                  <a:pt x="2076" y="777"/>
                </a:moveTo>
                <a:cubicBezTo>
                  <a:pt x="2079" y="776"/>
                  <a:pt x="2083" y="775"/>
                  <a:pt x="2087" y="773"/>
                </a:cubicBezTo>
                <a:cubicBezTo>
                  <a:pt x="2085" y="776"/>
                  <a:pt x="2082" y="777"/>
                  <a:pt x="2080" y="779"/>
                </a:cubicBezTo>
                <a:cubicBezTo>
                  <a:pt x="2080" y="780"/>
                  <a:pt x="2081" y="781"/>
                  <a:pt x="2081" y="782"/>
                </a:cubicBezTo>
                <a:cubicBezTo>
                  <a:pt x="2077" y="782"/>
                  <a:pt x="2076" y="785"/>
                  <a:pt x="2071" y="785"/>
                </a:cubicBezTo>
                <a:cubicBezTo>
                  <a:pt x="2070" y="787"/>
                  <a:pt x="2071" y="786"/>
                  <a:pt x="2070" y="787"/>
                </a:cubicBezTo>
                <a:cubicBezTo>
                  <a:pt x="2069" y="786"/>
                  <a:pt x="2066" y="785"/>
                  <a:pt x="2064" y="785"/>
                </a:cubicBezTo>
                <a:cubicBezTo>
                  <a:pt x="2063" y="783"/>
                  <a:pt x="2063" y="783"/>
                  <a:pt x="2062" y="781"/>
                </a:cubicBezTo>
                <a:cubicBezTo>
                  <a:pt x="2063" y="781"/>
                  <a:pt x="2069" y="779"/>
                  <a:pt x="2069" y="779"/>
                </a:cubicBezTo>
                <a:cubicBezTo>
                  <a:pt x="2070" y="778"/>
                  <a:pt x="2070" y="777"/>
                  <a:pt x="2069" y="777"/>
                </a:cubicBezTo>
                <a:cubicBezTo>
                  <a:pt x="2071" y="777"/>
                  <a:pt x="2074" y="777"/>
                  <a:pt x="2076" y="777"/>
                </a:cubicBezTo>
                <a:close/>
                <a:moveTo>
                  <a:pt x="1611" y="826"/>
                </a:moveTo>
                <a:cubicBezTo>
                  <a:pt x="1612" y="823"/>
                  <a:pt x="1615" y="821"/>
                  <a:pt x="1616" y="818"/>
                </a:cubicBezTo>
                <a:cubicBezTo>
                  <a:pt x="1617" y="816"/>
                  <a:pt x="1616" y="813"/>
                  <a:pt x="1617" y="811"/>
                </a:cubicBezTo>
                <a:cubicBezTo>
                  <a:pt x="1618" y="809"/>
                  <a:pt x="1624" y="804"/>
                  <a:pt x="1626" y="802"/>
                </a:cubicBezTo>
                <a:cubicBezTo>
                  <a:pt x="1632" y="798"/>
                  <a:pt x="1640" y="798"/>
                  <a:pt x="1644" y="792"/>
                </a:cubicBezTo>
                <a:cubicBezTo>
                  <a:pt x="1647" y="788"/>
                  <a:pt x="1651" y="775"/>
                  <a:pt x="1653" y="773"/>
                </a:cubicBezTo>
                <a:cubicBezTo>
                  <a:pt x="1654" y="772"/>
                  <a:pt x="1655" y="772"/>
                  <a:pt x="1657" y="771"/>
                </a:cubicBezTo>
                <a:cubicBezTo>
                  <a:pt x="1660" y="774"/>
                  <a:pt x="1662" y="778"/>
                  <a:pt x="1667" y="780"/>
                </a:cubicBezTo>
                <a:cubicBezTo>
                  <a:pt x="1672" y="781"/>
                  <a:pt x="1684" y="777"/>
                  <a:pt x="1684" y="778"/>
                </a:cubicBezTo>
                <a:cubicBezTo>
                  <a:pt x="1686" y="781"/>
                  <a:pt x="1691" y="782"/>
                  <a:pt x="1696" y="781"/>
                </a:cubicBezTo>
                <a:cubicBezTo>
                  <a:pt x="1700" y="780"/>
                  <a:pt x="1700" y="777"/>
                  <a:pt x="1703" y="775"/>
                </a:cubicBezTo>
                <a:cubicBezTo>
                  <a:pt x="1704" y="774"/>
                  <a:pt x="1711" y="772"/>
                  <a:pt x="1712" y="771"/>
                </a:cubicBezTo>
                <a:cubicBezTo>
                  <a:pt x="1713" y="772"/>
                  <a:pt x="1714" y="773"/>
                  <a:pt x="1715" y="773"/>
                </a:cubicBezTo>
                <a:cubicBezTo>
                  <a:pt x="1718" y="770"/>
                  <a:pt x="1721" y="766"/>
                  <a:pt x="1725" y="765"/>
                </a:cubicBezTo>
                <a:cubicBezTo>
                  <a:pt x="1729" y="763"/>
                  <a:pt x="1736" y="764"/>
                  <a:pt x="1741" y="763"/>
                </a:cubicBezTo>
                <a:cubicBezTo>
                  <a:pt x="1743" y="762"/>
                  <a:pt x="1744" y="762"/>
                  <a:pt x="1746" y="761"/>
                </a:cubicBezTo>
                <a:cubicBezTo>
                  <a:pt x="1748" y="760"/>
                  <a:pt x="1749" y="762"/>
                  <a:pt x="1752" y="761"/>
                </a:cubicBezTo>
                <a:cubicBezTo>
                  <a:pt x="1753" y="761"/>
                  <a:pt x="1755" y="760"/>
                  <a:pt x="1756" y="759"/>
                </a:cubicBezTo>
                <a:cubicBezTo>
                  <a:pt x="1763" y="757"/>
                  <a:pt x="1768" y="763"/>
                  <a:pt x="1775" y="761"/>
                </a:cubicBezTo>
                <a:cubicBezTo>
                  <a:pt x="1779" y="761"/>
                  <a:pt x="1782" y="758"/>
                  <a:pt x="1784" y="756"/>
                </a:cubicBezTo>
                <a:cubicBezTo>
                  <a:pt x="1787" y="757"/>
                  <a:pt x="1788" y="759"/>
                  <a:pt x="1791" y="759"/>
                </a:cubicBezTo>
                <a:cubicBezTo>
                  <a:pt x="1793" y="758"/>
                  <a:pt x="1794" y="757"/>
                  <a:pt x="1796" y="757"/>
                </a:cubicBezTo>
                <a:cubicBezTo>
                  <a:pt x="1799" y="758"/>
                  <a:pt x="1800" y="760"/>
                  <a:pt x="1801" y="760"/>
                </a:cubicBezTo>
                <a:cubicBezTo>
                  <a:pt x="1807" y="762"/>
                  <a:pt x="1813" y="755"/>
                  <a:pt x="1817" y="754"/>
                </a:cubicBezTo>
                <a:cubicBezTo>
                  <a:pt x="1818" y="754"/>
                  <a:pt x="1819" y="754"/>
                  <a:pt x="1820" y="754"/>
                </a:cubicBezTo>
                <a:cubicBezTo>
                  <a:pt x="1822" y="754"/>
                  <a:pt x="1824" y="755"/>
                  <a:pt x="1825" y="756"/>
                </a:cubicBezTo>
                <a:cubicBezTo>
                  <a:pt x="1825" y="758"/>
                  <a:pt x="1826" y="759"/>
                  <a:pt x="1827" y="761"/>
                </a:cubicBezTo>
                <a:cubicBezTo>
                  <a:pt x="1827" y="761"/>
                  <a:pt x="1827" y="761"/>
                  <a:pt x="1828" y="761"/>
                </a:cubicBezTo>
                <a:cubicBezTo>
                  <a:pt x="1830" y="759"/>
                  <a:pt x="1833" y="758"/>
                  <a:pt x="1835" y="757"/>
                </a:cubicBezTo>
                <a:cubicBezTo>
                  <a:pt x="1835" y="764"/>
                  <a:pt x="1822" y="767"/>
                  <a:pt x="1835" y="774"/>
                </a:cubicBezTo>
                <a:cubicBezTo>
                  <a:pt x="1835" y="776"/>
                  <a:pt x="1835" y="777"/>
                  <a:pt x="1836" y="779"/>
                </a:cubicBezTo>
                <a:cubicBezTo>
                  <a:pt x="1836" y="782"/>
                  <a:pt x="1826" y="790"/>
                  <a:pt x="1824" y="793"/>
                </a:cubicBezTo>
                <a:cubicBezTo>
                  <a:pt x="1825" y="796"/>
                  <a:pt x="1828" y="799"/>
                  <a:pt x="1831" y="800"/>
                </a:cubicBezTo>
                <a:cubicBezTo>
                  <a:pt x="1833" y="800"/>
                  <a:pt x="1834" y="799"/>
                  <a:pt x="1836" y="799"/>
                </a:cubicBezTo>
                <a:cubicBezTo>
                  <a:pt x="1836" y="801"/>
                  <a:pt x="1836" y="802"/>
                  <a:pt x="1837" y="803"/>
                </a:cubicBezTo>
                <a:cubicBezTo>
                  <a:pt x="1842" y="805"/>
                  <a:pt x="1846" y="807"/>
                  <a:pt x="1851" y="809"/>
                </a:cubicBezTo>
                <a:cubicBezTo>
                  <a:pt x="1854" y="809"/>
                  <a:pt x="1858" y="809"/>
                  <a:pt x="1862" y="808"/>
                </a:cubicBezTo>
                <a:cubicBezTo>
                  <a:pt x="1864" y="809"/>
                  <a:pt x="1866" y="809"/>
                  <a:pt x="1869" y="810"/>
                </a:cubicBezTo>
                <a:cubicBezTo>
                  <a:pt x="1870" y="811"/>
                  <a:pt x="1871" y="812"/>
                  <a:pt x="1872" y="813"/>
                </a:cubicBezTo>
                <a:cubicBezTo>
                  <a:pt x="1874" y="813"/>
                  <a:pt x="1875" y="813"/>
                  <a:pt x="1877" y="814"/>
                </a:cubicBezTo>
                <a:cubicBezTo>
                  <a:pt x="1881" y="815"/>
                  <a:pt x="1882" y="824"/>
                  <a:pt x="1886" y="826"/>
                </a:cubicBezTo>
                <a:cubicBezTo>
                  <a:pt x="1890" y="829"/>
                  <a:pt x="1901" y="829"/>
                  <a:pt x="1906" y="831"/>
                </a:cubicBezTo>
                <a:cubicBezTo>
                  <a:pt x="1911" y="833"/>
                  <a:pt x="1915" y="839"/>
                  <a:pt x="1921" y="839"/>
                </a:cubicBezTo>
                <a:cubicBezTo>
                  <a:pt x="1923" y="840"/>
                  <a:pt x="1925" y="838"/>
                  <a:pt x="1926" y="837"/>
                </a:cubicBezTo>
                <a:cubicBezTo>
                  <a:pt x="1938" y="831"/>
                  <a:pt x="1927" y="826"/>
                  <a:pt x="1932" y="818"/>
                </a:cubicBezTo>
                <a:cubicBezTo>
                  <a:pt x="1935" y="811"/>
                  <a:pt x="1951" y="806"/>
                  <a:pt x="1960" y="810"/>
                </a:cubicBezTo>
                <a:cubicBezTo>
                  <a:pt x="1964" y="811"/>
                  <a:pt x="1963" y="815"/>
                  <a:pt x="1965" y="816"/>
                </a:cubicBezTo>
                <a:cubicBezTo>
                  <a:pt x="1968" y="817"/>
                  <a:pt x="1974" y="818"/>
                  <a:pt x="1977" y="819"/>
                </a:cubicBezTo>
                <a:cubicBezTo>
                  <a:pt x="1979" y="819"/>
                  <a:pt x="1981" y="819"/>
                  <a:pt x="1983" y="819"/>
                </a:cubicBezTo>
                <a:cubicBezTo>
                  <a:pt x="1985" y="819"/>
                  <a:pt x="1984" y="823"/>
                  <a:pt x="1986" y="824"/>
                </a:cubicBezTo>
                <a:cubicBezTo>
                  <a:pt x="1990" y="824"/>
                  <a:pt x="1994" y="824"/>
                  <a:pt x="1998" y="824"/>
                </a:cubicBezTo>
                <a:cubicBezTo>
                  <a:pt x="2004" y="825"/>
                  <a:pt x="2009" y="826"/>
                  <a:pt x="2015" y="828"/>
                </a:cubicBezTo>
                <a:cubicBezTo>
                  <a:pt x="2015" y="828"/>
                  <a:pt x="2015" y="829"/>
                  <a:pt x="2016" y="829"/>
                </a:cubicBezTo>
                <a:cubicBezTo>
                  <a:pt x="2018" y="830"/>
                  <a:pt x="2020" y="830"/>
                  <a:pt x="2023" y="830"/>
                </a:cubicBezTo>
                <a:cubicBezTo>
                  <a:pt x="2025" y="831"/>
                  <a:pt x="2028" y="833"/>
                  <a:pt x="2030" y="832"/>
                </a:cubicBezTo>
                <a:cubicBezTo>
                  <a:pt x="2032" y="831"/>
                  <a:pt x="2033" y="830"/>
                  <a:pt x="2035" y="829"/>
                </a:cubicBezTo>
                <a:cubicBezTo>
                  <a:pt x="2040" y="825"/>
                  <a:pt x="2049" y="823"/>
                  <a:pt x="2057" y="825"/>
                </a:cubicBezTo>
                <a:cubicBezTo>
                  <a:pt x="2058" y="828"/>
                  <a:pt x="2059" y="828"/>
                  <a:pt x="2061" y="829"/>
                </a:cubicBezTo>
                <a:cubicBezTo>
                  <a:pt x="2065" y="829"/>
                  <a:pt x="2067" y="831"/>
                  <a:pt x="2071" y="828"/>
                </a:cubicBezTo>
                <a:cubicBezTo>
                  <a:pt x="2077" y="832"/>
                  <a:pt x="2079" y="828"/>
                  <a:pt x="2083" y="828"/>
                </a:cubicBezTo>
                <a:cubicBezTo>
                  <a:pt x="2086" y="835"/>
                  <a:pt x="2089" y="842"/>
                  <a:pt x="2091" y="849"/>
                </a:cubicBezTo>
                <a:cubicBezTo>
                  <a:pt x="2087" y="853"/>
                  <a:pt x="2088" y="861"/>
                  <a:pt x="2085" y="867"/>
                </a:cubicBezTo>
                <a:cubicBezTo>
                  <a:pt x="2084" y="868"/>
                  <a:pt x="2082" y="868"/>
                  <a:pt x="2082" y="867"/>
                </a:cubicBezTo>
                <a:cubicBezTo>
                  <a:pt x="2075" y="861"/>
                  <a:pt x="2070" y="852"/>
                  <a:pt x="2067" y="843"/>
                </a:cubicBezTo>
                <a:cubicBezTo>
                  <a:pt x="2065" y="844"/>
                  <a:pt x="2065" y="845"/>
                  <a:pt x="2064" y="847"/>
                </a:cubicBezTo>
                <a:cubicBezTo>
                  <a:pt x="2065" y="855"/>
                  <a:pt x="2071" y="859"/>
                  <a:pt x="2075" y="866"/>
                </a:cubicBezTo>
                <a:cubicBezTo>
                  <a:pt x="2077" y="871"/>
                  <a:pt x="2079" y="876"/>
                  <a:pt x="2081" y="882"/>
                </a:cubicBezTo>
                <a:cubicBezTo>
                  <a:pt x="2085" y="889"/>
                  <a:pt x="2089" y="898"/>
                  <a:pt x="2094" y="906"/>
                </a:cubicBezTo>
                <a:cubicBezTo>
                  <a:pt x="2096" y="908"/>
                  <a:pt x="2098" y="910"/>
                  <a:pt x="2100" y="912"/>
                </a:cubicBezTo>
                <a:cubicBezTo>
                  <a:pt x="2099" y="912"/>
                  <a:pt x="2098" y="913"/>
                  <a:pt x="2097" y="914"/>
                </a:cubicBezTo>
                <a:cubicBezTo>
                  <a:pt x="2098" y="917"/>
                  <a:pt x="2098" y="921"/>
                  <a:pt x="2100" y="923"/>
                </a:cubicBezTo>
                <a:cubicBezTo>
                  <a:pt x="2101" y="925"/>
                  <a:pt x="2104" y="925"/>
                  <a:pt x="2106" y="927"/>
                </a:cubicBezTo>
                <a:cubicBezTo>
                  <a:pt x="2110" y="929"/>
                  <a:pt x="2114" y="937"/>
                  <a:pt x="2115" y="942"/>
                </a:cubicBezTo>
                <a:cubicBezTo>
                  <a:pt x="2117" y="950"/>
                  <a:pt x="2115" y="964"/>
                  <a:pt x="2118" y="969"/>
                </a:cubicBezTo>
                <a:cubicBezTo>
                  <a:pt x="2121" y="972"/>
                  <a:pt x="2130" y="974"/>
                  <a:pt x="2132" y="978"/>
                </a:cubicBezTo>
                <a:cubicBezTo>
                  <a:pt x="2136" y="987"/>
                  <a:pt x="2137" y="1004"/>
                  <a:pt x="2144" y="1010"/>
                </a:cubicBezTo>
                <a:cubicBezTo>
                  <a:pt x="2144" y="1010"/>
                  <a:pt x="2144" y="1010"/>
                  <a:pt x="2144" y="1010"/>
                </a:cubicBezTo>
                <a:cubicBezTo>
                  <a:pt x="2145" y="1009"/>
                  <a:pt x="2144" y="1007"/>
                  <a:pt x="2145" y="1006"/>
                </a:cubicBezTo>
                <a:cubicBezTo>
                  <a:pt x="2147" y="1007"/>
                  <a:pt x="2149" y="1010"/>
                  <a:pt x="2150" y="1012"/>
                </a:cubicBezTo>
                <a:cubicBezTo>
                  <a:pt x="2152" y="1012"/>
                  <a:pt x="2153" y="1012"/>
                  <a:pt x="2155" y="1012"/>
                </a:cubicBezTo>
                <a:cubicBezTo>
                  <a:pt x="2158" y="1016"/>
                  <a:pt x="2161" y="1019"/>
                  <a:pt x="2164" y="1023"/>
                </a:cubicBezTo>
                <a:cubicBezTo>
                  <a:pt x="2166" y="1024"/>
                  <a:pt x="2168" y="1023"/>
                  <a:pt x="2168" y="1024"/>
                </a:cubicBezTo>
                <a:cubicBezTo>
                  <a:pt x="2171" y="1026"/>
                  <a:pt x="2171" y="1030"/>
                  <a:pt x="2172" y="1031"/>
                </a:cubicBezTo>
                <a:cubicBezTo>
                  <a:pt x="2175" y="1034"/>
                  <a:pt x="2184" y="1036"/>
                  <a:pt x="2184" y="1042"/>
                </a:cubicBezTo>
                <a:cubicBezTo>
                  <a:pt x="2182" y="1044"/>
                  <a:pt x="2177" y="1046"/>
                  <a:pt x="2174" y="1048"/>
                </a:cubicBezTo>
                <a:cubicBezTo>
                  <a:pt x="2174" y="1048"/>
                  <a:pt x="2174" y="1048"/>
                  <a:pt x="2174" y="1048"/>
                </a:cubicBezTo>
                <a:cubicBezTo>
                  <a:pt x="2174" y="1048"/>
                  <a:pt x="2175" y="1048"/>
                  <a:pt x="2175" y="1048"/>
                </a:cubicBezTo>
                <a:cubicBezTo>
                  <a:pt x="2177" y="1049"/>
                  <a:pt x="2180" y="1048"/>
                  <a:pt x="2182" y="1049"/>
                </a:cubicBezTo>
                <a:cubicBezTo>
                  <a:pt x="2184" y="1053"/>
                  <a:pt x="2188" y="1058"/>
                  <a:pt x="2192" y="1061"/>
                </a:cubicBezTo>
                <a:cubicBezTo>
                  <a:pt x="2194" y="1061"/>
                  <a:pt x="2196" y="1061"/>
                  <a:pt x="2198" y="1061"/>
                </a:cubicBezTo>
                <a:cubicBezTo>
                  <a:pt x="2202" y="1060"/>
                  <a:pt x="2205" y="1058"/>
                  <a:pt x="2208" y="1057"/>
                </a:cubicBezTo>
                <a:cubicBezTo>
                  <a:pt x="2213" y="1056"/>
                  <a:pt x="2214" y="1059"/>
                  <a:pt x="2217" y="1058"/>
                </a:cubicBezTo>
                <a:cubicBezTo>
                  <a:pt x="2220" y="1056"/>
                  <a:pt x="2223" y="1055"/>
                  <a:pt x="2225" y="1053"/>
                </a:cubicBezTo>
                <a:cubicBezTo>
                  <a:pt x="2225" y="1053"/>
                  <a:pt x="2226" y="1053"/>
                  <a:pt x="2226" y="1053"/>
                </a:cubicBezTo>
                <a:cubicBezTo>
                  <a:pt x="2228" y="1053"/>
                  <a:pt x="2230" y="1053"/>
                  <a:pt x="2232" y="1054"/>
                </a:cubicBezTo>
                <a:cubicBezTo>
                  <a:pt x="2234" y="1053"/>
                  <a:pt x="2236" y="1050"/>
                  <a:pt x="2239" y="1051"/>
                </a:cubicBezTo>
                <a:cubicBezTo>
                  <a:pt x="2241" y="1051"/>
                  <a:pt x="2244" y="1053"/>
                  <a:pt x="2246" y="1052"/>
                </a:cubicBezTo>
                <a:cubicBezTo>
                  <a:pt x="2253" y="1051"/>
                  <a:pt x="2256" y="1047"/>
                  <a:pt x="2261" y="1044"/>
                </a:cubicBezTo>
                <a:cubicBezTo>
                  <a:pt x="2263" y="1045"/>
                  <a:pt x="2264" y="1046"/>
                  <a:pt x="2266" y="1047"/>
                </a:cubicBezTo>
                <a:cubicBezTo>
                  <a:pt x="2266" y="1047"/>
                  <a:pt x="2266" y="1047"/>
                  <a:pt x="2267" y="1047"/>
                </a:cubicBezTo>
                <a:cubicBezTo>
                  <a:pt x="2266" y="1049"/>
                  <a:pt x="2265" y="1050"/>
                  <a:pt x="2265" y="1052"/>
                </a:cubicBezTo>
                <a:cubicBezTo>
                  <a:pt x="2264" y="1054"/>
                  <a:pt x="2265" y="1056"/>
                  <a:pt x="2265" y="1058"/>
                </a:cubicBezTo>
                <a:cubicBezTo>
                  <a:pt x="2266" y="1060"/>
                  <a:pt x="2263" y="1061"/>
                  <a:pt x="2263" y="1063"/>
                </a:cubicBezTo>
                <a:cubicBezTo>
                  <a:pt x="2262" y="1066"/>
                  <a:pt x="2262" y="1069"/>
                  <a:pt x="2262" y="1072"/>
                </a:cubicBezTo>
                <a:cubicBezTo>
                  <a:pt x="2260" y="1076"/>
                  <a:pt x="2258" y="1080"/>
                  <a:pt x="2256" y="1083"/>
                </a:cubicBezTo>
                <a:cubicBezTo>
                  <a:pt x="2254" y="1085"/>
                  <a:pt x="2253" y="1086"/>
                  <a:pt x="2251" y="1088"/>
                </a:cubicBezTo>
                <a:cubicBezTo>
                  <a:pt x="2251" y="1089"/>
                  <a:pt x="2251" y="1090"/>
                  <a:pt x="2251" y="1091"/>
                </a:cubicBezTo>
                <a:cubicBezTo>
                  <a:pt x="2249" y="1095"/>
                  <a:pt x="2246" y="1099"/>
                  <a:pt x="2243" y="1104"/>
                </a:cubicBezTo>
                <a:cubicBezTo>
                  <a:pt x="2243" y="1105"/>
                  <a:pt x="2242" y="1107"/>
                  <a:pt x="2242" y="1109"/>
                </a:cubicBezTo>
                <a:cubicBezTo>
                  <a:pt x="2238" y="1119"/>
                  <a:pt x="2229" y="1126"/>
                  <a:pt x="2223" y="1134"/>
                </a:cubicBezTo>
                <a:cubicBezTo>
                  <a:pt x="2220" y="1138"/>
                  <a:pt x="2216" y="1142"/>
                  <a:pt x="2213" y="1146"/>
                </a:cubicBezTo>
                <a:cubicBezTo>
                  <a:pt x="2205" y="1152"/>
                  <a:pt x="2194" y="1158"/>
                  <a:pt x="2186" y="1164"/>
                </a:cubicBezTo>
                <a:cubicBezTo>
                  <a:pt x="2178" y="1173"/>
                  <a:pt x="2171" y="1182"/>
                  <a:pt x="2163" y="1190"/>
                </a:cubicBezTo>
                <a:cubicBezTo>
                  <a:pt x="2164" y="1192"/>
                  <a:pt x="2164" y="1192"/>
                  <a:pt x="2163" y="1194"/>
                </a:cubicBezTo>
                <a:cubicBezTo>
                  <a:pt x="2160" y="1195"/>
                  <a:pt x="2159" y="1196"/>
                  <a:pt x="2156" y="1196"/>
                </a:cubicBezTo>
                <a:cubicBezTo>
                  <a:pt x="2156" y="1201"/>
                  <a:pt x="2152" y="1201"/>
                  <a:pt x="2149" y="1203"/>
                </a:cubicBezTo>
                <a:cubicBezTo>
                  <a:pt x="2148" y="1211"/>
                  <a:pt x="2144" y="1212"/>
                  <a:pt x="2142" y="1217"/>
                </a:cubicBezTo>
                <a:cubicBezTo>
                  <a:pt x="2141" y="1219"/>
                  <a:pt x="2143" y="1220"/>
                  <a:pt x="2141" y="1223"/>
                </a:cubicBezTo>
                <a:cubicBezTo>
                  <a:pt x="2140" y="1224"/>
                  <a:pt x="2139" y="1224"/>
                  <a:pt x="2138" y="1225"/>
                </a:cubicBezTo>
                <a:cubicBezTo>
                  <a:pt x="2136" y="1226"/>
                  <a:pt x="2133" y="1238"/>
                  <a:pt x="2134" y="1241"/>
                </a:cubicBezTo>
                <a:cubicBezTo>
                  <a:pt x="2135" y="1245"/>
                  <a:pt x="2139" y="1247"/>
                  <a:pt x="2141" y="1249"/>
                </a:cubicBezTo>
                <a:cubicBezTo>
                  <a:pt x="2141" y="1252"/>
                  <a:pt x="2139" y="1255"/>
                  <a:pt x="2138" y="1257"/>
                </a:cubicBezTo>
                <a:cubicBezTo>
                  <a:pt x="2139" y="1258"/>
                  <a:pt x="2140" y="1258"/>
                  <a:pt x="2140" y="1259"/>
                </a:cubicBezTo>
                <a:cubicBezTo>
                  <a:pt x="2138" y="1265"/>
                  <a:pt x="2140" y="1276"/>
                  <a:pt x="2143" y="1280"/>
                </a:cubicBezTo>
                <a:cubicBezTo>
                  <a:pt x="2146" y="1284"/>
                  <a:pt x="2150" y="1284"/>
                  <a:pt x="2153" y="1289"/>
                </a:cubicBezTo>
                <a:cubicBezTo>
                  <a:pt x="2152" y="1291"/>
                  <a:pt x="2151" y="1293"/>
                  <a:pt x="2150" y="1295"/>
                </a:cubicBezTo>
                <a:cubicBezTo>
                  <a:pt x="2150" y="1299"/>
                  <a:pt x="2153" y="1306"/>
                  <a:pt x="2152" y="1310"/>
                </a:cubicBezTo>
                <a:cubicBezTo>
                  <a:pt x="2151" y="1312"/>
                  <a:pt x="2150" y="1313"/>
                  <a:pt x="2150" y="1314"/>
                </a:cubicBezTo>
                <a:cubicBezTo>
                  <a:pt x="2153" y="1317"/>
                  <a:pt x="2152" y="1324"/>
                  <a:pt x="2153" y="1330"/>
                </a:cubicBezTo>
                <a:cubicBezTo>
                  <a:pt x="2153" y="1330"/>
                  <a:pt x="2154" y="1331"/>
                  <a:pt x="2155" y="1331"/>
                </a:cubicBezTo>
                <a:cubicBezTo>
                  <a:pt x="2155" y="1331"/>
                  <a:pt x="2155" y="1332"/>
                  <a:pt x="2155" y="1332"/>
                </a:cubicBezTo>
                <a:cubicBezTo>
                  <a:pt x="2154" y="1334"/>
                  <a:pt x="2153" y="1336"/>
                  <a:pt x="2152" y="1337"/>
                </a:cubicBezTo>
                <a:cubicBezTo>
                  <a:pt x="2152" y="1338"/>
                  <a:pt x="2153" y="1339"/>
                  <a:pt x="2153" y="1340"/>
                </a:cubicBezTo>
                <a:cubicBezTo>
                  <a:pt x="2149" y="1344"/>
                  <a:pt x="2145" y="1351"/>
                  <a:pt x="2140" y="1354"/>
                </a:cubicBezTo>
                <a:cubicBezTo>
                  <a:pt x="2133" y="1359"/>
                  <a:pt x="2124" y="1360"/>
                  <a:pt x="2117" y="1365"/>
                </a:cubicBezTo>
                <a:cubicBezTo>
                  <a:pt x="2111" y="1369"/>
                  <a:pt x="2107" y="1376"/>
                  <a:pt x="2102" y="1380"/>
                </a:cubicBezTo>
                <a:cubicBezTo>
                  <a:pt x="2098" y="1383"/>
                  <a:pt x="2093" y="1386"/>
                  <a:pt x="2089" y="1390"/>
                </a:cubicBezTo>
                <a:cubicBezTo>
                  <a:pt x="2089" y="1392"/>
                  <a:pt x="2089" y="1395"/>
                  <a:pt x="2089" y="1397"/>
                </a:cubicBezTo>
                <a:cubicBezTo>
                  <a:pt x="2091" y="1398"/>
                  <a:pt x="2093" y="1399"/>
                  <a:pt x="2093" y="1402"/>
                </a:cubicBezTo>
                <a:cubicBezTo>
                  <a:pt x="2092" y="1406"/>
                  <a:pt x="2093" y="1411"/>
                  <a:pt x="2095" y="1416"/>
                </a:cubicBezTo>
                <a:cubicBezTo>
                  <a:pt x="2096" y="1416"/>
                  <a:pt x="2097" y="1416"/>
                  <a:pt x="2098" y="1415"/>
                </a:cubicBezTo>
                <a:cubicBezTo>
                  <a:pt x="2098" y="1420"/>
                  <a:pt x="2098" y="1425"/>
                  <a:pt x="2097" y="1429"/>
                </a:cubicBezTo>
                <a:cubicBezTo>
                  <a:pt x="2097" y="1431"/>
                  <a:pt x="2096" y="1432"/>
                  <a:pt x="2096" y="1433"/>
                </a:cubicBezTo>
                <a:cubicBezTo>
                  <a:pt x="2096" y="1433"/>
                  <a:pt x="2095" y="1433"/>
                  <a:pt x="2095" y="1434"/>
                </a:cubicBezTo>
                <a:cubicBezTo>
                  <a:pt x="2096" y="1435"/>
                  <a:pt x="2097" y="1434"/>
                  <a:pt x="2098" y="1436"/>
                </a:cubicBezTo>
                <a:cubicBezTo>
                  <a:pt x="2094" y="1446"/>
                  <a:pt x="2083" y="1446"/>
                  <a:pt x="2074" y="1451"/>
                </a:cubicBezTo>
                <a:cubicBezTo>
                  <a:pt x="2070" y="1453"/>
                  <a:pt x="2068" y="1456"/>
                  <a:pt x="2065" y="1459"/>
                </a:cubicBezTo>
                <a:cubicBezTo>
                  <a:pt x="2066" y="1459"/>
                  <a:pt x="2066" y="1460"/>
                  <a:pt x="2066" y="1460"/>
                </a:cubicBezTo>
                <a:cubicBezTo>
                  <a:pt x="2067" y="1461"/>
                  <a:pt x="2068" y="1462"/>
                  <a:pt x="2070" y="1463"/>
                </a:cubicBezTo>
                <a:cubicBezTo>
                  <a:pt x="2070" y="1468"/>
                  <a:pt x="2069" y="1478"/>
                  <a:pt x="2066" y="1481"/>
                </a:cubicBezTo>
                <a:cubicBezTo>
                  <a:pt x="2066" y="1482"/>
                  <a:pt x="2064" y="1482"/>
                  <a:pt x="2063" y="1483"/>
                </a:cubicBezTo>
                <a:cubicBezTo>
                  <a:pt x="2063" y="1484"/>
                  <a:pt x="2065" y="1487"/>
                  <a:pt x="2064" y="1489"/>
                </a:cubicBezTo>
                <a:cubicBezTo>
                  <a:pt x="2062" y="1493"/>
                  <a:pt x="2055" y="1495"/>
                  <a:pt x="2053" y="1500"/>
                </a:cubicBezTo>
                <a:cubicBezTo>
                  <a:pt x="2042" y="1516"/>
                  <a:pt x="2031" y="1529"/>
                  <a:pt x="2015" y="1541"/>
                </a:cubicBezTo>
                <a:cubicBezTo>
                  <a:pt x="2012" y="1544"/>
                  <a:pt x="2009" y="1547"/>
                  <a:pt x="2006" y="1549"/>
                </a:cubicBezTo>
                <a:cubicBezTo>
                  <a:pt x="2003" y="1551"/>
                  <a:pt x="1993" y="1550"/>
                  <a:pt x="1991" y="1552"/>
                </a:cubicBezTo>
                <a:cubicBezTo>
                  <a:pt x="1991" y="1553"/>
                  <a:pt x="1991" y="1554"/>
                  <a:pt x="1990" y="1555"/>
                </a:cubicBezTo>
                <a:cubicBezTo>
                  <a:pt x="1988" y="1554"/>
                  <a:pt x="1986" y="1554"/>
                  <a:pt x="1984" y="1553"/>
                </a:cubicBezTo>
                <a:cubicBezTo>
                  <a:pt x="1983" y="1555"/>
                  <a:pt x="1982" y="1556"/>
                  <a:pt x="1980" y="1557"/>
                </a:cubicBezTo>
                <a:cubicBezTo>
                  <a:pt x="1977" y="1556"/>
                  <a:pt x="1973" y="1552"/>
                  <a:pt x="1969" y="1553"/>
                </a:cubicBezTo>
                <a:cubicBezTo>
                  <a:pt x="1967" y="1554"/>
                  <a:pt x="1966" y="1555"/>
                  <a:pt x="1965" y="1555"/>
                </a:cubicBezTo>
                <a:cubicBezTo>
                  <a:pt x="1961" y="1555"/>
                  <a:pt x="1958" y="1553"/>
                  <a:pt x="1953" y="1555"/>
                </a:cubicBezTo>
                <a:cubicBezTo>
                  <a:pt x="1952" y="1556"/>
                  <a:pt x="1950" y="1558"/>
                  <a:pt x="1949" y="1559"/>
                </a:cubicBezTo>
                <a:cubicBezTo>
                  <a:pt x="1945" y="1561"/>
                  <a:pt x="1940" y="1558"/>
                  <a:pt x="1936" y="1559"/>
                </a:cubicBezTo>
                <a:cubicBezTo>
                  <a:pt x="1933" y="1560"/>
                  <a:pt x="1932" y="1563"/>
                  <a:pt x="1930" y="1564"/>
                </a:cubicBezTo>
                <a:cubicBezTo>
                  <a:pt x="1928" y="1564"/>
                  <a:pt x="1925" y="1563"/>
                  <a:pt x="1924" y="1561"/>
                </a:cubicBezTo>
                <a:cubicBezTo>
                  <a:pt x="1923" y="1559"/>
                  <a:pt x="1923" y="1559"/>
                  <a:pt x="1922" y="1557"/>
                </a:cubicBezTo>
                <a:cubicBezTo>
                  <a:pt x="1920" y="1557"/>
                  <a:pt x="1920" y="1558"/>
                  <a:pt x="1919" y="1558"/>
                </a:cubicBezTo>
                <a:cubicBezTo>
                  <a:pt x="1918" y="1557"/>
                  <a:pt x="1918" y="1556"/>
                  <a:pt x="1917" y="1555"/>
                </a:cubicBezTo>
                <a:cubicBezTo>
                  <a:pt x="1916" y="1555"/>
                  <a:pt x="1916" y="1555"/>
                  <a:pt x="1915" y="1556"/>
                </a:cubicBezTo>
                <a:cubicBezTo>
                  <a:pt x="1915" y="1556"/>
                  <a:pt x="1915" y="1557"/>
                  <a:pt x="1915" y="1557"/>
                </a:cubicBezTo>
                <a:cubicBezTo>
                  <a:pt x="1914" y="1557"/>
                  <a:pt x="1914" y="1557"/>
                  <a:pt x="1914" y="1557"/>
                </a:cubicBezTo>
                <a:cubicBezTo>
                  <a:pt x="1913" y="1557"/>
                  <a:pt x="1913" y="1556"/>
                  <a:pt x="1913" y="1556"/>
                </a:cubicBezTo>
                <a:cubicBezTo>
                  <a:pt x="1913" y="1554"/>
                  <a:pt x="1914" y="1552"/>
                  <a:pt x="1915" y="1550"/>
                </a:cubicBezTo>
                <a:cubicBezTo>
                  <a:pt x="1913" y="1548"/>
                  <a:pt x="1908" y="1541"/>
                  <a:pt x="1909" y="1540"/>
                </a:cubicBezTo>
                <a:cubicBezTo>
                  <a:pt x="1909" y="1539"/>
                  <a:pt x="1911" y="1539"/>
                  <a:pt x="1912" y="1539"/>
                </a:cubicBezTo>
                <a:cubicBezTo>
                  <a:pt x="1915" y="1528"/>
                  <a:pt x="1908" y="1522"/>
                  <a:pt x="1905" y="1515"/>
                </a:cubicBezTo>
                <a:cubicBezTo>
                  <a:pt x="1901" y="1508"/>
                  <a:pt x="1899" y="1499"/>
                  <a:pt x="1895" y="1492"/>
                </a:cubicBezTo>
                <a:cubicBezTo>
                  <a:pt x="1890" y="1487"/>
                  <a:pt x="1886" y="1482"/>
                  <a:pt x="1882" y="1477"/>
                </a:cubicBezTo>
                <a:cubicBezTo>
                  <a:pt x="1881" y="1473"/>
                  <a:pt x="1879" y="1470"/>
                  <a:pt x="1878" y="1466"/>
                </a:cubicBezTo>
                <a:cubicBezTo>
                  <a:pt x="1878" y="1465"/>
                  <a:pt x="1879" y="1464"/>
                  <a:pt x="1879" y="1462"/>
                </a:cubicBezTo>
                <a:cubicBezTo>
                  <a:pt x="1878" y="1460"/>
                  <a:pt x="1876" y="1457"/>
                  <a:pt x="1876" y="1454"/>
                </a:cubicBezTo>
                <a:cubicBezTo>
                  <a:pt x="1875" y="1452"/>
                  <a:pt x="1877" y="1450"/>
                  <a:pt x="1876" y="1447"/>
                </a:cubicBezTo>
                <a:cubicBezTo>
                  <a:pt x="1876" y="1445"/>
                  <a:pt x="1875" y="1443"/>
                  <a:pt x="1874" y="1441"/>
                </a:cubicBezTo>
                <a:cubicBezTo>
                  <a:pt x="1873" y="1436"/>
                  <a:pt x="1872" y="1430"/>
                  <a:pt x="1871" y="1425"/>
                </a:cubicBezTo>
                <a:cubicBezTo>
                  <a:pt x="1877" y="1419"/>
                  <a:pt x="1866" y="1410"/>
                  <a:pt x="1863" y="1404"/>
                </a:cubicBezTo>
                <a:cubicBezTo>
                  <a:pt x="1859" y="1396"/>
                  <a:pt x="1855" y="1388"/>
                  <a:pt x="1851" y="1380"/>
                </a:cubicBezTo>
                <a:cubicBezTo>
                  <a:pt x="1849" y="1377"/>
                  <a:pt x="1845" y="1373"/>
                  <a:pt x="1843" y="1369"/>
                </a:cubicBezTo>
                <a:cubicBezTo>
                  <a:pt x="1841" y="1362"/>
                  <a:pt x="1843" y="1352"/>
                  <a:pt x="1843" y="1345"/>
                </a:cubicBezTo>
                <a:cubicBezTo>
                  <a:pt x="1849" y="1340"/>
                  <a:pt x="1848" y="1327"/>
                  <a:pt x="1851" y="1319"/>
                </a:cubicBezTo>
                <a:cubicBezTo>
                  <a:pt x="1852" y="1318"/>
                  <a:pt x="1853" y="1316"/>
                  <a:pt x="1854" y="1315"/>
                </a:cubicBezTo>
                <a:cubicBezTo>
                  <a:pt x="1855" y="1314"/>
                  <a:pt x="1856" y="1312"/>
                  <a:pt x="1856" y="1311"/>
                </a:cubicBezTo>
                <a:cubicBezTo>
                  <a:pt x="1857" y="1310"/>
                  <a:pt x="1858" y="1310"/>
                  <a:pt x="1859" y="1310"/>
                </a:cubicBezTo>
                <a:cubicBezTo>
                  <a:pt x="1862" y="1308"/>
                  <a:pt x="1864" y="1301"/>
                  <a:pt x="1865" y="1297"/>
                </a:cubicBezTo>
                <a:cubicBezTo>
                  <a:pt x="1864" y="1294"/>
                  <a:pt x="1864" y="1290"/>
                  <a:pt x="1864" y="1286"/>
                </a:cubicBezTo>
                <a:cubicBezTo>
                  <a:pt x="1862" y="1282"/>
                  <a:pt x="1852" y="1272"/>
                  <a:pt x="1861" y="1268"/>
                </a:cubicBezTo>
                <a:cubicBezTo>
                  <a:pt x="1862" y="1261"/>
                  <a:pt x="1858" y="1259"/>
                  <a:pt x="1855" y="1254"/>
                </a:cubicBezTo>
                <a:cubicBezTo>
                  <a:pt x="1855" y="1252"/>
                  <a:pt x="1854" y="1250"/>
                  <a:pt x="1854" y="1247"/>
                </a:cubicBezTo>
                <a:cubicBezTo>
                  <a:pt x="1852" y="1245"/>
                  <a:pt x="1851" y="1243"/>
                  <a:pt x="1849" y="1240"/>
                </a:cubicBezTo>
                <a:cubicBezTo>
                  <a:pt x="1847" y="1237"/>
                  <a:pt x="1849" y="1233"/>
                  <a:pt x="1848" y="1231"/>
                </a:cubicBezTo>
                <a:cubicBezTo>
                  <a:pt x="1847" y="1229"/>
                  <a:pt x="1844" y="1223"/>
                  <a:pt x="1843" y="1222"/>
                </a:cubicBezTo>
                <a:cubicBezTo>
                  <a:pt x="1839" y="1218"/>
                  <a:pt x="1835" y="1214"/>
                  <a:pt x="1830" y="1210"/>
                </a:cubicBezTo>
                <a:cubicBezTo>
                  <a:pt x="1828" y="1207"/>
                  <a:pt x="1826" y="1205"/>
                  <a:pt x="1823" y="1202"/>
                </a:cubicBezTo>
                <a:cubicBezTo>
                  <a:pt x="1823" y="1202"/>
                  <a:pt x="1824" y="1201"/>
                  <a:pt x="1824" y="1201"/>
                </a:cubicBezTo>
                <a:cubicBezTo>
                  <a:pt x="1823" y="1199"/>
                  <a:pt x="1822" y="1200"/>
                  <a:pt x="1820" y="1199"/>
                </a:cubicBezTo>
                <a:cubicBezTo>
                  <a:pt x="1819" y="1197"/>
                  <a:pt x="1817" y="1195"/>
                  <a:pt x="1815" y="1192"/>
                </a:cubicBezTo>
                <a:cubicBezTo>
                  <a:pt x="1816" y="1192"/>
                  <a:pt x="1816" y="1192"/>
                  <a:pt x="1816" y="1192"/>
                </a:cubicBezTo>
                <a:cubicBezTo>
                  <a:pt x="1816" y="1191"/>
                  <a:pt x="1817" y="1191"/>
                  <a:pt x="1818" y="1190"/>
                </a:cubicBezTo>
                <a:cubicBezTo>
                  <a:pt x="1817" y="1188"/>
                  <a:pt x="1815" y="1189"/>
                  <a:pt x="1814" y="1188"/>
                </a:cubicBezTo>
                <a:cubicBezTo>
                  <a:pt x="1813" y="1187"/>
                  <a:pt x="1812" y="1184"/>
                  <a:pt x="1811" y="1183"/>
                </a:cubicBezTo>
                <a:cubicBezTo>
                  <a:pt x="1815" y="1181"/>
                  <a:pt x="1817" y="1177"/>
                  <a:pt x="1818" y="1172"/>
                </a:cubicBezTo>
                <a:cubicBezTo>
                  <a:pt x="1819" y="1172"/>
                  <a:pt x="1821" y="1172"/>
                  <a:pt x="1822" y="1172"/>
                </a:cubicBezTo>
                <a:cubicBezTo>
                  <a:pt x="1822" y="1172"/>
                  <a:pt x="1822" y="1172"/>
                  <a:pt x="1822" y="1172"/>
                </a:cubicBezTo>
                <a:cubicBezTo>
                  <a:pt x="1820" y="1171"/>
                  <a:pt x="1819" y="1169"/>
                  <a:pt x="1817" y="1167"/>
                </a:cubicBezTo>
                <a:cubicBezTo>
                  <a:pt x="1819" y="1167"/>
                  <a:pt x="1820" y="1164"/>
                  <a:pt x="1820" y="1161"/>
                </a:cubicBezTo>
                <a:cubicBezTo>
                  <a:pt x="1819" y="1161"/>
                  <a:pt x="1818" y="1161"/>
                  <a:pt x="1817" y="1161"/>
                </a:cubicBezTo>
                <a:cubicBezTo>
                  <a:pt x="1817" y="1161"/>
                  <a:pt x="1817" y="1160"/>
                  <a:pt x="1817" y="1160"/>
                </a:cubicBezTo>
                <a:cubicBezTo>
                  <a:pt x="1820" y="1158"/>
                  <a:pt x="1822" y="1154"/>
                  <a:pt x="1823" y="1151"/>
                </a:cubicBezTo>
                <a:cubicBezTo>
                  <a:pt x="1822" y="1149"/>
                  <a:pt x="1822" y="1148"/>
                  <a:pt x="1822" y="1147"/>
                </a:cubicBezTo>
                <a:cubicBezTo>
                  <a:pt x="1822" y="1146"/>
                  <a:pt x="1823" y="1144"/>
                  <a:pt x="1823" y="1142"/>
                </a:cubicBezTo>
                <a:cubicBezTo>
                  <a:pt x="1822" y="1139"/>
                  <a:pt x="1820" y="1136"/>
                  <a:pt x="1819" y="1134"/>
                </a:cubicBezTo>
                <a:cubicBezTo>
                  <a:pt x="1820" y="1133"/>
                  <a:pt x="1821" y="1132"/>
                  <a:pt x="1821" y="1132"/>
                </a:cubicBezTo>
                <a:cubicBezTo>
                  <a:pt x="1821" y="1132"/>
                  <a:pt x="1821" y="1132"/>
                  <a:pt x="1821" y="1131"/>
                </a:cubicBezTo>
                <a:cubicBezTo>
                  <a:pt x="1821" y="1131"/>
                  <a:pt x="1820" y="1131"/>
                  <a:pt x="1820" y="1130"/>
                </a:cubicBezTo>
                <a:cubicBezTo>
                  <a:pt x="1812" y="1130"/>
                  <a:pt x="1814" y="1129"/>
                  <a:pt x="1812" y="1124"/>
                </a:cubicBezTo>
                <a:cubicBezTo>
                  <a:pt x="1811" y="1123"/>
                  <a:pt x="1806" y="1122"/>
                  <a:pt x="1805" y="1122"/>
                </a:cubicBezTo>
                <a:cubicBezTo>
                  <a:pt x="1806" y="1123"/>
                  <a:pt x="1806" y="1123"/>
                  <a:pt x="1806" y="1124"/>
                </a:cubicBezTo>
                <a:cubicBezTo>
                  <a:pt x="1802" y="1126"/>
                  <a:pt x="1797" y="1125"/>
                  <a:pt x="1793" y="1125"/>
                </a:cubicBezTo>
                <a:cubicBezTo>
                  <a:pt x="1786" y="1131"/>
                  <a:pt x="1774" y="1125"/>
                  <a:pt x="1773" y="1117"/>
                </a:cubicBezTo>
                <a:cubicBezTo>
                  <a:pt x="1774" y="1116"/>
                  <a:pt x="1774" y="1115"/>
                  <a:pt x="1775" y="1114"/>
                </a:cubicBezTo>
                <a:cubicBezTo>
                  <a:pt x="1775" y="1114"/>
                  <a:pt x="1774" y="1113"/>
                  <a:pt x="1774" y="1113"/>
                </a:cubicBezTo>
                <a:cubicBezTo>
                  <a:pt x="1773" y="1113"/>
                  <a:pt x="1772" y="1113"/>
                  <a:pt x="1772" y="1113"/>
                </a:cubicBezTo>
                <a:cubicBezTo>
                  <a:pt x="1771" y="1112"/>
                  <a:pt x="1770" y="1111"/>
                  <a:pt x="1770" y="1110"/>
                </a:cubicBezTo>
                <a:cubicBezTo>
                  <a:pt x="1768" y="1108"/>
                  <a:pt x="1761" y="1103"/>
                  <a:pt x="1758" y="1102"/>
                </a:cubicBezTo>
                <a:cubicBezTo>
                  <a:pt x="1756" y="1103"/>
                  <a:pt x="1756" y="1104"/>
                  <a:pt x="1755" y="1105"/>
                </a:cubicBezTo>
                <a:cubicBezTo>
                  <a:pt x="1747" y="1105"/>
                  <a:pt x="1739" y="1106"/>
                  <a:pt x="1731" y="1107"/>
                </a:cubicBezTo>
                <a:cubicBezTo>
                  <a:pt x="1728" y="1108"/>
                  <a:pt x="1728" y="1110"/>
                  <a:pt x="1726" y="1112"/>
                </a:cubicBezTo>
                <a:cubicBezTo>
                  <a:pt x="1723" y="1112"/>
                  <a:pt x="1720" y="1112"/>
                  <a:pt x="1717" y="1113"/>
                </a:cubicBezTo>
                <a:cubicBezTo>
                  <a:pt x="1709" y="1116"/>
                  <a:pt x="1702" y="1119"/>
                  <a:pt x="1694" y="1123"/>
                </a:cubicBezTo>
                <a:cubicBezTo>
                  <a:pt x="1693" y="1122"/>
                  <a:pt x="1685" y="1117"/>
                  <a:pt x="1684" y="1117"/>
                </a:cubicBezTo>
                <a:cubicBezTo>
                  <a:pt x="1683" y="1117"/>
                  <a:pt x="1683" y="1118"/>
                  <a:pt x="1683" y="1118"/>
                </a:cubicBezTo>
                <a:cubicBezTo>
                  <a:pt x="1680" y="1119"/>
                  <a:pt x="1677" y="1117"/>
                  <a:pt x="1675" y="1117"/>
                </a:cubicBezTo>
                <a:cubicBezTo>
                  <a:pt x="1671" y="1116"/>
                  <a:pt x="1663" y="1117"/>
                  <a:pt x="1660" y="1118"/>
                </a:cubicBezTo>
                <a:cubicBezTo>
                  <a:pt x="1656" y="1119"/>
                  <a:pt x="1652" y="1120"/>
                  <a:pt x="1648" y="1121"/>
                </a:cubicBezTo>
                <a:cubicBezTo>
                  <a:pt x="1644" y="1123"/>
                  <a:pt x="1641" y="1125"/>
                  <a:pt x="1637" y="1127"/>
                </a:cubicBezTo>
                <a:cubicBezTo>
                  <a:pt x="1634" y="1128"/>
                  <a:pt x="1625" y="1122"/>
                  <a:pt x="1623" y="1120"/>
                </a:cubicBezTo>
                <a:cubicBezTo>
                  <a:pt x="1615" y="1117"/>
                  <a:pt x="1611" y="1112"/>
                  <a:pt x="1605" y="1107"/>
                </a:cubicBezTo>
                <a:cubicBezTo>
                  <a:pt x="1602" y="1106"/>
                  <a:pt x="1599" y="1104"/>
                  <a:pt x="1596" y="1102"/>
                </a:cubicBezTo>
                <a:cubicBezTo>
                  <a:pt x="1592" y="1100"/>
                  <a:pt x="1590" y="1096"/>
                  <a:pt x="1584" y="1094"/>
                </a:cubicBezTo>
                <a:cubicBezTo>
                  <a:pt x="1585" y="1093"/>
                  <a:pt x="1585" y="1092"/>
                  <a:pt x="1584" y="1091"/>
                </a:cubicBezTo>
                <a:cubicBezTo>
                  <a:pt x="1580" y="1090"/>
                  <a:pt x="1576" y="1087"/>
                  <a:pt x="1575" y="1083"/>
                </a:cubicBezTo>
                <a:cubicBezTo>
                  <a:pt x="1575" y="1083"/>
                  <a:pt x="1575" y="1083"/>
                  <a:pt x="1575" y="1083"/>
                </a:cubicBezTo>
                <a:cubicBezTo>
                  <a:pt x="1576" y="1083"/>
                  <a:pt x="1577" y="1082"/>
                  <a:pt x="1578" y="1081"/>
                </a:cubicBezTo>
                <a:cubicBezTo>
                  <a:pt x="1578" y="1081"/>
                  <a:pt x="1578" y="1081"/>
                  <a:pt x="1577" y="1080"/>
                </a:cubicBezTo>
                <a:cubicBezTo>
                  <a:pt x="1576" y="1080"/>
                  <a:pt x="1576" y="1080"/>
                  <a:pt x="1575" y="1079"/>
                </a:cubicBezTo>
                <a:cubicBezTo>
                  <a:pt x="1575" y="1078"/>
                  <a:pt x="1575" y="1077"/>
                  <a:pt x="1575" y="1076"/>
                </a:cubicBezTo>
                <a:cubicBezTo>
                  <a:pt x="1574" y="1073"/>
                  <a:pt x="1571" y="1072"/>
                  <a:pt x="1570" y="1070"/>
                </a:cubicBezTo>
                <a:cubicBezTo>
                  <a:pt x="1570" y="1069"/>
                  <a:pt x="1570" y="1068"/>
                  <a:pt x="1569" y="1067"/>
                </a:cubicBezTo>
                <a:cubicBezTo>
                  <a:pt x="1566" y="1065"/>
                  <a:pt x="1562" y="1063"/>
                  <a:pt x="1559" y="1060"/>
                </a:cubicBezTo>
                <a:cubicBezTo>
                  <a:pt x="1560" y="1059"/>
                  <a:pt x="1560" y="1058"/>
                  <a:pt x="1559" y="1057"/>
                </a:cubicBezTo>
                <a:cubicBezTo>
                  <a:pt x="1557" y="1057"/>
                  <a:pt x="1556" y="1057"/>
                  <a:pt x="1555" y="1056"/>
                </a:cubicBezTo>
                <a:cubicBezTo>
                  <a:pt x="1555" y="1055"/>
                  <a:pt x="1555" y="1054"/>
                  <a:pt x="1555" y="1054"/>
                </a:cubicBezTo>
                <a:cubicBezTo>
                  <a:pt x="1554" y="1053"/>
                  <a:pt x="1552" y="1053"/>
                  <a:pt x="1551" y="1052"/>
                </a:cubicBezTo>
                <a:cubicBezTo>
                  <a:pt x="1550" y="1049"/>
                  <a:pt x="1552" y="1048"/>
                  <a:pt x="1554" y="1046"/>
                </a:cubicBezTo>
                <a:cubicBezTo>
                  <a:pt x="1552" y="1044"/>
                  <a:pt x="1549" y="1045"/>
                  <a:pt x="1546" y="1046"/>
                </a:cubicBezTo>
                <a:cubicBezTo>
                  <a:pt x="1545" y="1045"/>
                  <a:pt x="1543" y="1044"/>
                  <a:pt x="1542" y="1043"/>
                </a:cubicBezTo>
                <a:cubicBezTo>
                  <a:pt x="1542" y="1042"/>
                  <a:pt x="1541" y="1042"/>
                  <a:pt x="1541" y="1041"/>
                </a:cubicBezTo>
                <a:cubicBezTo>
                  <a:pt x="1538" y="1039"/>
                  <a:pt x="1539" y="1043"/>
                  <a:pt x="1536" y="1038"/>
                </a:cubicBezTo>
                <a:cubicBezTo>
                  <a:pt x="1537" y="1034"/>
                  <a:pt x="1535" y="1031"/>
                  <a:pt x="1537" y="1028"/>
                </a:cubicBezTo>
                <a:cubicBezTo>
                  <a:pt x="1538" y="1028"/>
                  <a:pt x="1539" y="1028"/>
                  <a:pt x="1539" y="1028"/>
                </a:cubicBezTo>
                <a:cubicBezTo>
                  <a:pt x="1539" y="1026"/>
                  <a:pt x="1539" y="1025"/>
                  <a:pt x="1539" y="1025"/>
                </a:cubicBezTo>
                <a:cubicBezTo>
                  <a:pt x="1536" y="1023"/>
                  <a:pt x="1536" y="1016"/>
                  <a:pt x="1529" y="1013"/>
                </a:cubicBezTo>
                <a:cubicBezTo>
                  <a:pt x="1529" y="1013"/>
                  <a:pt x="1529" y="1013"/>
                  <a:pt x="1529" y="1013"/>
                </a:cubicBezTo>
                <a:cubicBezTo>
                  <a:pt x="1534" y="1011"/>
                  <a:pt x="1538" y="1004"/>
                  <a:pt x="1539" y="999"/>
                </a:cubicBezTo>
                <a:cubicBezTo>
                  <a:pt x="1540" y="997"/>
                  <a:pt x="1540" y="994"/>
                  <a:pt x="1540" y="992"/>
                </a:cubicBezTo>
                <a:cubicBezTo>
                  <a:pt x="1543" y="983"/>
                  <a:pt x="1548" y="970"/>
                  <a:pt x="1539" y="963"/>
                </a:cubicBezTo>
                <a:cubicBezTo>
                  <a:pt x="1543" y="958"/>
                  <a:pt x="1542" y="946"/>
                  <a:pt x="1535" y="946"/>
                </a:cubicBezTo>
                <a:cubicBezTo>
                  <a:pt x="1535" y="946"/>
                  <a:pt x="1534" y="947"/>
                  <a:pt x="1534" y="947"/>
                </a:cubicBezTo>
                <a:cubicBezTo>
                  <a:pt x="1533" y="943"/>
                  <a:pt x="1534" y="936"/>
                  <a:pt x="1536" y="933"/>
                </a:cubicBezTo>
                <a:cubicBezTo>
                  <a:pt x="1538" y="931"/>
                  <a:pt x="1539" y="929"/>
                  <a:pt x="1541" y="928"/>
                </a:cubicBezTo>
                <a:cubicBezTo>
                  <a:pt x="1543" y="922"/>
                  <a:pt x="1546" y="917"/>
                  <a:pt x="1548" y="911"/>
                </a:cubicBezTo>
                <a:cubicBezTo>
                  <a:pt x="1550" y="908"/>
                  <a:pt x="1555" y="906"/>
                  <a:pt x="1557" y="903"/>
                </a:cubicBezTo>
                <a:cubicBezTo>
                  <a:pt x="1557" y="901"/>
                  <a:pt x="1557" y="900"/>
                  <a:pt x="1557" y="898"/>
                </a:cubicBezTo>
                <a:cubicBezTo>
                  <a:pt x="1558" y="894"/>
                  <a:pt x="1560" y="889"/>
                  <a:pt x="1562" y="886"/>
                </a:cubicBezTo>
                <a:cubicBezTo>
                  <a:pt x="1564" y="884"/>
                  <a:pt x="1569" y="883"/>
                  <a:pt x="1571" y="880"/>
                </a:cubicBezTo>
                <a:cubicBezTo>
                  <a:pt x="1573" y="877"/>
                  <a:pt x="1574" y="868"/>
                  <a:pt x="1578" y="866"/>
                </a:cubicBezTo>
                <a:cubicBezTo>
                  <a:pt x="1582" y="865"/>
                  <a:pt x="1586" y="865"/>
                  <a:pt x="1589" y="864"/>
                </a:cubicBezTo>
                <a:cubicBezTo>
                  <a:pt x="1596" y="861"/>
                  <a:pt x="1607" y="851"/>
                  <a:pt x="1611" y="846"/>
                </a:cubicBezTo>
                <a:cubicBezTo>
                  <a:pt x="1617" y="837"/>
                  <a:pt x="1608" y="833"/>
                  <a:pt x="1611" y="826"/>
                </a:cubicBezTo>
                <a:close/>
                <a:moveTo>
                  <a:pt x="1563" y="360"/>
                </a:moveTo>
                <a:cubicBezTo>
                  <a:pt x="1563" y="361"/>
                  <a:pt x="1563" y="362"/>
                  <a:pt x="1563" y="363"/>
                </a:cubicBezTo>
                <a:cubicBezTo>
                  <a:pt x="1562" y="367"/>
                  <a:pt x="1558" y="369"/>
                  <a:pt x="1553" y="367"/>
                </a:cubicBezTo>
                <a:cubicBezTo>
                  <a:pt x="1549" y="370"/>
                  <a:pt x="1545" y="373"/>
                  <a:pt x="1540" y="375"/>
                </a:cubicBezTo>
                <a:cubicBezTo>
                  <a:pt x="1536" y="376"/>
                  <a:pt x="1532" y="376"/>
                  <a:pt x="1528" y="377"/>
                </a:cubicBezTo>
                <a:cubicBezTo>
                  <a:pt x="1524" y="378"/>
                  <a:pt x="1525" y="384"/>
                  <a:pt x="1515" y="383"/>
                </a:cubicBezTo>
                <a:cubicBezTo>
                  <a:pt x="1511" y="382"/>
                  <a:pt x="1506" y="382"/>
                  <a:pt x="1503" y="380"/>
                </a:cubicBezTo>
                <a:cubicBezTo>
                  <a:pt x="1502" y="379"/>
                  <a:pt x="1500" y="378"/>
                  <a:pt x="1498" y="376"/>
                </a:cubicBezTo>
                <a:cubicBezTo>
                  <a:pt x="1492" y="374"/>
                  <a:pt x="1479" y="378"/>
                  <a:pt x="1475" y="374"/>
                </a:cubicBezTo>
                <a:cubicBezTo>
                  <a:pt x="1479" y="370"/>
                  <a:pt x="1483" y="370"/>
                  <a:pt x="1486" y="365"/>
                </a:cubicBezTo>
                <a:cubicBezTo>
                  <a:pt x="1481" y="365"/>
                  <a:pt x="1479" y="363"/>
                  <a:pt x="1477" y="360"/>
                </a:cubicBezTo>
                <a:cubicBezTo>
                  <a:pt x="1474" y="361"/>
                  <a:pt x="1467" y="363"/>
                  <a:pt x="1464" y="361"/>
                </a:cubicBezTo>
                <a:cubicBezTo>
                  <a:pt x="1464" y="361"/>
                  <a:pt x="1463" y="360"/>
                  <a:pt x="1463" y="360"/>
                </a:cubicBezTo>
                <a:cubicBezTo>
                  <a:pt x="1463" y="360"/>
                  <a:pt x="1463" y="359"/>
                  <a:pt x="1463" y="359"/>
                </a:cubicBezTo>
                <a:cubicBezTo>
                  <a:pt x="1465" y="356"/>
                  <a:pt x="1479" y="356"/>
                  <a:pt x="1483" y="353"/>
                </a:cubicBezTo>
                <a:cubicBezTo>
                  <a:pt x="1483" y="352"/>
                  <a:pt x="1483" y="352"/>
                  <a:pt x="1484" y="351"/>
                </a:cubicBezTo>
                <a:cubicBezTo>
                  <a:pt x="1483" y="350"/>
                  <a:pt x="1483" y="350"/>
                  <a:pt x="1483" y="349"/>
                </a:cubicBezTo>
                <a:cubicBezTo>
                  <a:pt x="1480" y="348"/>
                  <a:pt x="1478" y="347"/>
                  <a:pt x="1474" y="346"/>
                </a:cubicBezTo>
                <a:cubicBezTo>
                  <a:pt x="1468" y="345"/>
                  <a:pt x="1461" y="352"/>
                  <a:pt x="1458" y="346"/>
                </a:cubicBezTo>
                <a:cubicBezTo>
                  <a:pt x="1457" y="345"/>
                  <a:pt x="1457" y="344"/>
                  <a:pt x="1457" y="343"/>
                </a:cubicBezTo>
                <a:cubicBezTo>
                  <a:pt x="1460" y="342"/>
                  <a:pt x="1464" y="342"/>
                  <a:pt x="1467" y="341"/>
                </a:cubicBezTo>
                <a:cubicBezTo>
                  <a:pt x="1467" y="341"/>
                  <a:pt x="1466" y="341"/>
                  <a:pt x="1466" y="341"/>
                </a:cubicBezTo>
                <a:cubicBezTo>
                  <a:pt x="1465" y="339"/>
                  <a:pt x="1464" y="338"/>
                  <a:pt x="1463" y="337"/>
                </a:cubicBezTo>
                <a:cubicBezTo>
                  <a:pt x="1466" y="330"/>
                  <a:pt x="1470" y="340"/>
                  <a:pt x="1475" y="337"/>
                </a:cubicBezTo>
                <a:cubicBezTo>
                  <a:pt x="1475" y="337"/>
                  <a:pt x="1475" y="336"/>
                  <a:pt x="1475" y="336"/>
                </a:cubicBezTo>
                <a:cubicBezTo>
                  <a:pt x="1475" y="334"/>
                  <a:pt x="1473" y="333"/>
                  <a:pt x="1472" y="332"/>
                </a:cubicBezTo>
                <a:cubicBezTo>
                  <a:pt x="1472" y="332"/>
                  <a:pt x="1472" y="331"/>
                  <a:pt x="1472" y="331"/>
                </a:cubicBezTo>
                <a:cubicBezTo>
                  <a:pt x="1473" y="331"/>
                  <a:pt x="1473" y="330"/>
                  <a:pt x="1474" y="329"/>
                </a:cubicBezTo>
                <a:cubicBezTo>
                  <a:pt x="1479" y="331"/>
                  <a:pt x="1488" y="332"/>
                  <a:pt x="1489" y="338"/>
                </a:cubicBezTo>
                <a:cubicBezTo>
                  <a:pt x="1490" y="341"/>
                  <a:pt x="1486" y="343"/>
                  <a:pt x="1487" y="345"/>
                </a:cubicBezTo>
                <a:cubicBezTo>
                  <a:pt x="1488" y="347"/>
                  <a:pt x="1489" y="348"/>
                  <a:pt x="1491" y="350"/>
                </a:cubicBezTo>
                <a:cubicBezTo>
                  <a:pt x="1492" y="349"/>
                  <a:pt x="1493" y="348"/>
                  <a:pt x="1494" y="347"/>
                </a:cubicBezTo>
                <a:cubicBezTo>
                  <a:pt x="1496" y="346"/>
                  <a:pt x="1499" y="346"/>
                  <a:pt x="1500" y="344"/>
                </a:cubicBezTo>
                <a:cubicBezTo>
                  <a:pt x="1500" y="341"/>
                  <a:pt x="1499" y="338"/>
                  <a:pt x="1501" y="336"/>
                </a:cubicBezTo>
                <a:cubicBezTo>
                  <a:pt x="1501" y="335"/>
                  <a:pt x="1502" y="335"/>
                  <a:pt x="1502" y="335"/>
                </a:cubicBezTo>
                <a:cubicBezTo>
                  <a:pt x="1503" y="335"/>
                  <a:pt x="1503" y="335"/>
                  <a:pt x="1503" y="335"/>
                </a:cubicBezTo>
                <a:cubicBezTo>
                  <a:pt x="1504" y="338"/>
                  <a:pt x="1507" y="340"/>
                  <a:pt x="1509" y="342"/>
                </a:cubicBezTo>
                <a:cubicBezTo>
                  <a:pt x="1510" y="342"/>
                  <a:pt x="1510" y="342"/>
                  <a:pt x="1511" y="342"/>
                </a:cubicBezTo>
                <a:cubicBezTo>
                  <a:pt x="1511" y="341"/>
                  <a:pt x="1511" y="341"/>
                  <a:pt x="1511" y="341"/>
                </a:cubicBezTo>
                <a:cubicBezTo>
                  <a:pt x="1511" y="340"/>
                  <a:pt x="1510" y="339"/>
                  <a:pt x="1510" y="338"/>
                </a:cubicBezTo>
                <a:cubicBezTo>
                  <a:pt x="1512" y="336"/>
                  <a:pt x="1516" y="334"/>
                  <a:pt x="1518" y="336"/>
                </a:cubicBezTo>
                <a:cubicBezTo>
                  <a:pt x="1519" y="338"/>
                  <a:pt x="1522" y="341"/>
                  <a:pt x="1525" y="341"/>
                </a:cubicBezTo>
                <a:cubicBezTo>
                  <a:pt x="1525" y="338"/>
                  <a:pt x="1524" y="337"/>
                  <a:pt x="1523" y="335"/>
                </a:cubicBezTo>
                <a:cubicBezTo>
                  <a:pt x="1530" y="336"/>
                  <a:pt x="1536" y="338"/>
                  <a:pt x="1541" y="334"/>
                </a:cubicBezTo>
                <a:cubicBezTo>
                  <a:pt x="1541" y="332"/>
                  <a:pt x="1541" y="330"/>
                  <a:pt x="1541" y="328"/>
                </a:cubicBezTo>
                <a:cubicBezTo>
                  <a:pt x="1543" y="328"/>
                  <a:pt x="1546" y="329"/>
                  <a:pt x="1547" y="330"/>
                </a:cubicBezTo>
                <a:cubicBezTo>
                  <a:pt x="1550" y="335"/>
                  <a:pt x="1554" y="334"/>
                  <a:pt x="1559" y="336"/>
                </a:cubicBezTo>
                <a:cubicBezTo>
                  <a:pt x="1559" y="336"/>
                  <a:pt x="1559" y="337"/>
                  <a:pt x="1560" y="338"/>
                </a:cubicBezTo>
                <a:cubicBezTo>
                  <a:pt x="1559" y="339"/>
                  <a:pt x="1559" y="341"/>
                  <a:pt x="1559" y="342"/>
                </a:cubicBezTo>
                <a:cubicBezTo>
                  <a:pt x="1560" y="343"/>
                  <a:pt x="1561" y="344"/>
                  <a:pt x="1562" y="344"/>
                </a:cubicBezTo>
                <a:cubicBezTo>
                  <a:pt x="1565" y="345"/>
                  <a:pt x="1569" y="344"/>
                  <a:pt x="1570" y="346"/>
                </a:cubicBezTo>
                <a:cubicBezTo>
                  <a:pt x="1573" y="349"/>
                  <a:pt x="1571" y="355"/>
                  <a:pt x="1570" y="358"/>
                </a:cubicBezTo>
                <a:cubicBezTo>
                  <a:pt x="1567" y="359"/>
                  <a:pt x="1565" y="359"/>
                  <a:pt x="1563" y="360"/>
                </a:cubicBezTo>
                <a:close/>
                <a:moveTo>
                  <a:pt x="1222" y="297"/>
                </a:moveTo>
                <a:cubicBezTo>
                  <a:pt x="1222" y="297"/>
                  <a:pt x="1221" y="297"/>
                  <a:pt x="1221" y="297"/>
                </a:cubicBezTo>
                <a:cubicBezTo>
                  <a:pt x="1217" y="293"/>
                  <a:pt x="1221" y="293"/>
                  <a:pt x="1224" y="290"/>
                </a:cubicBezTo>
                <a:cubicBezTo>
                  <a:pt x="1226" y="292"/>
                  <a:pt x="1223" y="296"/>
                  <a:pt x="1222" y="297"/>
                </a:cubicBezTo>
                <a:close/>
                <a:moveTo>
                  <a:pt x="1199" y="256"/>
                </a:moveTo>
                <a:cubicBezTo>
                  <a:pt x="1202" y="256"/>
                  <a:pt x="1205" y="259"/>
                  <a:pt x="1201" y="260"/>
                </a:cubicBezTo>
                <a:cubicBezTo>
                  <a:pt x="1199" y="259"/>
                  <a:pt x="1198" y="257"/>
                  <a:pt x="1199" y="256"/>
                </a:cubicBezTo>
                <a:cubicBezTo>
                  <a:pt x="1199" y="256"/>
                  <a:pt x="1199" y="256"/>
                  <a:pt x="1199" y="256"/>
                </a:cubicBezTo>
                <a:close/>
                <a:moveTo>
                  <a:pt x="1194" y="265"/>
                </a:moveTo>
                <a:cubicBezTo>
                  <a:pt x="1195" y="264"/>
                  <a:pt x="1195" y="264"/>
                  <a:pt x="1196" y="263"/>
                </a:cubicBezTo>
                <a:cubicBezTo>
                  <a:pt x="1196" y="263"/>
                  <a:pt x="1197" y="263"/>
                  <a:pt x="1197" y="263"/>
                </a:cubicBezTo>
                <a:cubicBezTo>
                  <a:pt x="1198" y="264"/>
                  <a:pt x="1200" y="267"/>
                  <a:pt x="1198" y="269"/>
                </a:cubicBezTo>
                <a:cubicBezTo>
                  <a:pt x="1195" y="268"/>
                  <a:pt x="1193" y="268"/>
                  <a:pt x="1194" y="265"/>
                </a:cubicBezTo>
                <a:close/>
                <a:moveTo>
                  <a:pt x="1467" y="148"/>
                </a:moveTo>
                <a:cubicBezTo>
                  <a:pt x="1464" y="149"/>
                  <a:pt x="1460" y="148"/>
                  <a:pt x="1459" y="146"/>
                </a:cubicBezTo>
                <a:cubicBezTo>
                  <a:pt x="1459" y="144"/>
                  <a:pt x="1462" y="143"/>
                  <a:pt x="1464" y="142"/>
                </a:cubicBezTo>
                <a:cubicBezTo>
                  <a:pt x="1468" y="141"/>
                  <a:pt x="1470" y="143"/>
                  <a:pt x="1472" y="144"/>
                </a:cubicBezTo>
                <a:cubicBezTo>
                  <a:pt x="1472" y="144"/>
                  <a:pt x="1471" y="145"/>
                  <a:pt x="1470" y="146"/>
                </a:cubicBezTo>
                <a:cubicBezTo>
                  <a:pt x="1469" y="146"/>
                  <a:pt x="1469" y="147"/>
                  <a:pt x="1467" y="148"/>
                </a:cubicBezTo>
                <a:close/>
                <a:moveTo>
                  <a:pt x="1475" y="224"/>
                </a:moveTo>
                <a:cubicBezTo>
                  <a:pt x="1475" y="224"/>
                  <a:pt x="1475" y="224"/>
                  <a:pt x="1475" y="224"/>
                </a:cubicBezTo>
                <a:cubicBezTo>
                  <a:pt x="1474" y="225"/>
                  <a:pt x="1473" y="226"/>
                  <a:pt x="1471" y="227"/>
                </a:cubicBezTo>
                <a:cubicBezTo>
                  <a:pt x="1470" y="227"/>
                  <a:pt x="1469" y="228"/>
                  <a:pt x="1468" y="228"/>
                </a:cubicBezTo>
                <a:cubicBezTo>
                  <a:pt x="1468" y="228"/>
                  <a:pt x="1467" y="229"/>
                  <a:pt x="1467" y="229"/>
                </a:cubicBezTo>
                <a:cubicBezTo>
                  <a:pt x="1466" y="230"/>
                  <a:pt x="1465" y="231"/>
                  <a:pt x="1463" y="231"/>
                </a:cubicBezTo>
                <a:cubicBezTo>
                  <a:pt x="1463" y="232"/>
                  <a:pt x="1458" y="233"/>
                  <a:pt x="1458" y="233"/>
                </a:cubicBezTo>
                <a:cubicBezTo>
                  <a:pt x="1457" y="232"/>
                  <a:pt x="1459" y="229"/>
                  <a:pt x="1459" y="229"/>
                </a:cubicBezTo>
                <a:cubicBezTo>
                  <a:pt x="1460" y="227"/>
                  <a:pt x="1460" y="225"/>
                  <a:pt x="1461" y="224"/>
                </a:cubicBezTo>
                <a:cubicBezTo>
                  <a:pt x="1463" y="223"/>
                  <a:pt x="1465" y="222"/>
                  <a:pt x="1467" y="221"/>
                </a:cubicBezTo>
                <a:cubicBezTo>
                  <a:pt x="1469" y="219"/>
                  <a:pt x="1471" y="217"/>
                  <a:pt x="1473" y="215"/>
                </a:cubicBezTo>
                <a:cubicBezTo>
                  <a:pt x="1474" y="215"/>
                  <a:pt x="1474" y="215"/>
                  <a:pt x="1474" y="215"/>
                </a:cubicBezTo>
                <a:cubicBezTo>
                  <a:pt x="1475" y="216"/>
                  <a:pt x="1481" y="219"/>
                  <a:pt x="1481" y="221"/>
                </a:cubicBezTo>
                <a:cubicBezTo>
                  <a:pt x="1479" y="222"/>
                  <a:pt x="1479" y="223"/>
                  <a:pt x="1477" y="224"/>
                </a:cubicBezTo>
                <a:cubicBezTo>
                  <a:pt x="1476" y="225"/>
                  <a:pt x="1475" y="224"/>
                  <a:pt x="1475" y="224"/>
                </a:cubicBezTo>
                <a:close/>
                <a:moveTo>
                  <a:pt x="1514" y="225"/>
                </a:moveTo>
                <a:cubicBezTo>
                  <a:pt x="1515" y="226"/>
                  <a:pt x="1516" y="226"/>
                  <a:pt x="1516" y="227"/>
                </a:cubicBezTo>
                <a:cubicBezTo>
                  <a:pt x="1516" y="227"/>
                  <a:pt x="1516" y="227"/>
                  <a:pt x="1516" y="227"/>
                </a:cubicBezTo>
                <a:cubicBezTo>
                  <a:pt x="1515" y="228"/>
                  <a:pt x="1513" y="228"/>
                  <a:pt x="1512" y="228"/>
                </a:cubicBezTo>
                <a:cubicBezTo>
                  <a:pt x="1512" y="228"/>
                  <a:pt x="1512" y="228"/>
                  <a:pt x="1512" y="228"/>
                </a:cubicBezTo>
                <a:cubicBezTo>
                  <a:pt x="1512" y="228"/>
                  <a:pt x="1512" y="228"/>
                  <a:pt x="1512" y="228"/>
                </a:cubicBezTo>
                <a:cubicBezTo>
                  <a:pt x="1513" y="228"/>
                  <a:pt x="1513" y="228"/>
                  <a:pt x="1514" y="228"/>
                </a:cubicBezTo>
                <a:cubicBezTo>
                  <a:pt x="1512" y="230"/>
                  <a:pt x="1503" y="232"/>
                  <a:pt x="1506" y="235"/>
                </a:cubicBezTo>
                <a:cubicBezTo>
                  <a:pt x="1508" y="236"/>
                  <a:pt x="1509" y="237"/>
                  <a:pt x="1510" y="238"/>
                </a:cubicBezTo>
                <a:cubicBezTo>
                  <a:pt x="1510" y="238"/>
                  <a:pt x="1510" y="238"/>
                  <a:pt x="1510" y="238"/>
                </a:cubicBezTo>
                <a:cubicBezTo>
                  <a:pt x="1508" y="237"/>
                  <a:pt x="1506" y="239"/>
                  <a:pt x="1505" y="240"/>
                </a:cubicBezTo>
                <a:cubicBezTo>
                  <a:pt x="1505" y="241"/>
                  <a:pt x="1507" y="241"/>
                  <a:pt x="1507" y="242"/>
                </a:cubicBezTo>
                <a:cubicBezTo>
                  <a:pt x="1507" y="243"/>
                  <a:pt x="1503" y="243"/>
                  <a:pt x="1502" y="245"/>
                </a:cubicBezTo>
                <a:cubicBezTo>
                  <a:pt x="1503" y="245"/>
                  <a:pt x="1504" y="245"/>
                  <a:pt x="1504" y="247"/>
                </a:cubicBezTo>
                <a:cubicBezTo>
                  <a:pt x="1503" y="248"/>
                  <a:pt x="1501" y="248"/>
                  <a:pt x="1500" y="249"/>
                </a:cubicBezTo>
                <a:cubicBezTo>
                  <a:pt x="1502" y="250"/>
                  <a:pt x="1502" y="251"/>
                  <a:pt x="1502" y="253"/>
                </a:cubicBezTo>
                <a:cubicBezTo>
                  <a:pt x="1501" y="253"/>
                  <a:pt x="1501" y="253"/>
                  <a:pt x="1501" y="254"/>
                </a:cubicBezTo>
                <a:cubicBezTo>
                  <a:pt x="1501" y="254"/>
                  <a:pt x="1501" y="254"/>
                  <a:pt x="1501" y="255"/>
                </a:cubicBezTo>
                <a:cubicBezTo>
                  <a:pt x="1499" y="255"/>
                  <a:pt x="1498" y="256"/>
                  <a:pt x="1498" y="257"/>
                </a:cubicBezTo>
                <a:cubicBezTo>
                  <a:pt x="1498" y="257"/>
                  <a:pt x="1498" y="257"/>
                  <a:pt x="1498" y="258"/>
                </a:cubicBezTo>
                <a:cubicBezTo>
                  <a:pt x="1499" y="259"/>
                  <a:pt x="1497" y="259"/>
                  <a:pt x="1496" y="259"/>
                </a:cubicBezTo>
                <a:cubicBezTo>
                  <a:pt x="1495" y="260"/>
                  <a:pt x="1496" y="260"/>
                  <a:pt x="1495" y="260"/>
                </a:cubicBezTo>
                <a:cubicBezTo>
                  <a:pt x="1495" y="260"/>
                  <a:pt x="1494" y="260"/>
                  <a:pt x="1494" y="260"/>
                </a:cubicBezTo>
                <a:cubicBezTo>
                  <a:pt x="1494" y="262"/>
                  <a:pt x="1490" y="265"/>
                  <a:pt x="1488" y="266"/>
                </a:cubicBezTo>
                <a:cubicBezTo>
                  <a:pt x="1487" y="266"/>
                  <a:pt x="1487" y="267"/>
                  <a:pt x="1486" y="267"/>
                </a:cubicBezTo>
                <a:cubicBezTo>
                  <a:pt x="1485" y="268"/>
                  <a:pt x="1484" y="268"/>
                  <a:pt x="1482" y="269"/>
                </a:cubicBezTo>
                <a:cubicBezTo>
                  <a:pt x="1480" y="270"/>
                  <a:pt x="1479" y="271"/>
                  <a:pt x="1477" y="272"/>
                </a:cubicBezTo>
                <a:cubicBezTo>
                  <a:pt x="1476" y="273"/>
                  <a:pt x="1474" y="273"/>
                  <a:pt x="1472" y="274"/>
                </a:cubicBezTo>
                <a:cubicBezTo>
                  <a:pt x="1470" y="275"/>
                  <a:pt x="1472" y="277"/>
                  <a:pt x="1470" y="278"/>
                </a:cubicBezTo>
                <a:cubicBezTo>
                  <a:pt x="1467" y="279"/>
                  <a:pt x="1465" y="277"/>
                  <a:pt x="1464" y="276"/>
                </a:cubicBezTo>
                <a:cubicBezTo>
                  <a:pt x="1464" y="276"/>
                  <a:pt x="1464" y="276"/>
                  <a:pt x="1464" y="276"/>
                </a:cubicBezTo>
                <a:cubicBezTo>
                  <a:pt x="1463" y="278"/>
                  <a:pt x="1466" y="279"/>
                  <a:pt x="1466" y="281"/>
                </a:cubicBezTo>
                <a:cubicBezTo>
                  <a:pt x="1465" y="282"/>
                  <a:pt x="1463" y="283"/>
                  <a:pt x="1462" y="283"/>
                </a:cubicBezTo>
                <a:cubicBezTo>
                  <a:pt x="1459" y="280"/>
                  <a:pt x="1460" y="282"/>
                  <a:pt x="1457" y="282"/>
                </a:cubicBezTo>
                <a:cubicBezTo>
                  <a:pt x="1458" y="283"/>
                  <a:pt x="1461" y="283"/>
                  <a:pt x="1461" y="285"/>
                </a:cubicBezTo>
                <a:cubicBezTo>
                  <a:pt x="1460" y="285"/>
                  <a:pt x="1455" y="286"/>
                  <a:pt x="1454" y="286"/>
                </a:cubicBezTo>
                <a:cubicBezTo>
                  <a:pt x="1452" y="286"/>
                  <a:pt x="1451" y="285"/>
                  <a:pt x="1449" y="285"/>
                </a:cubicBezTo>
                <a:cubicBezTo>
                  <a:pt x="1448" y="284"/>
                  <a:pt x="1446" y="285"/>
                  <a:pt x="1444" y="285"/>
                </a:cubicBezTo>
                <a:cubicBezTo>
                  <a:pt x="1441" y="285"/>
                  <a:pt x="1437" y="283"/>
                  <a:pt x="1436" y="281"/>
                </a:cubicBezTo>
                <a:cubicBezTo>
                  <a:pt x="1436" y="281"/>
                  <a:pt x="1436" y="281"/>
                  <a:pt x="1435" y="281"/>
                </a:cubicBezTo>
                <a:cubicBezTo>
                  <a:pt x="1435" y="282"/>
                  <a:pt x="1435" y="282"/>
                  <a:pt x="1434" y="283"/>
                </a:cubicBezTo>
                <a:cubicBezTo>
                  <a:pt x="1435" y="284"/>
                  <a:pt x="1441" y="285"/>
                  <a:pt x="1441" y="287"/>
                </a:cubicBezTo>
                <a:cubicBezTo>
                  <a:pt x="1441" y="288"/>
                  <a:pt x="1440" y="288"/>
                  <a:pt x="1439" y="288"/>
                </a:cubicBezTo>
                <a:cubicBezTo>
                  <a:pt x="1439" y="288"/>
                  <a:pt x="1439" y="288"/>
                  <a:pt x="1440" y="288"/>
                </a:cubicBezTo>
                <a:cubicBezTo>
                  <a:pt x="1441" y="288"/>
                  <a:pt x="1442" y="288"/>
                  <a:pt x="1443" y="288"/>
                </a:cubicBezTo>
                <a:cubicBezTo>
                  <a:pt x="1446" y="290"/>
                  <a:pt x="1441" y="293"/>
                  <a:pt x="1441" y="294"/>
                </a:cubicBezTo>
                <a:cubicBezTo>
                  <a:pt x="1441" y="295"/>
                  <a:pt x="1441" y="295"/>
                  <a:pt x="1441" y="296"/>
                </a:cubicBezTo>
                <a:cubicBezTo>
                  <a:pt x="1440" y="297"/>
                  <a:pt x="1436" y="298"/>
                  <a:pt x="1436" y="299"/>
                </a:cubicBezTo>
                <a:cubicBezTo>
                  <a:pt x="1435" y="300"/>
                  <a:pt x="1436" y="302"/>
                  <a:pt x="1436" y="303"/>
                </a:cubicBezTo>
                <a:cubicBezTo>
                  <a:pt x="1435" y="304"/>
                  <a:pt x="1434" y="305"/>
                  <a:pt x="1433" y="306"/>
                </a:cubicBezTo>
                <a:cubicBezTo>
                  <a:pt x="1433" y="307"/>
                  <a:pt x="1433" y="309"/>
                  <a:pt x="1434" y="310"/>
                </a:cubicBezTo>
                <a:cubicBezTo>
                  <a:pt x="1435" y="311"/>
                  <a:pt x="1435" y="311"/>
                  <a:pt x="1436" y="312"/>
                </a:cubicBezTo>
                <a:cubicBezTo>
                  <a:pt x="1435" y="313"/>
                  <a:pt x="1433" y="314"/>
                  <a:pt x="1433" y="315"/>
                </a:cubicBezTo>
                <a:cubicBezTo>
                  <a:pt x="1433" y="315"/>
                  <a:pt x="1433" y="315"/>
                  <a:pt x="1433" y="315"/>
                </a:cubicBezTo>
                <a:cubicBezTo>
                  <a:pt x="1434" y="316"/>
                  <a:pt x="1435" y="318"/>
                  <a:pt x="1434" y="319"/>
                </a:cubicBezTo>
                <a:cubicBezTo>
                  <a:pt x="1434" y="320"/>
                  <a:pt x="1433" y="321"/>
                  <a:pt x="1433" y="322"/>
                </a:cubicBezTo>
                <a:cubicBezTo>
                  <a:pt x="1432" y="324"/>
                  <a:pt x="1431" y="326"/>
                  <a:pt x="1430" y="329"/>
                </a:cubicBezTo>
                <a:cubicBezTo>
                  <a:pt x="1429" y="330"/>
                  <a:pt x="1428" y="331"/>
                  <a:pt x="1426" y="331"/>
                </a:cubicBezTo>
                <a:cubicBezTo>
                  <a:pt x="1425" y="331"/>
                  <a:pt x="1424" y="330"/>
                  <a:pt x="1424" y="329"/>
                </a:cubicBezTo>
                <a:cubicBezTo>
                  <a:pt x="1422" y="330"/>
                  <a:pt x="1415" y="329"/>
                  <a:pt x="1415" y="330"/>
                </a:cubicBezTo>
                <a:cubicBezTo>
                  <a:pt x="1414" y="333"/>
                  <a:pt x="1419" y="332"/>
                  <a:pt x="1419" y="334"/>
                </a:cubicBezTo>
                <a:cubicBezTo>
                  <a:pt x="1419" y="335"/>
                  <a:pt x="1418" y="335"/>
                  <a:pt x="1417" y="336"/>
                </a:cubicBezTo>
                <a:cubicBezTo>
                  <a:pt x="1417" y="337"/>
                  <a:pt x="1417" y="339"/>
                  <a:pt x="1417" y="340"/>
                </a:cubicBezTo>
                <a:cubicBezTo>
                  <a:pt x="1416" y="342"/>
                  <a:pt x="1411" y="340"/>
                  <a:pt x="1410" y="340"/>
                </a:cubicBezTo>
                <a:cubicBezTo>
                  <a:pt x="1410" y="340"/>
                  <a:pt x="1409" y="340"/>
                  <a:pt x="1409" y="340"/>
                </a:cubicBezTo>
                <a:cubicBezTo>
                  <a:pt x="1410" y="340"/>
                  <a:pt x="1410" y="340"/>
                  <a:pt x="1410" y="341"/>
                </a:cubicBezTo>
                <a:cubicBezTo>
                  <a:pt x="1409" y="342"/>
                  <a:pt x="1408" y="344"/>
                  <a:pt x="1406" y="346"/>
                </a:cubicBezTo>
                <a:cubicBezTo>
                  <a:pt x="1406" y="346"/>
                  <a:pt x="1405" y="346"/>
                  <a:pt x="1405" y="346"/>
                </a:cubicBezTo>
                <a:cubicBezTo>
                  <a:pt x="1404" y="345"/>
                  <a:pt x="1404" y="344"/>
                  <a:pt x="1403" y="343"/>
                </a:cubicBezTo>
                <a:cubicBezTo>
                  <a:pt x="1403" y="343"/>
                  <a:pt x="1403" y="343"/>
                  <a:pt x="1403" y="343"/>
                </a:cubicBezTo>
                <a:cubicBezTo>
                  <a:pt x="1402" y="344"/>
                  <a:pt x="1401" y="347"/>
                  <a:pt x="1398" y="347"/>
                </a:cubicBezTo>
                <a:cubicBezTo>
                  <a:pt x="1399" y="348"/>
                  <a:pt x="1399" y="350"/>
                  <a:pt x="1399" y="351"/>
                </a:cubicBezTo>
                <a:cubicBezTo>
                  <a:pt x="1399" y="351"/>
                  <a:pt x="1399" y="351"/>
                  <a:pt x="1399" y="351"/>
                </a:cubicBezTo>
                <a:cubicBezTo>
                  <a:pt x="1397" y="351"/>
                  <a:pt x="1396" y="351"/>
                  <a:pt x="1395" y="351"/>
                </a:cubicBezTo>
                <a:cubicBezTo>
                  <a:pt x="1393" y="350"/>
                  <a:pt x="1396" y="348"/>
                  <a:pt x="1395" y="347"/>
                </a:cubicBezTo>
                <a:cubicBezTo>
                  <a:pt x="1395" y="347"/>
                  <a:pt x="1395" y="346"/>
                  <a:pt x="1394" y="346"/>
                </a:cubicBezTo>
                <a:cubicBezTo>
                  <a:pt x="1394" y="345"/>
                  <a:pt x="1396" y="343"/>
                  <a:pt x="1397" y="342"/>
                </a:cubicBezTo>
                <a:cubicBezTo>
                  <a:pt x="1398" y="340"/>
                  <a:pt x="1398" y="338"/>
                  <a:pt x="1399" y="336"/>
                </a:cubicBezTo>
                <a:cubicBezTo>
                  <a:pt x="1396" y="338"/>
                  <a:pt x="1393" y="337"/>
                  <a:pt x="1391" y="337"/>
                </a:cubicBezTo>
                <a:cubicBezTo>
                  <a:pt x="1392" y="338"/>
                  <a:pt x="1393" y="340"/>
                  <a:pt x="1391" y="340"/>
                </a:cubicBezTo>
                <a:cubicBezTo>
                  <a:pt x="1391" y="340"/>
                  <a:pt x="1391" y="341"/>
                  <a:pt x="1391" y="341"/>
                </a:cubicBezTo>
                <a:cubicBezTo>
                  <a:pt x="1391" y="341"/>
                  <a:pt x="1392" y="341"/>
                  <a:pt x="1392" y="341"/>
                </a:cubicBezTo>
                <a:cubicBezTo>
                  <a:pt x="1391" y="342"/>
                  <a:pt x="1389" y="344"/>
                  <a:pt x="1388" y="345"/>
                </a:cubicBezTo>
                <a:cubicBezTo>
                  <a:pt x="1387" y="345"/>
                  <a:pt x="1385" y="346"/>
                  <a:pt x="1385" y="346"/>
                </a:cubicBezTo>
                <a:cubicBezTo>
                  <a:pt x="1385" y="348"/>
                  <a:pt x="1395" y="349"/>
                  <a:pt x="1390" y="353"/>
                </a:cubicBezTo>
                <a:cubicBezTo>
                  <a:pt x="1390" y="352"/>
                  <a:pt x="1389" y="352"/>
                  <a:pt x="1389" y="353"/>
                </a:cubicBezTo>
                <a:cubicBezTo>
                  <a:pt x="1387" y="353"/>
                  <a:pt x="1388" y="355"/>
                  <a:pt x="1387" y="356"/>
                </a:cubicBezTo>
                <a:cubicBezTo>
                  <a:pt x="1385" y="357"/>
                  <a:pt x="1382" y="357"/>
                  <a:pt x="1381" y="356"/>
                </a:cubicBezTo>
                <a:cubicBezTo>
                  <a:pt x="1380" y="356"/>
                  <a:pt x="1380" y="356"/>
                  <a:pt x="1380" y="355"/>
                </a:cubicBezTo>
                <a:cubicBezTo>
                  <a:pt x="1379" y="355"/>
                  <a:pt x="1379" y="355"/>
                  <a:pt x="1379" y="355"/>
                </a:cubicBezTo>
                <a:cubicBezTo>
                  <a:pt x="1377" y="355"/>
                  <a:pt x="1377" y="354"/>
                  <a:pt x="1376" y="354"/>
                </a:cubicBezTo>
                <a:cubicBezTo>
                  <a:pt x="1376" y="354"/>
                  <a:pt x="1376" y="354"/>
                  <a:pt x="1376" y="354"/>
                </a:cubicBezTo>
                <a:cubicBezTo>
                  <a:pt x="1376" y="355"/>
                  <a:pt x="1377" y="356"/>
                  <a:pt x="1378" y="358"/>
                </a:cubicBezTo>
                <a:cubicBezTo>
                  <a:pt x="1378" y="358"/>
                  <a:pt x="1377" y="358"/>
                  <a:pt x="1377" y="358"/>
                </a:cubicBezTo>
                <a:cubicBezTo>
                  <a:pt x="1377" y="358"/>
                  <a:pt x="1377" y="358"/>
                  <a:pt x="1377" y="358"/>
                </a:cubicBezTo>
                <a:cubicBezTo>
                  <a:pt x="1375" y="358"/>
                  <a:pt x="1374" y="357"/>
                  <a:pt x="1373" y="356"/>
                </a:cubicBezTo>
                <a:cubicBezTo>
                  <a:pt x="1373" y="356"/>
                  <a:pt x="1373" y="356"/>
                  <a:pt x="1373" y="356"/>
                </a:cubicBezTo>
                <a:cubicBezTo>
                  <a:pt x="1373" y="356"/>
                  <a:pt x="1373" y="356"/>
                  <a:pt x="1373" y="356"/>
                </a:cubicBezTo>
                <a:cubicBezTo>
                  <a:pt x="1372" y="359"/>
                  <a:pt x="1372" y="360"/>
                  <a:pt x="1367" y="360"/>
                </a:cubicBezTo>
                <a:cubicBezTo>
                  <a:pt x="1367" y="360"/>
                  <a:pt x="1367" y="360"/>
                  <a:pt x="1367" y="360"/>
                </a:cubicBezTo>
                <a:cubicBezTo>
                  <a:pt x="1367" y="360"/>
                  <a:pt x="1367" y="360"/>
                  <a:pt x="1367" y="360"/>
                </a:cubicBezTo>
                <a:cubicBezTo>
                  <a:pt x="1369" y="361"/>
                  <a:pt x="1372" y="361"/>
                  <a:pt x="1374" y="362"/>
                </a:cubicBezTo>
                <a:cubicBezTo>
                  <a:pt x="1376" y="363"/>
                  <a:pt x="1374" y="368"/>
                  <a:pt x="1373" y="369"/>
                </a:cubicBezTo>
                <a:cubicBezTo>
                  <a:pt x="1372" y="369"/>
                  <a:pt x="1370" y="370"/>
                  <a:pt x="1369" y="370"/>
                </a:cubicBezTo>
                <a:cubicBezTo>
                  <a:pt x="1364" y="370"/>
                  <a:pt x="1365" y="367"/>
                  <a:pt x="1357" y="370"/>
                </a:cubicBezTo>
                <a:cubicBezTo>
                  <a:pt x="1358" y="370"/>
                  <a:pt x="1358" y="371"/>
                  <a:pt x="1359" y="371"/>
                </a:cubicBezTo>
                <a:cubicBezTo>
                  <a:pt x="1359" y="375"/>
                  <a:pt x="1363" y="373"/>
                  <a:pt x="1366" y="375"/>
                </a:cubicBezTo>
                <a:cubicBezTo>
                  <a:pt x="1367" y="375"/>
                  <a:pt x="1367" y="375"/>
                  <a:pt x="1368" y="376"/>
                </a:cubicBezTo>
                <a:cubicBezTo>
                  <a:pt x="1368" y="376"/>
                  <a:pt x="1369" y="377"/>
                  <a:pt x="1369" y="378"/>
                </a:cubicBezTo>
                <a:cubicBezTo>
                  <a:pt x="1370" y="378"/>
                  <a:pt x="1370" y="378"/>
                  <a:pt x="1370" y="378"/>
                </a:cubicBezTo>
                <a:cubicBezTo>
                  <a:pt x="1370" y="379"/>
                  <a:pt x="1371" y="380"/>
                  <a:pt x="1369" y="381"/>
                </a:cubicBezTo>
                <a:cubicBezTo>
                  <a:pt x="1370" y="382"/>
                  <a:pt x="1372" y="382"/>
                  <a:pt x="1372" y="383"/>
                </a:cubicBezTo>
                <a:cubicBezTo>
                  <a:pt x="1370" y="384"/>
                  <a:pt x="1369" y="383"/>
                  <a:pt x="1367" y="384"/>
                </a:cubicBezTo>
                <a:cubicBezTo>
                  <a:pt x="1365" y="384"/>
                  <a:pt x="1363" y="386"/>
                  <a:pt x="1361" y="386"/>
                </a:cubicBezTo>
                <a:cubicBezTo>
                  <a:pt x="1360" y="387"/>
                  <a:pt x="1359" y="387"/>
                  <a:pt x="1357" y="388"/>
                </a:cubicBezTo>
                <a:cubicBezTo>
                  <a:pt x="1359" y="388"/>
                  <a:pt x="1361" y="389"/>
                  <a:pt x="1363" y="390"/>
                </a:cubicBezTo>
                <a:cubicBezTo>
                  <a:pt x="1364" y="390"/>
                  <a:pt x="1365" y="389"/>
                  <a:pt x="1366" y="390"/>
                </a:cubicBezTo>
                <a:cubicBezTo>
                  <a:pt x="1367" y="390"/>
                  <a:pt x="1367" y="391"/>
                  <a:pt x="1367" y="391"/>
                </a:cubicBezTo>
                <a:cubicBezTo>
                  <a:pt x="1368" y="392"/>
                  <a:pt x="1369" y="392"/>
                  <a:pt x="1370" y="393"/>
                </a:cubicBezTo>
                <a:cubicBezTo>
                  <a:pt x="1371" y="393"/>
                  <a:pt x="1373" y="395"/>
                  <a:pt x="1372" y="396"/>
                </a:cubicBezTo>
                <a:cubicBezTo>
                  <a:pt x="1372" y="397"/>
                  <a:pt x="1370" y="397"/>
                  <a:pt x="1369" y="397"/>
                </a:cubicBezTo>
                <a:cubicBezTo>
                  <a:pt x="1367" y="397"/>
                  <a:pt x="1365" y="397"/>
                  <a:pt x="1364" y="397"/>
                </a:cubicBezTo>
                <a:cubicBezTo>
                  <a:pt x="1362" y="397"/>
                  <a:pt x="1361" y="396"/>
                  <a:pt x="1359" y="396"/>
                </a:cubicBezTo>
                <a:cubicBezTo>
                  <a:pt x="1359" y="396"/>
                  <a:pt x="1359" y="396"/>
                  <a:pt x="1359" y="396"/>
                </a:cubicBezTo>
                <a:cubicBezTo>
                  <a:pt x="1360" y="397"/>
                  <a:pt x="1360" y="398"/>
                  <a:pt x="1361" y="398"/>
                </a:cubicBezTo>
                <a:cubicBezTo>
                  <a:pt x="1362" y="398"/>
                  <a:pt x="1363" y="398"/>
                  <a:pt x="1363" y="398"/>
                </a:cubicBezTo>
                <a:cubicBezTo>
                  <a:pt x="1365" y="398"/>
                  <a:pt x="1368" y="399"/>
                  <a:pt x="1370" y="398"/>
                </a:cubicBezTo>
                <a:cubicBezTo>
                  <a:pt x="1371" y="399"/>
                  <a:pt x="1371" y="400"/>
                  <a:pt x="1370" y="400"/>
                </a:cubicBezTo>
                <a:cubicBezTo>
                  <a:pt x="1370" y="401"/>
                  <a:pt x="1368" y="401"/>
                  <a:pt x="1367" y="401"/>
                </a:cubicBezTo>
                <a:cubicBezTo>
                  <a:pt x="1366" y="402"/>
                  <a:pt x="1367" y="403"/>
                  <a:pt x="1366" y="403"/>
                </a:cubicBezTo>
                <a:cubicBezTo>
                  <a:pt x="1365" y="404"/>
                  <a:pt x="1363" y="403"/>
                  <a:pt x="1362" y="404"/>
                </a:cubicBezTo>
                <a:cubicBezTo>
                  <a:pt x="1362" y="404"/>
                  <a:pt x="1362" y="404"/>
                  <a:pt x="1362" y="404"/>
                </a:cubicBezTo>
                <a:cubicBezTo>
                  <a:pt x="1363" y="405"/>
                  <a:pt x="1364" y="405"/>
                  <a:pt x="1365" y="406"/>
                </a:cubicBezTo>
                <a:cubicBezTo>
                  <a:pt x="1365" y="407"/>
                  <a:pt x="1365" y="407"/>
                  <a:pt x="1364" y="407"/>
                </a:cubicBezTo>
                <a:cubicBezTo>
                  <a:pt x="1362" y="407"/>
                  <a:pt x="1361" y="407"/>
                  <a:pt x="1360" y="406"/>
                </a:cubicBezTo>
                <a:cubicBezTo>
                  <a:pt x="1359" y="406"/>
                  <a:pt x="1359" y="407"/>
                  <a:pt x="1359" y="407"/>
                </a:cubicBezTo>
                <a:cubicBezTo>
                  <a:pt x="1359" y="408"/>
                  <a:pt x="1362" y="409"/>
                  <a:pt x="1363" y="410"/>
                </a:cubicBezTo>
                <a:cubicBezTo>
                  <a:pt x="1363" y="410"/>
                  <a:pt x="1363" y="410"/>
                  <a:pt x="1363" y="410"/>
                </a:cubicBezTo>
                <a:cubicBezTo>
                  <a:pt x="1363" y="410"/>
                  <a:pt x="1363" y="410"/>
                  <a:pt x="1363" y="411"/>
                </a:cubicBezTo>
                <a:cubicBezTo>
                  <a:pt x="1361" y="411"/>
                  <a:pt x="1357" y="410"/>
                  <a:pt x="1356" y="409"/>
                </a:cubicBezTo>
                <a:cubicBezTo>
                  <a:pt x="1356" y="409"/>
                  <a:pt x="1356" y="409"/>
                  <a:pt x="1356" y="409"/>
                </a:cubicBezTo>
                <a:cubicBezTo>
                  <a:pt x="1354" y="411"/>
                  <a:pt x="1357" y="412"/>
                  <a:pt x="1358" y="414"/>
                </a:cubicBezTo>
                <a:cubicBezTo>
                  <a:pt x="1358" y="414"/>
                  <a:pt x="1358" y="415"/>
                  <a:pt x="1359" y="415"/>
                </a:cubicBezTo>
                <a:cubicBezTo>
                  <a:pt x="1359" y="415"/>
                  <a:pt x="1359" y="416"/>
                  <a:pt x="1360" y="416"/>
                </a:cubicBezTo>
                <a:cubicBezTo>
                  <a:pt x="1358" y="417"/>
                  <a:pt x="1356" y="417"/>
                  <a:pt x="1355" y="418"/>
                </a:cubicBezTo>
                <a:cubicBezTo>
                  <a:pt x="1353" y="419"/>
                  <a:pt x="1351" y="420"/>
                  <a:pt x="1349" y="421"/>
                </a:cubicBezTo>
                <a:cubicBezTo>
                  <a:pt x="1350" y="422"/>
                  <a:pt x="1350" y="424"/>
                  <a:pt x="1351" y="425"/>
                </a:cubicBezTo>
                <a:cubicBezTo>
                  <a:pt x="1352" y="426"/>
                  <a:pt x="1355" y="426"/>
                  <a:pt x="1357" y="426"/>
                </a:cubicBezTo>
                <a:cubicBezTo>
                  <a:pt x="1357" y="426"/>
                  <a:pt x="1357" y="426"/>
                  <a:pt x="1357" y="426"/>
                </a:cubicBezTo>
                <a:cubicBezTo>
                  <a:pt x="1357" y="426"/>
                  <a:pt x="1356" y="427"/>
                  <a:pt x="1356" y="427"/>
                </a:cubicBezTo>
                <a:cubicBezTo>
                  <a:pt x="1354" y="428"/>
                  <a:pt x="1349" y="425"/>
                  <a:pt x="1346" y="425"/>
                </a:cubicBezTo>
                <a:cubicBezTo>
                  <a:pt x="1349" y="428"/>
                  <a:pt x="1353" y="428"/>
                  <a:pt x="1357" y="429"/>
                </a:cubicBezTo>
                <a:cubicBezTo>
                  <a:pt x="1357" y="432"/>
                  <a:pt x="1360" y="433"/>
                  <a:pt x="1361" y="435"/>
                </a:cubicBezTo>
                <a:cubicBezTo>
                  <a:pt x="1360" y="437"/>
                  <a:pt x="1358" y="439"/>
                  <a:pt x="1355" y="440"/>
                </a:cubicBezTo>
                <a:cubicBezTo>
                  <a:pt x="1355" y="440"/>
                  <a:pt x="1355" y="440"/>
                  <a:pt x="1355" y="440"/>
                </a:cubicBezTo>
                <a:cubicBezTo>
                  <a:pt x="1356" y="440"/>
                  <a:pt x="1358" y="440"/>
                  <a:pt x="1359" y="440"/>
                </a:cubicBezTo>
                <a:cubicBezTo>
                  <a:pt x="1359" y="440"/>
                  <a:pt x="1359" y="440"/>
                  <a:pt x="1358" y="441"/>
                </a:cubicBezTo>
                <a:cubicBezTo>
                  <a:pt x="1358" y="442"/>
                  <a:pt x="1358" y="443"/>
                  <a:pt x="1356" y="444"/>
                </a:cubicBezTo>
                <a:cubicBezTo>
                  <a:pt x="1357" y="445"/>
                  <a:pt x="1356" y="448"/>
                  <a:pt x="1356" y="448"/>
                </a:cubicBezTo>
                <a:cubicBezTo>
                  <a:pt x="1355" y="449"/>
                  <a:pt x="1355" y="449"/>
                  <a:pt x="1355" y="449"/>
                </a:cubicBezTo>
                <a:cubicBezTo>
                  <a:pt x="1353" y="448"/>
                  <a:pt x="1349" y="447"/>
                  <a:pt x="1348" y="449"/>
                </a:cubicBezTo>
                <a:cubicBezTo>
                  <a:pt x="1347" y="450"/>
                  <a:pt x="1347" y="450"/>
                  <a:pt x="1347" y="451"/>
                </a:cubicBezTo>
                <a:cubicBezTo>
                  <a:pt x="1348" y="452"/>
                  <a:pt x="1353" y="451"/>
                  <a:pt x="1355" y="452"/>
                </a:cubicBezTo>
                <a:cubicBezTo>
                  <a:pt x="1355" y="452"/>
                  <a:pt x="1355" y="452"/>
                  <a:pt x="1355" y="453"/>
                </a:cubicBezTo>
                <a:cubicBezTo>
                  <a:pt x="1351" y="454"/>
                  <a:pt x="1354" y="455"/>
                  <a:pt x="1353" y="457"/>
                </a:cubicBezTo>
                <a:cubicBezTo>
                  <a:pt x="1352" y="457"/>
                  <a:pt x="1350" y="458"/>
                  <a:pt x="1349" y="458"/>
                </a:cubicBezTo>
                <a:cubicBezTo>
                  <a:pt x="1349" y="458"/>
                  <a:pt x="1349" y="458"/>
                  <a:pt x="1349" y="458"/>
                </a:cubicBezTo>
                <a:cubicBezTo>
                  <a:pt x="1351" y="458"/>
                  <a:pt x="1352" y="458"/>
                  <a:pt x="1353" y="459"/>
                </a:cubicBezTo>
                <a:cubicBezTo>
                  <a:pt x="1351" y="459"/>
                  <a:pt x="1348" y="460"/>
                  <a:pt x="1346" y="460"/>
                </a:cubicBezTo>
                <a:cubicBezTo>
                  <a:pt x="1346" y="462"/>
                  <a:pt x="1349" y="463"/>
                  <a:pt x="1351" y="463"/>
                </a:cubicBezTo>
                <a:cubicBezTo>
                  <a:pt x="1353" y="463"/>
                  <a:pt x="1354" y="462"/>
                  <a:pt x="1355" y="461"/>
                </a:cubicBezTo>
                <a:cubicBezTo>
                  <a:pt x="1356" y="461"/>
                  <a:pt x="1356" y="461"/>
                  <a:pt x="1357" y="461"/>
                </a:cubicBezTo>
                <a:cubicBezTo>
                  <a:pt x="1357" y="464"/>
                  <a:pt x="1348" y="467"/>
                  <a:pt x="1343" y="468"/>
                </a:cubicBezTo>
                <a:cubicBezTo>
                  <a:pt x="1343" y="469"/>
                  <a:pt x="1345" y="470"/>
                  <a:pt x="1348" y="469"/>
                </a:cubicBezTo>
                <a:cubicBezTo>
                  <a:pt x="1349" y="469"/>
                  <a:pt x="1350" y="468"/>
                  <a:pt x="1351" y="468"/>
                </a:cubicBezTo>
                <a:cubicBezTo>
                  <a:pt x="1350" y="470"/>
                  <a:pt x="1355" y="469"/>
                  <a:pt x="1354" y="472"/>
                </a:cubicBezTo>
                <a:cubicBezTo>
                  <a:pt x="1353" y="473"/>
                  <a:pt x="1353" y="473"/>
                  <a:pt x="1353" y="474"/>
                </a:cubicBezTo>
                <a:cubicBezTo>
                  <a:pt x="1352" y="474"/>
                  <a:pt x="1350" y="474"/>
                  <a:pt x="1349" y="474"/>
                </a:cubicBezTo>
                <a:cubicBezTo>
                  <a:pt x="1347" y="474"/>
                  <a:pt x="1346" y="474"/>
                  <a:pt x="1344" y="474"/>
                </a:cubicBezTo>
                <a:cubicBezTo>
                  <a:pt x="1342" y="474"/>
                  <a:pt x="1339" y="472"/>
                  <a:pt x="1336" y="473"/>
                </a:cubicBezTo>
                <a:cubicBezTo>
                  <a:pt x="1334" y="474"/>
                  <a:pt x="1334" y="477"/>
                  <a:pt x="1332" y="478"/>
                </a:cubicBezTo>
                <a:cubicBezTo>
                  <a:pt x="1332" y="478"/>
                  <a:pt x="1332" y="478"/>
                  <a:pt x="1332" y="478"/>
                </a:cubicBezTo>
                <a:cubicBezTo>
                  <a:pt x="1330" y="478"/>
                  <a:pt x="1330" y="477"/>
                  <a:pt x="1328" y="477"/>
                </a:cubicBezTo>
                <a:cubicBezTo>
                  <a:pt x="1326" y="476"/>
                  <a:pt x="1324" y="478"/>
                  <a:pt x="1322" y="478"/>
                </a:cubicBezTo>
                <a:cubicBezTo>
                  <a:pt x="1320" y="475"/>
                  <a:pt x="1327" y="473"/>
                  <a:pt x="1325" y="471"/>
                </a:cubicBezTo>
                <a:cubicBezTo>
                  <a:pt x="1324" y="471"/>
                  <a:pt x="1324" y="471"/>
                  <a:pt x="1324" y="471"/>
                </a:cubicBezTo>
                <a:cubicBezTo>
                  <a:pt x="1325" y="470"/>
                  <a:pt x="1326" y="468"/>
                  <a:pt x="1326" y="467"/>
                </a:cubicBezTo>
                <a:cubicBezTo>
                  <a:pt x="1325" y="467"/>
                  <a:pt x="1324" y="468"/>
                  <a:pt x="1324" y="468"/>
                </a:cubicBezTo>
                <a:cubicBezTo>
                  <a:pt x="1323" y="469"/>
                  <a:pt x="1322" y="472"/>
                  <a:pt x="1320" y="472"/>
                </a:cubicBezTo>
                <a:cubicBezTo>
                  <a:pt x="1318" y="470"/>
                  <a:pt x="1321" y="469"/>
                  <a:pt x="1321" y="467"/>
                </a:cubicBezTo>
                <a:cubicBezTo>
                  <a:pt x="1321" y="466"/>
                  <a:pt x="1319" y="465"/>
                  <a:pt x="1317" y="466"/>
                </a:cubicBezTo>
                <a:cubicBezTo>
                  <a:pt x="1316" y="467"/>
                  <a:pt x="1317" y="470"/>
                  <a:pt x="1314" y="471"/>
                </a:cubicBezTo>
                <a:cubicBezTo>
                  <a:pt x="1314" y="471"/>
                  <a:pt x="1314" y="471"/>
                  <a:pt x="1314" y="471"/>
                </a:cubicBezTo>
                <a:cubicBezTo>
                  <a:pt x="1314" y="470"/>
                  <a:pt x="1313" y="469"/>
                  <a:pt x="1312" y="469"/>
                </a:cubicBezTo>
                <a:cubicBezTo>
                  <a:pt x="1311" y="469"/>
                  <a:pt x="1310" y="469"/>
                  <a:pt x="1309" y="469"/>
                </a:cubicBezTo>
                <a:cubicBezTo>
                  <a:pt x="1309" y="469"/>
                  <a:pt x="1309" y="469"/>
                  <a:pt x="1309" y="469"/>
                </a:cubicBezTo>
                <a:cubicBezTo>
                  <a:pt x="1310" y="468"/>
                  <a:pt x="1312" y="468"/>
                  <a:pt x="1313" y="467"/>
                </a:cubicBezTo>
                <a:cubicBezTo>
                  <a:pt x="1314" y="466"/>
                  <a:pt x="1314" y="465"/>
                  <a:pt x="1314" y="465"/>
                </a:cubicBezTo>
                <a:cubicBezTo>
                  <a:pt x="1315" y="464"/>
                  <a:pt x="1318" y="463"/>
                  <a:pt x="1317" y="462"/>
                </a:cubicBezTo>
                <a:cubicBezTo>
                  <a:pt x="1317" y="461"/>
                  <a:pt x="1316" y="461"/>
                  <a:pt x="1316" y="461"/>
                </a:cubicBezTo>
                <a:cubicBezTo>
                  <a:pt x="1315" y="460"/>
                  <a:pt x="1315" y="459"/>
                  <a:pt x="1314" y="459"/>
                </a:cubicBezTo>
                <a:cubicBezTo>
                  <a:pt x="1313" y="459"/>
                  <a:pt x="1313" y="460"/>
                  <a:pt x="1312" y="461"/>
                </a:cubicBezTo>
                <a:cubicBezTo>
                  <a:pt x="1311" y="461"/>
                  <a:pt x="1310" y="461"/>
                  <a:pt x="1309" y="461"/>
                </a:cubicBezTo>
                <a:cubicBezTo>
                  <a:pt x="1308" y="461"/>
                  <a:pt x="1307" y="463"/>
                  <a:pt x="1306" y="463"/>
                </a:cubicBezTo>
                <a:cubicBezTo>
                  <a:pt x="1307" y="462"/>
                  <a:pt x="1310" y="459"/>
                  <a:pt x="1311" y="458"/>
                </a:cubicBezTo>
                <a:cubicBezTo>
                  <a:pt x="1311" y="458"/>
                  <a:pt x="1310" y="458"/>
                  <a:pt x="1310" y="457"/>
                </a:cubicBezTo>
                <a:cubicBezTo>
                  <a:pt x="1309" y="456"/>
                  <a:pt x="1309" y="455"/>
                  <a:pt x="1308" y="455"/>
                </a:cubicBezTo>
                <a:cubicBezTo>
                  <a:pt x="1305" y="456"/>
                  <a:pt x="1302" y="457"/>
                  <a:pt x="1306" y="459"/>
                </a:cubicBezTo>
                <a:cubicBezTo>
                  <a:pt x="1306" y="460"/>
                  <a:pt x="1304" y="461"/>
                  <a:pt x="1302" y="461"/>
                </a:cubicBezTo>
                <a:cubicBezTo>
                  <a:pt x="1302" y="463"/>
                  <a:pt x="1300" y="462"/>
                  <a:pt x="1298" y="462"/>
                </a:cubicBezTo>
                <a:cubicBezTo>
                  <a:pt x="1297" y="463"/>
                  <a:pt x="1296" y="463"/>
                  <a:pt x="1295" y="464"/>
                </a:cubicBezTo>
                <a:cubicBezTo>
                  <a:pt x="1293" y="465"/>
                  <a:pt x="1292" y="464"/>
                  <a:pt x="1291" y="464"/>
                </a:cubicBezTo>
                <a:cubicBezTo>
                  <a:pt x="1291" y="464"/>
                  <a:pt x="1291" y="464"/>
                  <a:pt x="1291" y="464"/>
                </a:cubicBezTo>
                <a:cubicBezTo>
                  <a:pt x="1291" y="464"/>
                  <a:pt x="1291" y="464"/>
                  <a:pt x="1291" y="464"/>
                </a:cubicBezTo>
                <a:cubicBezTo>
                  <a:pt x="1291" y="464"/>
                  <a:pt x="1291" y="464"/>
                  <a:pt x="1291" y="464"/>
                </a:cubicBezTo>
                <a:cubicBezTo>
                  <a:pt x="1291" y="464"/>
                  <a:pt x="1291" y="464"/>
                  <a:pt x="1291" y="464"/>
                </a:cubicBezTo>
                <a:cubicBezTo>
                  <a:pt x="1290" y="464"/>
                  <a:pt x="1290" y="465"/>
                  <a:pt x="1289" y="465"/>
                </a:cubicBezTo>
                <a:cubicBezTo>
                  <a:pt x="1288" y="465"/>
                  <a:pt x="1287" y="466"/>
                  <a:pt x="1286" y="466"/>
                </a:cubicBezTo>
                <a:cubicBezTo>
                  <a:pt x="1286" y="466"/>
                  <a:pt x="1286" y="466"/>
                  <a:pt x="1286" y="466"/>
                </a:cubicBezTo>
                <a:cubicBezTo>
                  <a:pt x="1286" y="466"/>
                  <a:pt x="1286" y="467"/>
                  <a:pt x="1286" y="467"/>
                </a:cubicBezTo>
                <a:cubicBezTo>
                  <a:pt x="1282" y="468"/>
                  <a:pt x="1278" y="468"/>
                  <a:pt x="1276" y="467"/>
                </a:cubicBezTo>
                <a:cubicBezTo>
                  <a:pt x="1278" y="467"/>
                  <a:pt x="1281" y="466"/>
                  <a:pt x="1281" y="465"/>
                </a:cubicBezTo>
                <a:cubicBezTo>
                  <a:pt x="1281" y="464"/>
                  <a:pt x="1280" y="463"/>
                  <a:pt x="1279" y="461"/>
                </a:cubicBezTo>
                <a:cubicBezTo>
                  <a:pt x="1279" y="461"/>
                  <a:pt x="1279" y="461"/>
                  <a:pt x="1279" y="461"/>
                </a:cubicBezTo>
                <a:cubicBezTo>
                  <a:pt x="1276" y="462"/>
                  <a:pt x="1276" y="462"/>
                  <a:pt x="1275" y="463"/>
                </a:cubicBezTo>
                <a:cubicBezTo>
                  <a:pt x="1274" y="463"/>
                  <a:pt x="1274" y="463"/>
                  <a:pt x="1274" y="463"/>
                </a:cubicBezTo>
                <a:cubicBezTo>
                  <a:pt x="1272" y="462"/>
                  <a:pt x="1276" y="460"/>
                  <a:pt x="1274" y="459"/>
                </a:cubicBezTo>
                <a:cubicBezTo>
                  <a:pt x="1273" y="458"/>
                  <a:pt x="1267" y="458"/>
                  <a:pt x="1264" y="457"/>
                </a:cubicBezTo>
                <a:cubicBezTo>
                  <a:pt x="1267" y="457"/>
                  <a:pt x="1269" y="456"/>
                  <a:pt x="1269" y="455"/>
                </a:cubicBezTo>
                <a:cubicBezTo>
                  <a:pt x="1269" y="455"/>
                  <a:pt x="1269" y="455"/>
                  <a:pt x="1269" y="455"/>
                </a:cubicBezTo>
                <a:cubicBezTo>
                  <a:pt x="1266" y="454"/>
                  <a:pt x="1267" y="455"/>
                  <a:pt x="1265" y="456"/>
                </a:cubicBezTo>
                <a:cubicBezTo>
                  <a:pt x="1264" y="456"/>
                  <a:pt x="1264" y="456"/>
                  <a:pt x="1263" y="456"/>
                </a:cubicBezTo>
                <a:cubicBezTo>
                  <a:pt x="1263" y="456"/>
                  <a:pt x="1262" y="456"/>
                  <a:pt x="1262" y="457"/>
                </a:cubicBezTo>
                <a:cubicBezTo>
                  <a:pt x="1259" y="458"/>
                  <a:pt x="1257" y="457"/>
                  <a:pt x="1255" y="456"/>
                </a:cubicBezTo>
                <a:cubicBezTo>
                  <a:pt x="1256" y="455"/>
                  <a:pt x="1257" y="455"/>
                  <a:pt x="1259" y="454"/>
                </a:cubicBezTo>
                <a:cubicBezTo>
                  <a:pt x="1258" y="453"/>
                  <a:pt x="1257" y="453"/>
                  <a:pt x="1257" y="452"/>
                </a:cubicBezTo>
                <a:cubicBezTo>
                  <a:pt x="1258" y="450"/>
                  <a:pt x="1262" y="450"/>
                  <a:pt x="1261" y="447"/>
                </a:cubicBezTo>
                <a:cubicBezTo>
                  <a:pt x="1258" y="448"/>
                  <a:pt x="1257" y="450"/>
                  <a:pt x="1252" y="450"/>
                </a:cubicBezTo>
                <a:cubicBezTo>
                  <a:pt x="1253" y="449"/>
                  <a:pt x="1254" y="448"/>
                  <a:pt x="1256" y="447"/>
                </a:cubicBezTo>
                <a:cubicBezTo>
                  <a:pt x="1257" y="447"/>
                  <a:pt x="1258" y="446"/>
                  <a:pt x="1258" y="446"/>
                </a:cubicBezTo>
                <a:cubicBezTo>
                  <a:pt x="1258" y="446"/>
                  <a:pt x="1258" y="446"/>
                  <a:pt x="1258" y="446"/>
                </a:cubicBezTo>
                <a:cubicBezTo>
                  <a:pt x="1257" y="446"/>
                  <a:pt x="1255" y="447"/>
                  <a:pt x="1253" y="447"/>
                </a:cubicBezTo>
                <a:cubicBezTo>
                  <a:pt x="1252" y="447"/>
                  <a:pt x="1252" y="447"/>
                  <a:pt x="1251" y="446"/>
                </a:cubicBezTo>
                <a:cubicBezTo>
                  <a:pt x="1252" y="446"/>
                  <a:pt x="1252" y="446"/>
                  <a:pt x="1252" y="445"/>
                </a:cubicBezTo>
                <a:cubicBezTo>
                  <a:pt x="1253" y="445"/>
                  <a:pt x="1254" y="444"/>
                  <a:pt x="1255" y="444"/>
                </a:cubicBezTo>
                <a:cubicBezTo>
                  <a:pt x="1255" y="443"/>
                  <a:pt x="1254" y="442"/>
                  <a:pt x="1254" y="442"/>
                </a:cubicBezTo>
                <a:cubicBezTo>
                  <a:pt x="1252" y="441"/>
                  <a:pt x="1250" y="441"/>
                  <a:pt x="1248" y="441"/>
                </a:cubicBezTo>
                <a:cubicBezTo>
                  <a:pt x="1246" y="441"/>
                  <a:pt x="1245" y="441"/>
                  <a:pt x="1243" y="441"/>
                </a:cubicBezTo>
                <a:cubicBezTo>
                  <a:pt x="1240" y="441"/>
                  <a:pt x="1239" y="439"/>
                  <a:pt x="1240" y="437"/>
                </a:cubicBezTo>
                <a:cubicBezTo>
                  <a:pt x="1241" y="434"/>
                  <a:pt x="1243" y="432"/>
                  <a:pt x="1245" y="429"/>
                </a:cubicBezTo>
                <a:cubicBezTo>
                  <a:pt x="1245" y="429"/>
                  <a:pt x="1246" y="427"/>
                  <a:pt x="1246" y="426"/>
                </a:cubicBezTo>
                <a:cubicBezTo>
                  <a:pt x="1246" y="426"/>
                  <a:pt x="1246" y="426"/>
                  <a:pt x="1245" y="426"/>
                </a:cubicBezTo>
                <a:cubicBezTo>
                  <a:pt x="1242" y="428"/>
                  <a:pt x="1242" y="430"/>
                  <a:pt x="1238" y="431"/>
                </a:cubicBezTo>
                <a:cubicBezTo>
                  <a:pt x="1238" y="431"/>
                  <a:pt x="1238" y="431"/>
                  <a:pt x="1238" y="431"/>
                </a:cubicBezTo>
                <a:cubicBezTo>
                  <a:pt x="1237" y="430"/>
                  <a:pt x="1239" y="429"/>
                  <a:pt x="1239" y="428"/>
                </a:cubicBezTo>
                <a:cubicBezTo>
                  <a:pt x="1239" y="428"/>
                  <a:pt x="1239" y="428"/>
                  <a:pt x="1239" y="428"/>
                </a:cubicBezTo>
                <a:cubicBezTo>
                  <a:pt x="1237" y="428"/>
                  <a:pt x="1236" y="429"/>
                  <a:pt x="1234" y="429"/>
                </a:cubicBezTo>
                <a:cubicBezTo>
                  <a:pt x="1232" y="426"/>
                  <a:pt x="1237" y="426"/>
                  <a:pt x="1237" y="424"/>
                </a:cubicBezTo>
                <a:cubicBezTo>
                  <a:pt x="1238" y="422"/>
                  <a:pt x="1236" y="420"/>
                  <a:pt x="1233" y="420"/>
                </a:cubicBezTo>
                <a:cubicBezTo>
                  <a:pt x="1231" y="421"/>
                  <a:pt x="1229" y="422"/>
                  <a:pt x="1227" y="422"/>
                </a:cubicBezTo>
                <a:cubicBezTo>
                  <a:pt x="1227" y="422"/>
                  <a:pt x="1227" y="422"/>
                  <a:pt x="1227" y="421"/>
                </a:cubicBezTo>
                <a:cubicBezTo>
                  <a:pt x="1229" y="419"/>
                  <a:pt x="1232" y="417"/>
                  <a:pt x="1234" y="415"/>
                </a:cubicBezTo>
                <a:cubicBezTo>
                  <a:pt x="1232" y="415"/>
                  <a:pt x="1231" y="416"/>
                  <a:pt x="1229" y="416"/>
                </a:cubicBezTo>
                <a:cubicBezTo>
                  <a:pt x="1227" y="417"/>
                  <a:pt x="1226" y="419"/>
                  <a:pt x="1223" y="418"/>
                </a:cubicBezTo>
                <a:cubicBezTo>
                  <a:pt x="1222" y="416"/>
                  <a:pt x="1223" y="415"/>
                  <a:pt x="1220" y="414"/>
                </a:cubicBezTo>
                <a:cubicBezTo>
                  <a:pt x="1220" y="414"/>
                  <a:pt x="1220" y="414"/>
                  <a:pt x="1220" y="413"/>
                </a:cubicBezTo>
                <a:cubicBezTo>
                  <a:pt x="1222" y="413"/>
                  <a:pt x="1223" y="413"/>
                  <a:pt x="1224" y="412"/>
                </a:cubicBezTo>
                <a:cubicBezTo>
                  <a:pt x="1224" y="412"/>
                  <a:pt x="1224" y="412"/>
                  <a:pt x="1224" y="412"/>
                </a:cubicBezTo>
                <a:cubicBezTo>
                  <a:pt x="1223" y="412"/>
                  <a:pt x="1223" y="412"/>
                  <a:pt x="1223" y="412"/>
                </a:cubicBezTo>
                <a:cubicBezTo>
                  <a:pt x="1222" y="411"/>
                  <a:pt x="1221" y="410"/>
                  <a:pt x="1221" y="409"/>
                </a:cubicBezTo>
                <a:cubicBezTo>
                  <a:pt x="1222" y="409"/>
                  <a:pt x="1224" y="408"/>
                  <a:pt x="1226" y="407"/>
                </a:cubicBezTo>
                <a:cubicBezTo>
                  <a:pt x="1229" y="406"/>
                  <a:pt x="1232" y="405"/>
                  <a:pt x="1235" y="404"/>
                </a:cubicBezTo>
                <a:cubicBezTo>
                  <a:pt x="1237" y="404"/>
                  <a:pt x="1238" y="404"/>
                  <a:pt x="1239" y="404"/>
                </a:cubicBezTo>
                <a:cubicBezTo>
                  <a:pt x="1238" y="403"/>
                  <a:pt x="1237" y="402"/>
                  <a:pt x="1236" y="401"/>
                </a:cubicBezTo>
                <a:cubicBezTo>
                  <a:pt x="1236" y="401"/>
                  <a:pt x="1235" y="402"/>
                  <a:pt x="1235" y="402"/>
                </a:cubicBezTo>
                <a:cubicBezTo>
                  <a:pt x="1231" y="404"/>
                  <a:pt x="1228" y="405"/>
                  <a:pt x="1225" y="406"/>
                </a:cubicBezTo>
                <a:cubicBezTo>
                  <a:pt x="1222" y="407"/>
                  <a:pt x="1219" y="407"/>
                  <a:pt x="1218" y="406"/>
                </a:cubicBezTo>
                <a:cubicBezTo>
                  <a:pt x="1219" y="405"/>
                  <a:pt x="1221" y="405"/>
                  <a:pt x="1222" y="404"/>
                </a:cubicBezTo>
                <a:cubicBezTo>
                  <a:pt x="1225" y="403"/>
                  <a:pt x="1227" y="402"/>
                  <a:pt x="1229" y="400"/>
                </a:cubicBezTo>
                <a:cubicBezTo>
                  <a:pt x="1230" y="400"/>
                  <a:pt x="1231" y="400"/>
                  <a:pt x="1232" y="399"/>
                </a:cubicBezTo>
                <a:cubicBezTo>
                  <a:pt x="1232" y="398"/>
                  <a:pt x="1230" y="397"/>
                  <a:pt x="1229" y="397"/>
                </a:cubicBezTo>
                <a:cubicBezTo>
                  <a:pt x="1229" y="397"/>
                  <a:pt x="1230" y="397"/>
                  <a:pt x="1230" y="397"/>
                </a:cubicBezTo>
                <a:cubicBezTo>
                  <a:pt x="1230" y="396"/>
                  <a:pt x="1233" y="394"/>
                  <a:pt x="1236" y="394"/>
                </a:cubicBezTo>
                <a:cubicBezTo>
                  <a:pt x="1237" y="395"/>
                  <a:pt x="1237" y="397"/>
                  <a:pt x="1238" y="398"/>
                </a:cubicBezTo>
                <a:cubicBezTo>
                  <a:pt x="1240" y="399"/>
                  <a:pt x="1244" y="401"/>
                  <a:pt x="1247" y="401"/>
                </a:cubicBezTo>
                <a:cubicBezTo>
                  <a:pt x="1247" y="400"/>
                  <a:pt x="1247" y="400"/>
                  <a:pt x="1247" y="400"/>
                </a:cubicBezTo>
                <a:cubicBezTo>
                  <a:pt x="1246" y="399"/>
                  <a:pt x="1246" y="398"/>
                  <a:pt x="1244" y="398"/>
                </a:cubicBezTo>
                <a:cubicBezTo>
                  <a:pt x="1243" y="398"/>
                  <a:pt x="1242" y="397"/>
                  <a:pt x="1241" y="397"/>
                </a:cubicBezTo>
                <a:cubicBezTo>
                  <a:pt x="1240" y="396"/>
                  <a:pt x="1238" y="392"/>
                  <a:pt x="1238" y="391"/>
                </a:cubicBezTo>
                <a:cubicBezTo>
                  <a:pt x="1237" y="391"/>
                  <a:pt x="1235" y="392"/>
                  <a:pt x="1233" y="392"/>
                </a:cubicBezTo>
                <a:cubicBezTo>
                  <a:pt x="1232" y="392"/>
                  <a:pt x="1231" y="390"/>
                  <a:pt x="1231" y="389"/>
                </a:cubicBezTo>
                <a:cubicBezTo>
                  <a:pt x="1231" y="388"/>
                  <a:pt x="1232" y="388"/>
                  <a:pt x="1231" y="387"/>
                </a:cubicBezTo>
                <a:cubicBezTo>
                  <a:pt x="1231" y="387"/>
                  <a:pt x="1230" y="386"/>
                  <a:pt x="1229" y="386"/>
                </a:cubicBezTo>
                <a:cubicBezTo>
                  <a:pt x="1229" y="386"/>
                  <a:pt x="1229" y="386"/>
                  <a:pt x="1229" y="386"/>
                </a:cubicBezTo>
                <a:cubicBezTo>
                  <a:pt x="1228" y="387"/>
                  <a:pt x="1228" y="388"/>
                  <a:pt x="1228" y="390"/>
                </a:cubicBezTo>
                <a:cubicBezTo>
                  <a:pt x="1228" y="391"/>
                  <a:pt x="1228" y="393"/>
                  <a:pt x="1228" y="395"/>
                </a:cubicBezTo>
                <a:cubicBezTo>
                  <a:pt x="1228" y="395"/>
                  <a:pt x="1227" y="396"/>
                  <a:pt x="1227" y="397"/>
                </a:cubicBezTo>
                <a:cubicBezTo>
                  <a:pt x="1227" y="397"/>
                  <a:pt x="1227" y="397"/>
                  <a:pt x="1227" y="397"/>
                </a:cubicBezTo>
                <a:cubicBezTo>
                  <a:pt x="1226" y="396"/>
                  <a:pt x="1225" y="394"/>
                  <a:pt x="1224" y="394"/>
                </a:cubicBezTo>
                <a:cubicBezTo>
                  <a:pt x="1224" y="394"/>
                  <a:pt x="1223" y="394"/>
                  <a:pt x="1223" y="394"/>
                </a:cubicBezTo>
                <a:cubicBezTo>
                  <a:pt x="1222" y="394"/>
                  <a:pt x="1222" y="396"/>
                  <a:pt x="1221" y="396"/>
                </a:cubicBezTo>
                <a:cubicBezTo>
                  <a:pt x="1222" y="397"/>
                  <a:pt x="1222" y="398"/>
                  <a:pt x="1222" y="398"/>
                </a:cubicBezTo>
                <a:cubicBezTo>
                  <a:pt x="1221" y="400"/>
                  <a:pt x="1219" y="402"/>
                  <a:pt x="1217" y="403"/>
                </a:cubicBezTo>
                <a:cubicBezTo>
                  <a:pt x="1216" y="404"/>
                  <a:pt x="1215" y="405"/>
                  <a:pt x="1214" y="405"/>
                </a:cubicBezTo>
                <a:cubicBezTo>
                  <a:pt x="1213" y="405"/>
                  <a:pt x="1213" y="405"/>
                  <a:pt x="1213" y="405"/>
                </a:cubicBezTo>
                <a:cubicBezTo>
                  <a:pt x="1212" y="404"/>
                  <a:pt x="1213" y="401"/>
                  <a:pt x="1214" y="401"/>
                </a:cubicBezTo>
                <a:cubicBezTo>
                  <a:pt x="1215" y="398"/>
                  <a:pt x="1212" y="392"/>
                  <a:pt x="1219" y="391"/>
                </a:cubicBezTo>
                <a:cubicBezTo>
                  <a:pt x="1218" y="391"/>
                  <a:pt x="1218" y="389"/>
                  <a:pt x="1217" y="389"/>
                </a:cubicBezTo>
                <a:cubicBezTo>
                  <a:pt x="1215" y="388"/>
                  <a:pt x="1212" y="390"/>
                  <a:pt x="1211" y="388"/>
                </a:cubicBezTo>
                <a:cubicBezTo>
                  <a:pt x="1211" y="388"/>
                  <a:pt x="1212" y="388"/>
                  <a:pt x="1212" y="388"/>
                </a:cubicBezTo>
                <a:cubicBezTo>
                  <a:pt x="1213" y="387"/>
                  <a:pt x="1213" y="386"/>
                  <a:pt x="1214" y="385"/>
                </a:cubicBezTo>
                <a:cubicBezTo>
                  <a:pt x="1214" y="385"/>
                  <a:pt x="1213" y="384"/>
                  <a:pt x="1213" y="384"/>
                </a:cubicBezTo>
                <a:cubicBezTo>
                  <a:pt x="1212" y="384"/>
                  <a:pt x="1211" y="385"/>
                  <a:pt x="1210" y="385"/>
                </a:cubicBezTo>
                <a:cubicBezTo>
                  <a:pt x="1209" y="385"/>
                  <a:pt x="1207" y="385"/>
                  <a:pt x="1207" y="384"/>
                </a:cubicBezTo>
                <a:cubicBezTo>
                  <a:pt x="1208" y="382"/>
                  <a:pt x="1213" y="381"/>
                  <a:pt x="1215" y="379"/>
                </a:cubicBezTo>
                <a:cubicBezTo>
                  <a:pt x="1215" y="378"/>
                  <a:pt x="1215" y="378"/>
                  <a:pt x="1215" y="378"/>
                </a:cubicBezTo>
                <a:cubicBezTo>
                  <a:pt x="1215" y="378"/>
                  <a:pt x="1214" y="378"/>
                  <a:pt x="1214" y="378"/>
                </a:cubicBezTo>
                <a:cubicBezTo>
                  <a:pt x="1214" y="378"/>
                  <a:pt x="1214" y="378"/>
                  <a:pt x="1214" y="378"/>
                </a:cubicBezTo>
                <a:cubicBezTo>
                  <a:pt x="1213" y="379"/>
                  <a:pt x="1209" y="380"/>
                  <a:pt x="1207" y="381"/>
                </a:cubicBezTo>
                <a:cubicBezTo>
                  <a:pt x="1207" y="381"/>
                  <a:pt x="1207" y="381"/>
                  <a:pt x="1207" y="381"/>
                </a:cubicBezTo>
                <a:cubicBezTo>
                  <a:pt x="1208" y="379"/>
                  <a:pt x="1209" y="374"/>
                  <a:pt x="1204" y="375"/>
                </a:cubicBezTo>
                <a:cubicBezTo>
                  <a:pt x="1203" y="377"/>
                  <a:pt x="1200" y="377"/>
                  <a:pt x="1198" y="376"/>
                </a:cubicBezTo>
                <a:cubicBezTo>
                  <a:pt x="1198" y="376"/>
                  <a:pt x="1198" y="376"/>
                  <a:pt x="1198" y="375"/>
                </a:cubicBezTo>
                <a:cubicBezTo>
                  <a:pt x="1201" y="375"/>
                  <a:pt x="1203" y="373"/>
                  <a:pt x="1203" y="371"/>
                </a:cubicBezTo>
                <a:cubicBezTo>
                  <a:pt x="1200" y="372"/>
                  <a:pt x="1199" y="373"/>
                  <a:pt x="1196" y="372"/>
                </a:cubicBezTo>
                <a:cubicBezTo>
                  <a:pt x="1196" y="371"/>
                  <a:pt x="1195" y="371"/>
                  <a:pt x="1195" y="370"/>
                </a:cubicBezTo>
                <a:cubicBezTo>
                  <a:pt x="1196" y="369"/>
                  <a:pt x="1199" y="368"/>
                  <a:pt x="1200" y="368"/>
                </a:cubicBezTo>
                <a:cubicBezTo>
                  <a:pt x="1204" y="365"/>
                  <a:pt x="1208" y="362"/>
                  <a:pt x="1214" y="360"/>
                </a:cubicBezTo>
                <a:cubicBezTo>
                  <a:pt x="1214" y="360"/>
                  <a:pt x="1213" y="359"/>
                  <a:pt x="1213" y="359"/>
                </a:cubicBezTo>
                <a:cubicBezTo>
                  <a:pt x="1215" y="358"/>
                  <a:pt x="1217" y="358"/>
                  <a:pt x="1217" y="357"/>
                </a:cubicBezTo>
                <a:cubicBezTo>
                  <a:pt x="1218" y="356"/>
                  <a:pt x="1217" y="356"/>
                  <a:pt x="1218" y="356"/>
                </a:cubicBezTo>
                <a:cubicBezTo>
                  <a:pt x="1219" y="355"/>
                  <a:pt x="1223" y="354"/>
                  <a:pt x="1224" y="352"/>
                </a:cubicBezTo>
                <a:cubicBezTo>
                  <a:pt x="1227" y="351"/>
                  <a:pt x="1232" y="352"/>
                  <a:pt x="1235" y="351"/>
                </a:cubicBezTo>
                <a:cubicBezTo>
                  <a:pt x="1236" y="350"/>
                  <a:pt x="1237" y="349"/>
                  <a:pt x="1238" y="348"/>
                </a:cubicBezTo>
                <a:cubicBezTo>
                  <a:pt x="1237" y="348"/>
                  <a:pt x="1236" y="348"/>
                  <a:pt x="1235" y="347"/>
                </a:cubicBezTo>
                <a:cubicBezTo>
                  <a:pt x="1234" y="347"/>
                  <a:pt x="1233" y="348"/>
                  <a:pt x="1232" y="348"/>
                </a:cubicBezTo>
                <a:cubicBezTo>
                  <a:pt x="1231" y="349"/>
                  <a:pt x="1229" y="349"/>
                  <a:pt x="1228" y="349"/>
                </a:cubicBezTo>
                <a:cubicBezTo>
                  <a:pt x="1226" y="350"/>
                  <a:pt x="1225" y="350"/>
                  <a:pt x="1223" y="351"/>
                </a:cubicBezTo>
                <a:cubicBezTo>
                  <a:pt x="1221" y="352"/>
                  <a:pt x="1219" y="352"/>
                  <a:pt x="1217" y="353"/>
                </a:cubicBezTo>
                <a:cubicBezTo>
                  <a:pt x="1216" y="355"/>
                  <a:pt x="1214" y="356"/>
                  <a:pt x="1213" y="358"/>
                </a:cubicBezTo>
                <a:cubicBezTo>
                  <a:pt x="1212" y="358"/>
                  <a:pt x="1211" y="358"/>
                  <a:pt x="1210" y="359"/>
                </a:cubicBezTo>
                <a:cubicBezTo>
                  <a:pt x="1207" y="361"/>
                  <a:pt x="1205" y="363"/>
                  <a:pt x="1202" y="364"/>
                </a:cubicBezTo>
                <a:cubicBezTo>
                  <a:pt x="1201" y="365"/>
                  <a:pt x="1198" y="367"/>
                  <a:pt x="1197" y="368"/>
                </a:cubicBezTo>
                <a:cubicBezTo>
                  <a:pt x="1195" y="368"/>
                  <a:pt x="1194" y="368"/>
                  <a:pt x="1194" y="367"/>
                </a:cubicBezTo>
                <a:cubicBezTo>
                  <a:pt x="1194" y="366"/>
                  <a:pt x="1196" y="366"/>
                  <a:pt x="1196" y="365"/>
                </a:cubicBezTo>
                <a:cubicBezTo>
                  <a:pt x="1196" y="365"/>
                  <a:pt x="1194" y="365"/>
                  <a:pt x="1194" y="364"/>
                </a:cubicBezTo>
                <a:cubicBezTo>
                  <a:pt x="1192" y="363"/>
                  <a:pt x="1193" y="361"/>
                  <a:pt x="1195" y="360"/>
                </a:cubicBezTo>
                <a:cubicBezTo>
                  <a:pt x="1197" y="359"/>
                  <a:pt x="1198" y="360"/>
                  <a:pt x="1199" y="360"/>
                </a:cubicBezTo>
                <a:cubicBezTo>
                  <a:pt x="1199" y="360"/>
                  <a:pt x="1205" y="358"/>
                  <a:pt x="1205" y="358"/>
                </a:cubicBezTo>
                <a:cubicBezTo>
                  <a:pt x="1203" y="358"/>
                  <a:pt x="1198" y="357"/>
                  <a:pt x="1197" y="357"/>
                </a:cubicBezTo>
                <a:cubicBezTo>
                  <a:pt x="1197" y="357"/>
                  <a:pt x="1197" y="357"/>
                  <a:pt x="1197" y="357"/>
                </a:cubicBezTo>
                <a:cubicBezTo>
                  <a:pt x="1200" y="355"/>
                  <a:pt x="1207" y="356"/>
                  <a:pt x="1209" y="354"/>
                </a:cubicBezTo>
                <a:cubicBezTo>
                  <a:pt x="1211" y="353"/>
                  <a:pt x="1210" y="351"/>
                  <a:pt x="1207" y="351"/>
                </a:cubicBezTo>
                <a:cubicBezTo>
                  <a:pt x="1207" y="351"/>
                  <a:pt x="1207" y="352"/>
                  <a:pt x="1206" y="352"/>
                </a:cubicBezTo>
                <a:cubicBezTo>
                  <a:pt x="1205" y="352"/>
                  <a:pt x="1198" y="351"/>
                  <a:pt x="1198" y="351"/>
                </a:cubicBezTo>
                <a:cubicBezTo>
                  <a:pt x="1197" y="350"/>
                  <a:pt x="1197" y="349"/>
                  <a:pt x="1196" y="349"/>
                </a:cubicBezTo>
                <a:cubicBezTo>
                  <a:pt x="1195" y="348"/>
                  <a:pt x="1193" y="348"/>
                  <a:pt x="1191" y="347"/>
                </a:cubicBezTo>
                <a:cubicBezTo>
                  <a:pt x="1193" y="347"/>
                  <a:pt x="1195" y="347"/>
                  <a:pt x="1196" y="346"/>
                </a:cubicBezTo>
                <a:cubicBezTo>
                  <a:pt x="1204" y="343"/>
                  <a:pt x="1212" y="344"/>
                  <a:pt x="1218" y="344"/>
                </a:cubicBezTo>
                <a:cubicBezTo>
                  <a:pt x="1220" y="345"/>
                  <a:pt x="1222" y="345"/>
                  <a:pt x="1224" y="345"/>
                </a:cubicBezTo>
                <a:cubicBezTo>
                  <a:pt x="1222" y="344"/>
                  <a:pt x="1221" y="342"/>
                  <a:pt x="1218" y="341"/>
                </a:cubicBezTo>
                <a:cubicBezTo>
                  <a:pt x="1217" y="341"/>
                  <a:pt x="1216" y="341"/>
                  <a:pt x="1215" y="342"/>
                </a:cubicBezTo>
                <a:cubicBezTo>
                  <a:pt x="1214" y="341"/>
                  <a:pt x="1214" y="341"/>
                  <a:pt x="1213" y="341"/>
                </a:cubicBezTo>
                <a:cubicBezTo>
                  <a:pt x="1211" y="341"/>
                  <a:pt x="1210" y="341"/>
                  <a:pt x="1209" y="341"/>
                </a:cubicBezTo>
                <a:cubicBezTo>
                  <a:pt x="1204" y="342"/>
                  <a:pt x="1195" y="345"/>
                  <a:pt x="1191" y="343"/>
                </a:cubicBezTo>
                <a:cubicBezTo>
                  <a:pt x="1192" y="343"/>
                  <a:pt x="1193" y="342"/>
                  <a:pt x="1194" y="341"/>
                </a:cubicBezTo>
                <a:cubicBezTo>
                  <a:pt x="1195" y="340"/>
                  <a:pt x="1196" y="340"/>
                  <a:pt x="1197" y="340"/>
                </a:cubicBezTo>
                <a:cubicBezTo>
                  <a:pt x="1199" y="339"/>
                  <a:pt x="1201" y="338"/>
                  <a:pt x="1203" y="337"/>
                </a:cubicBezTo>
                <a:cubicBezTo>
                  <a:pt x="1204" y="336"/>
                  <a:pt x="1206" y="335"/>
                  <a:pt x="1208" y="334"/>
                </a:cubicBezTo>
                <a:cubicBezTo>
                  <a:pt x="1210" y="334"/>
                  <a:pt x="1211" y="335"/>
                  <a:pt x="1213" y="335"/>
                </a:cubicBezTo>
                <a:cubicBezTo>
                  <a:pt x="1217" y="335"/>
                  <a:pt x="1221" y="335"/>
                  <a:pt x="1225" y="335"/>
                </a:cubicBezTo>
                <a:cubicBezTo>
                  <a:pt x="1225" y="334"/>
                  <a:pt x="1223" y="334"/>
                  <a:pt x="1223" y="334"/>
                </a:cubicBezTo>
                <a:cubicBezTo>
                  <a:pt x="1223" y="332"/>
                  <a:pt x="1225" y="331"/>
                  <a:pt x="1226" y="330"/>
                </a:cubicBezTo>
                <a:cubicBezTo>
                  <a:pt x="1226" y="330"/>
                  <a:pt x="1226" y="330"/>
                  <a:pt x="1226" y="330"/>
                </a:cubicBezTo>
                <a:cubicBezTo>
                  <a:pt x="1224" y="329"/>
                  <a:pt x="1223" y="329"/>
                  <a:pt x="1220" y="330"/>
                </a:cubicBezTo>
                <a:cubicBezTo>
                  <a:pt x="1220" y="330"/>
                  <a:pt x="1220" y="330"/>
                  <a:pt x="1220" y="330"/>
                </a:cubicBezTo>
                <a:cubicBezTo>
                  <a:pt x="1221" y="331"/>
                  <a:pt x="1219" y="332"/>
                  <a:pt x="1218" y="333"/>
                </a:cubicBezTo>
                <a:cubicBezTo>
                  <a:pt x="1217" y="333"/>
                  <a:pt x="1217" y="333"/>
                  <a:pt x="1216" y="333"/>
                </a:cubicBezTo>
                <a:cubicBezTo>
                  <a:pt x="1213" y="333"/>
                  <a:pt x="1212" y="334"/>
                  <a:pt x="1211" y="333"/>
                </a:cubicBezTo>
                <a:cubicBezTo>
                  <a:pt x="1211" y="332"/>
                  <a:pt x="1211" y="332"/>
                  <a:pt x="1211" y="331"/>
                </a:cubicBezTo>
                <a:cubicBezTo>
                  <a:pt x="1207" y="332"/>
                  <a:pt x="1206" y="333"/>
                  <a:pt x="1203" y="334"/>
                </a:cubicBezTo>
                <a:cubicBezTo>
                  <a:pt x="1202" y="335"/>
                  <a:pt x="1201" y="335"/>
                  <a:pt x="1200" y="335"/>
                </a:cubicBezTo>
                <a:cubicBezTo>
                  <a:pt x="1199" y="336"/>
                  <a:pt x="1196" y="340"/>
                  <a:pt x="1192" y="339"/>
                </a:cubicBezTo>
                <a:cubicBezTo>
                  <a:pt x="1192" y="339"/>
                  <a:pt x="1192" y="339"/>
                  <a:pt x="1192" y="338"/>
                </a:cubicBezTo>
                <a:cubicBezTo>
                  <a:pt x="1193" y="337"/>
                  <a:pt x="1194" y="336"/>
                  <a:pt x="1195" y="335"/>
                </a:cubicBezTo>
                <a:cubicBezTo>
                  <a:pt x="1197" y="333"/>
                  <a:pt x="1196" y="330"/>
                  <a:pt x="1200" y="329"/>
                </a:cubicBezTo>
                <a:cubicBezTo>
                  <a:pt x="1203" y="329"/>
                  <a:pt x="1207" y="330"/>
                  <a:pt x="1208" y="330"/>
                </a:cubicBezTo>
                <a:cubicBezTo>
                  <a:pt x="1209" y="329"/>
                  <a:pt x="1208" y="329"/>
                  <a:pt x="1208" y="329"/>
                </a:cubicBezTo>
                <a:cubicBezTo>
                  <a:pt x="1206" y="329"/>
                  <a:pt x="1201" y="328"/>
                  <a:pt x="1201" y="327"/>
                </a:cubicBezTo>
                <a:cubicBezTo>
                  <a:pt x="1201" y="327"/>
                  <a:pt x="1201" y="326"/>
                  <a:pt x="1201" y="326"/>
                </a:cubicBezTo>
                <a:cubicBezTo>
                  <a:pt x="1201" y="326"/>
                  <a:pt x="1201" y="326"/>
                  <a:pt x="1201" y="326"/>
                </a:cubicBezTo>
                <a:cubicBezTo>
                  <a:pt x="1204" y="327"/>
                  <a:pt x="1206" y="327"/>
                  <a:pt x="1209" y="327"/>
                </a:cubicBezTo>
                <a:cubicBezTo>
                  <a:pt x="1211" y="328"/>
                  <a:pt x="1212" y="328"/>
                  <a:pt x="1215" y="328"/>
                </a:cubicBezTo>
                <a:cubicBezTo>
                  <a:pt x="1217" y="328"/>
                  <a:pt x="1218" y="328"/>
                  <a:pt x="1220" y="328"/>
                </a:cubicBezTo>
                <a:cubicBezTo>
                  <a:pt x="1223" y="327"/>
                  <a:pt x="1226" y="328"/>
                  <a:pt x="1228" y="328"/>
                </a:cubicBezTo>
                <a:cubicBezTo>
                  <a:pt x="1228" y="328"/>
                  <a:pt x="1228" y="328"/>
                  <a:pt x="1229" y="328"/>
                </a:cubicBezTo>
                <a:cubicBezTo>
                  <a:pt x="1228" y="326"/>
                  <a:pt x="1221" y="326"/>
                  <a:pt x="1221" y="324"/>
                </a:cubicBezTo>
                <a:cubicBezTo>
                  <a:pt x="1221" y="323"/>
                  <a:pt x="1224" y="322"/>
                  <a:pt x="1224" y="321"/>
                </a:cubicBezTo>
                <a:cubicBezTo>
                  <a:pt x="1223" y="320"/>
                  <a:pt x="1220" y="320"/>
                  <a:pt x="1219" y="321"/>
                </a:cubicBezTo>
                <a:cubicBezTo>
                  <a:pt x="1219" y="321"/>
                  <a:pt x="1219" y="321"/>
                  <a:pt x="1219" y="321"/>
                </a:cubicBezTo>
                <a:cubicBezTo>
                  <a:pt x="1220" y="321"/>
                  <a:pt x="1220" y="322"/>
                  <a:pt x="1220" y="322"/>
                </a:cubicBezTo>
                <a:cubicBezTo>
                  <a:pt x="1220" y="322"/>
                  <a:pt x="1220" y="322"/>
                  <a:pt x="1220" y="322"/>
                </a:cubicBezTo>
                <a:cubicBezTo>
                  <a:pt x="1218" y="323"/>
                  <a:pt x="1217" y="323"/>
                  <a:pt x="1216" y="324"/>
                </a:cubicBezTo>
                <a:cubicBezTo>
                  <a:pt x="1214" y="324"/>
                  <a:pt x="1212" y="324"/>
                  <a:pt x="1210" y="324"/>
                </a:cubicBezTo>
                <a:cubicBezTo>
                  <a:pt x="1209" y="324"/>
                  <a:pt x="1208" y="323"/>
                  <a:pt x="1207" y="323"/>
                </a:cubicBezTo>
                <a:cubicBezTo>
                  <a:pt x="1206" y="324"/>
                  <a:pt x="1204" y="324"/>
                  <a:pt x="1203" y="324"/>
                </a:cubicBezTo>
                <a:cubicBezTo>
                  <a:pt x="1202" y="324"/>
                  <a:pt x="1200" y="324"/>
                  <a:pt x="1198" y="324"/>
                </a:cubicBezTo>
                <a:cubicBezTo>
                  <a:pt x="1203" y="323"/>
                  <a:pt x="1205" y="319"/>
                  <a:pt x="1209" y="318"/>
                </a:cubicBezTo>
                <a:cubicBezTo>
                  <a:pt x="1211" y="317"/>
                  <a:pt x="1213" y="318"/>
                  <a:pt x="1215" y="318"/>
                </a:cubicBezTo>
                <a:cubicBezTo>
                  <a:pt x="1218" y="318"/>
                  <a:pt x="1220" y="316"/>
                  <a:pt x="1222" y="316"/>
                </a:cubicBezTo>
                <a:cubicBezTo>
                  <a:pt x="1223" y="316"/>
                  <a:pt x="1225" y="316"/>
                  <a:pt x="1226" y="316"/>
                </a:cubicBezTo>
                <a:cubicBezTo>
                  <a:pt x="1227" y="315"/>
                  <a:pt x="1229" y="312"/>
                  <a:pt x="1227" y="312"/>
                </a:cubicBezTo>
                <a:cubicBezTo>
                  <a:pt x="1224" y="312"/>
                  <a:pt x="1223" y="313"/>
                  <a:pt x="1221" y="314"/>
                </a:cubicBezTo>
                <a:cubicBezTo>
                  <a:pt x="1221" y="313"/>
                  <a:pt x="1222" y="312"/>
                  <a:pt x="1223" y="311"/>
                </a:cubicBezTo>
                <a:cubicBezTo>
                  <a:pt x="1223" y="310"/>
                  <a:pt x="1224" y="310"/>
                  <a:pt x="1224" y="309"/>
                </a:cubicBezTo>
                <a:cubicBezTo>
                  <a:pt x="1224" y="309"/>
                  <a:pt x="1224" y="309"/>
                  <a:pt x="1224" y="308"/>
                </a:cubicBezTo>
                <a:cubicBezTo>
                  <a:pt x="1224" y="308"/>
                  <a:pt x="1226" y="306"/>
                  <a:pt x="1226" y="305"/>
                </a:cubicBezTo>
                <a:cubicBezTo>
                  <a:pt x="1228" y="305"/>
                  <a:pt x="1233" y="305"/>
                  <a:pt x="1233" y="304"/>
                </a:cubicBezTo>
                <a:cubicBezTo>
                  <a:pt x="1233" y="304"/>
                  <a:pt x="1233" y="304"/>
                  <a:pt x="1233" y="304"/>
                </a:cubicBezTo>
                <a:cubicBezTo>
                  <a:pt x="1233" y="303"/>
                  <a:pt x="1233" y="303"/>
                  <a:pt x="1233" y="303"/>
                </a:cubicBezTo>
                <a:cubicBezTo>
                  <a:pt x="1233" y="303"/>
                  <a:pt x="1232" y="303"/>
                  <a:pt x="1232" y="303"/>
                </a:cubicBezTo>
                <a:cubicBezTo>
                  <a:pt x="1231" y="302"/>
                  <a:pt x="1231" y="302"/>
                  <a:pt x="1230" y="302"/>
                </a:cubicBezTo>
                <a:cubicBezTo>
                  <a:pt x="1227" y="302"/>
                  <a:pt x="1228" y="303"/>
                  <a:pt x="1225" y="304"/>
                </a:cubicBezTo>
                <a:cubicBezTo>
                  <a:pt x="1225" y="304"/>
                  <a:pt x="1225" y="304"/>
                  <a:pt x="1225" y="304"/>
                </a:cubicBezTo>
                <a:cubicBezTo>
                  <a:pt x="1225" y="303"/>
                  <a:pt x="1226" y="302"/>
                  <a:pt x="1227" y="302"/>
                </a:cubicBezTo>
                <a:cubicBezTo>
                  <a:pt x="1227" y="301"/>
                  <a:pt x="1226" y="300"/>
                  <a:pt x="1226" y="299"/>
                </a:cubicBezTo>
                <a:cubicBezTo>
                  <a:pt x="1227" y="299"/>
                  <a:pt x="1228" y="298"/>
                  <a:pt x="1228" y="298"/>
                </a:cubicBezTo>
                <a:cubicBezTo>
                  <a:pt x="1228" y="298"/>
                  <a:pt x="1228" y="298"/>
                  <a:pt x="1228" y="298"/>
                </a:cubicBezTo>
                <a:cubicBezTo>
                  <a:pt x="1227" y="298"/>
                  <a:pt x="1227" y="298"/>
                  <a:pt x="1226" y="298"/>
                </a:cubicBezTo>
                <a:cubicBezTo>
                  <a:pt x="1226" y="297"/>
                  <a:pt x="1227" y="296"/>
                  <a:pt x="1227" y="296"/>
                </a:cubicBezTo>
                <a:cubicBezTo>
                  <a:pt x="1227" y="296"/>
                  <a:pt x="1229" y="295"/>
                  <a:pt x="1229" y="295"/>
                </a:cubicBezTo>
                <a:cubicBezTo>
                  <a:pt x="1229" y="294"/>
                  <a:pt x="1228" y="293"/>
                  <a:pt x="1227" y="293"/>
                </a:cubicBezTo>
                <a:cubicBezTo>
                  <a:pt x="1227" y="292"/>
                  <a:pt x="1228" y="292"/>
                  <a:pt x="1229" y="291"/>
                </a:cubicBezTo>
                <a:cubicBezTo>
                  <a:pt x="1229" y="291"/>
                  <a:pt x="1229" y="290"/>
                  <a:pt x="1229" y="289"/>
                </a:cubicBezTo>
                <a:cubicBezTo>
                  <a:pt x="1230" y="288"/>
                  <a:pt x="1231" y="288"/>
                  <a:pt x="1232" y="287"/>
                </a:cubicBezTo>
                <a:cubicBezTo>
                  <a:pt x="1231" y="287"/>
                  <a:pt x="1230" y="286"/>
                  <a:pt x="1228" y="287"/>
                </a:cubicBezTo>
                <a:cubicBezTo>
                  <a:pt x="1226" y="288"/>
                  <a:pt x="1226" y="289"/>
                  <a:pt x="1223" y="289"/>
                </a:cubicBezTo>
                <a:cubicBezTo>
                  <a:pt x="1223" y="289"/>
                  <a:pt x="1223" y="289"/>
                  <a:pt x="1222" y="288"/>
                </a:cubicBezTo>
                <a:cubicBezTo>
                  <a:pt x="1223" y="288"/>
                  <a:pt x="1223" y="288"/>
                  <a:pt x="1223" y="288"/>
                </a:cubicBezTo>
                <a:cubicBezTo>
                  <a:pt x="1223" y="288"/>
                  <a:pt x="1223" y="288"/>
                  <a:pt x="1223" y="288"/>
                </a:cubicBezTo>
                <a:cubicBezTo>
                  <a:pt x="1223" y="287"/>
                  <a:pt x="1223" y="287"/>
                  <a:pt x="1223" y="287"/>
                </a:cubicBezTo>
                <a:cubicBezTo>
                  <a:pt x="1221" y="287"/>
                  <a:pt x="1220" y="288"/>
                  <a:pt x="1219" y="289"/>
                </a:cubicBezTo>
                <a:cubicBezTo>
                  <a:pt x="1219" y="289"/>
                  <a:pt x="1218" y="289"/>
                  <a:pt x="1217" y="289"/>
                </a:cubicBezTo>
                <a:cubicBezTo>
                  <a:pt x="1214" y="288"/>
                  <a:pt x="1212" y="288"/>
                  <a:pt x="1210" y="287"/>
                </a:cubicBezTo>
                <a:cubicBezTo>
                  <a:pt x="1207" y="286"/>
                  <a:pt x="1205" y="283"/>
                  <a:pt x="1201" y="283"/>
                </a:cubicBezTo>
                <a:cubicBezTo>
                  <a:pt x="1200" y="283"/>
                  <a:pt x="1200" y="283"/>
                  <a:pt x="1199" y="283"/>
                </a:cubicBezTo>
                <a:cubicBezTo>
                  <a:pt x="1199" y="283"/>
                  <a:pt x="1199" y="283"/>
                  <a:pt x="1198" y="283"/>
                </a:cubicBezTo>
                <a:cubicBezTo>
                  <a:pt x="1195" y="283"/>
                  <a:pt x="1191" y="282"/>
                  <a:pt x="1190" y="280"/>
                </a:cubicBezTo>
                <a:cubicBezTo>
                  <a:pt x="1189" y="279"/>
                  <a:pt x="1190" y="279"/>
                  <a:pt x="1189" y="278"/>
                </a:cubicBezTo>
                <a:cubicBezTo>
                  <a:pt x="1189" y="277"/>
                  <a:pt x="1187" y="277"/>
                  <a:pt x="1186" y="276"/>
                </a:cubicBezTo>
                <a:cubicBezTo>
                  <a:pt x="1187" y="275"/>
                  <a:pt x="1189" y="273"/>
                  <a:pt x="1192" y="273"/>
                </a:cubicBezTo>
                <a:cubicBezTo>
                  <a:pt x="1194" y="273"/>
                  <a:pt x="1195" y="274"/>
                  <a:pt x="1197" y="274"/>
                </a:cubicBezTo>
                <a:cubicBezTo>
                  <a:pt x="1199" y="274"/>
                  <a:pt x="1202" y="273"/>
                  <a:pt x="1203" y="273"/>
                </a:cubicBezTo>
                <a:cubicBezTo>
                  <a:pt x="1206" y="274"/>
                  <a:pt x="1211" y="276"/>
                  <a:pt x="1213" y="277"/>
                </a:cubicBezTo>
                <a:cubicBezTo>
                  <a:pt x="1215" y="278"/>
                  <a:pt x="1216" y="280"/>
                  <a:pt x="1219" y="280"/>
                </a:cubicBezTo>
                <a:cubicBezTo>
                  <a:pt x="1220" y="280"/>
                  <a:pt x="1226" y="281"/>
                  <a:pt x="1227" y="281"/>
                </a:cubicBezTo>
                <a:cubicBezTo>
                  <a:pt x="1228" y="281"/>
                  <a:pt x="1229" y="279"/>
                  <a:pt x="1229" y="278"/>
                </a:cubicBezTo>
                <a:cubicBezTo>
                  <a:pt x="1229" y="278"/>
                  <a:pt x="1228" y="278"/>
                  <a:pt x="1228" y="278"/>
                </a:cubicBezTo>
                <a:cubicBezTo>
                  <a:pt x="1228" y="278"/>
                  <a:pt x="1227" y="278"/>
                  <a:pt x="1226" y="278"/>
                </a:cubicBezTo>
                <a:cubicBezTo>
                  <a:pt x="1224" y="279"/>
                  <a:pt x="1223" y="278"/>
                  <a:pt x="1221" y="278"/>
                </a:cubicBezTo>
                <a:cubicBezTo>
                  <a:pt x="1221" y="278"/>
                  <a:pt x="1221" y="277"/>
                  <a:pt x="1221" y="277"/>
                </a:cubicBezTo>
                <a:cubicBezTo>
                  <a:pt x="1222" y="277"/>
                  <a:pt x="1222" y="277"/>
                  <a:pt x="1222" y="277"/>
                </a:cubicBezTo>
                <a:cubicBezTo>
                  <a:pt x="1223" y="276"/>
                  <a:pt x="1225" y="277"/>
                  <a:pt x="1226" y="277"/>
                </a:cubicBezTo>
                <a:cubicBezTo>
                  <a:pt x="1226" y="276"/>
                  <a:pt x="1226" y="276"/>
                  <a:pt x="1226" y="276"/>
                </a:cubicBezTo>
                <a:cubicBezTo>
                  <a:pt x="1227" y="274"/>
                  <a:pt x="1221" y="276"/>
                  <a:pt x="1221" y="273"/>
                </a:cubicBezTo>
                <a:cubicBezTo>
                  <a:pt x="1223" y="273"/>
                  <a:pt x="1225" y="273"/>
                  <a:pt x="1226" y="272"/>
                </a:cubicBezTo>
                <a:cubicBezTo>
                  <a:pt x="1225" y="269"/>
                  <a:pt x="1215" y="270"/>
                  <a:pt x="1215" y="267"/>
                </a:cubicBezTo>
                <a:cubicBezTo>
                  <a:pt x="1215" y="267"/>
                  <a:pt x="1215" y="267"/>
                  <a:pt x="1215" y="267"/>
                </a:cubicBezTo>
                <a:cubicBezTo>
                  <a:pt x="1215" y="267"/>
                  <a:pt x="1215" y="267"/>
                  <a:pt x="1215" y="267"/>
                </a:cubicBezTo>
                <a:cubicBezTo>
                  <a:pt x="1217" y="267"/>
                  <a:pt x="1222" y="270"/>
                  <a:pt x="1223" y="267"/>
                </a:cubicBezTo>
                <a:cubicBezTo>
                  <a:pt x="1223" y="266"/>
                  <a:pt x="1221" y="266"/>
                  <a:pt x="1219" y="266"/>
                </a:cubicBezTo>
                <a:cubicBezTo>
                  <a:pt x="1218" y="266"/>
                  <a:pt x="1218" y="266"/>
                  <a:pt x="1217" y="265"/>
                </a:cubicBezTo>
                <a:cubicBezTo>
                  <a:pt x="1215" y="264"/>
                  <a:pt x="1218" y="263"/>
                  <a:pt x="1217" y="262"/>
                </a:cubicBezTo>
                <a:cubicBezTo>
                  <a:pt x="1216" y="261"/>
                  <a:pt x="1210" y="266"/>
                  <a:pt x="1208" y="265"/>
                </a:cubicBezTo>
                <a:cubicBezTo>
                  <a:pt x="1208" y="264"/>
                  <a:pt x="1209" y="264"/>
                  <a:pt x="1210" y="263"/>
                </a:cubicBezTo>
                <a:cubicBezTo>
                  <a:pt x="1210" y="262"/>
                  <a:pt x="1211" y="262"/>
                  <a:pt x="1212" y="261"/>
                </a:cubicBezTo>
                <a:cubicBezTo>
                  <a:pt x="1213" y="260"/>
                  <a:pt x="1216" y="259"/>
                  <a:pt x="1218" y="258"/>
                </a:cubicBezTo>
                <a:cubicBezTo>
                  <a:pt x="1218" y="258"/>
                  <a:pt x="1218" y="258"/>
                  <a:pt x="1218" y="258"/>
                </a:cubicBezTo>
                <a:cubicBezTo>
                  <a:pt x="1216" y="258"/>
                  <a:pt x="1215" y="258"/>
                  <a:pt x="1213" y="259"/>
                </a:cubicBezTo>
                <a:cubicBezTo>
                  <a:pt x="1212" y="259"/>
                  <a:pt x="1210" y="262"/>
                  <a:pt x="1207" y="260"/>
                </a:cubicBezTo>
                <a:cubicBezTo>
                  <a:pt x="1207" y="260"/>
                  <a:pt x="1207" y="259"/>
                  <a:pt x="1206" y="258"/>
                </a:cubicBezTo>
                <a:cubicBezTo>
                  <a:pt x="1206" y="258"/>
                  <a:pt x="1206" y="258"/>
                  <a:pt x="1206" y="258"/>
                </a:cubicBezTo>
                <a:cubicBezTo>
                  <a:pt x="1208" y="258"/>
                  <a:pt x="1215" y="256"/>
                  <a:pt x="1216" y="255"/>
                </a:cubicBezTo>
                <a:cubicBezTo>
                  <a:pt x="1216" y="255"/>
                  <a:pt x="1216" y="254"/>
                  <a:pt x="1217" y="254"/>
                </a:cubicBezTo>
                <a:cubicBezTo>
                  <a:pt x="1214" y="255"/>
                  <a:pt x="1211" y="256"/>
                  <a:pt x="1208" y="256"/>
                </a:cubicBezTo>
                <a:cubicBezTo>
                  <a:pt x="1207" y="256"/>
                  <a:pt x="1206" y="256"/>
                  <a:pt x="1205" y="256"/>
                </a:cubicBezTo>
                <a:cubicBezTo>
                  <a:pt x="1204" y="256"/>
                  <a:pt x="1203" y="256"/>
                  <a:pt x="1202" y="255"/>
                </a:cubicBezTo>
                <a:cubicBezTo>
                  <a:pt x="1204" y="254"/>
                  <a:pt x="1206" y="251"/>
                  <a:pt x="1206" y="249"/>
                </a:cubicBezTo>
                <a:cubicBezTo>
                  <a:pt x="1203" y="249"/>
                  <a:pt x="1202" y="252"/>
                  <a:pt x="1201" y="253"/>
                </a:cubicBezTo>
                <a:cubicBezTo>
                  <a:pt x="1201" y="253"/>
                  <a:pt x="1201" y="253"/>
                  <a:pt x="1200" y="253"/>
                </a:cubicBezTo>
                <a:cubicBezTo>
                  <a:pt x="1200" y="253"/>
                  <a:pt x="1200" y="253"/>
                  <a:pt x="1200" y="253"/>
                </a:cubicBezTo>
                <a:cubicBezTo>
                  <a:pt x="1200" y="252"/>
                  <a:pt x="1201" y="251"/>
                  <a:pt x="1200" y="251"/>
                </a:cubicBezTo>
                <a:cubicBezTo>
                  <a:pt x="1200" y="251"/>
                  <a:pt x="1200" y="251"/>
                  <a:pt x="1199" y="251"/>
                </a:cubicBezTo>
                <a:cubicBezTo>
                  <a:pt x="1199" y="253"/>
                  <a:pt x="1197" y="253"/>
                  <a:pt x="1195" y="254"/>
                </a:cubicBezTo>
                <a:cubicBezTo>
                  <a:pt x="1196" y="257"/>
                  <a:pt x="1195" y="260"/>
                  <a:pt x="1192" y="261"/>
                </a:cubicBezTo>
                <a:cubicBezTo>
                  <a:pt x="1189" y="263"/>
                  <a:pt x="1183" y="261"/>
                  <a:pt x="1180" y="261"/>
                </a:cubicBezTo>
                <a:cubicBezTo>
                  <a:pt x="1179" y="261"/>
                  <a:pt x="1178" y="261"/>
                  <a:pt x="1177" y="260"/>
                </a:cubicBezTo>
                <a:cubicBezTo>
                  <a:pt x="1176" y="259"/>
                  <a:pt x="1177" y="258"/>
                  <a:pt x="1177" y="258"/>
                </a:cubicBezTo>
                <a:cubicBezTo>
                  <a:pt x="1177" y="257"/>
                  <a:pt x="1175" y="257"/>
                  <a:pt x="1175" y="256"/>
                </a:cubicBezTo>
                <a:cubicBezTo>
                  <a:pt x="1177" y="255"/>
                  <a:pt x="1180" y="255"/>
                  <a:pt x="1182" y="254"/>
                </a:cubicBezTo>
                <a:cubicBezTo>
                  <a:pt x="1184" y="253"/>
                  <a:pt x="1185" y="252"/>
                  <a:pt x="1186" y="251"/>
                </a:cubicBezTo>
                <a:cubicBezTo>
                  <a:pt x="1187" y="250"/>
                  <a:pt x="1189" y="250"/>
                  <a:pt x="1189" y="249"/>
                </a:cubicBezTo>
                <a:cubicBezTo>
                  <a:pt x="1189" y="249"/>
                  <a:pt x="1188" y="248"/>
                  <a:pt x="1188" y="248"/>
                </a:cubicBezTo>
                <a:cubicBezTo>
                  <a:pt x="1187" y="249"/>
                  <a:pt x="1187" y="249"/>
                  <a:pt x="1186" y="250"/>
                </a:cubicBezTo>
                <a:cubicBezTo>
                  <a:pt x="1184" y="251"/>
                  <a:pt x="1179" y="251"/>
                  <a:pt x="1178" y="250"/>
                </a:cubicBezTo>
                <a:cubicBezTo>
                  <a:pt x="1179" y="248"/>
                  <a:pt x="1184" y="246"/>
                  <a:pt x="1186" y="244"/>
                </a:cubicBezTo>
                <a:cubicBezTo>
                  <a:pt x="1186" y="244"/>
                  <a:pt x="1187" y="242"/>
                  <a:pt x="1185" y="241"/>
                </a:cubicBezTo>
                <a:cubicBezTo>
                  <a:pt x="1183" y="240"/>
                  <a:pt x="1179" y="241"/>
                  <a:pt x="1178" y="240"/>
                </a:cubicBezTo>
                <a:cubicBezTo>
                  <a:pt x="1178" y="240"/>
                  <a:pt x="1178" y="239"/>
                  <a:pt x="1178" y="239"/>
                </a:cubicBezTo>
                <a:cubicBezTo>
                  <a:pt x="1180" y="239"/>
                  <a:pt x="1182" y="240"/>
                  <a:pt x="1184" y="240"/>
                </a:cubicBezTo>
                <a:cubicBezTo>
                  <a:pt x="1185" y="240"/>
                  <a:pt x="1186" y="240"/>
                  <a:pt x="1188" y="240"/>
                </a:cubicBezTo>
                <a:cubicBezTo>
                  <a:pt x="1189" y="240"/>
                  <a:pt x="1191" y="240"/>
                  <a:pt x="1191" y="239"/>
                </a:cubicBezTo>
                <a:cubicBezTo>
                  <a:pt x="1191" y="239"/>
                  <a:pt x="1191" y="238"/>
                  <a:pt x="1191" y="237"/>
                </a:cubicBezTo>
                <a:cubicBezTo>
                  <a:pt x="1191" y="235"/>
                  <a:pt x="1190" y="233"/>
                  <a:pt x="1186" y="234"/>
                </a:cubicBezTo>
                <a:cubicBezTo>
                  <a:pt x="1186" y="232"/>
                  <a:pt x="1188" y="231"/>
                  <a:pt x="1187" y="229"/>
                </a:cubicBezTo>
                <a:cubicBezTo>
                  <a:pt x="1187" y="229"/>
                  <a:pt x="1187" y="229"/>
                  <a:pt x="1187" y="229"/>
                </a:cubicBezTo>
                <a:cubicBezTo>
                  <a:pt x="1186" y="229"/>
                  <a:pt x="1186" y="229"/>
                  <a:pt x="1185" y="229"/>
                </a:cubicBezTo>
                <a:cubicBezTo>
                  <a:pt x="1184" y="229"/>
                  <a:pt x="1183" y="229"/>
                  <a:pt x="1182" y="228"/>
                </a:cubicBezTo>
                <a:cubicBezTo>
                  <a:pt x="1181" y="228"/>
                  <a:pt x="1180" y="228"/>
                  <a:pt x="1179" y="228"/>
                </a:cubicBezTo>
                <a:cubicBezTo>
                  <a:pt x="1180" y="226"/>
                  <a:pt x="1182" y="226"/>
                  <a:pt x="1183" y="225"/>
                </a:cubicBezTo>
                <a:cubicBezTo>
                  <a:pt x="1184" y="224"/>
                  <a:pt x="1184" y="223"/>
                  <a:pt x="1184" y="223"/>
                </a:cubicBezTo>
                <a:cubicBezTo>
                  <a:pt x="1184" y="222"/>
                  <a:pt x="1186" y="221"/>
                  <a:pt x="1185" y="221"/>
                </a:cubicBezTo>
                <a:cubicBezTo>
                  <a:pt x="1184" y="220"/>
                  <a:pt x="1183" y="220"/>
                  <a:pt x="1182" y="219"/>
                </a:cubicBezTo>
                <a:cubicBezTo>
                  <a:pt x="1181" y="219"/>
                  <a:pt x="1180" y="218"/>
                  <a:pt x="1179" y="217"/>
                </a:cubicBezTo>
                <a:cubicBezTo>
                  <a:pt x="1179" y="217"/>
                  <a:pt x="1179" y="217"/>
                  <a:pt x="1178" y="216"/>
                </a:cubicBezTo>
                <a:cubicBezTo>
                  <a:pt x="1177" y="215"/>
                  <a:pt x="1178" y="214"/>
                  <a:pt x="1179" y="214"/>
                </a:cubicBezTo>
                <a:cubicBezTo>
                  <a:pt x="1180" y="214"/>
                  <a:pt x="1181" y="214"/>
                  <a:pt x="1182" y="214"/>
                </a:cubicBezTo>
                <a:cubicBezTo>
                  <a:pt x="1182" y="214"/>
                  <a:pt x="1182" y="214"/>
                  <a:pt x="1182" y="214"/>
                </a:cubicBezTo>
                <a:cubicBezTo>
                  <a:pt x="1181" y="213"/>
                  <a:pt x="1181" y="213"/>
                  <a:pt x="1180" y="212"/>
                </a:cubicBezTo>
                <a:cubicBezTo>
                  <a:pt x="1178" y="211"/>
                  <a:pt x="1175" y="208"/>
                  <a:pt x="1176" y="206"/>
                </a:cubicBezTo>
                <a:cubicBezTo>
                  <a:pt x="1173" y="207"/>
                  <a:pt x="1170" y="207"/>
                  <a:pt x="1168" y="207"/>
                </a:cubicBezTo>
                <a:cubicBezTo>
                  <a:pt x="1168" y="207"/>
                  <a:pt x="1168" y="207"/>
                  <a:pt x="1168" y="207"/>
                </a:cubicBezTo>
                <a:cubicBezTo>
                  <a:pt x="1171" y="206"/>
                  <a:pt x="1173" y="204"/>
                  <a:pt x="1176" y="203"/>
                </a:cubicBezTo>
                <a:cubicBezTo>
                  <a:pt x="1175" y="203"/>
                  <a:pt x="1175" y="202"/>
                  <a:pt x="1175" y="202"/>
                </a:cubicBezTo>
                <a:cubicBezTo>
                  <a:pt x="1176" y="202"/>
                  <a:pt x="1177" y="201"/>
                  <a:pt x="1178" y="200"/>
                </a:cubicBezTo>
                <a:cubicBezTo>
                  <a:pt x="1179" y="199"/>
                  <a:pt x="1173" y="197"/>
                  <a:pt x="1172" y="196"/>
                </a:cubicBezTo>
                <a:cubicBezTo>
                  <a:pt x="1171" y="194"/>
                  <a:pt x="1170" y="191"/>
                  <a:pt x="1168" y="190"/>
                </a:cubicBezTo>
                <a:cubicBezTo>
                  <a:pt x="1167" y="189"/>
                  <a:pt x="1165" y="188"/>
                  <a:pt x="1164" y="188"/>
                </a:cubicBezTo>
                <a:cubicBezTo>
                  <a:pt x="1163" y="187"/>
                  <a:pt x="1163" y="186"/>
                  <a:pt x="1163" y="186"/>
                </a:cubicBezTo>
                <a:cubicBezTo>
                  <a:pt x="1161" y="184"/>
                  <a:pt x="1159" y="180"/>
                  <a:pt x="1158" y="178"/>
                </a:cubicBezTo>
                <a:cubicBezTo>
                  <a:pt x="1158" y="176"/>
                  <a:pt x="1158" y="174"/>
                  <a:pt x="1158" y="172"/>
                </a:cubicBezTo>
                <a:cubicBezTo>
                  <a:pt x="1157" y="172"/>
                  <a:pt x="1156" y="173"/>
                  <a:pt x="1154" y="173"/>
                </a:cubicBezTo>
                <a:cubicBezTo>
                  <a:pt x="1153" y="172"/>
                  <a:pt x="1153" y="171"/>
                  <a:pt x="1152" y="171"/>
                </a:cubicBezTo>
                <a:cubicBezTo>
                  <a:pt x="1151" y="170"/>
                  <a:pt x="1149" y="170"/>
                  <a:pt x="1148" y="169"/>
                </a:cubicBezTo>
                <a:cubicBezTo>
                  <a:pt x="1147" y="168"/>
                  <a:pt x="1147" y="166"/>
                  <a:pt x="1146" y="165"/>
                </a:cubicBezTo>
                <a:cubicBezTo>
                  <a:pt x="1144" y="164"/>
                  <a:pt x="1141" y="164"/>
                  <a:pt x="1139" y="163"/>
                </a:cubicBezTo>
                <a:cubicBezTo>
                  <a:pt x="1138" y="163"/>
                  <a:pt x="1137" y="162"/>
                  <a:pt x="1136" y="162"/>
                </a:cubicBezTo>
                <a:cubicBezTo>
                  <a:pt x="1135" y="162"/>
                  <a:pt x="1134" y="163"/>
                  <a:pt x="1133" y="164"/>
                </a:cubicBezTo>
                <a:cubicBezTo>
                  <a:pt x="1133" y="164"/>
                  <a:pt x="1133" y="164"/>
                  <a:pt x="1133" y="164"/>
                </a:cubicBezTo>
                <a:cubicBezTo>
                  <a:pt x="1133" y="162"/>
                  <a:pt x="1132" y="160"/>
                  <a:pt x="1129" y="160"/>
                </a:cubicBezTo>
                <a:cubicBezTo>
                  <a:pt x="1127" y="161"/>
                  <a:pt x="1125" y="164"/>
                  <a:pt x="1123" y="164"/>
                </a:cubicBezTo>
                <a:cubicBezTo>
                  <a:pt x="1122" y="163"/>
                  <a:pt x="1122" y="162"/>
                  <a:pt x="1122" y="161"/>
                </a:cubicBezTo>
                <a:cubicBezTo>
                  <a:pt x="1121" y="161"/>
                  <a:pt x="1121" y="161"/>
                  <a:pt x="1121" y="161"/>
                </a:cubicBezTo>
                <a:cubicBezTo>
                  <a:pt x="1121" y="162"/>
                  <a:pt x="1119" y="164"/>
                  <a:pt x="1117" y="164"/>
                </a:cubicBezTo>
                <a:cubicBezTo>
                  <a:pt x="1115" y="164"/>
                  <a:pt x="1115" y="163"/>
                  <a:pt x="1113" y="164"/>
                </a:cubicBezTo>
                <a:cubicBezTo>
                  <a:pt x="1112" y="164"/>
                  <a:pt x="1112" y="166"/>
                  <a:pt x="1111" y="166"/>
                </a:cubicBezTo>
                <a:cubicBezTo>
                  <a:pt x="1108" y="164"/>
                  <a:pt x="1113" y="162"/>
                  <a:pt x="1111" y="160"/>
                </a:cubicBezTo>
                <a:cubicBezTo>
                  <a:pt x="1108" y="159"/>
                  <a:pt x="1106" y="162"/>
                  <a:pt x="1106" y="163"/>
                </a:cubicBezTo>
                <a:cubicBezTo>
                  <a:pt x="1106" y="163"/>
                  <a:pt x="1105" y="163"/>
                  <a:pt x="1105" y="163"/>
                </a:cubicBezTo>
                <a:cubicBezTo>
                  <a:pt x="1105" y="163"/>
                  <a:pt x="1105" y="163"/>
                  <a:pt x="1105" y="163"/>
                </a:cubicBezTo>
                <a:cubicBezTo>
                  <a:pt x="1105" y="163"/>
                  <a:pt x="1104" y="163"/>
                  <a:pt x="1104" y="163"/>
                </a:cubicBezTo>
                <a:cubicBezTo>
                  <a:pt x="1103" y="162"/>
                  <a:pt x="1103" y="161"/>
                  <a:pt x="1102" y="160"/>
                </a:cubicBezTo>
                <a:cubicBezTo>
                  <a:pt x="1102" y="161"/>
                  <a:pt x="1101" y="161"/>
                  <a:pt x="1101" y="161"/>
                </a:cubicBezTo>
                <a:cubicBezTo>
                  <a:pt x="1099" y="162"/>
                  <a:pt x="1101" y="163"/>
                  <a:pt x="1101" y="164"/>
                </a:cubicBezTo>
                <a:cubicBezTo>
                  <a:pt x="1095" y="166"/>
                  <a:pt x="1089" y="161"/>
                  <a:pt x="1087" y="158"/>
                </a:cubicBezTo>
                <a:cubicBezTo>
                  <a:pt x="1086" y="157"/>
                  <a:pt x="1085" y="156"/>
                  <a:pt x="1085" y="155"/>
                </a:cubicBezTo>
                <a:cubicBezTo>
                  <a:pt x="1085" y="154"/>
                  <a:pt x="1087" y="154"/>
                  <a:pt x="1088" y="154"/>
                </a:cubicBezTo>
                <a:cubicBezTo>
                  <a:pt x="1089" y="154"/>
                  <a:pt x="1089" y="154"/>
                  <a:pt x="1089" y="154"/>
                </a:cubicBezTo>
                <a:cubicBezTo>
                  <a:pt x="1090" y="154"/>
                  <a:pt x="1091" y="153"/>
                  <a:pt x="1092" y="153"/>
                </a:cubicBezTo>
                <a:cubicBezTo>
                  <a:pt x="1094" y="152"/>
                  <a:pt x="1095" y="152"/>
                  <a:pt x="1097" y="151"/>
                </a:cubicBezTo>
                <a:cubicBezTo>
                  <a:pt x="1097" y="151"/>
                  <a:pt x="1097" y="151"/>
                  <a:pt x="1097" y="151"/>
                </a:cubicBezTo>
                <a:cubicBezTo>
                  <a:pt x="1093" y="151"/>
                  <a:pt x="1090" y="150"/>
                  <a:pt x="1087" y="148"/>
                </a:cubicBezTo>
                <a:cubicBezTo>
                  <a:pt x="1085" y="147"/>
                  <a:pt x="1086" y="146"/>
                  <a:pt x="1088" y="145"/>
                </a:cubicBezTo>
                <a:cubicBezTo>
                  <a:pt x="1087" y="145"/>
                  <a:pt x="1087" y="144"/>
                  <a:pt x="1087" y="144"/>
                </a:cubicBezTo>
                <a:cubicBezTo>
                  <a:pt x="1086" y="145"/>
                  <a:pt x="1086" y="145"/>
                  <a:pt x="1084" y="146"/>
                </a:cubicBezTo>
                <a:cubicBezTo>
                  <a:pt x="1082" y="146"/>
                  <a:pt x="1079" y="144"/>
                  <a:pt x="1080" y="143"/>
                </a:cubicBezTo>
                <a:cubicBezTo>
                  <a:pt x="1081" y="142"/>
                  <a:pt x="1082" y="141"/>
                  <a:pt x="1083" y="141"/>
                </a:cubicBezTo>
                <a:cubicBezTo>
                  <a:pt x="1084" y="140"/>
                  <a:pt x="1085" y="139"/>
                  <a:pt x="1086" y="139"/>
                </a:cubicBezTo>
                <a:cubicBezTo>
                  <a:pt x="1088" y="139"/>
                  <a:pt x="1089" y="139"/>
                  <a:pt x="1091" y="139"/>
                </a:cubicBezTo>
                <a:cubicBezTo>
                  <a:pt x="1094" y="140"/>
                  <a:pt x="1098" y="140"/>
                  <a:pt x="1101" y="141"/>
                </a:cubicBezTo>
                <a:cubicBezTo>
                  <a:pt x="1103" y="141"/>
                  <a:pt x="1105" y="142"/>
                  <a:pt x="1107" y="142"/>
                </a:cubicBezTo>
                <a:cubicBezTo>
                  <a:pt x="1107" y="142"/>
                  <a:pt x="1107" y="142"/>
                  <a:pt x="1107" y="142"/>
                </a:cubicBezTo>
                <a:cubicBezTo>
                  <a:pt x="1106" y="141"/>
                  <a:pt x="1106" y="140"/>
                  <a:pt x="1104" y="140"/>
                </a:cubicBezTo>
                <a:cubicBezTo>
                  <a:pt x="1102" y="139"/>
                  <a:pt x="1098" y="140"/>
                  <a:pt x="1098" y="138"/>
                </a:cubicBezTo>
                <a:cubicBezTo>
                  <a:pt x="1098" y="138"/>
                  <a:pt x="1098" y="138"/>
                  <a:pt x="1098" y="138"/>
                </a:cubicBezTo>
                <a:cubicBezTo>
                  <a:pt x="1101" y="136"/>
                  <a:pt x="1110" y="138"/>
                  <a:pt x="1111" y="138"/>
                </a:cubicBezTo>
                <a:cubicBezTo>
                  <a:pt x="1112" y="138"/>
                  <a:pt x="1114" y="139"/>
                  <a:pt x="1115" y="139"/>
                </a:cubicBezTo>
                <a:cubicBezTo>
                  <a:pt x="1113" y="136"/>
                  <a:pt x="1116" y="137"/>
                  <a:pt x="1118" y="135"/>
                </a:cubicBezTo>
                <a:cubicBezTo>
                  <a:pt x="1118" y="134"/>
                  <a:pt x="1116" y="132"/>
                  <a:pt x="1114" y="132"/>
                </a:cubicBezTo>
                <a:cubicBezTo>
                  <a:pt x="1113" y="132"/>
                  <a:pt x="1113" y="132"/>
                  <a:pt x="1113" y="133"/>
                </a:cubicBezTo>
                <a:cubicBezTo>
                  <a:pt x="1111" y="133"/>
                  <a:pt x="1110" y="134"/>
                  <a:pt x="1109" y="134"/>
                </a:cubicBezTo>
                <a:cubicBezTo>
                  <a:pt x="1107" y="135"/>
                  <a:pt x="1104" y="134"/>
                  <a:pt x="1102" y="134"/>
                </a:cubicBezTo>
                <a:cubicBezTo>
                  <a:pt x="1100" y="134"/>
                  <a:pt x="1097" y="135"/>
                  <a:pt x="1097" y="135"/>
                </a:cubicBezTo>
                <a:cubicBezTo>
                  <a:pt x="1095" y="134"/>
                  <a:pt x="1095" y="133"/>
                  <a:pt x="1093" y="132"/>
                </a:cubicBezTo>
                <a:cubicBezTo>
                  <a:pt x="1092" y="132"/>
                  <a:pt x="1091" y="132"/>
                  <a:pt x="1092" y="131"/>
                </a:cubicBezTo>
                <a:cubicBezTo>
                  <a:pt x="1092" y="131"/>
                  <a:pt x="1096" y="130"/>
                  <a:pt x="1096" y="129"/>
                </a:cubicBezTo>
                <a:cubicBezTo>
                  <a:pt x="1096" y="129"/>
                  <a:pt x="1096" y="129"/>
                  <a:pt x="1096" y="129"/>
                </a:cubicBezTo>
                <a:cubicBezTo>
                  <a:pt x="1094" y="129"/>
                  <a:pt x="1092" y="129"/>
                  <a:pt x="1090" y="129"/>
                </a:cubicBezTo>
                <a:cubicBezTo>
                  <a:pt x="1091" y="129"/>
                  <a:pt x="1091" y="129"/>
                  <a:pt x="1091" y="129"/>
                </a:cubicBezTo>
                <a:cubicBezTo>
                  <a:pt x="1091" y="128"/>
                  <a:pt x="1094" y="127"/>
                  <a:pt x="1095" y="126"/>
                </a:cubicBezTo>
                <a:cubicBezTo>
                  <a:pt x="1095" y="126"/>
                  <a:pt x="1095" y="126"/>
                  <a:pt x="1095" y="126"/>
                </a:cubicBezTo>
                <a:cubicBezTo>
                  <a:pt x="1092" y="126"/>
                  <a:pt x="1089" y="124"/>
                  <a:pt x="1086" y="124"/>
                </a:cubicBezTo>
                <a:cubicBezTo>
                  <a:pt x="1085" y="123"/>
                  <a:pt x="1083" y="123"/>
                  <a:pt x="1082" y="123"/>
                </a:cubicBezTo>
                <a:cubicBezTo>
                  <a:pt x="1082" y="121"/>
                  <a:pt x="1081" y="118"/>
                  <a:pt x="1079" y="117"/>
                </a:cubicBezTo>
                <a:cubicBezTo>
                  <a:pt x="1079" y="117"/>
                  <a:pt x="1079" y="117"/>
                  <a:pt x="1079" y="117"/>
                </a:cubicBezTo>
                <a:cubicBezTo>
                  <a:pt x="1081" y="117"/>
                  <a:pt x="1084" y="115"/>
                  <a:pt x="1085" y="115"/>
                </a:cubicBezTo>
                <a:cubicBezTo>
                  <a:pt x="1084" y="114"/>
                  <a:pt x="1084" y="114"/>
                  <a:pt x="1084" y="113"/>
                </a:cubicBezTo>
                <a:cubicBezTo>
                  <a:pt x="1084" y="113"/>
                  <a:pt x="1085" y="112"/>
                  <a:pt x="1085" y="112"/>
                </a:cubicBezTo>
                <a:cubicBezTo>
                  <a:pt x="1086" y="111"/>
                  <a:pt x="1086" y="111"/>
                  <a:pt x="1087" y="110"/>
                </a:cubicBezTo>
                <a:cubicBezTo>
                  <a:pt x="1089" y="109"/>
                  <a:pt x="1092" y="109"/>
                  <a:pt x="1094" y="109"/>
                </a:cubicBezTo>
                <a:cubicBezTo>
                  <a:pt x="1095" y="109"/>
                  <a:pt x="1096" y="110"/>
                  <a:pt x="1097" y="110"/>
                </a:cubicBezTo>
                <a:cubicBezTo>
                  <a:pt x="1099" y="110"/>
                  <a:pt x="1100" y="108"/>
                  <a:pt x="1101" y="108"/>
                </a:cubicBezTo>
                <a:cubicBezTo>
                  <a:pt x="1102" y="108"/>
                  <a:pt x="1103" y="108"/>
                  <a:pt x="1104" y="108"/>
                </a:cubicBezTo>
                <a:cubicBezTo>
                  <a:pt x="1105" y="107"/>
                  <a:pt x="1106" y="107"/>
                  <a:pt x="1108" y="106"/>
                </a:cubicBezTo>
                <a:cubicBezTo>
                  <a:pt x="1110" y="105"/>
                  <a:pt x="1112" y="104"/>
                  <a:pt x="1115" y="103"/>
                </a:cubicBezTo>
                <a:cubicBezTo>
                  <a:pt x="1119" y="102"/>
                  <a:pt x="1122" y="103"/>
                  <a:pt x="1124" y="102"/>
                </a:cubicBezTo>
                <a:cubicBezTo>
                  <a:pt x="1126" y="102"/>
                  <a:pt x="1128" y="102"/>
                  <a:pt x="1130" y="101"/>
                </a:cubicBezTo>
                <a:cubicBezTo>
                  <a:pt x="1131" y="101"/>
                  <a:pt x="1132" y="101"/>
                  <a:pt x="1133" y="101"/>
                </a:cubicBezTo>
                <a:cubicBezTo>
                  <a:pt x="1137" y="100"/>
                  <a:pt x="1139" y="98"/>
                  <a:pt x="1140" y="96"/>
                </a:cubicBezTo>
                <a:cubicBezTo>
                  <a:pt x="1140" y="95"/>
                  <a:pt x="1141" y="95"/>
                  <a:pt x="1141" y="94"/>
                </a:cubicBezTo>
                <a:cubicBezTo>
                  <a:pt x="1141" y="94"/>
                  <a:pt x="1140" y="93"/>
                  <a:pt x="1140" y="93"/>
                </a:cubicBezTo>
                <a:cubicBezTo>
                  <a:pt x="1141" y="91"/>
                  <a:pt x="1143" y="88"/>
                  <a:pt x="1145" y="87"/>
                </a:cubicBezTo>
                <a:cubicBezTo>
                  <a:pt x="1146" y="85"/>
                  <a:pt x="1148" y="85"/>
                  <a:pt x="1150" y="83"/>
                </a:cubicBezTo>
                <a:cubicBezTo>
                  <a:pt x="1149" y="82"/>
                  <a:pt x="1149" y="82"/>
                  <a:pt x="1148" y="82"/>
                </a:cubicBezTo>
                <a:cubicBezTo>
                  <a:pt x="1148" y="82"/>
                  <a:pt x="1148" y="82"/>
                  <a:pt x="1148" y="82"/>
                </a:cubicBezTo>
                <a:cubicBezTo>
                  <a:pt x="1147" y="85"/>
                  <a:pt x="1141" y="86"/>
                  <a:pt x="1137" y="85"/>
                </a:cubicBezTo>
                <a:cubicBezTo>
                  <a:pt x="1135" y="85"/>
                  <a:pt x="1132" y="85"/>
                  <a:pt x="1132" y="84"/>
                </a:cubicBezTo>
                <a:cubicBezTo>
                  <a:pt x="1132" y="81"/>
                  <a:pt x="1136" y="80"/>
                  <a:pt x="1137" y="78"/>
                </a:cubicBezTo>
                <a:cubicBezTo>
                  <a:pt x="1137" y="76"/>
                  <a:pt x="1135" y="76"/>
                  <a:pt x="1137" y="75"/>
                </a:cubicBezTo>
                <a:cubicBezTo>
                  <a:pt x="1139" y="74"/>
                  <a:pt x="1141" y="73"/>
                  <a:pt x="1143" y="72"/>
                </a:cubicBezTo>
                <a:cubicBezTo>
                  <a:pt x="1146" y="71"/>
                  <a:pt x="1149" y="69"/>
                  <a:pt x="1150" y="67"/>
                </a:cubicBezTo>
                <a:cubicBezTo>
                  <a:pt x="1151" y="66"/>
                  <a:pt x="1154" y="66"/>
                  <a:pt x="1155" y="65"/>
                </a:cubicBezTo>
                <a:cubicBezTo>
                  <a:pt x="1156" y="65"/>
                  <a:pt x="1156" y="64"/>
                  <a:pt x="1156" y="64"/>
                </a:cubicBezTo>
                <a:cubicBezTo>
                  <a:pt x="1160" y="63"/>
                  <a:pt x="1162" y="65"/>
                  <a:pt x="1165" y="65"/>
                </a:cubicBezTo>
                <a:cubicBezTo>
                  <a:pt x="1166" y="65"/>
                  <a:pt x="1169" y="65"/>
                  <a:pt x="1169" y="64"/>
                </a:cubicBezTo>
                <a:cubicBezTo>
                  <a:pt x="1170" y="63"/>
                  <a:pt x="1169" y="63"/>
                  <a:pt x="1169" y="62"/>
                </a:cubicBezTo>
                <a:cubicBezTo>
                  <a:pt x="1169" y="61"/>
                  <a:pt x="1169" y="61"/>
                  <a:pt x="1169" y="60"/>
                </a:cubicBezTo>
                <a:cubicBezTo>
                  <a:pt x="1170" y="60"/>
                  <a:pt x="1172" y="58"/>
                  <a:pt x="1172" y="57"/>
                </a:cubicBezTo>
                <a:cubicBezTo>
                  <a:pt x="1172" y="57"/>
                  <a:pt x="1171" y="56"/>
                  <a:pt x="1171" y="56"/>
                </a:cubicBezTo>
                <a:cubicBezTo>
                  <a:pt x="1170" y="55"/>
                  <a:pt x="1173" y="50"/>
                  <a:pt x="1174" y="49"/>
                </a:cubicBezTo>
                <a:cubicBezTo>
                  <a:pt x="1175" y="49"/>
                  <a:pt x="1178" y="48"/>
                  <a:pt x="1179" y="49"/>
                </a:cubicBezTo>
                <a:cubicBezTo>
                  <a:pt x="1182" y="49"/>
                  <a:pt x="1181" y="55"/>
                  <a:pt x="1185" y="55"/>
                </a:cubicBezTo>
                <a:cubicBezTo>
                  <a:pt x="1185" y="55"/>
                  <a:pt x="1185" y="55"/>
                  <a:pt x="1185" y="54"/>
                </a:cubicBezTo>
                <a:cubicBezTo>
                  <a:pt x="1184" y="53"/>
                  <a:pt x="1185" y="52"/>
                  <a:pt x="1184" y="51"/>
                </a:cubicBezTo>
                <a:cubicBezTo>
                  <a:pt x="1183" y="50"/>
                  <a:pt x="1182" y="48"/>
                  <a:pt x="1181" y="47"/>
                </a:cubicBezTo>
                <a:cubicBezTo>
                  <a:pt x="1181" y="47"/>
                  <a:pt x="1181" y="47"/>
                  <a:pt x="1181" y="47"/>
                </a:cubicBezTo>
                <a:cubicBezTo>
                  <a:pt x="1183" y="46"/>
                  <a:pt x="1184" y="45"/>
                  <a:pt x="1186" y="45"/>
                </a:cubicBezTo>
                <a:cubicBezTo>
                  <a:pt x="1187" y="44"/>
                  <a:pt x="1189" y="44"/>
                  <a:pt x="1191" y="43"/>
                </a:cubicBezTo>
                <a:cubicBezTo>
                  <a:pt x="1191" y="43"/>
                  <a:pt x="1192" y="43"/>
                  <a:pt x="1193" y="42"/>
                </a:cubicBezTo>
                <a:cubicBezTo>
                  <a:pt x="1195" y="42"/>
                  <a:pt x="1196" y="44"/>
                  <a:pt x="1199" y="43"/>
                </a:cubicBezTo>
                <a:cubicBezTo>
                  <a:pt x="1199" y="43"/>
                  <a:pt x="1198" y="42"/>
                  <a:pt x="1198" y="41"/>
                </a:cubicBezTo>
                <a:cubicBezTo>
                  <a:pt x="1204" y="36"/>
                  <a:pt x="1206" y="47"/>
                  <a:pt x="1208" y="49"/>
                </a:cubicBezTo>
                <a:cubicBezTo>
                  <a:pt x="1208" y="49"/>
                  <a:pt x="1208" y="49"/>
                  <a:pt x="1208" y="49"/>
                </a:cubicBezTo>
                <a:cubicBezTo>
                  <a:pt x="1209" y="48"/>
                  <a:pt x="1209" y="47"/>
                  <a:pt x="1209" y="47"/>
                </a:cubicBezTo>
                <a:cubicBezTo>
                  <a:pt x="1214" y="47"/>
                  <a:pt x="1218" y="51"/>
                  <a:pt x="1221" y="54"/>
                </a:cubicBezTo>
                <a:cubicBezTo>
                  <a:pt x="1221" y="53"/>
                  <a:pt x="1221" y="53"/>
                  <a:pt x="1222" y="53"/>
                </a:cubicBezTo>
                <a:cubicBezTo>
                  <a:pt x="1222" y="53"/>
                  <a:pt x="1223" y="53"/>
                  <a:pt x="1223" y="52"/>
                </a:cubicBezTo>
                <a:cubicBezTo>
                  <a:pt x="1223" y="51"/>
                  <a:pt x="1221" y="51"/>
                  <a:pt x="1220" y="50"/>
                </a:cubicBezTo>
                <a:cubicBezTo>
                  <a:pt x="1219" y="49"/>
                  <a:pt x="1219" y="49"/>
                  <a:pt x="1218" y="48"/>
                </a:cubicBezTo>
                <a:cubicBezTo>
                  <a:pt x="1220" y="48"/>
                  <a:pt x="1222" y="49"/>
                  <a:pt x="1223" y="48"/>
                </a:cubicBezTo>
                <a:cubicBezTo>
                  <a:pt x="1224" y="45"/>
                  <a:pt x="1220" y="46"/>
                  <a:pt x="1218" y="44"/>
                </a:cubicBezTo>
                <a:cubicBezTo>
                  <a:pt x="1216" y="42"/>
                  <a:pt x="1219" y="37"/>
                  <a:pt x="1221" y="36"/>
                </a:cubicBezTo>
                <a:cubicBezTo>
                  <a:pt x="1224" y="35"/>
                  <a:pt x="1225" y="38"/>
                  <a:pt x="1227" y="39"/>
                </a:cubicBezTo>
                <a:cubicBezTo>
                  <a:pt x="1227" y="39"/>
                  <a:pt x="1228" y="39"/>
                  <a:pt x="1229" y="39"/>
                </a:cubicBezTo>
                <a:cubicBezTo>
                  <a:pt x="1230" y="40"/>
                  <a:pt x="1231" y="40"/>
                  <a:pt x="1232" y="41"/>
                </a:cubicBezTo>
                <a:cubicBezTo>
                  <a:pt x="1233" y="41"/>
                  <a:pt x="1235" y="41"/>
                  <a:pt x="1237" y="42"/>
                </a:cubicBezTo>
                <a:cubicBezTo>
                  <a:pt x="1239" y="44"/>
                  <a:pt x="1242" y="47"/>
                  <a:pt x="1245" y="48"/>
                </a:cubicBezTo>
                <a:cubicBezTo>
                  <a:pt x="1245" y="48"/>
                  <a:pt x="1245" y="48"/>
                  <a:pt x="1245" y="48"/>
                </a:cubicBezTo>
                <a:cubicBezTo>
                  <a:pt x="1246" y="48"/>
                  <a:pt x="1246" y="47"/>
                  <a:pt x="1246" y="46"/>
                </a:cubicBezTo>
                <a:cubicBezTo>
                  <a:pt x="1247" y="46"/>
                  <a:pt x="1247" y="46"/>
                  <a:pt x="1247" y="46"/>
                </a:cubicBezTo>
                <a:cubicBezTo>
                  <a:pt x="1247" y="46"/>
                  <a:pt x="1246" y="45"/>
                  <a:pt x="1246" y="45"/>
                </a:cubicBezTo>
                <a:cubicBezTo>
                  <a:pt x="1246" y="43"/>
                  <a:pt x="1248" y="38"/>
                  <a:pt x="1249" y="38"/>
                </a:cubicBezTo>
                <a:cubicBezTo>
                  <a:pt x="1250" y="37"/>
                  <a:pt x="1251" y="37"/>
                  <a:pt x="1251" y="37"/>
                </a:cubicBezTo>
                <a:cubicBezTo>
                  <a:pt x="1250" y="36"/>
                  <a:pt x="1248" y="36"/>
                  <a:pt x="1246" y="35"/>
                </a:cubicBezTo>
                <a:cubicBezTo>
                  <a:pt x="1244" y="34"/>
                  <a:pt x="1242" y="32"/>
                  <a:pt x="1241" y="31"/>
                </a:cubicBezTo>
                <a:cubicBezTo>
                  <a:pt x="1240" y="30"/>
                  <a:pt x="1237" y="30"/>
                  <a:pt x="1238" y="29"/>
                </a:cubicBezTo>
                <a:cubicBezTo>
                  <a:pt x="1241" y="28"/>
                  <a:pt x="1247" y="28"/>
                  <a:pt x="1250" y="29"/>
                </a:cubicBezTo>
                <a:cubicBezTo>
                  <a:pt x="1251" y="29"/>
                  <a:pt x="1253" y="28"/>
                  <a:pt x="1253" y="29"/>
                </a:cubicBezTo>
                <a:cubicBezTo>
                  <a:pt x="1254" y="29"/>
                  <a:pt x="1255" y="31"/>
                  <a:pt x="1255" y="31"/>
                </a:cubicBezTo>
                <a:cubicBezTo>
                  <a:pt x="1255" y="31"/>
                  <a:pt x="1255" y="31"/>
                  <a:pt x="1255" y="31"/>
                </a:cubicBezTo>
                <a:cubicBezTo>
                  <a:pt x="1257" y="30"/>
                  <a:pt x="1259" y="30"/>
                  <a:pt x="1260" y="29"/>
                </a:cubicBezTo>
                <a:cubicBezTo>
                  <a:pt x="1259" y="27"/>
                  <a:pt x="1254" y="25"/>
                  <a:pt x="1251" y="26"/>
                </a:cubicBezTo>
                <a:cubicBezTo>
                  <a:pt x="1248" y="26"/>
                  <a:pt x="1246" y="27"/>
                  <a:pt x="1244" y="27"/>
                </a:cubicBezTo>
                <a:cubicBezTo>
                  <a:pt x="1241" y="27"/>
                  <a:pt x="1240" y="26"/>
                  <a:pt x="1238" y="25"/>
                </a:cubicBezTo>
                <a:cubicBezTo>
                  <a:pt x="1236" y="25"/>
                  <a:pt x="1234" y="25"/>
                  <a:pt x="1232" y="25"/>
                </a:cubicBezTo>
                <a:cubicBezTo>
                  <a:pt x="1233" y="25"/>
                  <a:pt x="1235" y="23"/>
                  <a:pt x="1236" y="23"/>
                </a:cubicBezTo>
                <a:cubicBezTo>
                  <a:pt x="1237" y="24"/>
                  <a:pt x="1237" y="24"/>
                  <a:pt x="1238" y="24"/>
                </a:cubicBezTo>
                <a:cubicBezTo>
                  <a:pt x="1239" y="25"/>
                  <a:pt x="1242" y="25"/>
                  <a:pt x="1244" y="25"/>
                </a:cubicBezTo>
                <a:cubicBezTo>
                  <a:pt x="1244" y="24"/>
                  <a:pt x="1244" y="24"/>
                  <a:pt x="1244" y="24"/>
                </a:cubicBezTo>
                <a:cubicBezTo>
                  <a:pt x="1244" y="24"/>
                  <a:pt x="1244" y="24"/>
                  <a:pt x="1244" y="24"/>
                </a:cubicBezTo>
                <a:cubicBezTo>
                  <a:pt x="1243" y="24"/>
                  <a:pt x="1236" y="23"/>
                  <a:pt x="1239" y="21"/>
                </a:cubicBezTo>
                <a:cubicBezTo>
                  <a:pt x="1239" y="21"/>
                  <a:pt x="1240" y="21"/>
                  <a:pt x="1240" y="21"/>
                </a:cubicBezTo>
                <a:cubicBezTo>
                  <a:pt x="1240" y="21"/>
                  <a:pt x="1241" y="21"/>
                  <a:pt x="1241" y="20"/>
                </a:cubicBezTo>
                <a:cubicBezTo>
                  <a:pt x="1242" y="20"/>
                  <a:pt x="1244" y="20"/>
                  <a:pt x="1245" y="20"/>
                </a:cubicBezTo>
                <a:cubicBezTo>
                  <a:pt x="1246" y="20"/>
                  <a:pt x="1247" y="20"/>
                  <a:pt x="1247" y="20"/>
                </a:cubicBezTo>
                <a:cubicBezTo>
                  <a:pt x="1248" y="19"/>
                  <a:pt x="1247" y="18"/>
                  <a:pt x="1247" y="18"/>
                </a:cubicBezTo>
                <a:cubicBezTo>
                  <a:pt x="1248" y="18"/>
                  <a:pt x="1251" y="18"/>
                  <a:pt x="1251" y="19"/>
                </a:cubicBezTo>
                <a:cubicBezTo>
                  <a:pt x="1251" y="20"/>
                  <a:pt x="1251" y="20"/>
                  <a:pt x="1251" y="21"/>
                </a:cubicBezTo>
                <a:cubicBezTo>
                  <a:pt x="1252" y="22"/>
                  <a:pt x="1254" y="22"/>
                  <a:pt x="1256" y="22"/>
                </a:cubicBezTo>
                <a:cubicBezTo>
                  <a:pt x="1258" y="22"/>
                  <a:pt x="1259" y="21"/>
                  <a:pt x="1261" y="21"/>
                </a:cubicBezTo>
                <a:cubicBezTo>
                  <a:pt x="1262" y="22"/>
                  <a:pt x="1262" y="22"/>
                  <a:pt x="1263" y="22"/>
                </a:cubicBezTo>
                <a:cubicBezTo>
                  <a:pt x="1263" y="22"/>
                  <a:pt x="1263" y="22"/>
                  <a:pt x="1263" y="22"/>
                </a:cubicBezTo>
                <a:cubicBezTo>
                  <a:pt x="1262" y="20"/>
                  <a:pt x="1262" y="19"/>
                  <a:pt x="1264" y="17"/>
                </a:cubicBezTo>
                <a:cubicBezTo>
                  <a:pt x="1265" y="16"/>
                  <a:pt x="1265" y="16"/>
                  <a:pt x="1266" y="16"/>
                </a:cubicBezTo>
                <a:cubicBezTo>
                  <a:pt x="1265" y="15"/>
                  <a:pt x="1260" y="13"/>
                  <a:pt x="1262" y="12"/>
                </a:cubicBezTo>
                <a:cubicBezTo>
                  <a:pt x="1262" y="11"/>
                  <a:pt x="1263" y="12"/>
                  <a:pt x="1264" y="11"/>
                </a:cubicBezTo>
                <a:cubicBezTo>
                  <a:pt x="1264" y="11"/>
                  <a:pt x="1264" y="10"/>
                  <a:pt x="1264" y="10"/>
                </a:cubicBezTo>
                <a:cubicBezTo>
                  <a:pt x="1266" y="10"/>
                  <a:pt x="1267" y="10"/>
                  <a:pt x="1269" y="10"/>
                </a:cubicBezTo>
                <a:cubicBezTo>
                  <a:pt x="1268" y="10"/>
                  <a:pt x="1267" y="8"/>
                  <a:pt x="1267" y="7"/>
                </a:cubicBezTo>
                <a:cubicBezTo>
                  <a:pt x="1268" y="7"/>
                  <a:pt x="1271" y="6"/>
                  <a:pt x="1272" y="5"/>
                </a:cubicBezTo>
                <a:cubicBezTo>
                  <a:pt x="1276" y="4"/>
                  <a:pt x="1283" y="1"/>
                  <a:pt x="1290" y="1"/>
                </a:cubicBezTo>
                <a:cubicBezTo>
                  <a:pt x="1292" y="1"/>
                  <a:pt x="1293" y="2"/>
                  <a:pt x="1296" y="3"/>
                </a:cubicBezTo>
                <a:cubicBezTo>
                  <a:pt x="1297" y="2"/>
                  <a:pt x="1297" y="1"/>
                  <a:pt x="1298" y="1"/>
                </a:cubicBezTo>
                <a:cubicBezTo>
                  <a:pt x="1300" y="0"/>
                  <a:pt x="1301" y="1"/>
                  <a:pt x="1301" y="1"/>
                </a:cubicBezTo>
                <a:cubicBezTo>
                  <a:pt x="1304" y="1"/>
                  <a:pt x="1307" y="1"/>
                  <a:pt x="1306" y="3"/>
                </a:cubicBezTo>
                <a:cubicBezTo>
                  <a:pt x="1304" y="6"/>
                  <a:pt x="1298" y="7"/>
                  <a:pt x="1294" y="8"/>
                </a:cubicBezTo>
                <a:cubicBezTo>
                  <a:pt x="1291" y="9"/>
                  <a:pt x="1290" y="11"/>
                  <a:pt x="1287" y="12"/>
                </a:cubicBezTo>
                <a:cubicBezTo>
                  <a:pt x="1286" y="13"/>
                  <a:pt x="1285" y="13"/>
                  <a:pt x="1283" y="13"/>
                </a:cubicBezTo>
                <a:cubicBezTo>
                  <a:pt x="1283" y="13"/>
                  <a:pt x="1283" y="13"/>
                  <a:pt x="1284" y="13"/>
                </a:cubicBezTo>
                <a:cubicBezTo>
                  <a:pt x="1284" y="13"/>
                  <a:pt x="1286" y="14"/>
                  <a:pt x="1285" y="15"/>
                </a:cubicBezTo>
                <a:cubicBezTo>
                  <a:pt x="1284" y="15"/>
                  <a:pt x="1283" y="15"/>
                  <a:pt x="1282" y="15"/>
                </a:cubicBezTo>
                <a:cubicBezTo>
                  <a:pt x="1282" y="16"/>
                  <a:pt x="1276" y="19"/>
                  <a:pt x="1276" y="19"/>
                </a:cubicBezTo>
                <a:cubicBezTo>
                  <a:pt x="1276" y="20"/>
                  <a:pt x="1277" y="21"/>
                  <a:pt x="1277" y="21"/>
                </a:cubicBezTo>
                <a:cubicBezTo>
                  <a:pt x="1277" y="21"/>
                  <a:pt x="1278" y="21"/>
                  <a:pt x="1278" y="21"/>
                </a:cubicBezTo>
                <a:cubicBezTo>
                  <a:pt x="1279" y="21"/>
                  <a:pt x="1278" y="20"/>
                  <a:pt x="1279" y="19"/>
                </a:cubicBezTo>
                <a:cubicBezTo>
                  <a:pt x="1281" y="19"/>
                  <a:pt x="1282" y="19"/>
                  <a:pt x="1283" y="19"/>
                </a:cubicBezTo>
                <a:cubicBezTo>
                  <a:pt x="1283" y="17"/>
                  <a:pt x="1285" y="15"/>
                  <a:pt x="1288" y="14"/>
                </a:cubicBezTo>
                <a:cubicBezTo>
                  <a:pt x="1289" y="14"/>
                  <a:pt x="1290" y="14"/>
                  <a:pt x="1291" y="14"/>
                </a:cubicBezTo>
                <a:cubicBezTo>
                  <a:pt x="1292" y="13"/>
                  <a:pt x="1292" y="11"/>
                  <a:pt x="1294" y="10"/>
                </a:cubicBezTo>
                <a:cubicBezTo>
                  <a:pt x="1296" y="9"/>
                  <a:pt x="1299" y="8"/>
                  <a:pt x="1301" y="8"/>
                </a:cubicBezTo>
                <a:cubicBezTo>
                  <a:pt x="1302" y="8"/>
                  <a:pt x="1302" y="8"/>
                  <a:pt x="1303" y="8"/>
                </a:cubicBezTo>
                <a:cubicBezTo>
                  <a:pt x="1306" y="7"/>
                  <a:pt x="1310" y="5"/>
                  <a:pt x="1310" y="3"/>
                </a:cubicBezTo>
                <a:cubicBezTo>
                  <a:pt x="1310" y="3"/>
                  <a:pt x="1310" y="3"/>
                  <a:pt x="1310" y="3"/>
                </a:cubicBezTo>
                <a:cubicBezTo>
                  <a:pt x="1311" y="4"/>
                  <a:pt x="1313" y="4"/>
                  <a:pt x="1314" y="5"/>
                </a:cubicBezTo>
                <a:cubicBezTo>
                  <a:pt x="1314" y="5"/>
                  <a:pt x="1315" y="6"/>
                  <a:pt x="1315" y="6"/>
                </a:cubicBezTo>
                <a:cubicBezTo>
                  <a:pt x="1316" y="6"/>
                  <a:pt x="1316" y="6"/>
                  <a:pt x="1316" y="5"/>
                </a:cubicBezTo>
                <a:cubicBezTo>
                  <a:pt x="1317" y="6"/>
                  <a:pt x="1318" y="7"/>
                  <a:pt x="1319" y="7"/>
                </a:cubicBezTo>
                <a:cubicBezTo>
                  <a:pt x="1320" y="7"/>
                  <a:pt x="1320" y="7"/>
                  <a:pt x="1320" y="7"/>
                </a:cubicBezTo>
                <a:cubicBezTo>
                  <a:pt x="1319" y="7"/>
                  <a:pt x="1320" y="7"/>
                  <a:pt x="1320" y="6"/>
                </a:cubicBezTo>
                <a:cubicBezTo>
                  <a:pt x="1320" y="6"/>
                  <a:pt x="1320" y="6"/>
                  <a:pt x="1320" y="6"/>
                </a:cubicBezTo>
                <a:cubicBezTo>
                  <a:pt x="1323" y="6"/>
                  <a:pt x="1327" y="7"/>
                  <a:pt x="1329" y="7"/>
                </a:cubicBezTo>
                <a:cubicBezTo>
                  <a:pt x="1330" y="7"/>
                  <a:pt x="1331" y="7"/>
                  <a:pt x="1332" y="7"/>
                </a:cubicBezTo>
                <a:cubicBezTo>
                  <a:pt x="1334" y="11"/>
                  <a:pt x="1328" y="19"/>
                  <a:pt x="1323" y="21"/>
                </a:cubicBezTo>
                <a:cubicBezTo>
                  <a:pt x="1322" y="21"/>
                  <a:pt x="1321" y="21"/>
                  <a:pt x="1321" y="22"/>
                </a:cubicBezTo>
                <a:cubicBezTo>
                  <a:pt x="1318" y="22"/>
                  <a:pt x="1315" y="23"/>
                  <a:pt x="1313" y="24"/>
                </a:cubicBezTo>
                <a:cubicBezTo>
                  <a:pt x="1311" y="24"/>
                  <a:pt x="1310" y="25"/>
                  <a:pt x="1309" y="25"/>
                </a:cubicBezTo>
                <a:cubicBezTo>
                  <a:pt x="1308" y="26"/>
                  <a:pt x="1307" y="27"/>
                  <a:pt x="1306" y="27"/>
                </a:cubicBezTo>
                <a:cubicBezTo>
                  <a:pt x="1305" y="27"/>
                  <a:pt x="1305" y="27"/>
                  <a:pt x="1304" y="26"/>
                </a:cubicBezTo>
                <a:cubicBezTo>
                  <a:pt x="1302" y="28"/>
                  <a:pt x="1303" y="30"/>
                  <a:pt x="1302" y="32"/>
                </a:cubicBezTo>
                <a:cubicBezTo>
                  <a:pt x="1301" y="33"/>
                  <a:pt x="1297" y="35"/>
                  <a:pt x="1296" y="37"/>
                </a:cubicBezTo>
                <a:cubicBezTo>
                  <a:pt x="1296" y="37"/>
                  <a:pt x="1298" y="38"/>
                  <a:pt x="1299" y="38"/>
                </a:cubicBezTo>
                <a:cubicBezTo>
                  <a:pt x="1301" y="39"/>
                  <a:pt x="1302" y="35"/>
                  <a:pt x="1303" y="34"/>
                </a:cubicBezTo>
                <a:cubicBezTo>
                  <a:pt x="1305" y="33"/>
                  <a:pt x="1306" y="32"/>
                  <a:pt x="1308" y="31"/>
                </a:cubicBezTo>
                <a:cubicBezTo>
                  <a:pt x="1308" y="31"/>
                  <a:pt x="1308" y="31"/>
                  <a:pt x="1309" y="30"/>
                </a:cubicBezTo>
                <a:cubicBezTo>
                  <a:pt x="1309" y="30"/>
                  <a:pt x="1309" y="30"/>
                  <a:pt x="1309" y="30"/>
                </a:cubicBezTo>
                <a:cubicBezTo>
                  <a:pt x="1310" y="29"/>
                  <a:pt x="1311" y="29"/>
                  <a:pt x="1311" y="29"/>
                </a:cubicBezTo>
                <a:cubicBezTo>
                  <a:pt x="1311" y="28"/>
                  <a:pt x="1312" y="28"/>
                  <a:pt x="1312" y="28"/>
                </a:cubicBezTo>
                <a:cubicBezTo>
                  <a:pt x="1315" y="27"/>
                  <a:pt x="1318" y="26"/>
                  <a:pt x="1320" y="25"/>
                </a:cubicBezTo>
                <a:cubicBezTo>
                  <a:pt x="1321" y="25"/>
                  <a:pt x="1322" y="25"/>
                  <a:pt x="1323" y="24"/>
                </a:cubicBezTo>
                <a:cubicBezTo>
                  <a:pt x="1324" y="24"/>
                  <a:pt x="1324" y="23"/>
                  <a:pt x="1325" y="23"/>
                </a:cubicBezTo>
                <a:cubicBezTo>
                  <a:pt x="1326" y="23"/>
                  <a:pt x="1326" y="24"/>
                  <a:pt x="1327" y="25"/>
                </a:cubicBezTo>
                <a:cubicBezTo>
                  <a:pt x="1327" y="25"/>
                  <a:pt x="1328" y="26"/>
                  <a:pt x="1328" y="26"/>
                </a:cubicBezTo>
                <a:cubicBezTo>
                  <a:pt x="1331" y="30"/>
                  <a:pt x="1323" y="32"/>
                  <a:pt x="1324" y="35"/>
                </a:cubicBezTo>
                <a:cubicBezTo>
                  <a:pt x="1324" y="36"/>
                  <a:pt x="1325" y="37"/>
                  <a:pt x="1326" y="36"/>
                </a:cubicBezTo>
                <a:cubicBezTo>
                  <a:pt x="1330" y="35"/>
                  <a:pt x="1330" y="28"/>
                  <a:pt x="1335" y="26"/>
                </a:cubicBezTo>
                <a:cubicBezTo>
                  <a:pt x="1334" y="24"/>
                  <a:pt x="1333" y="23"/>
                  <a:pt x="1331" y="21"/>
                </a:cubicBezTo>
                <a:cubicBezTo>
                  <a:pt x="1333" y="20"/>
                  <a:pt x="1333" y="19"/>
                  <a:pt x="1335" y="18"/>
                </a:cubicBezTo>
                <a:cubicBezTo>
                  <a:pt x="1340" y="19"/>
                  <a:pt x="1343" y="22"/>
                  <a:pt x="1345" y="25"/>
                </a:cubicBezTo>
                <a:cubicBezTo>
                  <a:pt x="1346" y="26"/>
                  <a:pt x="1344" y="27"/>
                  <a:pt x="1345" y="28"/>
                </a:cubicBezTo>
                <a:cubicBezTo>
                  <a:pt x="1346" y="29"/>
                  <a:pt x="1348" y="31"/>
                  <a:pt x="1348" y="34"/>
                </a:cubicBezTo>
                <a:cubicBezTo>
                  <a:pt x="1348" y="36"/>
                  <a:pt x="1348" y="39"/>
                  <a:pt x="1349" y="42"/>
                </a:cubicBezTo>
                <a:cubicBezTo>
                  <a:pt x="1350" y="42"/>
                  <a:pt x="1350" y="42"/>
                  <a:pt x="1350" y="42"/>
                </a:cubicBezTo>
                <a:cubicBezTo>
                  <a:pt x="1350" y="40"/>
                  <a:pt x="1351" y="39"/>
                  <a:pt x="1351" y="38"/>
                </a:cubicBezTo>
                <a:cubicBezTo>
                  <a:pt x="1350" y="37"/>
                  <a:pt x="1350" y="36"/>
                  <a:pt x="1350" y="35"/>
                </a:cubicBezTo>
                <a:cubicBezTo>
                  <a:pt x="1350" y="32"/>
                  <a:pt x="1351" y="28"/>
                  <a:pt x="1351" y="25"/>
                </a:cubicBezTo>
                <a:cubicBezTo>
                  <a:pt x="1352" y="23"/>
                  <a:pt x="1352" y="22"/>
                  <a:pt x="1352" y="20"/>
                </a:cubicBezTo>
                <a:cubicBezTo>
                  <a:pt x="1353" y="21"/>
                  <a:pt x="1354" y="21"/>
                  <a:pt x="1355" y="21"/>
                </a:cubicBezTo>
                <a:cubicBezTo>
                  <a:pt x="1358" y="20"/>
                  <a:pt x="1361" y="19"/>
                  <a:pt x="1361" y="17"/>
                </a:cubicBezTo>
                <a:cubicBezTo>
                  <a:pt x="1361" y="16"/>
                  <a:pt x="1359" y="15"/>
                  <a:pt x="1358" y="14"/>
                </a:cubicBezTo>
                <a:cubicBezTo>
                  <a:pt x="1359" y="13"/>
                  <a:pt x="1359" y="12"/>
                  <a:pt x="1360" y="10"/>
                </a:cubicBezTo>
                <a:cubicBezTo>
                  <a:pt x="1360" y="9"/>
                  <a:pt x="1363" y="10"/>
                  <a:pt x="1364" y="9"/>
                </a:cubicBezTo>
                <a:cubicBezTo>
                  <a:pt x="1365" y="8"/>
                  <a:pt x="1365" y="7"/>
                  <a:pt x="1366" y="7"/>
                </a:cubicBezTo>
                <a:cubicBezTo>
                  <a:pt x="1367" y="6"/>
                  <a:pt x="1368" y="7"/>
                  <a:pt x="1369" y="7"/>
                </a:cubicBezTo>
                <a:cubicBezTo>
                  <a:pt x="1372" y="7"/>
                  <a:pt x="1374" y="8"/>
                  <a:pt x="1376" y="8"/>
                </a:cubicBezTo>
                <a:cubicBezTo>
                  <a:pt x="1378" y="8"/>
                  <a:pt x="1381" y="8"/>
                  <a:pt x="1383" y="9"/>
                </a:cubicBezTo>
                <a:cubicBezTo>
                  <a:pt x="1382" y="11"/>
                  <a:pt x="1382" y="14"/>
                  <a:pt x="1381" y="17"/>
                </a:cubicBezTo>
                <a:cubicBezTo>
                  <a:pt x="1381" y="17"/>
                  <a:pt x="1380" y="19"/>
                  <a:pt x="1381" y="20"/>
                </a:cubicBezTo>
                <a:cubicBezTo>
                  <a:pt x="1382" y="21"/>
                  <a:pt x="1385" y="21"/>
                  <a:pt x="1386" y="21"/>
                </a:cubicBezTo>
                <a:cubicBezTo>
                  <a:pt x="1386" y="23"/>
                  <a:pt x="1383" y="28"/>
                  <a:pt x="1382" y="29"/>
                </a:cubicBezTo>
                <a:cubicBezTo>
                  <a:pt x="1381" y="29"/>
                  <a:pt x="1380" y="29"/>
                  <a:pt x="1379" y="29"/>
                </a:cubicBezTo>
                <a:cubicBezTo>
                  <a:pt x="1379" y="30"/>
                  <a:pt x="1378" y="30"/>
                  <a:pt x="1377" y="31"/>
                </a:cubicBezTo>
                <a:cubicBezTo>
                  <a:pt x="1376" y="32"/>
                  <a:pt x="1376" y="33"/>
                  <a:pt x="1374" y="34"/>
                </a:cubicBezTo>
                <a:cubicBezTo>
                  <a:pt x="1373" y="35"/>
                  <a:pt x="1369" y="36"/>
                  <a:pt x="1367" y="37"/>
                </a:cubicBezTo>
                <a:cubicBezTo>
                  <a:pt x="1367" y="37"/>
                  <a:pt x="1368" y="38"/>
                  <a:pt x="1368" y="38"/>
                </a:cubicBezTo>
                <a:cubicBezTo>
                  <a:pt x="1369" y="38"/>
                  <a:pt x="1370" y="37"/>
                  <a:pt x="1372" y="36"/>
                </a:cubicBezTo>
                <a:cubicBezTo>
                  <a:pt x="1373" y="36"/>
                  <a:pt x="1375" y="36"/>
                  <a:pt x="1376" y="36"/>
                </a:cubicBezTo>
                <a:cubicBezTo>
                  <a:pt x="1378" y="35"/>
                  <a:pt x="1379" y="33"/>
                  <a:pt x="1380" y="32"/>
                </a:cubicBezTo>
                <a:cubicBezTo>
                  <a:pt x="1380" y="32"/>
                  <a:pt x="1380" y="32"/>
                  <a:pt x="1380" y="32"/>
                </a:cubicBezTo>
                <a:cubicBezTo>
                  <a:pt x="1381" y="32"/>
                  <a:pt x="1382" y="32"/>
                  <a:pt x="1383" y="33"/>
                </a:cubicBezTo>
                <a:cubicBezTo>
                  <a:pt x="1384" y="33"/>
                  <a:pt x="1386" y="33"/>
                  <a:pt x="1386" y="34"/>
                </a:cubicBezTo>
                <a:cubicBezTo>
                  <a:pt x="1389" y="36"/>
                  <a:pt x="1383" y="40"/>
                  <a:pt x="1381" y="41"/>
                </a:cubicBezTo>
                <a:cubicBezTo>
                  <a:pt x="1379" y="42"/>
                  <a:pt x="1375" y="43"/>
                  <a:pt x="1374" y="44"/>
                </a:cubicBezTo>
                <a:cubicBezTo>
                  <a:pt x="1374" y="46"/>
                  <a:pt x="1376" y="46"/>
                  <a:pt x="1377" y="47"/>
                </a:cubicBezTo>
                <a:cubicBezTo>
                  <a:pt x="1377" y="48"/>
                  <a:pt x="1377" y="48"/>
                  <a:pt x="1377" y="49"/>
                </a:cubicBezTo>
                <a:cubicBezTo>
                  <a:pt x="1377" y="50"/>
                  <a:pt x="1378" y="51"/>
                  <a:pt x="1379" y="51"/>
                </a:cubicBezTo>
                <a:cubicBezTo>
                  <a:pt x="1380" y="52"/>
                  <a:pt x="1381" y="52"/>
                  <a:pt x="1382" y="52"/>
                </a:cubicBezTo>
                <a:cubicBezTo>
                  <a:pt x="1382" y="51"/>
                  <a:pt x="1382" y="50"/>
                  <a:pt x="1382" y="50"/>
                </a:cubicBezTo>
                <a:cubicBezTo>
                  <a:pt x="1381" y="49"/>
                  <a:pt x="1380" y="49"/>
                  <a:pt x="1379" y="48"/>
                </a:cubicBezTo>
                <a:cubicBezTo>
                  <a:pt x="1379" y="48"/>
                  <a:pt x="1379" y="47"/>
                  <a:pt x="1379" y="47"/>
                </a:cubicBezTo>
                <a:cubicBezTo>
                  <a:pt x="1380" y="45"/>
                  <a:pt x="1381" y="44"/>
                  <a:pt x="1383" y="43"/>
                </a:cubicBezTo>
                <a:cubicBezTo>
                  <a:pt x="1384" y="42"/>
                  <a:pt x="1388" y="40"/>
                  <a:pt x="1390" y="41"/>
                </a:cubicBezTo>
                <a:cubicBezTo>
                  <a:pt x="1391" y="42"/>
                  <a:pt x="1391" y="43"/>
                  <a:pt x="1391" y="43"/>
                </a:cubicBezTo>
                <a:cubicBezTo>
                  <a:pt x="1391" y="45"/>
                  <a:pt x="1390" y="47"/>
                  <a:pt x="1389" y="48"/>
                </a:cubicBezTo>
                <a:cubicBezTo>
                  <a:pt x="1388" y="49"/>
                  <a:pt x="1386" y="49"/>
                  <a:pt x="1386" y="50"/>
                </a:cubicBezTo>
                <a:cubicBezTo>
                  <a:pt x="1386" y="54"/>
                  <a:pt x="1390" y="55"/>
                  <a:pt x="1392" y="57"/>
                </a:cubicBezTo>
                <a:cubicBezTo>
                  <a:pt x="1393" y="59"/>
                  <a:pt x="1394" y="62"/>
                  <a:pt x="1396" y="64"/>
                </a:cubicBezTo>
                <a:cubicBezTo>
                  <a:pt x="1396" y="64"/>
                  <a:pt x="1397" y="65"/>
                  <a:pt x="1398" y="65"/>
                </a:cubicBezTo>
                <a:cubicBezTo>
                  <a:pt x="1396" y="67"/>
                  <a:pt x="1393" y="68"/>
                  <a:pt x="1392" y="70"/>
                </a:cubicBezTo>
                <a:cubicBezTo>
                  <a:pt x="1392" y="71"/>
                  <a:pt x="1393" y="72"/>
                  <a:pt x="1394" y="73"/>
                </a:cubicBezTo>
                <a:cubicBezTo>
                  <a:pt x="1395" y="72"/>
                  <a:pt x="1396" y="72"/>
                  <a:pt x="1396" y="72"/>
                </a:cubicBezTo>
                <a:cubicBezTo>
                  <a:pt x="1397" y="73"/>
                  <a:pt x="1397" y="74"/>
                  <a:pt x="1398" y="75"/>
                </a:cubicBezTo>
                <a:cubicBezTo>
                  <a:pt x="1398" y="77"/>
                  <a:pt x="1399" y="78"/>
                  <a:pt x="1400" y="79"/>
                </a:cubicBezTo>
                <a:cubicBezTo>
                  <a:pt x="1401" y="80"/>
                  <a:pt x="1401" y="81"/>
                  <a:pt x="1402" y="81"/>
                </a:cubicBezTo>
                <a:cubicBezTo>
                  <a:pt x="1402" y="82"/>
                  <a:pt x="1402" y="83"/>
                  <a:pt x="1403" y="84"/>
                </a:cubicBezTo>
                <a:cubicBezTo>
                  <a:pt x="1404" y="87"/>
                  <a:pt x="1405" y="88"/>
                  <a:pt x="1408" y="88"/>
                </a:cubicBezTo>
                <a:cubicBezTo>
                  <a:pt x="1406" y="86"/>
                  <a:pt x="1409" y="83"/>
                  <a:pt x="1411" y="82"/>
                </a:cubicBezTo>
                <a:cubicBezTo>
                  <a:pt x="1411" y="83"/>
                  <a:pt x="1412" y="83"/>
                  <a:pt x="1413" y="82"/>
                </a:cubicBezTo>
                <a:cubicBezTo>
                  <a:pt x="1413" y="82"/>
                  <a:pt x="1413" y="81"/>
                  <a:pt x="1413" y="81"/>
                </a:cubicBezTo>
                <a:cubicBezTo>
                  <a:pt x="1414" y="80"/>
                  <a:pt x="1415" y="80"/>
                  <a:pt x="1416" y="80"/>
                </a:cubicBezTo>
                <a:cubicBezTo>
                  <a:pt x="1416" y="80"/>
                  <a:pt x="1416" y="80"/>
                  <a:pt x="1416" y="80"/>
                </a:cubicBezTo>
                <a:cubicBezTo>
                  <a:pt x="1416" y="81"/>
                  <a:pt x="1415" y="82"/>
                  <a:pt x="1416" y="83"/>
                </a:cubicBezTo>
                <a:cubicBezTo>
                  <a:pt x="1420" y="82"/>
                  <a:pt x="1422" y="83"/>
                  <a:pt x="1423" y="85"/>
                </a:cubicBezTo>
                <a:cubicBezTo>
                  <a:pt x="1423" y="85"/>
                  <a:pt x="1423" y="85"/>
                  <a:pt x="1423" y="85"/>
                </a:cubicBezTo>
                <a:cubicBezTo>
                  <a:pt x="1419" y="85"/>
                  <a:pt x="1415" y="86"/>
                  <a:pt x="1412" y="88"/>
                </a:cubicBezTo>
                <a:cubicBezTo>
                  <a:pt x="1412" y="90"/>
                  <a:pt x="1414" y="91"/>
                  <a:pt x="1417" y="91"/>
                </a:cubicBezTo>
                <a:cubicBezTo>
                  <a:pt x="1419" y="91"/>
                  <a:pt x="1421" y="90"/>
                  <a:pt x="1423" y="90"/>
                </a:cubicBezTo>
                <a:cubicBezTo>
                  <a:pt x="1425" y="90"/>
                  <a:pt x="1426" y="90"/>
                  <a:pt x="1428" y="90"/>
                </a:cubicBezTo>
                <a:cubicBezTo>
                  <a:pt x="1428" y="90"/>
                  <a:pt x="1428" y="90"/>
                  <a:pt x="1428" y="90"/>
                </a:cubicBezTo>
                <a:cubicBezTo>
                  <a:pt x="1428" y="89"/>
                  <a:pt x="1429" y="86"/>
                  <a:pt x="1431" y="86"/>
                </a:cubicBezTo>
                <a:cubicBezTo>
                  <a:pt x="1432" y="86"/>
                  <a:pt x="1433" y="87"/>
                  <a:pt x="1434" y="87"/>
                </a:cubicBezTo>
                <a:cubicBezTo>
                  <a:pt x="1434" y="87"/>
                  <a:pt x="1435" y="87"/>
                  <a:pt x="1435" y="87"/>
                </a:cubicBezTo>
                <a:cubicBezTo>
                  <a:pt x="1436" y="87"/>
                  <a:pt x="1436" y="88"/>
                  <a:pt x="1436" y="89"/>
                </a:cubicBezTo>
                <a:cubicBezTo>
                  <a:pt x="1437" y="90"/>
                  <a:pt x="1437" y="90"/>
                  <a:pt x="1438" y="90"/>
                </a:cubicBezTo>
                <a:cubicBezTo>
                  <a:pt x="1439" y="91"/>
                  <a:pt x="1441" y="93"/>
                  <a:pt x="1441" y="94"/>
                </a:cubicBezTo>
                <a:cubicBezTo>
                  <a:pt x="1441" y="96"/>
                  <a:pt x="1435" y="97"/>
                  <a:pt x="1432" y="97"/>
                </a:cubicBezTo>
                <a:cubicBezTo>
                  <a:pt x="1431" y="97"/>
                  <a:pt x="1430" y="97"/>
                  <a:pt x="1429" y="96"/>
                </a:cubicBezTo>
                <a:cubicBezTo>
                  <a:pt x="1427" y="98"/>
                  <a:pt x="1427" y="98"/>
                  <a:pt x="1423" y="99"/>
                </a:cubicBezTo>
                <a:cubicBezTo>
                  <a:pt x="1423" y="99"/>
                  <a:pt x="1423" y="100"/>
                  <a:pt x="1424" y="100"/>
                </a:cubicBezTo>
                <a:cubicBezTo>
                  <a:pt x="1424" y="100"/>
                  <a:pt x="1425" y="100"/>
                  <a:pt x="1426" y="101"/>
                </a:cubicBezTo>
                <a:cubicBezTo>
                  <a:pt x="1426" y="101"/>
                  <a:pt x="1426" y="101"/>
                  <a:pt x="1426" y="101"/>
                </a:cubicBezTo>
                <a:cubicBezTo>
                  <a:pt x="1427" y="102"/>
                  <a:pt x="1424" y="103"/>
                  <a:pt x="1424" y="104"/>
                </a:cubicBezTo>
                <a:cubicBezTo>
                  <a:pt x="1424" y="105"/>
                  <a:pt x="1424" y="106"/>
                  <a:pt x="1424" y="106"/>
                </a:cubicBezTo>
                <a:cubicBezTo>
                  <a:pt x="1421" y="107"/>
                  <a:pt x="1419" y="105"/>
                  <a:pt x="1417" y="105"/>
                </a:cubicBezTo>
                <a:cubicBezTo>
                  <a:pt x="1417" y="105"/>
                  <a:pt x="1417" y="105"/>
                  <a:pt x="1417" y="105"/>
                </a:cubicBezTo>
                <a:cubicBezTo>
                  <a:pt x="1417" y="106"/>
                  <a:pt x="1417" y="106"/>
                  <a:pt x="1417" y="106"/>
                </a:cubicBezTo>
                <a:cubicBezTo>
                  <a:pt x="1418" y="107"/>
                  <a:pt x="1419" y="109"/>
                  <a:pt x="1420" y="110"/>
                </a:cubicBezTo>
                <a:cubicBezTo>
                  <a:pt x="1421" y="110"/>
                  <a:pt x="1424" y="110"/>
                  <a:pt x="1425" y="110"/>
                </a:cubicBezTo>
                <a:cubicBezTo>
                  <a:pt x="1425" y="111"/>
                  <a:pt x="1425" y="111"/>
                  <a:pt x="1425" y="111"/>
                </a:cubicBezTo>
                <a:cubicBezTo>
                  <a:pt x="1428" y="110"/>
                  <a:pt x="1429" y="112"/>
                  <a:pt x="1430" y="113"/>
                </a:cubicBezTo>
                <a:cubicBezTo>
                  <a:pt x="1430" y="113"/>
                  <a:pt x="1430" y="113"/>
                  <a:pt x="1430" y="113"/>
                </a:cubicBezTo>
                <a:cubicBezTo>
                  <a:pt x="1431" y="113"/>
                  <a:pt x="1432" y="112"/>
                  <a:pt x="1433" y="111"/>
                </a:cubicBezTo>
                <a:cubicBezTo>
                  <a:pt x="1434" y="110"/>
                  <a:pt x="1436" y="111"/>
                  <a:pt x="1437" y="111"/>
                </a:cubicBezTo>
                <a:cubicBezTo>
                  <a:pt x="1439" y="110"/>
                  <a:pt x="1439" y="110"/>
                  <a:pt x="1440" y="109"/>
                </a:cubicBezTo>
                <a:cubicBezTo>
                  <a:pt x="1442" y="109"/>
                  <a:pt x="1444" y="110"/>
                  <a:pt x="1445" y="110"/>
                </a:cubicBezTo>
                <a:cubicBezTo>
                  <a:pt x="1445" y="111"/>
                  <a:pt x="1445" y="112"/>
                  <a:pt x="1444" y="112"/>
                </a:cubicBezTo>
                <a:cubicBezTo>
                  <a:pt x="1443" y="113"/>
                  <a:pt x="1441" y="114"/>
                  <a:pt x="1439" y="115"/>
                </a:cubicBezTo>
                <a:cubicBezTo>
                  <a:pt x="1437" y="116"/>
                  <a:pt x="1437" y="117"/>
                  <a:pt x="1434" y="118"/>
                </a:cubicBezTo>
                <a:cubicBezTo>
                  <a:pt x="1434" y="118"/>
                  <a:pt x="1434" y="118"/>
                  <a:pt x="1434" y="118"/>
                </a:cubicBezTo>
                <a:cubicBezTo>
                  <a:pt x="1436" y="118"/>
                  <a:pt x="1438" y="117"/>
                  <a:pt x="1439" y="117"/>
                </a:cubicBezTo>
                <a:cubicBezTo>
                  <a:pt x="1440" y="116"/>
                  <a:pt x="1441" y="115"/>
                  <a:pt x="1443" y="115"/>
                </a:cubicBezTo>
                <a:cubicBezTo>
                  <a:pt x="1444" y="115"/>
                  <a:pt x="1444" y="115"/>
                  <a:pt x="1445" y="116"/>
                </a:cubicBezTo>
                <a:cubicBezTo>
                  <a:pt x="1448" y="115"/>
                  <a:pt x="1451" y="114"/>
                  <a:pt x="1453" y="115"/>
                </a:cubicBezTo>
                <a:cubicBezTo>
                  <a:pt x="1453" y="116"/>
                  <a:pt x="1453" y="117"/>
                  <a:pt x="1454" y="118"/>
                </a:cubicBezTo>
                <a:cubicBezTo>
                  <a:pt x="1456" y="119"/>
                  <a:pt x="1459" y="120"/>
                  <a:pt x="1460" y="122"/>
                </a:cubicBezTo>
                <a:cubicBezTo>
                  <a:pt x="1462" y="124"/>
                  <a:pt x="1461" y="126"/>
                  <a:pt x="1458" y="126"/>
                </a:cubicBezTo>
                <a:cubicBezTo>
                  <a:pt x="1457" y="126"/>
                  <a:pt x="1457" y="125"/>
                  <a:pt x="1455" y="125"/>
                </a:cubicBezTo>
                <a:cubicBezTo>
                  <a:pt x="1453" y="124"/>
                  <a:pt x="1452" y="126"/>
                  <a:pt x="1451" y="127"/>
                </a:cubicBezTo>
                <a:cubicBezTo>
                  <a:pt x="1448" y="127"/>
                  <a:pt x="1446" y="126"/>
                  <a:pt x="1444" y="125"/>
                </a:cubicBezTo>
                <a:cubicBezTo>
                  <a:pt x="1443" y="125"/>
                  <a:pt x="1439" y="125"/>
                  <a:pt x="1437" y="125"/>
                </a:cubicBezTo>
                <a:cubicBezTo>
                  <a:pt x="1437" y="125"/>
                  <a:pt x="1437" y="125"/>
                  <a:pt x="1437" y="125"/>
                </a:cubicBezTo>
                <a:cubicBezTo>
                  <a:pt x="1438" y="126"/>
                  <a:pt x="1440" y="126"/>
                  <a:pt x="1440" y="127"/>
                </a:cubicBezTo>
                <a:cubicBezTo>
                  <a:pt x="1440" y="127"/>
                  <a:pt x="1439" y="128"/>
                  <a:pt x="1438" y="128"/>
                </a:cubicBezTo>
                <a:cubicBezTo>
                  <a:pt x="1440" y="129"/>
                  <a:pt x="1443" y="128"/>
                  <a:pt x="1446" y="128"/>
                </a:cubicBezTo>
                <a:cubicBezTo>
                  <a:pt x="1447" y="128"/>
                  <a:pt x="1449" y="128"/>
                  <a:pt x="1450" y="129"/>
                </a:cubicBezTo>
                <a:cubicBezTo>
                  <a:pt x="1451" y="129"/>
                  <a:pt x="1452" y="129"/>
                  <a:pt x="1452" y="129"/>
                </a:cubicBezTo>
                <a:cubicBezTo>
                  <a:pt x="1452" y="129"/>
                  <a:pt x="1452" y="129"/>
                  <a:pt x="1452" y="129"/>
                </a:cubicBezTo>
                <a:cubicBezTo>
                  <a:pt x="1451" y="130"/>
                  <a:pt x="1450" y="131"/>
                  <a:pt x="1449" y="132"/>
                </a:cubicBezTo>
                <a:cubicBezTo>
                  <a:pt x="1449" y="133"/>
                  <a:pt x="1449" y="133"/>
                  <a:pt x="1448" y="134"/>
                </a:cubicBezTo>
                <a:cubicBezTo>
                  <a:pt x="1448" y="134"/>
                  <a:pt x="1448" y="134"/>
                  <a:pt x="1448" y="134"/>
                </a:cubicBezTo>
                <a:cubicBezTo>
                  <a:pt x="1446" y="134"/>
                  <a:pt x="1442" y="133"/>
                  <a:pt x="1441" y="134"/>
                </a:cubicBezTo>
                <a:cubicBezTo>
                  <a:pt x="1444" y="134"/>
                  <a:pt x="1447" y="136"/>
                  <a:pt x="1450" y="135"/>
                </a:cubicBezTo>
                <a:cubicBezTo>
                  <a:pt x="1452" y="133"/>
                  <a:pt x="1450" y="131"/>
                  <a:pt x="1456" y="130"/>
                </a:cubicBezTo>
                <a:cubicBezTo>
                  <a:pt x="1456" y="132"/>
                  <a:pt x="1458" y="133"/>
                  <a:pt x="1459" y="134"/>
                </a:cubicBezTo>
                <a:cubicBezTo>
                  <a:pt x="1459" y="135"/>
                  <a:pt x="1459" y="137"/>
                  <a:pt x="1459" y="138"/>
                </a:cubicBezTo>
                <a:cubicBezTo>
                  <a:pt x="1460" y="138"/>
                  <a:pt x="1460" y="137"/>
                  <a:pt x="1461" y="136"/>
                </a:cubicBezTo>
                <a:cubicBezTo>
                  <a:pt x="1464" y="135"/>
                  <a:pt x="1467" y="134"/>
                  <a:pt x="1470" y="133"/>
                </a:cubicBezTo>
                <a:cubicBezTo>
                  <a:pt x="1472" y="132"/>
                  <a:pt x="1476" y="133"/>
                  <a:pt x="1476" y="135"/>
                </a:cubicBezTo>
                <a:cubicBezTo>
                  <a:pt x="1476" y="137"/>
                  <a:pt x="1474" y="139"/>
                  <a:pt x="1472" y="140"/>
                </a:cubicBezTo>
                <a:cubicBezTo>
                  <a:pt x="1471" y="140"/>
                  <a:pt x="1471" y="141"/>
                  <a:pt x="1470" y="141"/>
                </a:cubicBezTo>
                <a:cubicBezTo>
                  <a:pt x="1468" y="141"/>
                  <a:pt x="1467" y="140"/>
                  <a:pt x="1465" y="140"/>
                </a:cubicBezTo>
                <a:cubicBezTo>
                  <a:pt x="1462" y="140"/>
                  <a:pt x="1460" y="143"/>
                  <a:pt x="1457" y="143"/>
                </a:cubicBezTo>
                <a:cubicBezTo>
                  <a:pt x="1455" y="143"/>
                  <a:pt x="1454" y="142"/>
                  <a:pt x="1452" y="142"/>
                </a:cubicBezTo>
                <a:cubicBezTo>
                  <a:pt x="1452" y="142"/>
                  <a:pt x="1452" y="142"/>
                  <a:pt x="1452" y="142"/>
                </a:cubicBezTo>
                <a:cubicBezTo>
                  <a:pt x="1453" y="144"/>
                  <a:pt x="1457" y="145"/>
                  <a:pt x="1456" y="147"/>
                </a:cubicBezTo>
                <a:cubicBezTo>
                  <a:pt x="1455" y="147"/>
                  <a:pt x="1454" y="148"/>
                  <a:pt x="1454" y="148"/>
                </a:cubicBezTo>
                <a:cubicBezTo>
                  <a:pt x="1455" y="148"/>
                  <a:pt x="1457" y="148"/>
                  <a:pt x="1457" y="148"/>
                </a:cubicBezTo>
                <a:cubicBezTo>
                  <a:pt x="1459" y="149"/>
                  <a:pt x="1457" y="151"/>
                  <a:pt x="1457" y="152"/>
                </a:cubicBezTo>
                <a:cubicBezTo>
                  <a:pt x="1457" y="152"/>
                  <a:pt x="1457" y="152"/>
                  <a:pt x="1457" y="152"/>
                </a:cubicBezTo>
                <a:cubicBezTo>
                  <a:pt x="1459" y="152"/>
                  <a:pt x="1461" y="152"/>
                  <a:pt x="1463" y="152"/>
                </a:cubicBezTo>
                <a:cubicBezTo>
                  <a:pt x="1463" y="152"/>
                  <a:pt x="1463" y="152"/>
                  <a:pt x="1463" y="152"/>
                </a:cubicBezTo>
                <a:cubicBezTo>
                  <a:pt x="1463" y="152"/>
                  <a:pt x="1462" y="152"/>
                  <a:pt x="1462" y="151"/>
                </a:cubicBezTo>
                <a:cubicBezTo>
                  <a:pt x="1463" y="148"/>
                  <a:pt x="1470" y="150"/>
                  <a:pt x="1472" y="150"/>
                </a:cubicBezTo>
                <a:cubicBezTo>
                  <a:pt x="1473" y="150"/>
                  <a:pt x="1475" y="150"/>
                  <a:pt x="1476" y="150"/>
                </a:cubicBezTo>
                <a:cubicBezTo>
                  <a:pt x="1477" y="150"/>
                  <a:pt x="1482" y="156"/>
                  <a:pt x="1481" y="157"/>
                </a:cubicBezTo>
                <a:cubicBezTo>
                  <a:pt x="1480" y="158"/>
                  <a:pt x="1476" y="159"/>
                  <a:pt x="1475" y="159"/>
                </a:cubicBezTo>
                <a:cubicBezTo>
                  <a:pt x="1475" y="159"/>
                  <a:pt x="1474" y="159"/>
                  <a:pt x="1473" y="159"/>
                </a:cubicBezTo>
                <a:cubicBezTo>
                  <a:pt x="1473" y="162"/>
                  <a:pt x="1471" y="164"/>
                  <a:pt x="1469" y="166"/>
                </a:cubicBezTo>
                <a:cubicBezTo>
                  <a:pt x="1468" y="166"/>
                  <a:pt x="1467" y="166"/>
                  <a:pt x="1466" y="166"/>
                </a:cubicBezTo>
                <a:cubicBezTo>
                  <a:pt x="1463" y="166"/>
                  <a:pt x="1460" y="167"/>
                  <a:pt x="1458" y="167"/>
                </a:cubicBezTo>
                <a:cubicBezTo>
                  <a:pt x="1456" y="166"/>
                  <a:pt x="1454" y="165"/>
                  <a:pt x="1453" y="164"/>
                </a:cubicBezTo>
                <a:cubicBezTo>
                  <a:pt x="1453" y="164"/>
                  <a:pt x="1453" y="164"/>
                  <a:pt x="1453" y="164"/>
                </a:cubicBezTo>
                <a:cubicBezTo>
                  <a:pt x="1454" y="163"/>
                  <a:pt x="1460" y="163"/>
                  <a:pt x="1461" y="163"/>
                </a:cubicBezTo>
                <a:cubicBezTo>
                  <a:pt x="1462" y="162"/>
                  <a:pt x="1464" y="162"/>
                  <a:pt x="1463" y="160"/>
                </a:cubicBezTo>
                <a:cubicBezTo>
                  <a:pt x="1463" y="161"/>
                  <a:pt x="1463" y="161"/>
                  <a:pt x="1462" y="161"/>
                </a:cubicBezTo>
                <a:cubicBezTo>
                  <a:pt x="1461" y="162"/>
                  <a:pt x="1460" y="162"/>
                  <a:pt x="1460" y="162"/>
                </a:cubicBezTo>
                <a:cubicBezTo>
                  <a:pt x="1459" y="162"/>
                  <a:pt x="1458" y="162"/>
                  <a:pt x="1458" y="162"/>
                </a:cubicBezTo>
                <a:cubicBezTo>
                  <a:pt x="1454" y="162"/>
                  <a:pt x="1448" y="164"/>
                  <a:pt x="1448" y="166"/>
                </a:cubicBezTo>
                <a:cubicBezTo>
                  <a:pt x="1449" y="166"/>
                  <a:pt x="1449" y="167"/>
                  <a:pt x="1450" y="167"/>
                </a:cubicBezTo>
                <a:cubicBezTo>
                  <a:pt x="1447" y="167"/>
                  <a:pt x="1445" y="167"/>
                  <a:pt x="1443" y="167"/>
                </a:cubicBezTo>
                <a:cubicBezTo>
                  <a:pt x="1444" y="168"/>
                  <a:pt x="1446" y="168"/>
                  <a:pt x="1448" y="169"/>
                </a:cubicBezTo>
                <a:cubicBezTo>
                  <a:pt x="1448" y="169"/>
                  <a:pt x="1448" y="169"/>
                  <a:pt x="1448" y="169"/>
                </a:cubicBezTo>
                <a:cubicBezTo>
                  <a:pt x="1446" y="170"/>
                  <a:pt x="1443" y="171"/>
                  <a:pt x="1443" y="172"/>
                </a:cubicBezTo>
                <a:cubicBezTo>
                  <a:pt x="1442" y="172"/>
                  <a:pt x="1442" y="173"/>
                  <a:pt x="1442" y="173"/>
                </a:cubicBezTo>
                <a:cubicBezTo>
                  <a:pt x="1442" y="175"/>
                  <a:pt x="1441" y="177"/>
                  <a:pt x="1439" y="178"/>
                </a:cubicBezTo>
                <a:cubicBezTo>
                  <a:pt x="1437" y="177"/>
                  <a:pt x="1433" y="178"/>
                  <a:pt x="1431" y="178"/>
                </a:cubicBezTo>
                <a:cubicBezTo>
                  <a:pt x="1431" y="178"/>
                  <a:pt x="1431" y="178"/>
                  <a:pt x="1431" y="178"/>
                </a:cubicBezTo>
                <a:cubicBezTo>
                  <a:pt x="1431" y="178"/>
                  <a:pt x="1431" y="178"/>
                  <a:pt x="1431" y="178"/>
                </a:cubicBezTo>
                <a:cubicBezTo>
                  <a:pt x="1432" y="179"/>
                  <a:pt x="1434" y="179"/>
                  <a:pt x="1434" y="180"/>
                </a:cubicBezTo>
                <a:cubicBezTo>
                  <a:pt x="1434" y="182"/>
                  <a:pt x="1426" y="183"/>
                  <a:pt x="1431" y="186"/>
                </a:cubicBezTo>
                <a:cubicBezTo>
                  <a:pt x="1431" y="186"/>
                  <a:pt x="1432" y="186"/>
                  <a:pt x="1433" y="186"/>
                </a:cubicBezTo>
                <a:cubicBezTo>
                  <a:pt x="1432" y="184"/>
                  <a:pt x="1434" y="183"/>
                  <a:pt x="1436" y="181"/>
                </a:cubicBezTo>
                <a:cubicBezTo>
                  <a:pt x="1437" y="180"/>
                  <a:pt x="1438" y="180"/>
                  <a:pt x="1439" y="179"/>
                </a:cubicBezTo>
                <a:cubicBezTo>
                  <a:pt x="1440" y="179"/>
                  <a:pt x="1441" y="179"/>
                  <a:pt x="1442" y="178"/>
                </a:cubicBezTo>
                <a:cubicBezTo>
                  <a:pt x="1445" y="179"/>
                  <a:pt x="1448" y="179"/>
                  <a:pt x="1451" y="180"/>
                </a:cubicBezTo>
                <a:cubicBezTo>
                  <a:pt x="1451" y="180"/>
                  <a:pt x="1451" y="180"/>
                  <a:pt x="1451" y="180"/>
                </a:cubicBezTo>
                <a:cubicBezTo>
                  <a:pt x="1448" y="182"/>
                  <a:pt x="1447" y="185"/>
                  <a:pt x="1445" y="186"/>
                </a:cubicBezTo>
                <a:cubicBezTo>
                  <a:pt x="1444" y="187"/>
                  <a:pt x="1441" y="186"/>
                  <a:pt x="1440" y="187"/>
                </a:cubicBezTo>
                <a:cubicBezTo>
                  <a:pt x="1440" y="187"/>
                  <a:pt x="1440" y="187"/>
                  <a:pt x="1440" y="187"/>
                </a:cubicBezTo>
                <a:cubicBezTo>
                  <a:pt x="1443" y="187"/>
                  <a:pt x="1445" y="188"/>
                  <a:pt x="1446" y="190"/>
                </a:cubicBezTo>
                <a:cubicBezTo>
                  <a:pt x="1446" y="190"/>
                  <a:pt x="1446" y="190"/>
                  <a:pt x="1446" y="190"/>
                </a:cubicBezTo>
                <a:cubicBezTo>
                  <a:pt x="1447" y="188"/>
                  <a:pt x="1447" y="187"/>
                  <a:pt x="1448" y="186"/>
                </a:cubicBezTo>
                <a:cubicBezTo>
                  <a:pt x="1449" y="185"/>
                  <a:pt x="1449" y="185"/>
                  <a:pt x="1450" y="184"/>
                </a:cubicBezTo>
                <a:cubicBezTo>
                  <a:pt x="1450" y="184"/>
                  <a:pt x="1451" y="183"/>
                  <a:pt x="1453" y="182"/>
                </a:cubicBezTo>
                <a:cubicBezTo>
                  <a:pt x="1455" y="182"/>
                  <a:pt x="1456" y="184"/>
                  <a:pt x="1457" y="184"/>
                </a:cubicBezTo>
                <a:cubicBezTo>
                  <a:pt x="1458" y="184"/>
                  <a:pt x="1461" y="184"/>
                  <a:pt x="1461" y="185"/>
                </a:cubicBezTo>
                <a:cubicBezTo>
                  <a:pt x="1462" y="186"/>
                  <a:pt x="1459" y="189"/>
                  <a:pt x="1459" y="190"/>
                </a:cubicBezTo>
                <a:cubicBezTo>
                  <a:pt x="1458" y="190"/>
                  <a:pt x="1457" y="190"/>
                  <a:pt x="1457" y="191"/>
                </a:cubicBezTo>
                <a:cubicBezTo>
                  <a:pt x="1456" y="192"/>
                  <a:pt x="1459" y="194"/>
                  <a:pt x="1460" y="195"/>
                </a:cubicBezTo>
                <a:cubicBezTo>
                  <a:pt x="1460" y="194"/>
                  <a:pt x="1461" y="194"/>
                  <a:pt x="1461" y="194"/>
                </a:cubicBezTo>
                <a:cubicBezTo>
                  <a:pt x="1461" y="193"/>
                  <a:pt x="1462" y="192"/>
                  <a:pt x="1463" y="191"/>
                </a:cubicBezTo>
                <a:cubicBezTo>
                  <a:pt x="1463" y="190"/>
                  <a:pt x="1464" y="189"/>
                  <a:pt x="1464" y="188"/>
                </a:cubicBezTo>
                <a:cubicBezTo>
                  <a:pt x="1466" y="187"/>
                  <a:pt x="1472" y="187"/>
                  <a:pt x="1474" y="188"/>
                </a:cubicBezTo>
                <a:cubicBezTo>
                  <a:pt x="1476" y="191"/>
                  <a:pt x="1477" y="190"/>
                  <a:pt x="1482" y="190"/>
                </a:cubicBezTo>
                <a:cubicBezTo>
                  <a:pt x="1484" y="190"/>
                  <a:pt x="1485" y="190"/>
                  <a:pt x="1487" y="189"/>
                </a:cubicBezTo>
                <a:cubicBezTo>
                  <a:pt x="1487" y="190"/>
                  <a:pt x="1487" y="190"/>
                  <a:pt x="1487" y="190"/>
                </a:cubicBezTo>
                <a:cubicBezTo>
                  <a:pt x="1488" y="190"/>
                  <a:pt x="1488" y="190"/>
                  <a:pt x="1488" y="190"/>
                </a:cubicBezTo>
                <a:cubicBezTo>
                  <a:pt x="1489" y="190"/>
                  <a:pt x="1489" y="190"/>
                  <a:pt x="1489" y="190"/>
                </a:cubicBezTo>
                <a:cubicBezTo>
                  <a:pt x="1489" y="190"/>
                  <a:pt x="1489" y="191"/>
                  <a:pt x="1489" y="192"/>
                </a:cubicBezTo>
                <a:cubicBezTo>
                  <a:pt x="1492" y="192"/>
                  <a:pt x="1493" y="191"/>
                  <a:pt x="1493" y="194"/>
                </a:cubicBezTo>
                <a:cubicBezTo>
                  <a:pt x="1493" y="194"/>
                  <a:pt x="1493" y="194"/>
                  <a:pt x="1494" y="194"/>
                </a:cubicBezTo>
                <a:cubicBezTo>
                  <a:pt x="1495" y="193"/>
                  <a:pt x="1495" y="191"/>
                  <a:pt x="1497" y="191"/>
                </a:cubicBezTo>
                <a:cubicBezTo>
                  <a:pt x="1497" y="192"/>
                  <a:pt x="1498" y="194"/>
                  <a:pt x="1499" y="196"/>
                </a:cubicBezTo>
                <a:cubicBezTo>
                  <a:pt x="1499" y="197"/>
                  <a:pt x="1499" y="198"/>
                  <a:pt x="1499" y="199"/>
                </a:cubicBezTo>
                <a:cubicBezTo>
                  <a:pt x="1499" y="199"/>
                  <a:pt x="1499" y="199"/>
                  <a:pt x="1500" y="199"/>
                </a:cubicBezTo>
                <a:cubicBezTo>
                  <a:pt x="1500" y="199"/>
                  <a:pt x="1500" y="199"/>
                  <a:pt x="1500" y="199"/>
                </a:cubicBezTo>
                <a:cubicBezTo>
                  <a:pt x="1500" y="197"/>
                  <a:pt x="1501" y="195"/>
                  <a:pt x="1501" y="193"/>
                </a:cubicBezTo>
                <a:cubicBezTo>
                  <a:pt x="1501" y="193"/>
                  <a:pt x="1501" y="193"/>
                  <a:pt x="1502" y="193"/>
                </a:cubicBezTo>
                <a:cubicBezTo>
                  <a:pt x="1507" y="195"/>
                  <a:pt x="1506" y="197"/>
                  <a:pt x="1508" y="201"/>
                </a:cubicBezTo>
                <a:cubicBezTo>
                  <a:pt x="1508" y="201"/>
                  <a:pt x="1508" y="201"/>
                  <a:pt x="1508" y="201"/>
                </a:cubicBezTo>
                <a:cubicBezTo>
                  <a:pt x="1508" y="201"/>
                  <a:pt x="1509" y="201"/>
                  <a:pt x="1509" y="201"/>
                </a:cubicBezTo>
                <a:cubicBezTo>
                  <a:pt x="1509" y="201"/>
                  <a:pt x="1509" y="202"/>
                  <a:pt x="1509" y="203"/>
                </a:cubicBezTo>
                <a:cubicBezTo>
                  <a:pt x="1513" y="201"/>
                  <a:pt x="1511" y="204"/>
                  <a:pt x="1512" y="205"/>
                </a:cubicBezTo>
                <a:cubicBezTo>
                  <a:pt x="1512" y="205"/>
                  <a:pt x="1513" y="205"/>
                  <a:pt x="1513" y="205"/>
                </a:cubicBezTo>
                <a:cubicBezTo>
                  <a:pt x="1514" y="206"/>
                  <a:pt x="1514" y="206"/>
                  <a:pt x="1515" y="206"/>
                </a:cubicBezTo>
                <a:cubicBezTo>
                  <a:pt x="1515" y="207"/>
                  <a:pt x="1515" y="207"/>
                  <a:pt x="1515" y="207"/>
                </a:cubicBezTo>
                <a:cubicBezTo>
                  <a:pt x="1516" y="208"/>
                  <a:pt x="1520" y="209"/>
                  <a:pt x="1519" y="211"/>
                </a:cubicBezTo>
                <a:cubicBezTo>
                  <a:pt x="1518" y="212"/>
                  <a:pt x="1518" y="212"/>
                  <a:pt x="1517" y="213"/>
                </a:cubicBezTo>
                <a:cubicBezTo>
                  <a:pt x="1516" y="213"/>
                  <a:pt x="1515" y="213"/>
                  <a:pt x="1514" y="213"/>
                </a:cubicBezTo>
                <a:cubicBezTo>
                  <a:pt x="1512" y="213"/>
                  <a:pt x="1506" y="209"/>
                  <a:pt x="1506" y="208"/>
                </a:cubicBezTo>
                <a:cubicBezTo>
                  <a:pt x="1506" y="208"/>
                  <a:pt x="1506" y="208"/>
                  <a:pt x="1506" y="208"/>
                </a:cubicBezTo>
                <a:cubicBezTo>
                  <a:pt x="1505" y="211"/>
                  <a:pt x="1510" y="212"/>
                  <a:pt x="1510" y="214"/>
                </a:cubicBezTo>
                <a:cubicBezTo>
                  <a:pt x="1509" y="214"/>
                  <a:pt x="1509" y="215"/>
                  <a:pt x="1508" y="215"/>
                </a:cubicBezTo>
                <a:cubicBezTo>
                  <a:pt x="1505" y="217"/>
                  <a:pt x="1502" y="217"/>
                  <a:pt x="1498" y="217"/>
                </a:cubicBezTo>
                <a:cubicBezTo>
                  <a:pt x="1496" y="216"/>
                  <a:pt x="1492" y="216"/>
                  <a:pt x="1491" y="214"/>
                </a:cubicBezTo>
                <a:cubicBezTo>
                  <a:pt x="1490" y="213"/>
                  <a:pt x="1490" y="213"/>
                  <a:pt x="1489" y="212"/>
                </a:cubicBezTo>
                <a:cubicBezTo>
                  <a:pt x="1489" y="211"/>
                  <a:pt x="1488" y="212"/>
                  <a:pt x="1488" y="211"/>
                </a:cubicBezTo>
                <a:cubicBezTo>
                  <a:pt x="1487" y="211"/>
                  <a:pt x="1486" y="210"/>
                  <a:pt x="1486" y="209"/>
                </a:cubicBezTo>
                <a:cubicBezTo>
                  <a:pt x="1485" y="209"/>
                  <a:pt x="1484" y="209"/>
                  <a:pt x="1483" y="208"/>
                </a:cubicBezTo>
                <a:cubicBezTo>
                  <a:pt x="1482" y="208"/>
                  <a:pt x="1480" y="207"/>
                  <a:pt x="1478" y="206"/>
                </a:cubicBezTo>
                <a:cubicBezTo>
                  <a:pt x="1476" y="207"/>
                  <a:pt x="1477" y="207"/>
                  <a:pt x="1475" y="208"/>
                </a:cubicBezTo>
                <a:cubicBezTo>
                  <a:pt x="1472" y="207"/>
                  <a:pt x="1469" y="206"/>
                  <a:pt x="1466" y="206"/>
                </a:cubicBezTo>
                <a:cubicBezTo>
                  <a:pt x="1461" y="206"/>
                  <a:pt x="1459" y="209"/>
                  <a:pt x="1456" y="209"/>
                </a:cubicBezTo>
                <a:cubicBezTo>
                  <a:pt x="1452" y="207"/>
                  <a:pt x="1446" y="206"/>
                  <a:pt x="1442" y="205"/>
                </a:cubicBezTo>
                <a:cubicBezTo>
                  <a:pt x="1441" y="205"/>
                  <a:pt x="1437" y="205"/>
                  <a:pt x="1436" y="205"/>
                </a:cubicBezTo>
                <a:cubicBezTo>
                  <a:pt x="1435" y="205"/>
                  <a:pt x="1434" y="205"/>
                  <a:pt x="1433" y="205"/>
                </a:cubicBezTo>
                <a:cubicBezTo>
                  <a:pt x="1434" y="206"/>
                  <a:pt x="1436" y="208"/>
                  <a:pt x="1439" y="208"/>
                </a:cubicBezTo>
                <a:cubicBezTo>
                  <a:pt x="1440" y="207"/>
                  <a:pt x="1441" y="207"/>
                  <a:pt x="1442" y="207"/>
                </a:cubicBezTo>
                <a:cubicBezTo>
                  <a:pt x="1444" y="207"/>
                  <a:pt x="1449" y="208"/>
                  <a:pt x="1449" y="209"/>
                </a:cubicBezTo>
                <a:cubicBezTo>
                  <a:pt x="1449" y="211"/>
                  <a:pt x="1446" y="211"/>
                  <a:pt x="1445" y="213"/>
                </a:cubicBezTo>
                <a:cubicBezTo>
                  <a:pt x="1445" y="213"/>
                  <a:pt x="1445" y="213"/>
                  <a:pt x="1445" y="213"/>
                </a:cubicBezTo>
                <a:cubicBezTo>
                  <a:pt x="1445" y="213"/>
                  <a:pt x="1445" y="213"/>
                  <a:pt x="1445" y="213"/>
                </a:cubicBezTo>
                <a:cubicBezTo>
                  <a:pt x="1446" y="212"/>
                  <a:pt x="1448" y="211"/>
                  <a:pt x="1450" y="211"/>
                </a:cubicBezTo>
                <a:cubicBezTo>
                  <a:pt x="1451" y="211"/>
                  <a:pt x="1452" y="212"/>
                  <a:pt x="1454" y="212"/>
                </a:cubicBezTo>
                <a:cubicBezTo>
                  <a:pt x="1455" y="210"/>
                  <a:pt x="1458" y="211"/>
                  <a:pt x="1461" y="210"/>
                </a:cubicBezTo>
                <a:cubicBezTo>
                  <a:pt x="1464" y="209"/>
                  <a:pt x="1464" y="207"/>
                  <a:pt x="1468" y="208"/>
                </a:cubicBezTo>
                <a:cubicBezTo>
                  <a:pt x="1469" y="208"/>
                  <a:pt x="1470" y="208"/>
                  <a:pt x="1471" y="209"/>
                </a:cubicBezTo>
                <a:cubicBezTo>
                  <a:pt x="1471" y="209"/>
                  <a:pt x="1472" y="211"/>
                  <a:pt x="1472" y="211"/>
                </a:cubicBezTo>
                <a:cubicBezTo>
                  <a:pt x="1472" y="213"/>
                  <a:pt x="1468" y="218"/>
                  <a:pt x="1466" y="219"/>
                </a:cubicBezTo>
                <a:cubicBezTo>
                  <a:pt x="1465" y="220"/>
                  <a:pt x="1463" y="220"/>
                  <a:pt x="1461" y="221"/>
                </a:cubicBezTo>
                <a:cubicBezTo>
                  <a:pt x="1461" y="221"/>
                  <a:pt x="1461" y="221"/>
                  <a:pt x="1461" y="222"/>
                </a:cubicBezTo>
                <a:cubicBezTo>
                  <a:pt x="1457" y="223"/>
                  <a:pt x="1453" y="224"/>
                  <a:pt x="1449" y="225"/>
                </a:cubicBezTo>
                <a:cubicBezTo>
                  <a:pt x="1451" y="225"/>
                  <a:pt x="1453" y="225"/>
                  <a:pt x="1454" y="226"/>
                </a:cubicBezTo>
                <a:cubicBezTo>
                  <a:pt x="1458" y="230"/>
                  <a:pt x="1447" y="235"/>
                  <a:pt x="1448" y="238"/>
                </a:cubicBezTo>
                <a:cubicBezTo>
                  <a:pt x="1448" y="238"/>
                  <a:pt x="1449" y="238"/>
                  <a:pt x="1449" y="238"/>
                </a:cubicBezTo>
                <a:cubicBezTo>
                  <a:pt x="1449" y="238"/>
                  <a:pt x="1449" y="237"/>
                  <a:pt x="1449" y="237"/>
                </a:cubicBezTo>
                <a:cubicBezTo>
                  <a:pt x="1450" y="237"/>
                  <a:pt x="1453" y="234"/>
                  <a:pt x="1455" y="234"/>
                </a:cubicBezTo>
                <a:cubicBezTo>
                  <a:pt x="1456" y="234"/>
                  <a:pt x="1456" y="235"/>
                  <a:pt x="1456" y="235"/>
                </a:cubicBezTo>
                <a:cubicBezTo>
                  <a:pt x="1460" y="235"/>
                  <a:pt x="1464" y="232"/>
                  <a:pt x="1467" y="231"/>
                </a:cubicBezTo>
                <a:cubicBezTo>
                  <a:pt x="1468" y="230"/>
                  <a:pt x="1470" y="230"/>
                  <a:pt x="1471" y="229"/>
                </a:cubicBezTo>
                <a:cubicBezTo>
                  <a:pt x="1472" y="229"/>
                  <a:pt x="1472" y="228"/>
                  <a:pt x="1473" y="228"/>
                </a:cubicBezTo>
                <a:cubicBezTo>
                  <a:pt x="1474" y="228"/>
                  <a:pt x="1476" y="229"/>
                  <a:pt x="1475" y="230"/>
                </a:cubicBezTo>
                <a:cubicBezTo>
                  <a:pt x="1475" y="231"/>
                  <a:pt x="1470" y="232"/>
                  <a:pt x="1469" y="233"/>
                </a:cubicBezTo>
                <a:cubicBezTo>
                  <a:pt x="1467" y="234"/>
                  <a:pt x="1468" y="237"/>
                  <a:pt x="1466" y="238"/>
                </a:cubicBezTo>
                <a:cubicBezTo>
                  <a:pt x="1465" y="239"/>
                  <a:pt x="1464" y="239"/>
                  <a:pt x="1463" y="239"/>
                </a:cubicBezTo>
                <a:cubicBezTo>
                  <a:pt x="1460" y="239"/>
                  <a:pt x="1459" y="240"/>
                  <a:pt x="1458" y="241"/>
                </a:cubicBezTo>
                <a:cubicBezTo>
                  <a:pt x="1458" y="241"/>
                  <a:pt x="1458" y="241"/>
                  <a:pt x="1458" y="242"/>
                </a:cubicBezTo>
                <a:cubicBezTo>
                  <a:pt x="1460" y="242"/>
                  <a:pt x="1462" y="240"/>
                  <a:pt x="1464" y="241"/>
                </a:cubicBezTo>
                <a:cubicBezTo>
                  <a:pt x="1464" y="241"/>
                  <a:pt x="1464" y="241"/>
                  <a:pt x="1464" y="241"/>
                </a:cubicBezTo>
                <a:cubicBezTo>
                  <a:pt x="1466" y="240"/>
                  <a:pt x="1469" y="241"/>
                  <a:pt x="1471" y="240"/>
                </a:cubicBezTo>
                <a:cubicBezTo>
                  <a:pt x="1473" y="239"/>
                  <a:pt x="1473" y="237"/>
                  <a:pt x="1475" y="236"/>
                </a:cubicBezTo>
                <a:cubicBezTo>
                  <a:pt x="1476" y="234"/>
                  <a:pt x="1477" y="233"/>
                  <a:pt x="1478" y="232"/>
                </a:cubicBezTo>
                <a:cubicBezTo>
                  <a:pt x="1480" y="229"/>
                  <a:pt x="1483" y="227"/>
                  <a:pt x="1486" y="225"/>
                </a:cubicBezTo>
                <a:cubicBezTo>
                  <a:pt x="1486" y="225"/>
                  <a:pt x="1486" y="225"/>
                  <a:pt x="1486" y="225"/>
                </a:cubicBezTo>
                <a:cubicBezTo>
                  <a:pt x="1486" y="225"/>
                  <a:pt x="1487" y="226"/>
                  <a:pt x="1487" y="227"/>
                </a:cubicBezTo>
                <a:cubicBezTo>
                  <a:pt x="1490" y="227"/>
                  <a:pt x="1494" y="225"/>
                  <a:pt x="1497" y="225"/>
                </a:cubicBezTo>
                <a:cubicBezTo>
                  <a:pt x="1499" y="224"/>
                  <a:pt x="1501" y="224"/>
                  <a:pt x="1503" y="224"/>
                </a:cubicBezTo>
                <a:cubicBezTo>
                  <a:pt x="1505" y="224"/>
                  <a:pt x="1509" y="223"/>
                  <a:pt x="1511" y="222"/>
                </a:cubicBezTo>
                <a:cubicBezTo>
                  <a:pt x="1513" y="222"/>
                  <a:pt x="1515" y="220"/>
                  <a:pt x="1517" y="219"/>
                </a:cubicBezTo>
                <a:cubicBezTo>
                  <a:pt x="1518" y="218"/>
                  <a:pt x="1518" y="218"/>
                  <a:pt x="1519" y="217"/>
                </a:cubicBezTo>
                <a:cubicBezTo>
                  <a:pt x="1519" y="218"/>
                  <a:pt x="1520" y="220"/>
                  <a:pt x="1520" y="221"/>
                </a:cubicBezTo>
                <a:cubicBezTo>
                  <a:pt x="1519" y="221"/>
                  <a:pt x="1519" y="221"/>
                  <a:pt x="1518" y="221"/>
                </a:cubicBezTo>
                <a:cubicBezTo>
                  <a:pt x="1517" y="222"/>
                  <a:pt x="1514" y="224"/>
                  <a:pt x="1514" y="225"/>
                </a:cubicBezTo>
                <a:close/>
                <a:moveTo>
                  <a:pt x="1457" y="152"/>
                </a:moveTo>
                <a:cubicBezTo>
                  <a:pt x="1457" y="152"/>
                  <a:pt x="1457" y="152"/>
                  <a:pt x="1457" y="152"/>
                </a:cubicBezTo>
                <a:cubicBezTo>
                  <a:pt x="1457" y="152"/>
                  <a:pt x="1457" y="152"/>
                  <a:pt x="1457" y="152"/>
                </a:cubicBezTo>
                <a:cubicBezTo>
                  <a:pt x="1457" y="152"/>
                  <a:pt x="1457" y="152"/>
                  <a:pt x="1457" y="152"/>
                </a:cubicBezTo>
                <a:cubicBezTo>
                  <a:pt x="1457" y="152"/>
                  <a:pt x="1457" y="152"/>
                  <a:pt x="1457" y="152"/>
                </a:cubicBezTo>
                <a:close/>
                <a:moveTo>
                  <a:pt x="1449" y="173"/>
                </a:moveTo>
                <a:cubicBezTo>
                  <a:pt x="1450" y="172"/>
                  <a:pt x="1451" y="171"/>
                  <a:pt x="1452" y="170"/>
                </a:cubicBezTo>
                <a:cubicBezTo>
                  <a:pt x="1453" y="169"/>
                  <a:pt x="1455" y="169"/>
                  <a:pt x="1457" y="169"/>
                </a:cubicBezTo>
                <a:cubicBezTo>
                  <a:pt x="1458" y="169"/>
                  <a:pt x="1462" y="169"/>
                  <a:pt x="1462" y="170"/>
                </a:cubicBezTo>
                <a:cubicBezTo>
                  <a:pt x="1460" y="171"/>
                  <a:pt x="1451" y="174"/>
                  <a:pt x="1449" y="173"/>
                </a:cubicBezTo>
                <a:close/>
                <a:moveTo>
                  <a:pt x="1478" y="170"/>
                </a:moveTo>
                <a:cubicBezTo>
                  <a:pt x="1477" y="171"/>
                  <a:pt x="1477" y="171"/>
                  <a:pt x="1477" y="171"/>
                </a:cubicBezTo>
                <a:cubicBezTo>
                  <a:pt x="1475" y="172"/>
                  <a:pt x="1473" y="173"/>
                  <a:pt x="1471" y="173"/>
                </a:cubicBezTo>
                <a:cubicBezTo>
                  <a:pt x="1470" y="174"/>
                  <a:pt x="1469" y="175"/>
                  <a:pt x="1467" y="175"/>
                </a:cubicBezTo>
                <a:cubicBezTo>
                  <a:pt x="1466" y="176"/>
                  <a:pt x="1464" y="176"/>
                  <a:pt x="1462" y="176"/>
                </a:cubicBezTo>
                <a:cubicBezTo>
                  <a:pt x="1461" y="177"/>
                  <a:pt x="1459" y="178"/>
                  <a:pt x="1457" y="178"/>
                </a:cubicBezTo>
                <a:cubicBezTo>
                  <a:pt x="1457" y="178"/>
                  <a:pt x="1457" y="178"/>
                  <a:pt x="1457" y="178"/>
                </a:cubicBezTo>
                <a:cubicBezTo>
                  <a:pt x="1457" y="177"/>
                  <a:pt x="1458" y="176"/>
                  <a:pt x="1459" y="176"/>
                </a:cubicBezTo>
                <a:cubicBezTo>
                  <a:pt x="1462" y="174"/>
                  <a:pt x="1464" y="173"/>
                  <a:pt x="1466" y="172"/>
                </a:cubicBezTo>
                <a:cubicBezTo>
                  <a:pt x="1470" y="172"/>
                  <a:pt x="1474" y="171"/>
                  <a:pt x="1478" y="170"/>
                </a:cubicBezTo>
                <a:close/>
                <a:moveTo>
                  <a:pt x="1490" y="183"/>
                </a:moveTo>
                <a:cubicBezTo>
                  <a:pt x="1490" y="183"/>
                  <a:pt x="1490" y="183"/>
                  <a:pt x="1490" y="183"/>
                </a:cubicBezTo>
                <a:cubicBezTo>
                  <a:pt x="1489" y="184"/>
                  <a:pt x="1487" y="186"/>
                  <a:pt x="1486" y="186"/>
                </a:cubicBezTo>
                <a:cubicBezTo>
                  <a:pt x="1485" y="185"/>
                  <a:pt x="1485" y="185"/>
                  <a:pt x="1484" y="184"/>
                </a:cubicBezTo>
                <a:cubicBezTo>
                  <a:pt x="1484" y="184"/>
                  <a:pt x="1482" y="184"/>
                  <a:pt x="1481" y="184"/>
                </a:cubicBezTo>
                <a:cubicBezTo>
                  <a:pt x="1475" y="183"/>
                  <a:pt x="1468" y="184"/>
                  <a:pt x="1464" y="183"/>
                </a:cubicBezTo>
                <a:cubicBezTo>
                  <a:pt x="1462" y="183"/>
                  <a:pt x="1458" y="182"/>
                  <a:pt x="1459" y="180"/>
                </a:cubicBezTo>
                <a:cubicBezTo>
                  <a:pt x="1460" y="179"/>
                  <a:pt x="1467" y="177"/>
                  <a:pt x="1469" y="176"/>
                </a:cubicBezTo>
                <a:cubicBezTo>
                  <a:pt x="1475" y="175"/>
                  <a:pt x="1478" y="179"/>
                  <a:pt x="1484" y="179"/>
                </a:cubicBezTo>
                <a:cubicBezTo>
                  <a:pt x="1484" y="179"/>
                  <a:pt x="1485" y="178"/>
                  <a:pt x="1485" y="178"/>
                </a:cubicBezTo>
                <a:cubicBezTo>
                  <a:pt x="1486" y="179"/>
                  <a:pt x="1486" y="179"/>
                  <a:pt x="1486" y="179"/>
                </a:cubicBezTo>
                <a:cubicBezTo>
                  <a:pt x="1486" y="179"/>
                  <a:pt x="1486" y="179"/>
                  <a:pt x="1486" y="179"/>
                </a:cubicBezTo>
                <a:cubicBezTo>
                  <a:pt x="1484" y="180"/>
                  <a:pt x="1482" y="180"/>
                  <a:pt x="1480" y="181"/>
                </a:cubicBezTo>
                <a:cubicBezTo>
                  <a:pt x="1482" y="183"/>
                  <a:pt x="1487" y="183"/>
                  <a:pt x="1490" y="183"/>
                </a:cubicBezTo>
                <a:close/>
                <a:moveTo>
                  <a:pt x="1463" y="134"/>
                </a:moveTo>
                <a:cubicBezTo>
                  <a:pt x="1461" y="134"/>
                  <a:pt x="1457" y="131"/>
                  <a:pt x="1459" y="129"/>
                </a:cubicBezTo>
                <a:cubicBezTo>
                  <a:pt x="1459" y="129"/>
                  <a:pt x="1459" y="130"/>
                  <a:pt x="1459" y="130"/>
                </a:cubicBezTo>
                <a:cubicBezTo>
                  <a:pt x="1460" y="130"/>
                  <a:pt x="1461" y="130"/>
                  <a:pt x="1462" y="131"/>
                </a:cubicBezTo>
                <a:cubicBezTo>
                  <a:pt x="1465" y="131"/>
                  <a:pt x="1466" y="132"/>
                  <a:pt x="1463" y="134"/>
                </a:cubicBezTo>
                <a:close/>
                <a:moveTo>
                  <a:pt x="1468" y="126"/>
                </a:moveTo>
                <a:cubicBezTo>
                  <a:pt x="1467" y="126"/>
                  <a:pt x="1467" y="125"/>
                  <a:pt x="1466" y="125"/>
                </a:cubicBezTo>
                <a:cubicBezTo>
                  <a:pt x="1466" y="125"/>
                  <a:pt x="1463" y="120"/>
                  <a:pt x="1463" y="120"/>
                </a:cubicBezTo>
                <a:cubicBezTo>
                  <a:pt x="1463" y="119"/>
                  <a:pt x="1466" y="118"/>
                  <a:pt x="1467" y="116"/>
                </a:cubicBezTo>
                <a:cubicBezTo>
                  <a:pt x="1469" y="118"/>
                  <a:pt x="1471" y="121"/>
                  <a:pt x="1474" y="120"/>
                </a:cubicBezTo>
                <a:cubicBezTo>
                  <a:pt x="1474" y="120"/>
                  <a:pt x="1476" y="118"/>
                  <a:pt x="1477" y="119"/>
                </a:cubicBezTo>
                <a:cubicBezTo>
                  <a:pt x="1478" y="120"/>
                  <a:pt x="1477" y="120"/>
                  <a:pt x="1477" y="121"/>
                </a:cubicBezTo>
                <a:cubicBezTo>
                  <a:pt x="1476" y="122"/>
                  <a:pt x="1469" y="126"/>
                  <a:pt x="1468" y="126"/>
                </a:cubicBezTo>
                <a:close/>
                <a:moveTo>
                  <a:pt x="1454" y="110"/>
                </a:moveTo>
                <a:cubicBezTo>
                  <a:pt x="1453" y="109"/>
                  <a:pt x="1452" y="108"/>
                  <a:pt x="1451" y="107"/>
                </a:cubicBezTo>
                <a:cubicBezTo>
                  <a:pt x="1450" y="107"/>
                  <a:pt x="1449" y="107"/>
                  <a:pt x="1447" y="106"/>
                </a:cubicBezTo>
                <a:cubicBezTo>
                  <a:pt x="1447" y="106"/>
                  <a:pt x="1446" y="105"/>
                  <a:pt x="1446" y="105"/>
                </a:cubicBezTo>
                <a:cubicBezTo>
                  <a:pt x="1444" y="104"/>
                  <a:pt x="1443" y="104"/>
                  <a:pt x="1442" y="103"/>
                </a:cubicBezTo>
                <a:cubicBezTo>
                  <a:pt x="1441" y="102"/>
                  <a:pt x="1441" y="100"/>
                  <a:pt x="1441" y="99"/>
                </a:cubicBezTo>
                <a:cubicBezTo>
                  <a:pt x="1443" y="99"/>
                  <a:pt x="1444" y="101"/>
                  <a:pt x="1445" y="102"/>
                </a:cubicBezTo>
                <a:cubicBezTo>
                  <a:pt x="1447" y="104"/>
                  <a:pt x="1450" y="105"/>
                  <a:pt x="1452" y="107"/>
                </a:cubicBezTo>
                <a:cubicBezTo>
                  <a:pt x="1453" y="108"/>
                  <a:pt x="1455" y="108"/>
                  <a:pt x="1455" y="109"/>
                </a:cubicBezTo>
                <a:cubicBezTo>
                  <a:pt x="1455" y="110"/>
                  <a:pt x="1455" y="110"/>
                  <a:pt x="1455" y="110"/>
                </a:cubicBezTo>
                <a:cubicBezTo>
                  <a:pt x="1454" y="110"/>
                  <a:pt x="1454" y="110"/>
                  <a:pt x="1454" y="110"/>
                </a:cubicBezTo>
                <a:close/>
                <a:moveTo>
                  <a:pt x="1243" y="42"/>
                </a:moveTo>
                <a:cubicBezTo>
                  <a:pt x="1241" y="41"/>
                  <a:pt x="1240" y="41"/>
                  <a:pt x="1239" y="40"/>
                </a:cubicBezTo>
                <a:cubicBezTo>
                  <a:pt x="1236" y="38"/>
                  <a:pt x="1232" y="37"/>
                  <a:pt x="1231" y="33"/>
                </a:cubicBezTo>
                <a:cubicBezTo>
                  <a:pt x="1232" y="32"/>
                  <a:pt x="1234" y="31"/>
                  <a:pt x="1235" y="31"/>
                </a:cubicBezTo>
                <a:cubicBezTo>
                  <a:pt x="1237" y="31"/>
                  <a:pt x="1238" y="32"/>
                  <a:pt x="1239" y="33"/>
                </a:cubicBezTo>
                <a:cubicBezTo>
                  <a:pt x="1240" y="34"/>
                  <a:pt x="1243" y="35"/>
                  <a:pt x="1243" y="37"/>
                </a:cubicBezTo>
                <a:cubicBezTo>
                  <a:pt x="1243" y="38"/>
                  <a:pt x="1243" y="39"/>
                  <a:pt x="1242" y="40"/>
                </a:cubicBezTo>
                <a:cubicBezTo>
                  <a:pt x="1243" y="40"/>
                  <a:pt x="1243" y="41"/>
                  <a:pt x="1243" y="42"/>
                </a:cubicBezTo>
                <a:cubicBezTo>
                  <a:pt x="1243" y="42"/>
                  <a:pt x="1243" y="42"/>
                  <a:pt x="1243" y="42"/>
                </a:cubicBezTo>
                <a:close/>
                <a:moveTo>
                  <a:pt x="1208" y="44"/>
                </a:moveTo>
                <a:cubicBezTo>
                  <a:pt x="1208" y="43"/>
                  <a:pt x="1209" y="42"/>
                  <a:pt x="1210" y="41"/>
                </a:cubicBezTo>
                <a:cubicBezTo>
                  <a:pt x="1211" y="41"/>
                  <a:pt x="1210" y="41"/>
                  <a:pt x="1210" y="42"/>
                </a:cubicBezTo>
                <a:cubicBezTo>
                  <a:pt x="1212" y="43"/>
                  <a:pt x="1214" y="44"/>
                  <a:pt x="1215" y="46"/>
                </a:cubicBezTo>
                <a:cubicBezTo>
                  <a:pt x="1215" y="46"/>
                  <a:pt x="1215" y="46"/>
                  <a:pt x="1215" y="46"/>
                </a:cubicBezTo>
                <a:cubicBezTo>
                  <a:pt x="1213" y="47"/>
                  <a:pt x="1208" y="45"/>
                  <a:pt x="1208" y="44"/>
                </a:cubicBezTo>
                <a:close/>
                <a:moveTo>
                  <a:pt x="1124" y="75"/>
                </a:moveTo>
                <a:cubicBezTo>
                  <a:pt x="1118" y="74"/>
                  <a:pt x="1113" y="74"/>
                  <a:pt x="1107" y="73"/>
                </a:cubicBezTo>
                <a:cubicBezTo>
                  <a:pt x="1097" y="71"/>
                  <a:pt x="1091" y="75"/>
                  <a:pt x="1083" y="77"/>
                </a:cubicBezTo>
                <a:cubicBezTo>
                  <a:pt x="1083" y="78"/>
                  <a:pt x="1081" y="81"/>
                  <a:pt x="1081" y="82"/>
                </a:cubicBezTo>
                <a:cubicBezTo>
                  <a:pt x="1082" y="84"/>
                  <a:pt x="1083" y="85"/>
                  <a:pt x="1085" y="86"/>
                </a:cubicBezTo>
                <a:cubicBezTo>
                  <a:pt x="1093" y="88"/>
                  <a:pt x="1097" y="83"/>
                  <a:pt x="1105" y="83"/>
                </a:cubicBezTo>
                <a:cubicBezTo>
                  <a:pt x="1106" y="85"/>
                  <a:pt x="1107" y="87"/>
                  <a:pt x="1109" y="88"/>
                </a:cubicBezTo>
                <a:cubicBezTo>
                  <a:pt x="1108" y="89"/>
                  <a:pt x="1108" y="89"/>
                  <a:pt x="1108" y="90"/>
                </a:cubicBezTo>
                <a:cubicBezTo>
                  <a:pt x="1097" y="92"/>
                  <a:pt x="1089" y="97"/>
                  <a:pt x="1081" y="102"/>
                </a:cubicBezTo>
                <a:cubicBezTo>
                  <a:pt x="1078" y="103"/>
                  <a:pt x="1076" y="104"/>
                  <a:pt x="1073" y="105"/>
                </a:cubicBezTo>
                <a:cubicBezTo>
                  <a:pt x="1065" y="110"/>
                  <a:pt x="1066" y="112"/>
                  <a:pt x="1052" y="113"/>
                </a:cubicBezTo>
                <a:cubicBezTo>
                  <a:pt x="1053" y="116"/>
                  <a:pt x="1054" y="119"/>
                  <a:pt x="1055" y="123"/>
                </a:cubicBezTo>
                <a:cubicBezTo>
                  <a:pt x="1054" y="125"/>
                  <a:pt x="1052" y="125"/>
                  <a:pt x="1049" y="126"/>
                </a:cubicBezTo>
                <a:cubicBezTo>
                  <a:pt x="1036" y="133"/>
                  <a:pt x="1026" y="127"/>
                  <a:pt x="1012" y="125"/>
                </a:cubicBezTo>
                <a:cubicBezTo>
                  <a:pt x="1011" y="126"/>
                  <a:pt x="1010" y="128"/>
                  <a:pt x="1009" y="129"/>
                </a:cubicBezTo>
                <a:cubicBezTo>
                  <a:pt x="1013" y="131"/>
                  <a:pt x="1017" y="134"/>
                  <a:pt x="1021" y="136"/>
                </a:cubicBezTo>
                <a:cubicBezTo>
                  <a:pt x="1021" y="136"/>
                  <a:pt x="1021" y="136"/>
                  <a:pt x="1021" y="136"/>
                </a:cubicBezTo>
                <a:cubicBezTo>
                  <a:pt x="1011" y="139"/>
                  <a:pt x="999" y="136"/>
                  <a:pt x="990" y="135"/>
                </a:cubicBezTo>
                <a:cubicBezTo>
                  <a:pt x="986" y="136"/>
                  <a:pt x="983" y="136"/>
                  <a:pt x="980" y="136"/>
                </a:cubicBezTo>
                <a:cubicBezTo>
                  <a:pt x="980" y="138"/>
                  <a:pt x="979" y="141"/>
                  <a:pt x="979" y="143"/>
                </a:cubicBezTo>
                <a:cubicBezTo>
                  <a:pt x="988" y="142"/>
                  <a:pt x="999" y="142"/>
                  <a:pt x="1004" y="147"/>
                </a:cubicBezTo>
                <a:cubicBezTo>
                  <a:pt x="1004" y="150"/>
                  <a:pt x="1005" y="152"/>
                  <a:pt x="1005" y="154"/>
                </a:cubicBezTo>
                <a:cubicBezTo>
                  <a:pt x="1004" y="156"/>
                  <a:pt x="1001" y="157"/>
                  <a:pt x="998" y="158"/>
                </a:cubicBezTo>
                <a:cubicBezTo>
                  <a:pt x="997" y="160"/>
                  <a:pt x="997" y="163"/>
                  <a:pt x="996" y="165"/>
                </a:cubicBezTo>
                <a:cubicBezTo>
                  <a:pt x="993" y="165"/>
                  <a:pt x="991" y="165"/>
                  <a:pt x="988" y="165"/>
                </a:cubicBezTo>
                <a:cubicBezTo>
                  <a:pt x="988" y="165"/>
                  <a:pt x="987" y="166"/>
                  <a:pt x="987" y="167"/>
                </a:cubicBezTo>
                <a:cubicBezTo>
                  <a:pt x="988" y="169"/>
                  <a:pt x="991" y="171"/>
                  <a:pt x="991" y="173"/>
                </a:cubicBezTo>
                <a:cubicBezTo>
                  <a:pt x="987" y="174"/>
                  <a:pt x="982" y="175"/>
                  <a:pt x="978" y="174"/>
                </a:cubicBezTo>
                <a:cubicBezTo>
                  <a:pt x="974" y="173"/>
                  <a:pt x="971" y="172"/>
                  <a:pt x="968" y="173"/>
                </a:cubicBezTo>
                <a:cubicBezTo>
                  <a:pt x="969" y="175"/>
                  <a:pt x="971" y="181"/>
                  <a:pt x="969" y="183"/>
                </a:cubicBezTo>
                <a:cubicBezTo>
                  <a:pt x="967" y="189"/>
                  <a:pt x="959" y="188"/>
                  <a:pt x="952" y="187"/>
                </a:cubicBezTo>
                <a:cubicBezTo>
                  <a:pt x="941" y="185"/>
                  <a:pt x="934" y="181"/>
                  <a:pt x="928" y="189"/>
                </a:cubicBezTo>
                <a:cubicBezTo>
                  <a:pt x="928" y="189"/>
                  <a:pt x="928" y="189"/>
                  <a:pt x="928" y="189"/>
                </a:cubicBezTo>
                <a:cubicBezTo>
                  <a:pt x="936" y="193"/>
                  <a:pt x="951" y="194"/>
                  <a:pt x="961" y="195"/>
                </a:cubicBezTo>
                <a:cubicBezTo>
                  <a:pt x="964" y="196"/>
                  <a:pt x="969" y="194"/>
                  <a:pt x="971" y="196"/>
                </a:cubicBezTo>
                <a:cubicBezTo>
                  <a:pt x="972" y="197"/>
                  <a:pt x="973" y="198"/>
                  <a:pt x="974" y="199"/>
                </a:cubicBezTo>
                <a:cubicBezTo>
                  <a:pt x="974" y="200"/>
                  <a:pt x="974" y="201"/>
                  <a:pt x="974" y="203"/>
                </a:cubicBezTo>
                <a:cubicBezTo>
                  <a:pt x="972" y="204"/>
                  <a:pt x="971" y="205"/>
                  <a:pt x="970" y="207"/>
                </a:cubicBezTo>
                <a:cubicBezTo>
                  <a:pt x="964" y="208"/>
                  <a:pt x="958" y="209"/>
                  <a:pt x="953" y="210"/>
                </a:cubicBezTo>
                <a:cubicBezTo>
                  <a:pt x="949" y="211"/>
                  <a:pt x="947" y="213"/>
                  <a:pt x="941" y="214"/>
                </a:cubicBezTo>
                <a:cubicBezTo>
                  <a:pt x="941" y="213"/>
                  <a:pt x="935" y="204"/>
                  <a:pt x="935" y="204"/>
                </a:cubicBezTo>
                <a:cubicBezTo>
                  <a:pt x="933" y="204"/>
                  <a:pt x="931" y="205"/>
                  <a:pt x="929" y="205"/>
                </a:cubicBezTo>
                <a:cubicBezTo>
                  <a:pt x="927" y="204"/>
                  <a:pt x="925" y="203"/>
                  <a:pt x="923" y="202"/>
                </a:cubicBezTo>
                <a:cubicBezTo>
                  <a:pt x="923" y="202"/>
                  <a:pt x="923" y="203"/>
                  <a:pt x="923" y="203"/>
                </a:cubicBezTo>
                <a:cubicBezTo>
                  <a:pt x="923" y="205"/>
                  <a:pt x="924" y="207"/>
                  <a:pt x="924" y="208"/>
                </a:cubicBezTo>
                <a:cubicBezTo>
                  <a:pt x="910" y="208"/>
                  <a:pt x="908" y="205"/>
                  <a:pt x="901" y="199"/>
                </a:cubicBezTo>
                <a:cubicBezTo>
                  <a:pt x="900" y="199"/>
                  <a:pt x="899" y="199"/>
                  <a:pt x="899" y="200"/>
                </a:cubicBezTo>
                <a:cubicBezTo>
                  <a:pt x="900" y="202"/>
                  <a:pt x="900" y="205"/>
                  <a:pt x="901" y="207"/>
                </a:cubicBezTo>
                <a:cubicBezTo>
                  <a:pt x="900" y="208"/>
                  <a:pt x="899" y="209"/>
                  <a:pt x="897" y="210"/>
                </a:cubicBezTo>
                <a:cubicBezTo>
                  <a:pt x="888" y="209"/>
                  <a:pt x="880" y="208"/>
                  <a:pt x="872" y="208"/>
                </a:cubicBezTo>
                <a:cubicBezTo>
                  <a:pt x="869" y="206"/>
                  <a:pt x="866" y="204"/>
                  <a:pt x="863" y="202"/>
                </a:cubicBezTo>
                <a:cubicBezTo>
                  <a:pt x="860" y="205"/>
                  <a:pt x="862" y="206"/>
                  <a:pt x="858" y="208"/>
                </a:cubicBezTo>
                <a:cubicBezTo>
                  <a:pt x="855" y="207"/>
                  <a:pt x="852" y="206"/>
                  <a:pt x="849" y="205"/>
                </a:cubicBezTo>
                <a:cubicBezTo>
                  <a:pt x="849" y="202"/>
                  <a:pt x="850" y="199"/>
                  <a:pt x="851" y="197"/>
                </a:cubicBezTo>
                <a:cubicBezTo>
                  <a:pt x="858" y="196"/>
                  <a:pt x="860" y="193"/>
                  <a:pt x="865" y="192"/>
                </a:cubicBezTo>
                <a:cubicBezTo>
                  <a:pt x="869" y="191"/>
                  <a:pt x="872" y="192"/>
                  <a:pt x="874" y="190"/>
                </a:cubicBezTo>
                <a:cubicBezTo>
                  <a:pt x="874" y="190"/>
                  <a:pt x="874" y="190"/>
                  <a:pt x="874" y="190"/>
                </a:cubicBezTo>
                <a:cubicBezTo>
                  <a:pt x="870" y="188"/>
                  <a:pt x="864" y="182"/>
                  <a:pt x="864" y="178"/>
                </a:cubicBezTo>
                <a:cubicBezTo>
                  <a:pt x="864" y="178"/>
                  <a:pt x="864" y="177"/>
                  <a:pt x="865" y="177"/>
                </a:cubicBezTo>
                <a:cubicBezTo>
                  <a:pt x="866" y="176"/>
                  <a:pt x="869" y="177"/>
                  <a:pt x="872" y="177"/>
                </a:cubicBezTo>
                <a:cubicBezTo>
                  <a:pt x="876" y="178"/>
                  <a:pt x="881" y="177"/>
                  <a:pt x="884" y="179"/>
                </a:cubicBezTo>
                <a:cubicBezTo>
                  <a:pt x="889" y="182"/>
                  <a:pt x="892" y="187"/>
                  <a:pt x="898" y="189"/>
                </a:cubicBezTo>
                <a:cubicBezTo>
                  <a:pt x="902" y="190"/>
                  <a:pt x="911" y="190"/>
                  <a:pt x="914" y="188"/>
                </a:cubicBezTo>
                <a:cubicBezTo>
                  <a:pt x="914" y="188"/>
                  <a:pt x="914" y="188"/>
                  <a:pt x="914" y="188"/>
                </a:cubicBezTo>
                <a:cubicBezTo>
                  <a:pt x="915" y="187"/>
                  <a:pt x="915" y="186"/>
                  <a:pt x="915" y="185"/>
                </a:cubicBezTo>
                <a:cubicBezTo>
                  <a:pt x="916" y="184"/>
                  <a:pt x="916" y="183"/>
                  <a:pt x="917" y="182"/>
                </a:cubicBezTo>
                <a:cubicBezTo>
                  <a:pt x="917" y="182"/>
                  <a:pt x="917" y="182"/>
                  <a:pt x="917" y="182"/>
                </a:cubicBezTo>
                <a:cubicBezTo>
                  <a:pt x="910" y="182"/>
                  <a:pt x="903" y="182"/>
                  <a:pt x="898" y="180"/>
                </a:cubicBezTo>
                <a:cubicBezTo>
                  <a:pt x="898" y="177"/>
                  <a:pt x="897" y="173"/>
                  <a:pt x="898" y="170"/>
                </a:cubicBezTo>
                <a:cubicBezTo>
                  <a:pt x="898" y="170"/>
                  <a:pt x="898" y="170"/>
                  <a:pt x="898" y="170"/>
                </a:cubicBezTo>
                <a:cubicBezTo>
                  <a:pt x="891" y="169"/>
                  <a:pt x="883" y="166"/>
                  <a:pt x="876" y="168"/>
                </a:cubicBezTo>
                <a:cubicBezTo>
                  <a:pt x="876" y="167"/>
                  <a:pt x="876" y="167"/>
                  <a:pt x="876" y="167"/>
                </a:cubicBezTo>
                <a:cubicBezTo>
                  <a:pt x="878" y="161"/>
                  <a:pt x="878" y="157"/>
                  <a:pt x="882" y="154"/>
                </a:cubicBezTo>
                <a:cubicBezTo>
                  <a:pt x="887" y="152"/>
                  <a:pt x="903" y="152"/>
                  <a:pt x="910" y="153"/>
                </a:cubicBezTo>
                <a:cubicBezTo>
                  <a:pt x="914" y="155"/>
                  <a:pt x="919" y="157"/>
                  <a:pt x="924" y="158"/>
                </a:cubicBezTo>
                <a:cubicBezTo>
                  <a:pt x="926" y="158"/>
                  <a:pt x="926" y="157"/>
                  <a:pt x="928" y="156"/>
                </a:cubicBezTo>
                <a:cubicBezTo>
                  <a:pt x="929" y="156"/>
                  <a:pt x="931" y="156"/>
                  <a:pt x="933" y="156"/>
                </a:cubicBezTo>
                <a:cubicBezTo>
                  <a:pt x="927" y="153"/>
                  <a:pt x="922" y="150"/>
                  <a:pt x="916" y="147"/>
                </a:cubicBezTo>
                <a:cubicBezTo>
                  <a:pt x="913" y="146"/>
                  <a:pt x="910" y="145"/>
                  <a:pt x="907" y="143"/>
                </a:cubicBezTo>
                <a:cubicBezTo>
                  <a:pt x="903" y="140"/>
                  <a:pt x="896" y="132"/>
                  <a:pt x="891" y="130"/>
                </a:cubicBezTo>
                <a:cubicBezTo>
                  <a:pt x="890" y="131"/>
                  <a:pt x="890" y="132"/>
                  <a:pt x="889" y="133"/>
                </a:cubicBezTo>
                <a:cubicBezTo>
                  <a:pt x="889" y="133"/>
                  <a:pt x="889" y="132"/>
                  <a:pt x="889" y="132"/>
                </a:cubicBezTo>
                <a:cubicBezTo>
                  <a:pt x="887" y="129"/>
                  <a:pt x="884" y="126"/>
                  <a:pt x="882" y="123"/>
                </a:cubicBezTo>
                <a:cubicBezTo>
                  <a:pt x="882" y="122"/>
                  <a:pt x="882" y="121"/>
                  <a:pt x="882" y="121"/>
                </a:cubicBezTo>
                <a:cubicBezTo>
                  <a:pt x="883" y="120"/>
                  <a:pt x="883" y="120"/>
                  <a:pt x="883" y="119"/>
                </a:cubicBezTo>
                <a:cubicBezTo>
                  <a:pt x="888" y="120"/>
                  <a:pt x="893" y="120"/>
                  <a:pt x="898" y="121"/>
                </a:cubicBezTo>
                <a:cubicBezTo>
                  <a:pt x="902" y="121"/>
                  <a:pt x="907" y="121"/>
                  <a:pt x="911" y="121"/>
                </a:cubicBezTo>
                <a:cubicBezTo>
                  <a:pt x="918" y="123"/>
                  <a:pt x="925" y="132"/>
                  <a:pt x="931" y="134"/>
                </a:cubicBezTo>
                <a:cubicBezTo>
                  <a:pt x="934" y="134"/>
                  <a:pt x="939" y="134"/>
                  <a:pt x="942" y="134"/>
                </a:cubicBezTo>
                <a:cubicBezTo>
                  <a:pt x="940" y="133"/>
                  <a:pt x="939" y="131"/>
                  <a:pt x="937" y="129"/>
                </a:cubicBezTo>
                <a:cubicBezTo>
                  <a:pt x="934" y="128"/>
                  <a:pt x="929" y="127"/>
                  <a:pt x="926" y="125"/>
                </a:cubicBezTo>
                <a:cubicBezTo>
                  <a:pt x="928" y="122"/>
                  <a:pt x="930" y="119"/>
                  <a:pt x="932" y="116"/>
                </a:cubicBezTo>
                <a:cubicBezTo>
                  <a:pt x="934" y="115"/>
                  <a:pt x="936" y="114"/>
                  <a:pt x="939" y="113"/>
                </a:cubicBezTo>
                <a:cubicBezTo>
                  <a:pt x="941" y="113"/>
                  <a:pt x="944" y="113"/>
                  <a:pt x="947" y="113"/>
                </a:cubicBezTo>
                <a:cubicBezTo>
                  <a:pt x="950" y="112"/>
                  <a:pt x="952" y="111"/>
                  <a:pt x="955" y="110"/>
                </a:cubicBezTo>
                <a:cubicBezTo>
                  <a:pt x="962" y="109"/>
                  <a:pt x="969" y="108"/>
                  <a:pt x="977" y="107"/>
                </a:cubicBezTo>
                <a:cubicBezTo>
                  <a:pt x="977" y="107"/>
                  <a:pt x="976" y="107"/>
                  <a:pt x="976" y="107"/>
                </a:cubicBezTo>
                <a:cubicBezTo>
                  <a:pt x="974" y="105"/>
                  <a:pt x="971" y="104"/>
                  <a:pt x="968" y="102"/>
                </a:cubicBezTo>
                <a:cubicBezTo>
                  <a:pt x="964" y="100"/>
                  <a:pt x="955" y="99"/>
                  <a:pt x="949" y="101"/>
                </a:cubicBezTo>
                <a:cubicBezTo>
                  <a:pt x="943" y="102"/>
                  <a:pt x="937" y="106"/>
                  <a:pt x="931" y="107"/>
                </a:cubicBezTo>
                <a:cubicBezTo>
                  <a:pt x="929" y="107"/>
                  <a:pt x="926" y="108"/>
                  <a:pt x="924" y="108"/>
                </a:cubicBezTo>
                <a:cubicBezTo>
                  <a:pt x="923" y="108"/>
                  <a:pt x="921" y="108"/>
                  <a:pt x="920" y="109"/>
                </a:cubicBezTo>
                <a:cubicBezTo>
                  <a:pt x="918" y="107"/>
                  <a:pt x="915" y="106"/>
                  <a:pt x="913" y="104"/>
                </a:cubicBezTo>
                <a:cubicBezTo>
                  <a:pt x="911" y="106"/>
                  <a:pt x="909" y="108"/>
                  <a:pt x="904" y="107"/>
                </a:cubicBezTo>
                <a:cubicBezTo>
                  <a:pt x="902" y="107"/>
                  <a:pt x="900" y="107"/>
                  <a:pt x="898" y="107"/>
                </a:cubicBezTo>
                <a:cubicBezTo>
                  <a:pt x="896" y="108"/>
                  <a:pt x="894" y="109"/>
                  <a:pt x="891" y="111"/>
                </a:cubicBezTo>
                <a:cubicBezTo>
                  <a:pt x="892" y="108"/>
                  <a:pt x="892" y="104"/>
                  <a:pt x="893" y="101"/>
                </a:cubicBezTo>
                <a:cubicBezTo>
                  <a:pt x="894" y="100"/>
                  <a:pt x="896" y="99"/>
                  <a:pt x="897" y="98"/>
                </a:cubicBezTo>
                <a:cubicBezTo>
                  <a:pt x="897" y="97"/>
                  <a:pt x="897" y="96"/>
                  <a:pt x="897" y="96"/>
                </a:cubicBezTo>
                <a:cubicBezTo>
                  <a:pt x="896" y="95"/>
                  <a:pt x="895" y="94"/>
                  <a:pt x="894" y="93"/>
                </a:cubicBezTo>
                <a:cubicBezTo>
                  <a:pt x="887" y="89"/>
                  <a:pt x="867" y="94"/>
                  <a:pt x="861" y="97"/>
                </a:cubicBezTo>
                <a:cubicBezTo>
                  <a:pt x="858" y="99"/>
                  <a:pt x="854" y="102"/>
                  <a:pt x="851" y="104"/>
                </a:cubicBezTo>
                <a:cubicBezTo>
                  <a:pt x="849" y="104"/>
                  <a:pt x="847" y="102"/>
                  <a:pt x="847" y="100"/>
                </a:cubicBezTo>
                <a:cubicBezTo>
                  <a:pt x="847" y="100"/>
                  <a:pt x="847" y="100"/>
                  <a:pt x="847" y="100"/>
                </a:cubicBezTo>
                <a:cubicBezTo>
                  <a:pt x="848" y="99"/>
                  <a:pt x="851" y="100"/>
                  <a:pt x="851" y="97"/>
                </a:cubicBezTo>
                <a:cubicBezTo>
                  <a:pt x="850" y="94"/>
                  <a:pt x="849" y="93"/>
                  <a:pt x="848" y="91"/>
                </a:cubicBezTo>
                <a:cubicBezTo>
                  <a:pt x="841" y="90"/>
                  <a:pt x="836" y="89"/>
                  <a:pt x="831" y="87"/>
                </a:cubicBezTo>
                <a:cubicBezTo>
                  <a:pt x="831" y="85"/>
                  <a:pt x="830" y="82"/>
                  <a:pt x="830" y="80"/>
                </a:cubicBezTo>
                <a:cubicBezTo>
                  <a:pt x="831" y="79"/>
                  <a:pt x="832" y="77"/>
                  <a:pt x="834" y="76"/>
                </a:cubicBezTo>
                <a:cubicBezTo>
                  <a:pt x="840" y="73"/>
                  <a:pt x="851" y="75"/>
                  <a:pt x="858" y="74"/>
                </a:cubicBezTo>
                <a:cubicBezTo>
                  <a:pt x="861" y="73"/>
                  <a:pt x="866" y="70"/>
                  <a:pt x="871" y="72"/>
                </a:cubicBezTo>
                <a:cubicBezTo>
                  <a:pt x="873" y="73"/>
                  <a:pt x="876" y="75"/>
                  <a:pt x="879" y="75"/>
                </a:cubicBezTo>
                <a:cubicBezTo>
                  <a:pt x="881" y="74"/>
                  <a:pt x="881" y="71"/>
                  <a:pt x="882" y="70"/>
                </a:cubicBezTo>
                <a:cubicBezTo>
                  <a:pt x="885" y="68"/>
                  <a:pt x="892" y="65"/>
                  <a:pt x="897" y="65"/>
                </a:cubicBezTo>
                <a:cubicBezTo>
                  <a:pt x="900" y="66"/>
                  <a:pt x="903" y="67"/>
                  <a:pt x="906" y="68"/>
                </a:cubicBezTo>
                <a:cubicBezTo>
                  <a:pt x="912" y="69"/>
                  <a:pt x="918" y="68"/>
                  <a:pt x="924" y="70"/>
                </a:cubicBezTo>
                <a:cubicBezTo>
                  <a:pt x="928" y="71"/>
                  <a:pt x="947" y="77"/>
                  <a:pt x="950" y="76"/>
                </a:cubicBezTo>
                <a:cubicBezTo>
                  <a:pt x="950" y="75"/>
                  <a:pt x="951" y="75"/>
                  <a:pt x="951" y="75"/>
                </a:cubicBezTo>
                <a:cubicBezTo>
                  <a:pt x="951" y="74"/>
                  <a:pt x="951" y="74"/>
                  <a:pt x="951" y="74"/>
                </a:cubicBezTo>
                <a:cubicBezTo>
                  <a:pt x="949" y="72"/>
                  <a:pt x="946" y="71"/>
                  <a:pt x="944" y="69"/>
                </a:cubicBezTo>
                <a:cubicBezTo>
                  <a:pt x="939" y="66"/>
                  <a:pt x="936" y="65"/>
                  <a:pt x="932" y="61"/>
                </a:cubicBezTo>
                <a:cubicBezTo>
                  <a:pt x="933" y="59"/>
                  <a:pt x="933" y="58"/>
                  <a:pt x="934" y="57"/>
                </a:cubicBezTo>
                <a:cubicBezTo>
                  <a:pt x="939" y="57"/>
                  <a:pt x="942" y="54"/>
                  <a:pt x="945" y="53"/>
                </a:cubicBezTo>
                <a:cubicBezTo>
                  <a:pt x="950" y="52"/>
                  <a:pt x="954" y="51"/>
                  <a:pt x="958" y="50"/>
                </a:cubicBezTo>
                <a:cubicBezTo>
                  <a:pt x="961" y="50"/>
                  <a:pt x="963" y="49"/>
                  <a:pt x="965" y="49"/>
                </a:cubicBezTo>
                <a:cubicBezTo>
                  <a:pt x="971" y="50"/>
                  <a:pt x="976" y="51"/>
                  <a:pt x="982" y="53"/>
                </a:cubicBezTo>
                <a:cubicBezTo>
                  <a:pt x="987" y="55"/>
                  <a:pt x="989" y="61"/>
                  <a:pt x="994" y="62"/>
                </a:cubicBezTo>
                <a:cubicBezTo>
                  <a:pt x="995" y="60"/>
                  <a:pt x="995" y="59"/>
                  <a:pt x="995" y="57"/>
                </a:cubicBezTo>
                <a:cubicBezTo>
                  <a:pt x="994" y="56"/>
                  <a:pt x="987" y="49"/>
                  <a:pt x="987" y="48"/>
                </a:cubicBezTo>
                <a:cubicBezTo>
                  <a:pt x="987" y="47"/>
                  <a:pt x="988" y="46"/>
                  <a:pt x="989" y="45"/>
                </a:cubicBezTo>
                <a:cubicBezTo>
                  <a:pt x="994" y="46"/>
                  <a:pt x="999" y="47"/>
                  <a:pt x="1004" y="48"/>
                </a:cubicBezTo>
                <a:cubicBezTo>
                  <a:pt x="1007" y="49"/>
                  <a:pt x="1010" y="49"/>
                  <a:pt x="1013" y="49"/>
                </a:cubicBezTo>
                <a:cubicBezTo>
                  <a:pt x="1017" y="51"/>
                  <a:pt x="1018" y="54"/>
                  <a:pt x="1023" y="55"/>
                </a:cubicBezTo>
                <a:cubicBezTo>
                  <a:pt x="1023" y="52"/>
                  <a:pt x="1022" y="49"/>
                  <a:pt x="1021" y="47"/>
                </a:cubicBezTo>
                <a:cubicBezTo>
                  <a:pt x="1021" y="46"/>
                  <a:pt x="1021" y="46"/>
                  <a:pt x="1021" y="46"/>
                </a:cubicBezTo>
                <a:cubicBezTo>
                  <a:pt x="1027" y="46"/>
                  <a:pt x="1032" y="47"/>
                  <a:pt x="1037" y="47"/>
                </a:cubicBezTo>
                <a:cubicBezTo>
                  <a:pt x="1040" y="49"/>
                  <a:pt x="1042" y="52"/>
                  <a:pt x="1045" y="54"/>
                </a:cubicBezTo>
                <a:cubicBezTo>
                  <a:pt x="1046" y="54"/>
                  <a:pt x="1047" y="54"/>
                  <a:pt x="1048" y="54"/>
                </a:cubicBezTo>
                <a:cubicBezTo>
                  <a:pt x="1048" y="51"/>
                  <a:pt x="1047" y="48"/>
                  <a:pt x="1046" y="45"/>
                </a:cubicBezTo>
                <a:cubicBezTo>
                  <a:pt x="1059" y="43"/>
                  <a:pt x="1070" y="51"/>
                  <a:pt x="1082" y="53"/>
                </a:cubicBezTo>
                <a:cubicBezTo>
                  <a:pt x="1085" y="52"/>
                  <a:pt x="1087" y="52"/>
                  <a:pt x="1090" y="52"/>
                </a:cubicBezTo>
                <a:cubicBezTo>
                  <a:pt x="1096" y="52"/>
                  <a:pt x="1102" y="52"/>
                  <a:pt x="1107" y="52"/>
                </a:cubicBezTo>
                <a:cubicBezTo>
                  <a:pt x="1110" y="52"/>
                  <a:pt x="1113" y="53"/>
                  <a:pt x="1115" y="54"/>
                </a:cubicBezTo>
                <a:cubicBezTo>
                  <a:pt x="1118" y="54"/>
                  <a:pt x="1120" y="55"/>
                  <a:pt x="1122" y="55"/>
                </a:cubicBezTo>
                <a:cubicBezTo>
                  <a:pt x="1125" y="56"/>
                  <a:pt x="1128" y="57"/>
                  <a:pt x="1130" y="58"/>
                </a:cubicBezTo>
                <a:cubicBezTo>
                  <a:pt x="1133" y="59"/>
                  <a:pt x="1136" y="59"/>
                  <a:pt x="1139" y="59"/>
                </a:cubicBezTo>
                <a:cubicBezTo>
                  <a:pt x="1141" y="60"/>
                  <a:pt x="1143" y="62"/>
                  <a:pt x="1145" y="63"/>
                </a:cubicBezTo>
                <a:cubicBezTo>
                  <a:pt x="1145" y="65"/>
                  <a:pt x="1144" y="66"/>
                  <a:pt x="1143" y="67"/>
                </a:cubicBezTo>
                <a:cubicBezTo>
                  <a:pt x="1135" y="69"/>
                  <a:pt x="1132" y="74"/>
                  <a:pt x="1124" y="75"/>
                </a:cubicBezTo>
                <a:close/>
                <a:moveTo>
                  <a:pt x="845" y="108"/>
                </a:moveTo>
                <a:cubicBezTo>
                  <a:pt x="846" y="109"/>
                  <a:pt x="848" y="110"/>
                  <a:pt x="849" y="111"/>
                </a:cubicBezTo>
                <a:cubicBezTo>
                  <a:pt x="850" y="115"/>
                  <a:pt x="852" y="118"/>
                  <a:pt x="853" y="122"/>
                </a:cubicBezTo>
                <a:cubicBezTo>
                  <a:pt x="855" y="123"/>
                  <a:pt x="858" y="123"/>
                  <a:pt x="861" y="123"/>
                </a:cubicBezTo>
                <a:cubicBezTo>
                  <a:pt x="861" y="121"/>
                  <a:pt x="861" y="118"/>
                  <a:pt x="861" y="116"/>
                </a:cubicBezTo>
                <a:cubicBezTo>
                  <a:pt x="861" y="115"/>
                  <a:pt x="862" y="114"/>
                  <a:pt x="863" y="115"/>
                </a:cubicBezTo>
                <a:cubicBezTo>
                  <a:pt x="866" y="116"/>
                  <a:pt x="872" y="120"/>
                  <a:pt x="872" y="124"/>
                </a:cubicBezTo>
                <a:cubicBezTo>
                  <a:pt x="872" y="128"/>
                  <a:pt x="872" y="131"/>
                  <a:pt x="872" y="135"/>
                </a:cubicBezTo>
                <a:cubicBezTo>
                  <a:pt x="873" y="136"/>
                  <a:pt x="874" y="138"/>
                  <a:pt x="875" y="139"/>
                </a:cubicBezTo>
                <a:cubicBezTo>
                  <a:pt x="884" y="139"/>
                  <a:pt x="888" y="138"/>
                  <a:pt x="893" y="143"/>
                </a:cubicBezTo>
                <a:cubicBezTo>
                  <a:pt x="891" y="143"/>
                  <a:pt x="890" y="142"/>
                  <a:pt x="888" y="141"/>
                </a:cubicBezTo>
                <a:cubicBezTo>
                  <a:pt x="880" y="148"/>
                  <a:pt x="870" y="145"/>
                  <a:pt x="867" y="157"/>
                </a:cubicBezTo>
                <a:cubicBezTo>
                  <a:pt x="862" y="157"/>
                  <a:pt x="860" y="153"/>
                  <a:pt x="857" y="153"/>
                </a:cubicBezTo>
                <a:cubicBezTo>
                  <a:pt x="856" y="154"/>
                  <a:pt x="855" y="155"/>
                  <a:pt x="854" y="156"/>
                </a:cubicBezTo>
                <a:cubicBezTo>
                  <a:pt x="855" y="158"/>
                  <a:pt x="857" y="161"/>
                  <a:pt x="856" y="163"/>
                </a:cubicBezTo>
                <a:cubicBezTo>
                  <a:pt x="855" y="165"/>
                  <a:pt x="854" y="165"/>
                  <a:pt x="852" y="166"/>
                </a:cubicBezTo>
                <a:cubicBezTo>
                  <a:pt x="849" y="164"/>
                  <a:pt x="846" y="161"/>
                  <a:pt x="843" y="159"/>
                </a:cubicBezTo>
                <a:cubicBezTo>
                  <a:pt x="842" y="162"/>
                  <a:pt x="842" y="165"/>
                  <a:pt x="840" y="167"/>
                </a:cubicBezTo>
                <a:cubicBezTo>
                  <a:pt x="831" y="167"/>
                  <a:pt x="824" y="165"/>
                  <a:pt x="817" y="163"/>
                </a:cubicBezTo>
                <a:cubicBezTo>
                  <a:pt x="816" y="163"/>
                  <a:pt x="815" y="163"/>
                  <a:pt x="814" y="164"/>
                </a:cubicBezTo>
                <a:cubicBezTo>
                  <a:pt x="811" y="161"/>
                  <a:pt x="808" y="158"/>
                  <a:pt x="805" y="155"/>
                </a:cubicBezTo>
                <a:cubicBezTo>
                  <a:pt x="802" y="153"/>
                  <a:pt x="798" y="151"/>
                  <a:pt x="798" y="146"/>
                </a:cubicBezTo>
                <a:cubicBezTo>
                  <a:pt x="801" y="146"/>
                  <a:pt x="804" y="145"/>
                  <a:pt x="807" y="144"/>
                </a:cubicBezTo>
                <a:cubicBezTo>
                  <a:pt x="813" y="143"/>
                  <a:pt x="830" y="146"/>
                  <a:pt x="835" y="147"/>
                </a:cubicBezTo>
                <a:cubicBezTo>
                  <a:pt x="831" y="143"/>
                  <a:pt x="816" y="136"/>
                  <a:pt x="808" y="137"/>
                </a:cubicBezTo>
                <a:cubicBezTo>
                  <a:pt x="807" y="138"/>
                  <a:pt x="806" y="138"/>
                  <a:pt x="804" y="139"/>
                </a:cubicBezTo>
                <a:cubicBezTo>
                  <a:pt x="802" y="138"/>
                  <a:pt x="799" y="138"/>
                  <a:pt x="796" y="138"/>
                </a:cubicBezTo>
                <a:cubicBezTo>
                  <a:pt x="795" y="139"/>
                  <a:pt x="791" y="142"/>
                  <a:pt x="788" y="140"/>
                </a:cubicBezTo>
                <a:cubicBezTo>
                  <a:pt x="784" y="139"/>
                  <a:pt x="783" y="135"/>
                  <a:pt x="780" y="132"/>
                </a:cubicBezTo>
                <a:cubicBezTo>
                  <a:pt x="778" y="131"/>
                  <a:pt x="776" y="129"/>
                  <a:pt x="774" y="128"/>
                </a:cubicBezTo>
                <a:cubicBezTo>
                  <a:pt x="773" y="126"/>
                  <a:pt x="773" y="125"/>
                  <a:pt x="772" y="124"/>
                </a:cubicBezTo>
                <a:cubicBezTo>
                  <a:pt x="772" y="124"/>
                  <a:pt x="772" y="124"/>
                  <a:pt x="772" y="124"/>
                </a:cubicBezTo>
                <a:cubicBezTo>
                  <a:pt x="780" y="126"/>
                  <a:pt x="785" y="124"/>
                  <a:pt x="793" y="123"/>
                </a:cubicBezTo>
                <a:cubicBezTo>
                  <a:pt x="789" y="120"/>
                  <a:pt x="786" y="120"/>
                  <a:pt x="783" y="117"/>
                </a:cubicBezTo>
                <a:cubicBezTo>
                  <a:pt x="784" y="115"/>
                  <a:pt x="784" y="113"/>
                  <a:pt x="785" y="113"/>
                </a:cubicBezTo>
                <a:cubicBezTo>
                  <a:pt x="788" y="111"/>
                  <a:pt x="795" y="112"/>
                  <a:pt x="797" y="111"/>
                </a:cubicBezTo>
                <a:cubicBezTo>
                  <a:pt x="797" y="111"/>
                  <a:pt x="797" y="110"/>
                  <a:pt x="797" y="110"/>
                </a:cubicBezTo>
                <a:cubicBezTo>
                  <a:pt x="794" y="106"/>
                  <a:pt x="792" y="103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93" y="99"/>
                  <a:pt x="797" y="98"/>
                  <a:pt x="800" y="97"/>
                </a:cubicBezTo>
                <a:cubicBezTo>
                  <a:pt x="803" y="97"/>
                  <a:pt x="805" y="98"/>
                  <a:pt x="808" y="97"/>
                </a:cubicBezTo>
                <a:cubicBezTo>
                  <a:pt x="808" y="94"/>
                  <a:pt x="807" y="93"/>
                  <a:pt x="806" y="90"/>
                </a:cubicBezTo>
                <a:cubicBezTo>
                  <a:pt x="820" y="91"/>
                  <a:pt x="822" y="96"/>
                  <a:pt x="828" y="104"/>
                </a:cubicBezTo>
                <a:cubicBezTo>
                  <a:pt x="831" y="106"/>
                  <a:pt x="833" y="108"/>
                  <a:pt x="836" y="110"/>
                </a:cubicBezTo>
                <a:cubicBezTo>
                  <a:pt x="840" y="110"/>
                  <a:pt x="842" y="109"/>
                  <a:pt x="845" y="108"/>
                </a:cubicBezTo>
                <a:close/>
                <a:moveTo>
                  <a:pt x="788" y="165"/>
                </a:moveTo>
                <a:cubicBezTo>
                  <a:pt x="788" y="167"/>
                  <a:pt x="788" y="169"/>
                  <a:pt x="786" y="171"/>
                </a:cubicBezTo>
                <a:cubicBezTo>
                  <a:pt x="771" y="174"/>
                  <a:pt x="764" y="176"/>
                  <a:pt x="756" y="164"/>
                </a:cubicBezTo>
                <a:cubicBezTo>
                  <a:pt x="755" y="161"/>
                  <a:pt x="752" y="160"/>
                  <a:pt x="752" y="156"/>
                </a:cubicBezTo>
                <a:cubicBezTo>
                  <a:pt x="753" y="156"/>
                  <a:pt x="753" y="155"/>
                  <a:pt x="753" y="155"/>
                </a:cubicBezTo>
                <a:cubicBezTo>
                  <a:pt x="755" y="155"/>
                  <a:pt x="758" y="155"/>
                  <a:pt x="760" y="154"/>
                </a:cubicBezTo>
                <a:cubicBezTo>
                  <a:pt x="769" y="154"/>
                  <a:pt x="776" y="159"/>
                  <a:pt x="783" y="161"/>
                </a:cubicBezTo>
                <a:cubicBezTo>
                  <a:pt x="785" y="162"/>
                  <a:pt x="788" y="162"/>
                  <a:pt x="788" y="165"/>
                </a:cubicBezTo>
                <a:close/>
                <a:moveTo>
                  <a:pt x="760" y="214"/>
                </a:moveTo>
                <a:cubicBezTo>
                  <a:pt x="761" y="216"/>
                  <a:pt x="761" y="220"/>
                  <a:pt x="761" y="222"/>
                </a:cubicBezTo>
                <a:cubicBezTo>
                  <a:pt x="760" y="225"/>
                  <a:pt x="757" y="225"/>
                  <a:pt x="756" y="227"/>
                </a:cubicBezTo>
                <a:cubicBezTo>
                  <a:pt x="754" y="230"/>
                  <a:pt x="757" y="235"/>
                  <a:pt x="757" y="237"/>
                </a:cubicBezTo>
                <a:cubicBezTo>
                  <a:pt x="756" y="238"/>
                  <a:pt x="756" y="238"/>
                  <a:pt x="755" y="239"/>
                </a:cubicBezTo>
                <a:cubicBezTo>
                  <a:pt x="753" y="238"/>
                  <a:pt x="750" y="238"/>
                  <a:pt x="747" y="238"/>
                </a:cubicBezTo>
                <a:cubicBezTo>
                  <a:pt x="741" y="239"/>
                  <a:pt x="732" y="241"/>
                  <a:pt x="731" y="234"/>
                </a:cubicBezTo>
                <a:cubicBezTo>
                  <a:pt x="733" y="232"/>
                  <a:pt x="733" y="230"/>
                  <a:pt x="736" y="229"/>
                </a:cubicBezTo>
                <a:cubicBezTo>
                  <a:pt x="736" y="228"/>
                  <a:pt x="736" y="228"/>
                  <a:pt x="736" y="227"/>
                </a:cubicBezTo>
                <a:cubicBezTo>
                  <a:pt x="736" y="226"/>
                  <a:pt x="735" y="225"/>
                  <a:pt x="734" y="224"/>
                </a:cubicBezTo>
                <a:cubicBezTo>
                  <a:pt x="730" y="222"/>
                  <a:pt x="717" y="225"/>
                  <a:pt x="712" y="227"/>
                </a:cubicBezTo>
                <a:cubicBezTo>
                  <a:pt x="711" y="226"/>
                  <a:pt x="710" y="225"/>
                  <a:pt x="708" y="224"/>
                </a:cubicBezTo>
                <a:cubicBezTo>
                  <a:pt x="708" y="223"/>
                  <a:pt x="708" y="222"/>
                  <a:pt x="708" y="220"/>
                </a:cubicBezTo>
                <a:cubicBezTo>
                  <a:pt x="713" y="220"/>
                  <a:pt x="714" y="218"/>
                  <a:pt x="718" y="217"/>
                </a:cubicBezTo>
                <a:cubicBezTo>
                  <a:pt x="718" y="217"/>
                  <a:pt x="718" y="217"/>
                  <a:pt x="718" y="217"/>
                </a:cubicBezTo>
                <a:cubicBezTo>
                  <a:pt x="715" y="213"/>
                  <a:pt x="716" y="211"/>
                  <a:pt x="717" y="207"/>
                </a:cubicBezTo>
                <a:cubicBezTo>
                  <a:pt x="726" y="207"/>
                  <a:pt x="729" y="217"/>
                  <a:pt x="736" y="218"/>
                </a:cubicBezTo>
                <a:cubicBezTo>
                  <a:pt x="736" y="218"/>
                  <a:pt x="737" y="218"/>
                  <a:pt x="737" y="218"/>
                </a:cubicBezTo>
                <a:cubicBezTo>
                  <a:pt x="736" y="212"/>
                  <a:pt x="731" y="210"/>
                  <a:pt x="728" y="206"/>
                </a:cubicBezTo>
                <a:cubicBezTo>
                  <a:pt x="728" y="205"/>
                  <a:pt x="729" y="205"/>
                  <a:pt x="729" y="205"/>
                </a:cubicBezTo>
                <a:cubicBezTo>
                  <a:pt x="736" y="200"/>
                  <a:pt x="741" y="209"/>
                  <a:pt x="747" y="210"/>
                </a:cubicBezTo>
                <a:cubicBezTo>
                  <a:pt x="748" y="208"/>
                  <a:pt x="748" y="206"/>
                  <a:pt x="748" y="205"/>
                </a:cubicBezTo>
                <a:cubicBezTo>
                  <a:pt x="749" y="205"/>
                  <a:pt x="750" y="204"/>
                  <a:pt x="751" y="204"/>
                </a:cubicBezTo>
                <a:cubicBezTo>
                  <a:pt x="757" y="206"/>
                  <a:pt x="759" y="207"/>
                  <a:pt x="760" y="214"/>
                </a:cubicBezTo>
                <a:close/>
                <a:moveTo>
                  <a:pt x="734" y="178"/>
                </a:moveTo>
                <a:cubicBezTo>
                  <a:pt x="729" y="176"/>
                  <a:pt x="728" y="169"/>
                  <a:pt x="723" y="168"/>
                </a:cubicBezTo>
                <a:cubicBezTo>
                  <a:pt x="722" y="167"/>
                  <a:pt x="720" y="167"/>
                  <a:pt x="718" y="167"/>
                </a:cubicBezTo>
                <a:cubicBezTo>
                  <a:pt x="705" y="165"/>
                  <a:pt x="686" y="171"/>
                  <a:pt x="682" y="159"/>
                </a:cubicBezTo>
                <a:cubicBezTo>
                  <a:pt x="682" y="158"/>
                  <a:pt x="683" y="158"/>
                  <a:pt x="683" y="157"/>
                </a:cubicBezTo>
                <a:cubicBezTo>
                  <a:pt x="690" y="157"/>
                  <a:pt x="693" y="159"/>
                  <a:pt x="699" y="159"/>
                </a:cubicBezTo>
                <a:cubicBezTo>
                  <a:pt x="699" y="149"/>
                  <a:pt x="686" y="146"/>
                  <a:pt x="677" y="145"/>
                </a:cubicBezTo>
                <a:cubicBezTo>
                  <a:pt x="677" y="144"/>
                  <a:pt x="677" y="144"/>
                  <a:pt x="677" y="144"/>
                </a:cubicBezTo>
                <a:cubicBezTo>
                  <a:pt x="677" y="143"/>
                  <a:pt x="677" y="141"/>
                  <a:pt x="677" y="140"/>
                </a:cubicBezTo>
                <a:cubicBezTo>
                  <a:pt x="684" y="140"/>
                  <a:pt x="693" y="138"/>
                  <a:pt x="699" y="141"/>
                </a:cubicBezTo>
                <a:cubicBezTo>
                  <a:pt x="703" y="142"/>
                  <a:pt x="705" y="149"/>
                  <a:pt x="708" y="150"/>
                </a:cubicBezTo>
                <a:cubicBezTo>
                  <a:pt x="711" y="150"/>
                  <a:pt x="714" y="151"/>
                  <a:pt x="717" y="151"/>
                </a:cubicBezTo>
                <a:cubicBezTo>
                  <a:pt x="731" y="154"/>
                  <a:pt x="734" y="154"/>
                  <a:pt x="741" y="165"/>
                </a:cubicBezTo>
                <a:cubicBezTo>
                  <a:pt x="743" y="168"/>
                  <a:pt x="745" y="170"/>
                  <a:pt x="746" y="175"/>
                </a:cubicBezTo>
                <a:cubicBezTo>
                  <a:pt x="743" y="177"/>
                  <a:pt x="739" y="180"/>
                  <a:pt x="734" y="178"/>
                </a:cubicBezTo>
                <a:close/>
                <a:moveTo>
                  <a:pt x="671" y="238"/>
                </a:moveTo>
                <a:cubicBezTo>
                  <a:pt x="669" y="240"/>
                  <a:pt x="666" y="239"/>
                  <a:pt x="663" y="239"/>
                </a:cubicBezTo>
                <a:cubicBezTo>
                  <a:pt x="660" y="240"/>
                  <a:pt x="657" y="240"/>
                  <a:pt x="654" y="240"/>
                </a:cubicBezTo>
                <a:cubicBezTo>
                  <a:pt x="649" y="239"/>
                  <a:pt x="643" y="239"/>
                  <a:pt x="638" y="238"/>
                </a:cubicBezTo>
                <a:cubicBezTo>
                  <a:pt x="625" y="241"/>
                  <a:pt x="613" y="254"/>
                  <a:pt x="594" y="251"/>
                </a:cubicBezTo>
                <a:cubicBezTo>
                  <a:pt x="591" y="250"/>
                  <a:pt x="588" y="248"/>
                  <a:pt x="584" y="247"/>
                </a:cubicBezTo>
                <a:cubicBezTo>
                  <a:pt x="584" y="246"/>
                  <a:pt x="583" y="245"/>
                  <a:pt x="583" y="244"/>
                </a:cubicBezTo>
                <a:cubicBezTo>
                  <a:pt x="583" y="244"/>
                  <a:pt x="583" y="244"/>
                  <a:pt x="584" y="243"/>
                </a:cubicBezTo>
                <a:cubicBezTo>
                  <a:pt x="586" y="242"/>
                  <a:pt x="589" y="243"/>
                  <a:pt x="592" y="242"/>
                </a:cubicBezTo>
                <a:cubicBezTo>
                  <a:pt x="593" y="242"/>
                  <a:pt x="595" y="241"/>
                  <a:pt x="596" y="241"/>
                </a:cubicBezTo>
                <a:cubicBezTo>
                  <a:pt x="602" y="239"/>
                  <a:pt x="608" y="240"/>
                  <a:pt x="614" y="238"/>
                </a:cubicBezTo>
                <a:cubicBezTo>
                  <a:pt x="614" y="236"/>
                  <a:pt x="615" y="235"/>
                  <a:pt x="616" y="233"/>
                </a:cubicBezTo>
                <a:cubicBezTo>
                  <a:pt x="616" y="233"/>
                  <a:pt x="616" y="233"/>
                  <a:pt x="616" y="233"/>
                </a:cubicBezTo>
                <a:cubicBezTo>
                  <a:pt x="610" y="232"/>
                  <a:pt x="604" y="232"/>
                  <a:pt x="598" y="232"/>
                </a:cubicBezTo>
                <a:cubicBezTo>
                  <a:pt x="595" y="233"/>
                  <a:pt x="593" y="234"/>
                  <a:pt x="590" y="235"/>
                </a:cubicBezTo>
                <a:cubicBezTo>
                  <a:pt x="586" y="236"/>
                  <a:pt x="582" y="235"/>
                  <a:pt x="576" y="236"/>
                </a:cubicBezTo>
                <a:cubicBezTo>
                  <a:pt x="575" y="237"/>
                  <a:pt x="574" y="237"/>
                  <a:pt x="572" y="237"/>
                </a:cubicBezTo>
                <a:cubicBezTo>
                  <a:pt x="570" y="236"/>
                  <a:pt x="567" y="235"/>
                  <a:pt x="564" y="234"/>
                </a:cubicBezTo>
                <a:cubicBezTo>
                  <a:pt x="559" y="239"/>
                  <a:pt x="553" y="234"/>
                  <a:pt x="549" y="232"/>
                </a:cubicBezTo>
                <a:cubicBezTo>
                  <a:pt x="549" y="231"/>
                  <a:pt x="549" y="231"/>
                  <a:pt x="549" y="231"/>
                </a:cubicBezTo>
                <a:cubicBezTo>
                  <a:pt x="550" y="229"/>
                  <a:pt x="552" y="228"/>
                  <a:pt x="553" y="226"/>
                </a:cubicBezTo>
                <a:cubicBezTo>
                  <a:pt x="559" y="224"/>
                  <a:pt x="568" y="227"/>
                  <a:pt x="573" y="224"/>
                </a:cubicBezTo>
                <a:cubicBezTo>
                  <a:pt x="569" y="223"/>
                  <a:pt x="566" y="221"/>
                  <a:pt x="562" y="220"/>
                </a:cubicBezTo>
                <a:cubicBezTo>
                  <a:pt x="562" y="218"/>
                  <a:pt x="561" y="215"/>
                  <a:pt x="561" y="213"/>
                </a:cubicBezTo>
                <a:cubicBezTo>
                  <a:pt x="565" y="213"/>
                  <a:pt x="576" y="207"/>
                  <a:pt x="582" y="208"/>
                </a:cubicBezTo>
                <a:cubicBezTo>
                  <a:pt x="585" y="209"/>
                  <a:pt x="587" y="214"/>
                  <a:pt x="590" y="216"/>
                </a:cubicBezTo>
                <a:cubicBezTo>
                  <a:pt x="593" y="215"/>
                  <a:pt x="595" y="214"/>
                  <a:pt x="598" y="214"/>
                </a:cubicBezTo>
                <a:cubicBezTo>
                  <a:pt x="603" y="214"/>
                  <a:pt x="608" y="224"/>
                  <a:pt x="613" y="226"/>
                </a:cubicBezTo>
                <a:cubicBezTo>
                  <a:pt x="616" y="227"/>
                  <a:pt x="619" y="226"/>
                  <a:pt x="621" y="226"/>
                </a:cubicBezTo>
                <a:cubicBezTo>
                  <a:pt x="624" y="226"/>
                  <a:pt x="627" y="227"/>
                  <a:pt x="630" y="227"/>
                </a:cubicBezTo>
                <a:cubicBezTo>
                  <a:pt x="632" y="226"/>
                  <a:pt x="635" y="226"/>
                  <a:pt x="637" y="225"/>
                </a:cubicBezTo>
                <a:cubicBezTo>
                  <a:pt x="638" y="216"/>
                  <a:pt x="630" y="212"/>
                  <a:pt x="624" y="209"/>
                </a:cubicBezTo>
                <a:cubicBezTo>
                  <a:pt x="624" y="209"/>
                  <a:pt x="624" y="209"/>
                  <a:pt x="624" y="209"/>
                </a:cubicBezTo>
                <a:cubicBezTo>
                  <a:pt x="628" y="207"/>
                  <a:pt x="629" y="204"/>
                  <a:pt x="632" y="202"/>
                </a:cubicBezTo>
                <a:cubicBezTo>
                  <a:pt x="634" y="201"/>
                  <a:pt x="636" y="200"/>
                  <a:pt x="639" y="199"/>
                </a:cubicBezTo>
                <a:cubicBezTo>
                  <a:pt x="640" y="199"/>
                  <a:pt x="640" y="200"/>
                  <a:pt x="641" y="201"/>
                </a:cubicBezTo>
                <a:cubicBezTo>
                  <a:pt x="646" y="203"/>
                  <a:pt x="646" y="213"/>
                  <a:pt x="648" y="218"/>
                </a:cubicBezTo>
                <a:cubicBezTo>
                  <a:pt x="654" y="220"/>
                  <a:pt x="659" y="222"/>
                  <a:pt x="664" y="224"/>
                </a:cubicBezTo>
                <a:cubicBezTo>
                  <a:pt x="663" y="221"/>
                  <a:pt x="662" y="220"/>
                  <a:pt x="663" y="216"/>
                </a:cubicBezTo>
                <a:cubicBezTo>
                  <a:pt x="669" y="216"/>
                  <a:pt x="673" y="219"/>
                  <a:pt x="677" y="222"/>
                </a:cubicBezTo>
                <a:cubicBezTo>
                  <a:pt x="676" y="227"/>
                  <a:pt x="675" y="236"/>
                  <a:pt x="671" y="238"/>
                </a:cubicBezTo>
                <a:close/>
                <a:moveTo>
                  <a:pt x="622" y="184"/>
                </a:moveTo>
                <a:cubicBezTo>
                  <a:pt x="615" y="185"/>
                  <a:pt x="599" y="187"/>
                  <a:pt x="596" y="182"/>
                </a:cubicBezTo>
                <a:cubicBezTo>
                  <a:pt x="595" y="181"/>
                  <a:pt x="595" y="179"/>
                  <a:pt x="594" y="178"/>
                </a:cubicBezTo>
                <a:cubicBezTo>
                  <a:pt x="595" y="177"/>
                  <a:pt x="595" y="176"/>
                  <a:pt x="596" y="175"/>
                </a:cubicBezTo>
                <a:cubicBezTo>
                  <a:pt x="598" y="175"/>
                  <a:pt x="600" y="174"/>
                  <a:pt x="602" y="174"/>
                </a:cubicBezTo>
                <a:cubicBezTo>
                  <a:pt x="607" y="172"/>
                  <a:pt x="613" y="175"/>
                  <a:pt x="617" y="173"/>
                </a:cubicBezTo>
                <a:cubicBezTo>
                  <a:pt x="623" y="173"/>
                  <a:pt x="627" y="174"/>
                  <a:pt x="632" y="175"/>
                </a:cubicBezTo>
                <a:cubicBezTo>
                  <a:pt x="632" y="175"/>
                  <a:pt x="632" y="175"/>
                  <a:pt x="632" y="175"/>
                </a:cubicBezTo>
                <a:cubicBezTo>
                  <a:pt x="628" y="178"/>
                  <a:pt x="625" y="181"/>
                  <a:pt x="622" y="184"/>
                </a:cubicBezTo>
                <a:close/>
                <a:moveTo>
                  <a:pt x="560" y="192"/>
                </a:moveTo>
                <a:cubicBezTo>
                  <a:pt x="557" y="195"/>
                  <a:pt x="560" y="199"/>
                  <a:pt x="561" y="202"/>
                </a:cubicBezTo>
                <a:cubicBezTo>
                  <a:pt x="558" y="202"/>
                  <a:pt x="556" y="202"/>
                  <a:pt x="553" y="203"/>
                </a:cubicBezTo>
                <a:cubicBezTo>
                  <a:pt x="552" y="205"/>
                  <a:pt x="550" y="207"/>
                  <a:pt x="549" y="209"/>
                </a:cubicBezTo>
                <a:cubicBezTo>
                  <a:pt x="547" y="209"/>
                  <a:pt x="546" y="209"/>
                  <a:pt x="544" y="209"/>
                </a:cubicBezTo>
                <a:cubicBezTo>
                  <a:pt x="543" y="205"/>
                  <a:pt x="540" y="197"/>
                  <a:pt x="536" y="198"/>
                </a:cubicBezTo>
                <a:cubicBezTo>
                  <a:pt x="535" y="198"/>
                  <a:pt x="535" y="198"/>
                  <a:pt x="535" y="198"/>
                </a:cubicBezTo>
                <a:cubicBezTo>
                  <a:pt x="532" y="202"/>
                  <a:pt x="531" y="206"/>
                  <a:pt x="528" y="210"/>
                </a:cubicBezTo>
                <a:cubicBezTo>
                  <a:pt x="527" y="210"/>
                  <a:pt x="526" y="211"/>
                  <a:pt x="525" y="212"/>
                </a:cubicBezTo>
                <a:cubicBezTo>
                  <a:pt x="524" y="213"/>
                  <a:pt x="524" y="215"/>
                  <a:pt x="523" y="216"/>
                </a:cubicBezTo>
                <a:cubicBezTo>
                  <a:pt x="522" y="217"/>
                  <a:pt x="521" y="218"/>
                  <a:pt x="520" y="219"/>
                </a:cubicBezTo>
                <a:cubicBezTo>
                  <a:pt x="513" y="220"/>
                  <a:pt x="512" y="215"/>
                  <a:pt x="507" y="212"/>
                </a:cubicBezTo>
                <a:cubicBezTo>
                  <a:pt x="500" y="214"/>
                  <a:pt x="500" y="218"/>
                  <a:pt x="492" y="213"/>
                </a:cubicBezTo>
                <a:cubicBezTo>
                  <a:pt x="492" y="210"/>
                  <a:pt x="492" y="209"/>
                  <a:pt x="492" y="207"/>
                </a:cubicBezTo>
                <a:cubicBezTo>
                  <a:pt x="497" y="206"/>
                  <a:pt x="501" y="205"/>
                  <a:pt x="504" y="203"/>
                </a:cubicBezTo>
                <a:cubicBezTo>
                  <a:pt x="506" y="202"/>
                  <a:pt x="507" y="200"/>
                  <a:pt x="509" y="199"/>
                </a:cubicBezTo>
                <a:cubicBezTo>
                  <a:pt x="511" y="198"/>
                  <a:pt x="514" y="197"/>
                  <a:pt x="516" y="196"/>
                </a:cubicBezTo>
                <a:cubicBezTo>
                  <a:pt x="519" y="193"/>
                  <a:pt x="520" y="190"/>
                  <a:pt x="524" y="189"/>
                </a:cubicBezTo>
                <a:cubicBezTo>
                  <a:pt x="530" y="188"/>
                  <a:pt x="536" y="188"/>
                  <a:pt x="541" y="187"/>
                </a:cubicBezTo>
                <a:cubicBezTo>
                  <a:pt x="545" y="187"/>
                  <a:pt x="548" y="187"/>
                  <a:pt x="551" y="187"/>
                </a:cubicBezTo>
                <a:cubicBezTo>
                  <a:pt x="552" y="186"/>
                  <a:pt x="554" y="185"/>
                  <a:pt x="555" y="184"/>
                </a:cubicBezTo>
                <a:cubicBezTo>
                  <a:pt x="556" y="184"/>
                  <a:pt x="557" y="184"/>
                  <a:pt x="558" y="183"/>
                </a:cubicBezTo>
                <a:cubicBezTo>
                  <a:pt x="562" y="183"/>
                  <a:pt x="566" y="186"/>
                  <a:pt x="567" y="188"/>
                </a:cubicBezTo>
                <a:cubicBezTo>
                  <a:pt x="565" y="188"/>
                  <a:pt x="561" y="190"/>
                  <a:pt x="560" y="192"/>
                </a:cubicBezTo>
                <a:close/>
                <a:moveTo>
                  <a:pt x="507" y="250"/>
                </a:moveTo>
                <a:cubicBezTo>
                  <a:pt x="514" y="250"/>
                  <a:pt x="520" y="256"/>
                  <a:pt x="526" y="258"/>
                </a:cubicBezTo>
                <a:cubicBezTo>
                  <a:pt x="533" y="260"/>
                  <a:pt x="538" y="256"/>
                  <a:pt x="546" y="257"/>
                </a:cubicBezTo>
                <a:cubicBezTo>
                  <a:pt x="553" y="259"/>
                  <a:pt x="564" y="265"/>
                  <a:pt x="568" y="269"/>
                </a:cubicBezTo>
                <a:cubicBezTo>
                  <a:pt x="567" y="270"/>
                  <a:pt x="567" y="270"/>
                  <a:pt x="566" y="271"/>
                </a:cubicBezTo>
                <a:cubicBezTo>
                  <a:pt x="559" y="272"/>
                  <a:pt x="541" y="280"/>
                  <a:pt x="536" y="283"/>
                </a:cubicBezTo>
                <a:cubicBezTo>
                  <a:pt x="531" y="287"/>
                  <a:pt x="528" y="292"/>
                  <a:pt x="524" y="295"/>
                </a:cubicBezTo>
                <a:cubicBezTo>
                  <a:pt x="521" y="295"/>
                  <a:pt x="519" y="296"/>
                  <a:pt x="516" y="297"/>
                </a:cubicBezTo>
                <a:cubicBezTo>
                  <a:pt x="517" y="312"/>
                  <a:pt x="514" y="313"/>
                  <a:pt x="500" y="313"/>
                </a:cubicBezTo>
                <a:cubicBezTo>
                  <a:pt x="498" y="319"/>
                  <a:pt x="492" y="320"/>
                  <a:pt x="484" y="319"/>
                </a:cubicBezTo>
                <a:cubicBezTo>
                  <a:pt x="481" y="313"/>
                  <a:pt x="478" y="307"/>
                  <a:pt x="472" y="305"/>
                </a:cubicBezTo>
                <a:cubicBezTo>
                  <a:pt x="466" y="302"/>
                  <a:pt x="460" y="305"/>
                  <a:pt x="458" y="300"/>
                </a:cubicBezTo>
                <a:cubicBezTo>
                  <a:pt x="460" y="298"/>
                  <a:pt x="463" y="296"/>
                  <a:pt x="466" y="294"/>
                </a:cubicBezTo>
                <a:cubicBezTo>
                  <a:pt x="466" y="289"/>
                  <a:pt x="464" y="287"/>
                  <a:pt x="464" y="283"/>
                </a:cubicBezTo>
                <a:cubicBezTo>
                  <a:pt x="469" y="283"/>
                  <a:pt x="468" y="281"/>
                  <a:pt x="470" y="278"/>
                </a:cubicBezTo>
                <a:cubicBezTo>
                  <a:pt x="473" y="274"/>
                  <a:pt x="479" y="272"/>
                  <a:pt x="477" y="265"/>
                </a:cubicBezTo>
                <a:cubicBezTo>
                  <a:pt x="474" y="260"/>
                  <a:pt x="471" y="258"/>
                  <a:pt x="468" y="253"/>
                </a:cubicBezTo>
                <a:cubicBezTo>
                  <a:pt x="468" y="252"/>
                  <a:pt x="468" y="252"/>
                  <a:pt x="468" y="252"/>
                </a:cubicBezTo>
                <a:cubicBezTo>
                  <a:pt x="479" y="252"/>
                  <a:pt x="491" y="252"/>
                  <a:pt x="501" y="250"/>
                </a:cubicBezTo>
                <a:cubicBezTo>
                  <a:pt x="503" y="250"/>
                  <a:pt x="505" y="250"/>
                  <a:pt x="507" y="250"/>
                </a:cubicBezTo>
                <a:close/>
                <a:moveTo>
                  <a:pt x="994" y="373"/>
                </a:moveTo>
                <a:cubicBezTo>
                  <a:pt x="997" y="374"/>
                  <a:pt x="1001" y="375"/>
                  <a:pt x="1003" y="377"/>
                </a:cubicBezTo>
                <a:cubicBezTo>
                  <a:pt x="1002" y="381"/>
                  <a:pt x="1002" y="384"/>
                  <a:pt x="1002" y="387"/>
                </a:cubicBezTo>
                <a:cubicBezTo>
                  <a:pt x="1001" y="392"/>
                  <a:pt x="988" y="396"/>
                  <a:pt x="982" y="392"/>
                </a:cubicBezTo>
                <a:cubicBezTo>
                  <a:pt x="976" y="388"/>
                  <a:pt x="983" y="377"/>
                  <a:pt x="987" y="375"/>
                </a:cubicBezTo>
                <a:cubicBezTo>
                  <a:pt x="989" y="374"/>
                  <a:pt x="992" y="374"/>
                  <a:pt x="994" y="373"/>
                </a:cubicBezTo>
                <a:close/>
                <a:moveTo>
                  <a:pt x="948" y="455"/>
                </a:moveTo>
                <a:cubicBezTo>
                  <a:pt x="948" y="455"/>
                  <a:pt x="948" y="455"/>
                  <a:pt x="948" y="455"/>
                </a:cubicBezTo>
                <a:cubicBezTo>
                  <a:pt x="946" y="457"/>
                  <a:pt x="944" y="457"/>
                  <a:pt x="943" y="459"/>
                </a:cubicBezTo>
                <a:cubicBezTo>
                  <a:pt x="938" y="458"/>
                  <a:pt x="931" y="459"/>
                  <a:pt x="927" y="456"/>
                </a:cubicBezTo>
                <a:cubicBezTo>
                  <a:pt x="922" y="452"/>
                  <a:pt x="923" y="448"/>
                  <a:pt x="914" y="448"/>
                </a:cubicBezTo>
                <a:cubicBezTo>
                  <a:pt x="913" y="448"/>
                  <a:pt x="913" y="449"/>
                  <a:pt x="912" y="450"/>
                </a:cubicBezTo>
                <a:cubicBezTo>
                  <a:pt x="913" y="451"/>
                  <a:pt x="913" y="453"/>
                  <a:pt x="913" y="454"/>
                </a:cubicBezTo>
                <a:cubicBezTo>
                  <a:pt x="913" y="455"/>
                  <a:pt x="913" y="455"/>
                  <a:pt x="913" y="455"/>
                </a:cubicBezTo>
                <a:cubicBezTo>
                  <a:pt x="903" y="456"/>
                  <a:pt x="902" y="464"/>
                  <a:pt x="892" y="464"/>
                </a:cubicBezTo>
                <a:cubicBezTo>
                  <a:pt x="892" y="460"/>
                  <a:pt x="892" y="458"/>
                  <a:pt x="890" y="455"/>
                </a:cubicBezTo>
                <a:cubicBezTo>
                  <a:pt x="885" y="456"/>
                  <a:pt x="880" y="457"/>
                  <a:pt x="874" y="458"/>
                </a:cubicBezTo>
                <a:cubicBezTo>
                  <a:pt x="874" y="458"/>
                  <a:pt x="874" y="457"/>
                  <a:pt x="874" y="457"/>
                </a:cubicBezTo>
                <a:cubicBezTo>
                  <a:pt x="876" y="452"/>
                  <a:pt x="881" y="450"/>
                  <a:pt x="885" y="448"/>
                </a:cubicBezTo>
                <a:cubicBezTo>
                  <a:pt x="880" y="438"/>
                  <a:pt x="888" y="427"/>
                  <a:pt x="890" y="418"/>
                </a:cubicBezTo>
                <a:cubicBezTo>
                  <a:pt x="892" y="419"/>
                  <a:pt x="894" y="421"/>
                  <a:pt x="896" y="423"/>
                </a:cubicBezTo>
                <a:cubicBezTo>
                  <a:pt x="896" y="424"/>
                  <a:pt x="895" y="425"/>
                  <a:pt x="895" y="427"/>
                </a:cubicBezTo>
                <a:cubicBezTo>
                  <a:pt x="897" y="428"/>
                  <a:pt x="898" y="430"/>
                  <a:pt x="901" y="430"/>
                </a:cubicBezTo>
                <a:cubicBezTo>
                  <a:pt x="902" y="429"/>
                  <a:pt x="902" y="427"/>
                  <a:pt x="903" y="426"/>
                </a:cubicBezTo>
                <a:cubicBezTo>
                  <a:pt x="909" y="429"/>
                  <a:pt x="912" y="433"/>
                  <a:pt x="917" y="435"/>
                </a:cubicBezTo>
                <a:cubicBezTo>
                  <a:pt x="926" y="440"/>
                  <a:pt x="931" y="436"/>
                  <a:pt x="930" y="451"/>
                </a:cubicBezTo>
                <a:cubicBezTo>
                  <a:pt x="935" y="451"/>
                  <a:pt x="940" y="450"/>
                  <a:pt x="943" y="452"/>
                </a:cubicBezTo>
                <a:cubicBezTo>
                  <a:pt x="945" y="453"/>
                  <a:pt x="947" y="454"/>
                  <a:pt x="948" y="455"/>
                </a:cubicBezTo>
                <a:close/>
                <a:moveTo>
                  <a:pt x="838" y="264"/>
                </a:moveTo>
                <a:cubicBezTo>
                  <a:pt x="838" y="264"/>
                  <a:pt x="838" y="265"/>
                  <a:pt x="838" y="265"/>
                </a:cubicBezTo>
                <a:cubicBezTo>
                  <a:pt x="831" y="271"/>
                  <a:pt x="828" y="280"/>
                  <a:pt x="821" y="286"/>
                </a:cubicBezTo>
                <a:cubicBezTo>
                  <a:pt x="815" y="286"/>
                  <a:pt x="803" y="284"/>
                  <a:pt x="797" y="286"/>
                </a:cubicBezTo>
                <a:cubicBezTo>
                  <a:pt x="798" y="286"/>
                  <a:pt x="799" y="287"/>
                  <a:pt x="799" y="288"/>
                </a:cubicBezTo>
                <a:cubicBezTo>
                  <a:pt x="801" y="289"/>
                  <a:pt x="802" y="291"/>
                  <a:pt x="804" y="292"/>
                </a:cubicBezTo>
                <a:cubicBezTo>
                  <a:pt x="802" y="298"/>
                  <a:pt x="795" y="300"/>
                  <a:pt x="789" y="297"/>
                </a:cubicBezTo>
                <a:cubicBezTo>
                  <a:pt x="788" y="291"/>
                  <a:pt x="785" y="289"/>
                  <a:pt x="783" y="285"/>
                </a:cubicBezTo>
                <a:cubicBezTo>
                  <a:pt x="781" y="279"/>
                  <a:pt x="784" y="271"/>
                  <a:pt x="786" y="267"/>
                </a:cubicBezTo>
                <a:cubicBezTo>
                  <a:pt x="788" y="267"/>
                  <a:pt x="790" y="267"/>
                  <a:pt x="792" y="267"/>
                </a:cubicBezTo>
                <a:cubicBezTo>
                  <a:pt x="791" y="264"/>
                  <a:pt x="789" y="263"/>
                  <a:pt x="788" y="260"/>
                </a:cubicBezTo>
                <a:cubicBezTo>
                  <a:pt x="791" y="259"/>
                  <a:pt x="798" y="259"/>
                  <a:pt x="801" y="258"/>
                </a:cubicBezTo>
                <a:cubicBezTo>
                  <a:pt x="808" y="259"/>
                  <a:pt x="812" y="261"/>
                  <a:pt x="819" y="262"/>
                </a:cubicBezTo>
                <a:cubicBezTo>
                  <a:pt x="827" y="263"/>
                  <a:pt x="832" y="257"/>
                  <a:pt x="838" y="264"/>
                </a:cubicBezTo>
                <a:close/>
                <a:moveTo>
                  <a:pt x="780" y="195"/>
                </a:moveTo>
                <a:cubicBezTo>
                  <a:pt x="785" y="195"/>
                  <a:pt x="787" y="198"/>
                  <a:pt x="790" y="198"/>
                </a:cubicBezTo>
                <a:cubicBezTo>
                  <a:pt x="793" y="198"/>
                  <a:pt x="795" y="198"/>
                  <a:pt x="798" y="199"/>
                </a:cubicBezTo>
                <a:cubicBezTo>
                  <a:pt x="799" y="200"/>
                  <a:pt x="801" y="201"/>
                  <a:pt x="802" y="202"/>
                </a:cubicBezTo>
                <a:cubicBezTo>
                  <a:pt x="801" y="205"/>
                  <a:pt x="802" y="208"/>
                  <a:pt x="801" y="210"/>
                </a:cubicBezTo>
                <a:cubicBezTo>
                  <a:pt x="796" y="209"/>
                  <a:pt x="790" y="209"/>
                  <a:pt x="785" y="208"/>
                </a:cubicBezTo>
                <a:cubicBezTo>
                  <a:pt x="784" y="208"/>
                  <a:pt x="783" y="208"/>
                  <a:pt x="781" y="208"/>
                </a:cubicBezTo>
                <a:cubicBezTo>
                  <a:pt x="781" y="208"/>
                  <a:pt x="781" y="208"/>
                  <a:pt x="781" y="208"/>
                </a:cubicBezTo>
                <a:cubicBezTo>
                  <a:pt x="781" y="208"/>
                  <a:pt x="770" y="199"/>
                  <a:pt x="770" y="198"/>
                </a:cubicBezTo>
                <a:cubicBezTo>
                  <a:pt x="772" y="194"/>
                  <a:pt x="776" y="197"/>
                  <a:pt x="780" y="195"/>
                </a:cubicBezTo>
                <a:close/>
                <a:moveTo>
                  <a:pt x="752" y="355"/>
                </a:moveTo>
                <a:cubicBezTo>
                  <a:pt x="754" y="354"/>
                  <a:pt x="754" y="348"/>
                  <a:pt x="756" y="345"/>
                </a:cubicBezTo>
                <a:cubicBezTo>
                  <a:pt x="757" y="345"/>
                  <a:pt x="758" y="345"/>
                  <a:pt x="759" y="345"/>
                </a:cubicBezTo>
                <a:cubicBezTo>
                  <a:pt x="762" y="345"/>
                  <a:pt x="776" y="354"/>
                  <a:pt x="777" y="356"/>
                </a:cubicBezTo>
                <a:cubicBezTo>
                  <a:pt x="779" y="362"/>
                  <a:pt x="780" y="360"/>
                  <a:pt x="784" y="364"/>
                </a:cubicBezTo>
                <a:cubicBezTo>
                  <a:pt x="784" y="365"/>
                  <a:pt x="784" y="365"/>
                  <a:pt x="783" y="365"/>
                </a:cubicBezTo>
                <a:cubicBezTo>
                  <a:pt x="781" y="367"/>
                  <a:pt x="778" y="368"/>
                  <a:pt x="776" y="370"/>
                </a:cubicBezTo>
                <a:cubicBezTo>
                  <a:pt x="768" y="372"/>
                  <a:pt x="757" y="365"/>
                  <a:pt x="751" y="363"/>
                </a:cubicBezTo>
                <a:cubicBezTo>
                  <a:pt x="748" y="362"/>
                  <a:pt x="745" y="363"/>
                  <a:pt x="742" y="361"/>
                </a:cubicBezTo>
                <a:cubicBezTo>
                  <a:pt x="743" y="361"/>
                  <a:pt x="743" y="361"/>
                  <a:pt x="743" y="361"/>
                </a:cubicBezTo>
                <a:cubicBezTo>
                  <a:pt x="745" y="357"/>
                  <a:pt x="749" y="357"/>
                  <a:pt x="752" y="355"/>
                </a:cubicBezTo>
                <a:close/>
                <a:moveTo>
                  <a:pt x="697" y="330"/>
                </a:moveTo>
                <a:cubicBezTo>
                  <a:pt x="708" y="335"/>
                  <a:pt x="725" y="333"/>
                  <a:pt x="726" y="348"/>
                </a:cubicBezTo>
                <a:cubicBezTo>
                  <a:pt x="726" y="348"/>
                  <a:pt x="726" y="349"/>
                  <a:pt x="726" y="349"/>
                </a:cubicBezTo>
                <a:cubicBezTo>
                  <a:pt x="719" y="349"/>
                  <a:pt x="716" y="346"/>
                  <a:pt x="711" y="344"/>
                </a:cubicBezTo>
                <a:cubicBezTo>
                  <a:pt x="708" y="346"/>
                  <a:pt x="706" y="347"/>
                  <a:pt x="700" y="348"/>
                </a:cubicBezTo>
                <a:cubicBezTo>
                  <a:pt x="700" y="348"/>
                  <a:pt x="700" y="349"/>
                  <a:pt x="700" y="349"/>
                </a:cubicBezTo>
                <a:cubicBezTo>
                  <a:pt x="700" y="351"/>
                  <a:pt x="700" y="353"/>
                  <a:pt x="701" y="355"/>
                </a:cubicBezTo>
                <a:cubicBezTo>
                  <a:pt x="704" y="354"/>
                  <a:pt x="710" y="351"/>
                  <a:pt x="713" y="352"/>
                </a:cubicBezTo>
                <a:cubicBezTo>
                  <a:pt x="714" y="355"/>
                  <a:pt x="716" y="355"/>
                  <a:pt x="716" y="358"/>
                </a:cubicBezTo>
                <a:cubicBezTo>
                  <a:pt x="713" y="359"/>
                  <a:pt x="712" y="362"/>
                  <a:pt x="708" y="363"/>
                </a:cubicBezTo>
                <a:cubicBezTo>
                  <a:pt x="695" y="365"/>
                  <a:pt x="681" y="361"/>
                  <a:pt x="672" y="357"/>
                </a:cubicBezTo>
                <a:cubicBezTo>
                  <a:pt x="670" y="356"/>
                  <a:pt x="669" y="353"/>
                  <a:pt x="667" y="352"/>
                </a:cubicBezTo>
                <a:cubicBezTo>
                  <a:pt x="665" y="351"/>
                  <a:pt x="663" y="352"/>
                  <a:pt x="662" y="352"/>
                </a:cubicBezTo>
                <a:cubicBezTo>
                  <a:pt x="660" y="358"/>
                  <a:pt x="656" y="359"/>
                  <a:pt x="649" y="360"/>
                </a:cubicBezTo>
                <a:cubicBezTo>
                  <a:pt x="647" y="361"/>
                  <a:pt x="645" y="361"/>
                  <a:pt x="642" y="361"/>
                </a:cubicBezTo>
                <a:cubicBezTo>
                  <a:pt x="641" y="362"/>
                  <a:pt x="639" y="363"/>
                  <a:pt x="637" y="364"/>
                </a:cubicBezTo>
                <a:cubicBezTo>
                  <a:pt x="631" y="367"/>
                  <a:pt x="617" y="369"/>
                  <a:pt x="610" y="368"/>
                </a:cubicBezTo>
                <a:cubicBezTo>
                  <a:pt x="604" y="367"/>
                  <a:pt x="592" y="371"/>
                  <a:pt x="590" y="365"/>
                </a:cubicBezTo>
                <a:cubicBezTo>
                  <a:pt x="589" y="363"/>
                  <a:pt x="592" y="359"/>
                  <a:pt x="590" y="358"/>
                </a:cubicBezTo>
                <a:cubicBezTo>
                  <a:pt x="586" y="355"/>
                  <a:pt x="571" y="356"/>
                  <a:pt x="565" y="355"/>
                </a:cubicBezTo>
                <a:cubicBezTo>
                  <a:pt x="559" y="353"/>
                  <a:pt x="551" y="347"/>
                  <a:pt x="547" y="342"/>
                </a:cubicBezTo>
                <a:cubicBezTo>
                  <a:pt x="547" y="342"/>
                  <a:pt x="547" y="342"/>
                  <a:pt x="547" y="342"/>
                </a:cubicBezTo>
                <a:cubicBezTo>
                  <a:pt x="549" y="341"/>
                  <a:pt x="550" y="340"/>
                  <a:pt x="552" y="339"/>
                </a:cubicBezTo>
                <a:cubicBezTo>
                  <a:pt x="554" y="339"/>
                  <a:pt x="556" y="339"/>
                  <a:pt x="557" y="339"/>
                </a:cubicBezTo>
                <a:cubicBezTo>
                  <a:pt x="559" y="339"/>
                  <a:pt x="560" y="338"/>
                  <a:pt x="562" y="337"/>
                </a:cubicBezTo>
                <a:cubicBezTo>
                  <a:pt x="565" y="336"/>
                  <a:pt x="570" y="337"/>
                  <a:pt x="572" y="336"/>
                </a:cubicBezTo>
                <a:cubicBezTo>
                  <a:pt x="576" y="336"/>
                  <a:pt x="579" y="337"/>
                  <a:pt x="583" y="337"/>
                </a:cubicBezTo>
                <a:cubicBezTo>
                  <a:pt x="589" y="338"/>
                  <a:pt x="608" y="337"/>
                  <a:pt x="612" y="336"/>
                </a:cubicBezTo>
                <a:cubicBezTo>
                  <a:pt x="602" y="326"/>
                  <a:pt x="575" y="328"/>
                  <a:pt x="554" y="328"/>
                </a:cubicBezTo>
                <a:cubicBezTo>
                  <a:pt x="549" y="328"/>
                  <a:pt x="536" y="326"/>
                  <a:pt x="537" y="322"/>
                </a:cubicBezTo>
                <a:cubicBezTo>
                  <a:pt x="541" y="317"/>
                  <a:pt x="562" y="320"/>
                  <a:pt x="568" y="315"/>
                </a:cubicBezTo>
                <a:cubicBezTo>
                  <a:pt x="568" y="315"/>
                  <a:pt x="569" y="314"/>
                  <a:pt x="569" y="314"/>
                </a:cubicBezTo>
                <a:cubicBezTo>
                  <a:pt x="568" y="313"/>
                  <a:pt x="568" y="312"/>
                  <a:pt x="567" y="311"/>
                </a:cubicBezTo>
                <a:cubicBezTo>
                  <a:pt x="561" y="312"/>
                  <a:pt x="555" y="312"/>
                  <a:pt x="548" y="313"/>
                </a:cubicBezTo>
                <a:cubicBezTo>
                  <a:pt x="546" y="312"/>
                  <a:pt x="544" y="309"/>
                  <a:pt x="542" y="308"/>
                </a:cubicBezTo>
                <a:cubicBezTo>
                  <a:pt x="540" y="306"/>
                  <a:pt x="539" y="307"/>
                  <a:pt x="536" y="307"/>
                </a:cubicBezTo>
                <a:cubicBezTo>
                  <a:pt x="534" y="306"/>
                  <a:pt x="533" y="305"/>
                  <a:pt x="532" y="305"/>
                </a:cubicBezTo>
                <a:cubicBezTo>
                  <a:pt x="532" y="293"/>
                  <a:pt x="554" y="282"/>
                  <a:pt x="564" y="280"/>
                </a:cubicBezTo>
                <a:cubicBezTo>
                  <a:pt x="568" y="279"/>
                  <a:pt x="582" y="272"/>
                  <a:pt x="583" y="278"/>
                </a:cubicBezTo>
                <a:cubicBezTo>
                  <a:pt x="581" y="283"/>
                  <a:pt x="580" y="283"/>
                  <a:pt x="580" y="290"/>
                </a:cubicBezTo>
                <a:cubicBezTo>
                  <a:pt x="589" y="290"/>
                  <a:pt x="589" y="286"/>
                  <a:pt x="594" y="284"/>
                </a:cubicBezTo>
                <a:cubicBezTo>
                  <a:pt x="597" y="282"/>
                  <a:pt x="609" y="286"/>
                  <a:pt x="611" y="288"/>
                </a:cubicBezTo>
                <a:cubicBezTo>
                  <a:pt x="610" y="291"/>
                  <a:pt x="610" y="293"/>
                  <a:pt x="610" y="296"/>
                </a:cubicBezTo>
                <a:cubicBezTo>
                  <a:pt x="616" y="296"/>
                  <a:pt x="618" y="293"/>
                  <a:pt x="622" y="292"/>
                </a:cubicBezTo>
                <a:cubicBezTo>
                  <a:pt x="624" y="291"/>
                  <a:pt x="626" y="292"/>
                  <a:pt x="627" y="292"/>
                </a:cubicBezTo>
                <a:cubicBezTo>
                  <a:pt x="626" y="288"/>
                  <a:pt x="622" y="284"/>
                  <a:pt x="623" y="282"/>
                </a:cubicBezTo>
                <a:cubicBezTo>
                  <a:pt x="623" y="282"/>
                  <a:pt x="623" y="282"/>
                  <a:pt x="623" y="282"/>
                </a:cubicBezTo>
                <a:cubicBezTo>
                  <a:pt x="629" y="282"/>
                  <a:pt x="637" y="285"/>
                  <a:pt x="639" y="288"/>
                </a:cubicBezTo>
                <a:cubicBezTo>
                  <a:pt x="641" y="290"/>
                  <a:pt x="641" y="292"/>
                  <a:pt x="641" y="295"/>
                </a:cubicBezTo>
                <a:cubicBezTo>
                  <a:pt x="643" y="299"/>
                  <a:pt x="646" y="305"/>
                  <a:pt x="649" y="307"/>
                </a:cubicBezTo>
                <a:cubicBezTo>
                  <a:pt x="651" y="306"/>
                  <a:pt x="652" y="306"/>
                  <a:pt x="654" y="305"/>
                </a:cubicBezTo>
                <a:cubicBezTo>
                  <a:pt x="655" y="300"/>
                  <a:pt x="651" y="295"/>
                  <a:pt x="649" y="291"/>
                </a:cubicBezTo>
                <a:cubicBezTo>
                  <a:pt x="647" y="286"/>
                  <a:pt x="647" y="279"/>
                  <a:pt x="648" y="274"/>
                </a:cubicBezTo>
                <a:cubicBezTo>
                  <a:pt x="659" y="276"/>
                  <a:pt x="672" y="279"/>
                  <a:pt x="677" y="286"/>
                </a:cubicBezTo>
                <a:cubicBezTo>
                  <a:pt x="679" y="289"/>
                  <a:pt x="678" y="293"/>
                  <a:pt x="679" y="296"/>
                </a:cubicBezTo>
                <a:cubicBezTo>
                  <a:pt x="681" y="301"/>
                  <a:pt x="685" y="306"/>
                  <a:pt x="688" y="310"/>
                </a:cubicBezTo>
                <a:cubicBezTo>
                  <a:pt x="688" y="314"/>
                  <a:pt x="685" y="317"/>
                  <a:pt x="686" y="322"/>
                </a:cubicBezTo>
                <a:cubicBezTo>
                  <a:pt x="690" y="324"/>
                  <a:pt x="693" y="328"/>
                  <a:pt x="697" y="330"/>
                </a:cubicBezTo>
                <a:close/>
                <a:moveTo>
                  <a:pt x="760" y="282"/>
                </a:moveTo>
                <a:cubicBezTo>
                  <a:pt x="763" y="282"/>
                  <a:pt x="773" y="287"/>
                  <a:pt x="774" y="289"/>
                </a:cubicBezTo>
                <a:cubicBezTo>
                  <a:pt x="774" y="290"/>
                  <a:pt x="774" y="291"/>
                  <a:pt x="775" y="292"/>
                </a:cubicBezTo>
                <a:cubicBezTo>
                  <a:pt x="774" y="293"/>
                  <a:pt x="773" y="294"/>
                  <a:pt x="772" y="296"/>
                </a:cubicBezTo>
                <a:cubicBezTo>
                  <a:pt x="769" y="300"/>
                  <a:pt x="771" y="312"/>
                  <a:pt x="761" y="310"/>
                </a:cubicBezTo>
                <a:cubicBezTo>
                  <a:pt x="757" y="309"/>
                  <a:pt x="756" y="306"/>
                  <a:pt x="752" y="305"/>
                </a:cubicBezTo>
                <a:cubicBezTo>
                  <a:pt x="752" y="305"/>
                  <a:pt x="752" y="306"/>
                  <a:pt x="752" y="306"/>
                </a:cubicBezTo>
                <a:cubicBezTo>
                  <a:pt x="754" y="308"/>
                  <a:pt x="755" y="310"/>
                  <a:pt x="757" y="311"/>
                </a:cubicBezTo>
                <a:cubicBezTo>
                  <a:pt x="755" y="313"/>
                  <a:pt x="754" y="314"/>
                  <a:pt x="753" y="315"/>
                </a:cubicBezTo>
                <a:cubicBezTo>
                  <a:pt x="741" y="316"/>
                  <a:pt x="740" y="305"/>
                  <a:pt x="733" y="300"/>
                </a:cubicBezTo>
                <a:cubicBezTo>
                  <a:pt x="729" y="298"/>
                  <a:pt x="725" y="298"/>
                  <a:pt x="720" y="297"/>
                </a:cubicBezTo>
                <a:cubicBezTo>
                  <a:pt x="717" y="296"/>
                  <a:pt x="709" y="288"/>
                  <a:pt x="707" y="285"/>
                </a:cubicBezTo>
                <a:cubicBezTo>
                  <a:pt x="708" y="283"/>
                  <a:pt x="710" y="281"/>
                  <a:pt x="711" y="279"/>
                </a:cubicBezTo>
                <a:cubicBezTo>
                  <a:pt x="717" y="282"/>
                  <a:pt x="720" y="287"/>
                  <a:pt x="727" y="287"/>
                </a:cubicBezTo>
                <a:cubicBezTo>
                  <a:pt x="729" y="285"/>
                  <a:pt x="732" y="280"/>
                  <a:pt x="736" y="279"/>
                </a:cubicBezTo>
                <a:cubicBezTo>
                  <a:pt x="736" y="278"/>
                  <a:pt x="736" y="278"/>
                  <a:pt x="736" y="277"/>
                </a:cubicBezTo>
                <a:cubicBezTo>
                  <a:pt x="735" y="276"/>
                  <a:pt x="726" y="268"/>
                  <a:pt x="726" y="268"/>
                </a:cubicBezTo>
                <a:cubicBezTo>
                  <a:pt x="726" y="267"/>
                  <a:pt x="725" y="266"/>
                  <a:pt x="725" y="266"/>
                </a:cubicBezTo>
                <a:cubicBezTo>
                  <a:pt x="725" y="265"/>
                  <a:pt x="726" y="265"/>
                  <a:pt x="726" y="265"/>
                </a:cubicBezTo>
                <a:cubicBezTo>
                  <a:pt x="728" y="265"/>
                  <a:pt x="731" y="265"/>
                  <a:pt x="734" y="265"/>
                </a:cubicBezTo>
                <a:cubicBezTo>
                  <a:pt x="736" y="265"/>
                  <a:pt x="737" y="263"/>
                  <a:pt x="739" y="264"/>
                </a:cubicBezTo>
                <a:cubicBezTo>
                  <a:pt x="741" y="265"/>
                  <a:pt x="742" y="266"/>
                  <a:pt x="744" y="267"/>
                </a:cubicBezTo>
                <a:cubicBezTo>
                  <a:pt x="746" y="268"/>
                  <a:pt x="756" y="264"/>
                  <a:pt x="757" y="263"/>
                </a:cubicBezTo>
                <a:cubicBezTo>
                  <a:pt x="762" y="263"/>
                  <a:pt x="766" y="264"/>
                  <a:pt x="768" y="267"/>
                </a:cubicBezTo>
                <a:cubicBezTo>
                  <a:pt x="768" y="267"/>
                  <a:pt x="768" y="267"/>
                  <a:pt x="768" y="267"/>
                </a:cubicBezTo>
                <a:cubicBezTo>
                  <a:pt x="767" y="269"/>
                  <a:pt x="766" y="268"/>
                  <a:pt x="764" y="270"/>
                </a:cubicBezTo>
                <a:cubicBezTo>
                  <a:pt x="764" y="271"/>
                  <a:pt x="763" y="272"/>
                  <a:pt x="762" y="273"/>
                </a:cubicBezTo>
                <a:cubicBezTo>
                  <a:pt x="760" y="275"/>
                  <a:pt x="756" y="276"/>
                  <a:pt x="753" y="278"/>
                </a:cubicBezTo>
                <a:cubicBezTo>
                  <a:pt x="753" y="280"/>
                  <a:pt x="753" y="280"/>
                  <a:pt x="754" y="282"/>
                </a:cubicBezTo>
                <a:cubicBezTo>
                  <a:pt x="757" y="283"/>
                  <a:pt x="758" y="282"/>
                  <a:pt x="760" y="282"/>
                </a:cubicBezTo>
                <a:close/>
                <a:moveTo>
                  <a:pt x="853" y="231"/>
                </a:moveTo>
                <a:cubicBezTo>
                  <a:pt x="857" y="231"/>
                  <a:pt x="857" y="231"/>
                  <a:pt x="858" y="227"/>
                </a:cubicBezTo>
                <a:cubicBezTo>
                  <a:pt x="860" y="227"/>
                  <a:pt x="862" y="227"/>
                  <a:pt x="864" y="227"/>
                </a:cubicBezTo>
                <a:cubicBezTo>
                  <a:pt x="866" y="227"/>
                  <a:pt x="867" y="225"/>
                  <a:pt x="869" y="225"/>
                </a:cubicBezTo>
                <a:cubicBezTo>
                  <a:pt x="875" y="226"/>
                  <a:pt x="876" y="231"/>
                  <a:pt x="884" y="232"/>
                </a:cubicBezTo>
                <a:cubicBezTo>
                  <a:pt x="885" y="230"/>
                  <a:pt x="887" y="228"/>
                  <a:pt x="888" y="227"/>
                </a:cubicBezTo>
                <a:cubicBezTo>
                  <a:pt x="894" y="223"/>
                  <a:pt x="921" y="219"/>
                  <a:pt x="932" y="221"/>
                </a:cubicBezTo>
                <a:cubicBezTo>
                  <a:pt x="935" y="223"/>
                  <a:pt x="939" y="225"/>
                  <a:pt x="942" y="228"/>
                </a:cubicBezTo>
                <a:cubicBezTo>
                  <a:pt x="949" y="230"/>
                  <a:pt x="952" y="229"/>
                  <a:pt x="956" y="234"/>
                </a:cubicBezTo>
                <a:cubicBezTo>
                  <a:pt x="956" y="234"/>
                  <a:pt x="956" y="235"/>
                  <a:pt x="955" y="235"/>
                </a:cubicBezTo>
                <a:cubicBezTo>
                  <a:pt x="953" y="236"/>
                  <a:pt x="944" y="239"/>
                  <a:pt x="944" y="243"/>
                </a:cubicBezTo>
                <a:cubicBezTo>
                  <a:pt x="945" y="245"/>
                  <a:pt x="946" y="247"/>
                  <a:pt x="946" y="249"/>
                </a:cubicBezTo>
                <a:cubicBezTo>
                  <a:pt x="942" y="249"/>
                  <a:pt x="928" y="251"/>
                  <a:pt x="924" y="250"/>
                </a:cubicBezTo>
                <a:cubicBezTo>
                  <a:pt x="922" y="249"/>
                  <a:pt x="921" y="248"/>
                  <a:pt x="919" y="247"/>
                </a:cubicBezTo>
                <a:cubicBezTo>
                  <a:pt x="918" y="246"/>
                  <a:pt x="918" y="242"/>
                  <a:pt x="917" y="241"/>
                </a:cubicBezTo>
                <a:cubicBezTo>
                  <a:pt x="915" y="240"/>
                  <a:pt x="914" y="240"/>
                  <a:pt x="913" y="239"/>
                </a:cubicBezTo>
                <a:cubicBezTo>
                  <a:pt x="912" y="239"/>
                  <a:pt x="912" y="239"/>
                  <a:pt x="911" y="240"/>
                </a:cubicBezTo>
                <a:cubicBezTo>
                  <a:pt x="912" y="242"/>
                  <a:pt x="912" y="244"/>
                  <a:pt x="912" y="247"/>
                </a:cubicBezTo>
                <a:cubicBezTo>
                  <a:pt x="910" y="248"/>
                  <a:pt x="899" y="250"/>
                  <a:pt x="895" y="249"/>
                </a:cubicBezTo>
                <a:cubicBezTo>
                  <a:pt x="891" y="248"/>
                  <a:pt x="888" y="245"/>
                  <a:pt x="883" y="244"/>
                </a:cubicBezTo>
                <a:cubicBezTo>
                  <a:pt x="883" y="246"/>
                  <a:pt x="883" y="247"/>
                  <a:pt x="882" y="249"/>
                </a:cubicBezTo>
                <a:cubicBezTo>
                  <a:pt x="876" y="249"/>
                  <a:pt x="869" y="251"/>
                  <a:pt x="863" y="250"/>
                </a:cubicBezTo>
                <a:cubicBezTo>
                  <a:pt x="861" y="248"/>
                  <a:pt x="860" y="245"/>
                  <a:pt x="860" y="241"/>
                </a:cubicBezTo>
                <a:cubicBezTo>
                  <a:pt x="857" y="241"/>
                  <a:pt x="854" y="242"/>
                  <a:pt x="852" y="244"/>
                </a:cubicBezTo>
                <a:cubicBezTo>
                  <a:pt x="852" y="245"/>
                  <a:pt x="851" y="246"/>
                  <a:pt x="850" y="247"/>
                </a:cubicBezTo>
                <a:cubicBezTo>
                  <a:pt x="842" y="253"/>
                  <a:pt x="836" y="244"/>
                  <a:pt x="831" y="241"/>
                </a:cubicBezTo>
                <a:cubicBezTo>
                  <a:pt x="831" y="241"/>
                  <a:pt x="831" y="241"/>
                  <a:pt x="831" y="241"/>
                </a:cubicBezTo>
                <a:cubicBezTo>
                  <a:pt x="830" y="243"/>
                  <a:pt x="829" y="244"/>
                  <a:pt x="828" y="246"/>
                </a:cubicBezTo>
                <a:cubicBezTo>
                  <a:pt x="826" y="245"/>
                  <a:pt x="824" y="245"/>
                  <a:pt x="822" y="245"/>
                </a:cubicBezTo>
                <a:cubicBezTo>
                  <a:pt x="821" y="240"/>
                  <a:pt x="818" y="236"/>
                  <a:pt x="818" y="231"/>
                </a:cubicBezTo>
                <a:cubicBezTo>
                  <a:pt x="825" y="224"/>
                  <a:pt x="817" y="218"/>
                  <a:pt x="813" y="214"/>
                </a:cubicBezTo>
                <a:cubicBezTo>
                  <a:pt x="812" y="212"/>
                  <a:pt x="808" y="209"/>
                  <a:pt x="811" y="207"/>
                </a:cubicBezTo>
                <a:cubicBezTo>
                  <a:pt x="813" y="205"/>
                  <a:pt x="816" y="206"/>
                  <a:pt x="818" y="205"/>
                </a:cubicBezTo>
                <a:cubicBezTo>
                  <a:pt x="823" y="205"/>
                  <a:pt x="827" y="205"/>
                  <a:pt x="831" y="205"/>
                </a:cubicBezTo>
                <a:cubicBezTo>
                  <a:pt x="836" y="206"/>
                  <a:pt x="840" y="209"/>
                  <a:pt x="845" y="210"/>
                </a:cubicBezTo>
                <a:cubicBezTo>
                  <a:pt x="845" y="211"/>
                  <a:pt x="845" y="211"/>
                  <a:pt x="844" y="211"/>
                </a:cubicBezTo>
                <a:cubicBezTo>
                  <a:pt x="842" y="213"/>
                  <a:pt x="834" y="212"/>
                  <a:pt x="832" y="215"/>
                </a:cubicBezTo>
                <a:cubicBezTo>
                  <a:pt x="831" y="217"/>
                  <a:pt x="831" y="218"/>
                  <a:pt x="830" y="219"/>
                </a:cubicBezTo>
                <a:cubicBezTo>
                  <a:pt x="838" y="219"/>
                  <a:pt x="842" y="220"/>
                  <a:pt x="847" y="221"/>
                </a:cubicBezTo>
                <a:cubicBezTo>
                  <a:pt x="849" y="225"/>
                  <a:pt x="851" y="228"/>
                  <a:pt x="853" y="231"/>
                </a:cubicBezTo>
                <a:close/>
                <a:moveTo>
                  <a:pt x="1142" y="397"/>
                </a:moveTo>
                <a:cubicBezTo>
                  <a:pt x="1145" y="400"/>
                  <a:pt x="1149" y="402"/>
                  <a:pt x="1152" y="404"/>
                </a:cubicBezTo>
                <a:cubicBezTo>
                  <a:pt x="1152" y="404"/>
                  <a:pt x="1152" y="405"/>
                  <a:pt x="1152" y="405"/>
                </a:cubicBezTo>
                <a:cubicBezTo>
                  <a:pt x="1150" y="406"/>
                  <a:pt x="1149" y="409"/>
                  <a:pt x="1148" y="409"/>
                </a:cubicBezTo>
                <a:cubicBezTo>
                  <a:pt x="1143" y="412"/>
                  <a:pt x="1142" y="406"/>
                  <a:pt x="1136" y="409"/>
                </a:cubicBezTo>
                <a:cubicBezTo>
                  <a:pt x="1136" y="410"/>
                  <a:pt x="1137" y="410"/>
                  <a:pt x="1137" y="410"/>
                </a:cubicBezTo>
                <a:cubicBezTo>
                  <a:pt x="1139" y="411"/>
                  <a:pt x="1142" y="414"/>
                  <a:pt x="1143" y="417"/>
                </a:cubicBezTo>
                <a:cubicBezTo>
                  <a:pt x="1139" y="417"/>
                  <a:pt x="1136" y="419"/>
                  <a:pt x="1135" y="422"/>
                </a:cubicBezTo>
                <a:cubicBezTo>
                  <a:pt x="1132" y="422"/>
                  <a:pt x="1130" y="419"/>
                  <a:pt x="1129" y="417"/>
                </a:cubicBezTo>
                <a:cubicBezTo>
                  <a:pt x="1129" y="417"/>
                  <a:pt x="1128" y="417"/>
                  <a:pt x="1128" y="417"/>
                </a:cubicBezTo>
                <a:cubicBezTo>
                  <a:pt x="1128" y="420"/>
                  <a:pt x="1127" y="423"/>
                  <a:pt x="1127" y="426"/>
                </a:cubicBezTo>
                <a:cubicBezTo>
                  <a:pt x="1128" y="428"/>
                  <a:pt x="1128" y="431"/>
                  <a:pt x="1129" y="433"/>
                </a:cubicBezTo>
                <a:cubicBezTo>
                  <a:pt x="1129" y="433"/>
                  <a:pt x="1128" y="433"/>
                  <a:pt x="1128" y="433"/>
                </a:cubicBezTo>
                <a:cubicBezTo>
                  <a:pt x="1127" y="433"/>
                  <a:pt x="1120" y="430"/>
                  <a:pt x="1119" y="429"/>
                </a:cubicBezTo>
                <a:cubicBezTo>
                  <a:pt x="1118" y="427"/>
                  <a:pt x="1118" y="426"/>
                  <a:pt x="1117" y="424"/>
                </a:cubicBezTo>
                <a:cubicBezTo>
                  <a:pt x="1116" y="425"/>
                  <a:pt x="1114" y="426"/>
                  <a:pt x="1113" y="427"/>
                </a:cubicBezTo>
                <a:cubicBezTo>
                  <a:pt x="1111" y="424"/>
                  <a:pt x="1109" y="423"/>
                  <a:pt x="1109" y="420"/>
                </a:cubicBezTo>
                <a:cubicBezTo>
                  <a:pt x="1110" y="419"/>
                  <a:pt x="1110" y="418"/>
                  <a:pt x="1111" y="416"/>
                </a:cubicBezTo>
                <a:cubicBezTo>
                  <a:pt x="1109" y="415"/>
                  <a:pt x="1106" y="416"/>
                  <a:pt x="1103" y="415"/>
                </a:cubicBezTo>
                <a:cubicBezTo>
                  <a:pt x="1097" y="412"/>
                  <a:pt x="1095" y="406"/>
                  <a:pt x="1087" y="405"/>
                </a:cubicBezTo>
                <a:cubicBezTo>
                  <a:pt x="1086" y="406"/>
                  <a:pt x="1082" y="406"/>
                  <a:pt x="1082" y="409"/>
                </a:cubicBezTo>
                <a:cubicBezTo>
                  <a:pt x="1084" y="411"/>
                  <a:pt x="1086" y="414"/>
                  <a:pt x="1088" y="416"/>
                </a:cubicBezTo>
                <a:cubicBezTo>
                  <a:pt x="1088" y="416"/>
                  <a:pt x="1087" y="416"/>
                  <a:pt x="1087" y="417"/>
                </a:cubicBezTo>
                <a:cubicBezTo>
                  <a:pt x="1086" y="417"/>
                  <a:pt x="1084" y="417"/>
                  <a:pt x="1083" y="417"/>
                </a:cubicBezTo>
                <a:cubicBezTo>
                  <a:pt x="1081" y="414"/>
                  <a:pt x="1078" y="412"/>
                  <a:pt x="1075" y="411"/>
                </a:cubicBezTo>
                <a:cubicBezTo>
                  <a:pt x="1076" y="415"/>
                  <a:pt x="1079" y="418"/>
                  <a:pt x="1080" y="422"/>
                </a:cubicBezTo>
                <a:cubicBezTo>
                  <a:pt x="1082" y="422"/>
                  <a:pt x="1084" y="423"/>
                  <a:pt x="1086" y="423"/>
                </a:cubicBezTo>
                <a:cubicBezTo>
                  <a:pt x="1089" y="428"/>
                  <a:pt x="1091" y="433"/>
                  <a:pt x="1094" y="437"/>
                </a:cubicBezTo>
                <a:cubicBezTo>
                  <a:pt x="1094" y="437"/>
                  <a:pt x="1095" y="437"/>
                  <a:pt x="1095" y="436"/>
                </a:cubicBezTo>
                <a:cubicBezTo>
                  <a:pt x="1096" y="436"/>
                  <a:pt x="1096" y="435"/>
                  <a:pt x="1097" y="435"/>
                </a:cubicBezTo>
                <a:cubicBezTo>
                  <a:pt x="1100" y="436"/>
                  <a:pt x="1101" y="439"/>
                  <a:pt x="1104" y="440"/>
                </a:cubicBezTo>
                <a:cubicBezTo>
                  <a:pt x="1106" y="441"/>
                  <a:pt x="1108" y="443"/>
                  <a:pt x="1111" y="444"/>
                </a:cubicBezTo>
                <a:cubicBezTo>
                  <a:pt x="1111" y="444"/>
                  <a:pt x="1110" y="444"/>
                  <a:pt x="1110" y="444"/>
                </a:cubicBezTo>
                <a:cubicBezTo>
                  <a:pt x="1109" y="444"/>
                  <a:pt x="1108" y="444"/>
                  <a:pt x="1107" y="444"/>
                </a:cubicBezTo>
                <a:cubicBezTo>
                  <a:pt x="1107" y="445"/>
                  <a:pt x="1107" y="445"/>
                  <a:pt x="1107" y="446"/>
                </a:cubicBezTo>
                <a:cubicBezTo>
                  <a:pt x="1111" y="453"/>
                  <a:pt x="1119" y="451"/>
                  <a:pt x="1118" y="463"/>
                </a:cubicBezTo>
                <a:cubicBezTo>
                  <a:pt x="1117" y="463"/>
                  <a:pt x="1117" y="463"/>
                  <a:pt x="1117" y="463"/>
                </a:cubicBezTo>
                <a:cubicBezTo>
                  <a:pt x="1115" y="459"/>
                  <a:pt x="1112" y="455"/>
                  <a:pt x="1109" y="453"/>
                </a:cubicBezTo>
                <a:cubicBezTo>
                  <a:pt x="1108" y="459"/>
                  <a:pt x="1114" y="462"/>
                  <a:pt x="1114" y="469"/>
                </a:cubicBezTo>
                <a:cubicBezTo>
                  <a:pt x="1114" y="469"/>
                  <a:pt x="1114" y="469"/>
                  <a:pt x="1114" y="469"/>
                </a:cubicBezTo>
                <a:cubicBezTo>
                  <a:pt x="1113" y="468"/>
                  <a:pt x="1111" y="468"/>
                  <a:pt x="1110" y="468"/>
                </a:cubicBezTo>
                <a:cubicBezTo>
                  <a:pt x="1111" y="471"/>
                  <a:pt x="1112" y="473"/>
                  <a:pt x="1114" y="476"/>
                </a:cubicBezTo>
                <a:cubicBezTo>
                  <a:pt x="1109" y="474"/>
                  <a:pt x="1106" y="471"/>
                  <a:pt x="1104" y="467"/>
                </a:cubicBezTo>
                <a:cubicBezTo>
                  <a:pt x="1092" y="468"/>
                  <a:pt x="1088" y="460"/>
                  <a:pt x="1082" y="454"/>
                </a:cubicBezTo>
                <a:cubicBezTo>
                  <a:pt x="1082" y="456"/>
                  <a:pt x="1082" y="458"/>
                  <a:pt x="1082" y="460"/>
                </a:cubicBezTo>
                <a:cubicBezTo>
                  <a:pt x="1078" y="458"/>
                  <a:pt x="1077" y="455"/>
                  <a:pt x="1070" y="455"/>
                </a:cubicBezTo>
                <a:cubicBezTo>
                  <a:pt x="1071" y="463"/>
                  <a:pt x="1081" y="466"/>
                  <a:pt x="1087" y="470"/>
                </a:cubicBezTo>
                <a:cubicBezTo>
                  <a:pt x="1093" y="474"/>
                  <a:pt x="1099" y="480"/>
                  <a:pt x="1101" y="488"/>
                </a:cubicBezTo>
                <a:cubicBezTo>
                  <a:pt x="1094" y="485"/>
                  <a:pt x="1086" y="482"/>
                  <a:pt x="1079" y="480"/>
                </a:cubicBezTo>
                <a:cubicBezTo>
                  <a:pt x="1074" y="479"/>
                  <a:pt x="1070" y="480"/>
                  <a:pt x="1067" y="477"/>
                </a:cubicBezTo>
                <a:cubicBezTo>
                  <a:pt x="1065" y="476"/>
                  <a:pt x="1064" y="474"/>
                  <a:pt x="1062" y="472"/>
                </a:cubicBezTo>
                <a:cubicBezTo>
                  <a:pt x="1060" y="472"/>
                  <a:pt x="1059" y="472"/>
                  <a:pt x="1057" y="472"/>
                </a:cubicBezTo>
                <a:cubicBezTo>
                  <a:pt x="1056" y="471"/>
                  <a:pt x="1055" y="470"/>
                  <a:pt x="1054" y="470"/>
                </a:cubicBezTo>
                <a:cubicBezTo>
                  <a:pt x="1052" y="469"/>
                  <a:pt x="1050" y="469"/>
                  <a:pt x="1050" y="469"/>
                </a:cubicBezTo>
                <a:cubicBezTo>
                  <a:pt x="1046" y="466"/>
                  <a:pt x="1041" y="467"/>
                  <a:pt x="1039" y="462"/>
                </a:cubicBezTo>
                <a:cubicBezTo>
                  <a:pt x="1041" y="461"/>
                  <a:pt x="1043" y="460"/>
                  <a:pt x="1044" y="458"/>
                </a:cubicBezTo>
                <a:cubicBezTo>
                  <a:pt x="1042" y="456"/>
                  <a:pt x="1040" y="455"/>
                  <a:pt x="1037" y="454"/>
                </a:cubicBezTo>
                <a:cubicBezTo>
                  <a:pt x="1035" y="454"/>
                  <a:pt x="1034" y="453"/>
                  <a:pt x="1032" y="453"/>
                </a:cubicBezTo>
                <a:cubicBezTo>
                  <a:pt x="1028" y="451"/>
                  <a:pt x="1023" y="447"/>
                  <a:pt x="1024" y="441"/>
                </a:cubicBezTo>
                <a:cubicBezTo>
                  <a:pt x="1017" y="441"/>
                  <a:pt x="1015" y="438"/>
                  <a:pt x="1009" y="437"/>
                </a:cubicBezTo>
                <a:cubicBezTo>
                  <a:pt x="1009" y="437"/>
                  <a:pt x="1009" y="438"/>
                  <a:pt x="1009" y="438"/>
                </a:cubicBezTo>
                <a:cubicBezTo>
                  <a:pt x="1009" y="439"/>
                  <a:pt x="1010" y="442"/>
                  <a:pt x="1010" y="443"/>
                </a:cubicBezTo>
                <a:cubicBezTo>
                  <a:pt x="1009" y="444"/>
                  <a:pt x="1009" y="444"/>
                  <a:pt x="1008" y="444"/>
                </a:cubicBezTo>
                <a:cubicBezTo>
                  <a:pt x="1005" y="443"/>
                  <a:pt x="1002" y="442"/>
                  <a:pt x="998" y="441"/>
                </a:cubicBezTo>
                <a:cubicBezTo>
                  <a:pt x="997" y="443"/>
                  <a:pt x="995" y="444"/>
                  <a:pt x="993" y="446"/>
                </a:cubicBezTo>
                <a:cubicBezTo>
                  <a:pt x="984" y="446"/>
                  <a:pt x="977" y="444"/>
                  <a:pt x="971" y="442"/>
                </a:cubicBezTo>
                <a:cubicBezTo>
                  <a:pt x="970" y="436"/>
                  <a:pt x="972" y="433"/>
                  <a:pt x="978" y="432"/>
                </a:cubicBezTo>
                <a:cubicBezTo>
                  <a:pt x="979" y="431"/>
                  <a:pt x="978" y="427"/>
                  <a:pt x="979" y="427"/>
                </a:cubicBezTo>
                <a:cubicBezTo>
                  <a:pt x="981" y="426"/>
                  <a:pt x="994" y="429"/>
                  <a:pt x="996" y="430"/>
                </a:cubicBezTo>
                <a:cubicBezTo>
                  <a:pt x="997" y="431"/>
                  <a:pt x="998" y="433"/>
                  <a:pt x="1000" y="434"/>
                </a:cubicBezTo>
                <a:cubicBezTo>
                  <a:pt x="1000" y="434"/>
                  <a:pt x="1000" y="434"/>
                  <a:pt x="1000" y="434"/>
                </a:cubicBezTo>
                <a:cubicBezTo>
                  <a:pt x="1000" y="432"/>
                  <a:pt x="999" y="430"/>
                  <a:pt x="1000" y="428"/>
                </a:cubicBezTo>
                <a:cubicBezTo>
                  <a:pt x="1006" y="428"/>
                  <a:pt x="1009" y="426"/>
                  <a:pt x="1013" y="425"/>
                </a:cubicBezTo>
                <a:cubicBezTo>
                  <a:pt x="1016" y="426"/>
                  <a:pt x="1018" y="426"/>
                  <a:pt x="1020" y="426"/>
                </a:cubicBezTo>
                <a:cubicBezTo>
                  <a:pt x="1020" y="426"/>
                  <a:pt x="1020" y="426"/>
                  <a:pt x="1020" y="425"/>
                </a:cubicBezTo>
                <a:cubicBezTo>
                  <a:pt x="1020" y="425"/>
                  <a:pt x="1020" y="424"/>
                  <a:pt x="1021" y="424"/>
                </a:cubicBezTo>
                <a:cubicBezTo>
                  <a:pt x="1019" y="423"/>
                  <a:pt x="1011" y="413"/>
                  <a:pt x="1011" y="413"/>
                </a:cubicBezTo>
                <a:cubicBezTo>
                  <a:pt x="1012" y="410"/>
                  <a:pt x="1022" y="407"/>
                  <a:pt x="1025" y="405"/>
                </a:cubicBezTo>
                <a:cubicBezTo>
                  <a:pt x="1025" y="403"/>
                  <a:pt x="1026" y="401"/>
                  <a:pt x="1027" y="399"/>
                </a:cubicBezTo>
                <a:cubicBezTo>
                  <a:pt x="1029" y="397"/>
                  <a:pt x="1031" y="395"/>
                  <a:pt x="1033" y="393"/>
                </a:cubicBezTo>
                <a:cubicBezTo>
                  <a:pt x="1032" y="388"/>
                  <a:pt x="1026" y="376"/>
                  <a:pt x="1023" y="374"/>
                </a:cubicBezTo>
                <a:cubicBezTo>
                  <a:pt x="1018" y="372"/>
                  <a:pt x="1014" y="371"/>
                  <a:pt x="1011" y="368"/>
                </a:cubicBezTo>
                <a:cubicBezTo>
                  <a:pt x="1010" y="367"/>
                  <a:pt x="1007" y="361"/>
                  <a:pt x="1007" y="360"/>
                </a:cubicBezTo>
                <a:cubicBezTo>
                  <a:pt x="1005" y="361"/>
                  <a:pt x="1004" y="362"/>
                  <a:pt x="1002" y="363"/>
                </a:cubicBezTo>
                <a:cubicBezTo>
                  <a:pt x="1001" y="363"/>
                  <a:pt x="999" y="363"/>
                  <a:pt x="997" y="363"/>
                </a:cubicBezTo>
                <a:cubicBezTo>
                  <a:pt x="995" y="364"/>
                  <a:pt x="990" y="365"/>
                  <a:pt x="987" y="366"/>
                </a:cubicBezTo>
                <a:cubicBezTo>
                  <a:pt x="987" y="366"/>
                  <a:pt x="987" y="366"/>
                  <a:pt x="987" y="366"/>
                </a:cubicBezTo>
                <a:cubicBezTo>
                  <a:pt x="987" y="364"/>
                  <a:pt x="986" y="362"/>
                  <a:pt x="986" y="360"/>
                </a:cubicBezTo>
                <a:cubicBezTo>
                  <a:pt x="990" y="360"/>
                  <a:pt x="994" y="359"/>
                  <a:pt x="997" y="359"/>
                </a:cubicBezTo>
                <a:cubicBezTo>
                  <a:pt x="997" y="358"/>
                  <a:pt x="998" y="357"/>
                  <a:pt x="998" y="356"/>
                </a:cubicBezTo>
                <a:cubicBezTo>
                  <a:pt x="993" y="353"/>
                  <a:pt x="988" y="349"/>
                  <a:pt x="983" y="346"/>
                </a:cubicBezTo>
                <a:cubicBezTo>
                  <a:pt x="982" y="346"/>
                  <a:pt x="980" y="346"/>
                  <a:pt x="978" y="346"/>
                </a:cubicBezTo>
                <a:cubicBezTo>
                  <a:pt x="977" y="345"/>
                  <a:pt x="976" y="344"/>
                  <a:pt x="975" y="344"/>
                </a:cubicBezTo>
                <a:cubicBezTo>
                  <a:pt x="975" y="336"/>
                  <a:pt x="970" y="337"/>
                  <a:pt x="965" y="333"/>
                </a:cubicBezTo>
                <a:cubicBezTo>
                  <a:pt x="963" y="332"/>
                  <a:pt x="962" y="331"/>
                  <a:pt x="960" y="329"/>
                </a:cubicBezTo>
                <a:cubicBezTo>
                  <a:pt x="959" y="330"/>
                  <a:pt x="957" y="330"/>
                  <a:pt x="956" y="331"/>
                </a:cubicBezTo>
                <a:cubicBezTo>
                  <a:pt x="953" y="330"/>
                  <a:pt x="947" y="325"/>
                  <a:pt x="945" y="327"/>
                </a:cubicBezTo>
                <a:cubicBezTo>
                  <a:pt x="944" y="327"/>
                  <a:pt x="944" y="327"/>
                  <a:pt x="943" y="327"/>
                </a:cubicBezTo>
                <a:cubicBezTo>
                  <a:pt x="943" y="327"/>
                  <a:pt x="944" y="328"/>
                  <a:pt x="944" y="328"/>
                </a:cubicBezTo>
                <a:cubicBezTo>
                  <a:pt x="946" y="333"/>
                  <a:pt x="961" y="333"/>
                  <a:pt x="964" y="339"/>
                </a:cubicBezTo>
                <a:cubicBezTo>
                  <a:pt x="964" y="340"/>
                  <a:pt x="964" y="341"/>
                  <a:pt x="964" y="342"/>
                </a:cubicBezTo>
                <a:cubicBezTo>
                  <a:pt x="962" y="343"/>
                  <a:pt x="961" y="344"/>
                  <a:pt x="959" y="344"/>
                </a:cubicBezTo>
                <a:cubicBezTo>
                  <a:pt x="951" y="345"/>
                  <a:pt x="943" y="336"/>
                  <a:pt x="938" y="339"/>
                </a:cubicBezTo>
                <a:cubicBezTo>
                  <a:pt x="938" y="339"/>
                  <a:pt x="938" y="340"/>
                  <a:pt x="938" y="340"/>
                </a:cubicBezTo>
                <a:cubicBezTo>
                  <a:pt x="938" y="343"/>
                  <a:pt x="942" y="344"/>
                  <a:pt x="941" y="347"/>
                </a:cubicBezTo>
                <a:cubicBezTo>
                  <a:pt x="939" y="346"/>
                  <a:pt x="934" y="341"/>
                  <a:pt x="930" y="342"/>
                </a:cubicBezTo>
                <a:cubicBezTo>
                  <a:pt x="929" y="343"/>
                  <a:pt x="927" y="344"/>
                  <a:pt x="925" y="345"/>
                </a:cubicBezTo>
                <a:cubicBezTo>
                  <a:pt x="924" y="343"/>
                  <a:pt x="921" y="341"/>
                  <a:pt x="918" y="342"/>
                </a:cubicBezTo>
                <a:cubicBezTo>
                  <a:pt x="917" y="342"/>
                  <a:pt x="915" y="342"/>
                  <a:pt x="914" y="343"/>
                </a:cubicBezTo>
                <a:cubicBezTo>
                  <a:pt x="909" y="342"/>
                  <a:pt x="904" y="341"/>
                  <a:pt x="899" y="340"/>
                </a:cubicBezTo>
                <a:cubicBezTo>
                  <a:pt x="895" y="340"/>
                  <a:pt x="890" y="340"/>
                  <a:pt x="886" y="340"/>
                </a:cubicBezTo>
                <a:cubicBezTo>
                  <a:pt x="885" y="339"/>
                  <a:pt x="883" y="339"/>
                  <a:pt x="882" y="338"/>
                </a:cubicBezTo>
                <a:cubicBezTo>
                  <a:pt x="882" y="336"/>
                  <a:pt x="882" y="333"/>
                  <a:pt x="881" y="332"/>
                </a:cubicBezTo>
                <a:cubicBezTo>
                  <a:pt x="879" y="332"/>
                  <a:pt x="877" y="331"/>
                  <a:pt x="875" y="331"/>
                </a:cubicBezTo>
                <a:cubicBezTo>
                  <a:pt x="875" y="332"/>
                  <a:pt x="874" y="333"/>
                  <a:pt x="874" y="334"/>
                </a:cubicBezTo>
                <a:cubicBezTo>
                  <a:pt x="865" y="336"/>
                  <a:pt x="850" y="332"/>
                  <a:pt x="852" y="323"/>
                </a:cubicBezTo>
                <a:cubicBezTo>
                  <a:pt x="856" y="323"/>
                  <a:pt x="871" y="325"/>
                  <a:pt x="873" y="322"/>
                </a:cubicBezTo>
                <a:cubicBezTo>
                  <a:pt x="866" y="313"/>
                  <a:pt x="855" y="315"/>
                  <a:pt x="843" y="312"/>
                </a:cubicBezTo>
                <a:cubicBezTo>
                  <a:pt x="843" y="305"/>
                  <a:pt x="844" y="303"/>
                  <a:pt x="850" y="301"/>
                </a:cubicBezTo>
                <a:cubicBezTo>
                  <a:pt x="850" y="300"/>
                  <a:pt x="850" y="299"/>
                  <a:pt x="850" y="299"/>
                </a:cubicBezTo>
                <a:cubicBezTo>
                  <a:pt x="848" y="298"/>
                  <a:pt x="846" y="297"/>
                  <a:pt x="845" y="296"/>
                </a:cubicBezTo>
                <a:cubicBezTo>
                  <a:pt x="844" y="277"/>
                  <a:pt x="874" y="258"/>
                  <a:pt x="894" y="266"/>
                </a:cubicBezTo>
                <a:cubicBezTo>
                  <a:pt x="893" y="267"/>
                  <a:pt x="893" y="267"/>
                  <a:pt x="893" y="267"/>
                </a:cubicBezTo>
                <a:cubicBezTo>
                  <a:pt x="890" y="269"/>
                  <a:pt x="877" y="281"/>
                  <a:pt x="877" y="285"/>
                </a:cubicBezTo>
                <a:cubicBezTo>
                  <a:pt x="877" y="286"/>
                  <a:pt x="877" y="288"/>
                  <a:pt x="877" y="289"/>
                </a:cubicBezTo>
                <a:cubicBezTo>
                  <a:pt x="879" y="291"/>
                  <a:pt x="881" y="292"/>
                  <a:pt x="883" y="294"/>
                </a:cubicBezTo>
                <a:cubicBezTo>
                  <a:pt x="877" y="304"/>
                  <a:pt x="889" y="308"/>
                  <a:pt x="894" y="313"/>
                </a:cubicBezTo>
                <a:cubicBezTo>
                  <a:pt x="894" y="314"/>
                  <a:pt x="893" y="314"/>
                  <a:pt x="893" y="315"/>
                </a:cubicBezTo>
                <a:cubicBezTo>
                  <a:pt x="891" y="316"/>
                  <a:pt x="889" y="316"/>
                  <a:pt x="887" y="317"/>
                </a:cubicBezTo>
                <a:cubicBezTo>
                  <a:pt x="887" y="318"/>
                  <a:pt x="887" y="319"/>
                  <a:pt x="887" y="320"/>
                </a:cubicBezTo>
                <a:cubicBezTo>
                  <a:pt x="891" y="320"/>
                  <a:pt x="895" y="321"/>
                  <a:pt x="899" y="321"/>
                </a:cubicBezTo>
                <a:cubicBezTo>
                  <a:pt x="900" y="318"/>
                  <a:pt x="903" y="316"/>
                  <a:pt x="901" y="312"/>
                </a:cubicBezTo>
                <a:cubicBezTo>
                  <a:pt x="900" y="309"/>
                  <a:pt x="897" y="309"/>
                  <a:pt x="894" y="307"/>
                </a:cubicBezTo>
                <a:cubicBezTo>
                  <a:pt x="893" y="306"/>
                  <a:pt x="892" y="304"/>
                  <a:pt x="890" y="302"/>
                </a:cubicBezTo>
                <a:cubicBezTo>
                  <a:pt x="891" y="300"/>
                  <a:pt x="893" y="298"/>
                  <a:pt x="895" y="297"/>
                </a:cubicBezTo>
                <a:cubicBezTo>
                  <a:pt x="898" y="298"/>
                  <a:pt x="901" y="298"/>
                  <a:pt x="904" y="298"/>
                </a:cubicBezTo>
                <a:cubicBezTo>
                  <a:pt x="904" y="297"/>
                  <a:pt x="904" y="297"/>
                  <a:pt x="904" y="297"/>
                </a:cubicBezTo>
                <a:cubicBezTo>
                  <a:pt x="902" y="296"/>
                  <a:pt x="900" y="295"/>
                  <a:pt x="899" y="293"/>
                </a:cubicBezTo>
                <a:cubicBezTo>
                  <a:pt x="897" y="293"/>
                  <a:pt x="896" y="293"/>
                  <a:pt x="895" y="293"/>
                </a:cubicBezTo>
                <a:cubicBezTo>
                  <a:pt x="894" y="292"/>
                  <a:pt x="892" y="291"/>
                  <a:pt x="891" y="290"/>
                </a:cubicBezTo>
                <a:cubicBezTo>
                  <a:pt x="891" y="288"/>
                  <a:pt x="891" y="285"/>
                  <a:pt x="892" y="283"/>
                </a:cubicBezTo>
                <a:cubicBezTo>
                  <a:pt x="893" y="282"/>
                  <a:pt x="894" y="281"/>
                  <a:pt x="895" y="281"/>
                </a:cubicBezTo>
                <a:cubicBezTo>
                  <a:pt x="899" y="282"/>
                  <a:pt x="904" y="281"/>
                  <a:pt x="908" y="281"/>
                </a:cubicBezTo>
                <a:cubicBezTo>
                  <a:pt x="908" y="281"/>
                  <a:pt x="908" y="281"/>
                  <a:pt x="908" y="281"/>
                </a:cubicBezTo>
                <a:cubicBezTo>
                  <a:pt x="905" y="279"/>
                  <a:pt x="901" y="277"/>
                  <a:pt x="898" y="275"/>
                </a:cubicBezTo>
                <a:cubicBezTo>
                  <a:pt x="898" y="275"/>
                  <a:pt x="899" y="275"/>
                  <a:pt x="899" y="274"/>
                </a:cubicBezTo>
                <a:cubicBezTo>
                  <a:pt x="905" y="271"/>
                  <a:pt x="925" y="262"/>
                  <a:pt x="934" y="268"/>
                </a:cubicBezTo>
                <a:cubicBezTo>
                  <a:pt x="936" y="271"/>
                  <a:pt x="938" y="273"/>
                  <a:pt x="940" y="276"/>
                </a:cubicBezTo>
                <a:cubicBezTo>
                  <a:pt x="942" y="278"/>
                  <a:pt x="944" y="280"/>
                  <a:pt x="945" y="282"/>
                </a:cubicBezTo>
                <a:cubicBezTo>
                  <a:pt x="946" y="285"/>
                  <a:pt x="940" y="292"/>
                  <a:pt x="939" y="295"/>
                </a:cubicBezTo>
                <a:cubicBezTo>
                  <a:pt x="939" y="297"/>
                  <a:pt x="939" y="299"/>
                  <a:pt x="939" y="302"/>
                </a:cubicBezTo>
                <a:cubicBezTo>
                  <a:pt x="945" y="303"/>
                  <a:pt x="950" y="301"/>
                  <a:pt x="950" y="296"/>
                </a:cubicBezTo>
                <a:cubicBezTo>
                  <a:pt x="954" y="295"/>
                  <a:pt x="957" y="295"/>
                  <a:pt x="960" y="297"/>
                </a:cubicBezTo>
                <a:cubicBezTo>
                  <a:pt x="960" y="299"/>
                  <a:pt x="960" y="301"/>
                  <a:pt x="961" y="303"/>
                </a:cubicBezTo>
                <a:cubicBezTo>
                  <a:pt x="962" y="304"/>
                  <a:pt x="963" y="304"/>
                  <a:pt x="965" y="305"/>
                </a:cubicBezTo>
                <a:cubicBezTo>
                  <a:pt x="965" y="305"/>
                  <a:pt x="965" y="304"/>
                  <a:pt x="965" y="304"/>
                </a:cubicBezTo>
                <a:cubicBezTo>
                  <a:pt x="965" y="302"/>
                  <a:pt x="965" y="299"/>
                  <a:pt x="964" y="296"/>
                </a:cubicBezTo>
                <a:cubicBezTo>
                  <a:pt x="969" y="283"/>
                  <a:pt x="981" y="290"/>
                  <a:pt x="991" y="291"/>
                </a:cubicBezTo>
                <a:cubicBezTo>
                  <a:pt x="995" y="292"/>
                  <a:pt x="998" y="290"/>
                  <a:pt x="1000" y="292"/>
                </a:cubicBezTo>
                <a:cubicBezTo>
                  <a:pt x="1002" y="293"/>
                  <a:pt x="1003" y="296"/>
                  <a:pt x="1005" y="297"/>
                </a:cubicBezTo>
                <a:cubicBezTo>
                  <a:pt x="1007" y="299"/>
                  <a:pt x="1010" y="300"/>
                  <a:pt x="1011" y="302"/>
                </a:cubicBezTo>
                <a:cubicBezTo>
                  <a:pt x="1011" y="303"/>
                  <a:pt x="1011" y="303"/>
                  <a:pt x="1011" y="304"/>
                </a:cubicBezTo>
                <a:cubicBezTo>
                  <a:pt x="1008" y="304"/>
                  <a:pt x="1003" y="308"/>
                  <a:pt x="1002" y="311"/>
                </a:cubicBezTo>
                <a:cubicBezTo>
                  <a:pt x="1002" y="312"/>
                  <a:pt x="1003" y="313"/>
                  <a:pt x="1004" y="313"/>
                </a:cubicBezTo>
                <a:cubicBezTo>
                  <a:pt x="1004" y="314"/>
                  <a:pt x="1005" y="314"/>
                  <a:pt x="1006" y="314"/>
                </a:cubicBezTo>
                <a:cubicBezTo>
                  <a:pt x="1008" y="311"/>
                  <a:pt x="1012" y="309"/>
                  <a:pt x="1016" y="309"/>
                </a:cubicBezTo>
                <a:cubicBezTo>
                  <a:pt x="1018" y="312"/>
                  <a:pt x="1020" y="316"/>
                  <a:pt x="1022" y="319"/>
                </a:cubicBezTo>
                <a:cubicBezTo>
                  <a:pt x="1022" y="319"/>
                  <a:pt x="1023" y="319"/>
                  <a:pt x="1023" y="319"/>
                </a:cubicBezTo>
                <a:cubicBezTo>
                  <a:pt x="1024" y="315"/>
                  <a:pt x="1028" y="313"/>
                  <a:pt x="1030" y="310"/>
                </a:cubicBezTo>
                <a:cubicBezTo>
                  <a:pt x="1036" y="311"/>
                  <a:pt x="1040" y="313"/>
                  <a:pt x="1044" y="315"/>
                </a:cubicBezTo>
                <a:cubicBezTo>
                  <a:pt x="1044" y="315"/>
                  <a:pt x="1044" y="316"/>
                  <a:pt x="1044" y="316"/>
                </a:cubicBezTo>
                <a:cubicBezTo>
                  <a:pt x="1042" y="318"/>
                  <a:pt x="1040" y="321"/>
                  <a:pt x="1037" y="324"/>
                </a:cubicBezTo>
                <a:cubicBezTo>
                  <a:pt x="1043" y="323"/>
                  <a:pt x="1045" y="321"/>
                  <a:pt x="1050" y="321"/>
                </a:cubicBezTo>
                <a:cubicBezTo>
                  <a:pt x="1050" y="323"/>
                  <a:pt x="1051" y="325"/>
                  <a:pt x="1051" y="327"/>
                </a:cubicBezTo>
                <a:cubicBezTo>
                  <a:pt x="1052" y="328"/>
                  <a:pt x="1053" y="329"/>
                  <a:pt x="1054" y="330"/>
                </a:cubicBezTo>
                <a:cubicBezTo>
                  <a:pt x="1062" y="329"/>
                  <a:pt x="1068" y="323"/>
                  <a:pt x="1074" y="331"/>
                </a:cubicBezTo>
                <a:cubicBezTo>
                  <a:pt x="1072" y="336"/>
                  <a:pt x="1065" y="335"/>
                  <a:pt x="1062" y="338"/>
                </a:cubicBezTo>
                <a:cubicBezTo>
                  <a:pt x="1062" y="339"/>
                  <a:pt x="1061" y="340"/>
                  <a:pt x="1061" y="340"/>
                </a:cubicBezTo>
                <a:cubicBezTo>
                  <a:pt x="1062" y="341"/>
                  <a:pt x="1062" y="342"/>
                  <a:pt x="1063" y="342"/>
                </a:cubicBezTo>
                <a:cubicBezTo>
                  <a:pt x="1066" y="342"/>
                  <a:pt x="1067" y="341"/>
                  <a:pt x="1070" y="340"/>
                </a:cubicBezTo>
                <a:cubicBezTo>
                  <a:pt x="1071" y="340"/>
                  <a:pt x="1073" y="340"/>
                  <a:pt x="1075" y="339"/>
                </a:cubicBezTo>
                <a:cubicBezTo>
                  <a:pt x="1076" y="339"/>
                  <a:pt x="1077" y="337"/>
                  <a:pt x="1079" y="336"/>
                </a:cubicBezTo>
                <a:cubicBezTo>
                  <a:pt x="1083" y="337"/>
                  <a:pt x="1088" y="342"/>
                  <a:pt x="1089" y="346"/>
                </a:cubicBezTo>
                <a:cubicBezTo>
                  <a:pt x="1085" y="346"/>
                  <a:pt x="1080" y="346"/>
                  <a:pt x="1077" y="347"/>
                </a:cubicBezTo>
                <a:cubicBezTo>
                  <a:pt x="1077" y="347"/>
                  <a:pt x="1077" y="348"/>
                  <a:pt x="1077" y="349"/>
                </a:cubicBezTo>
                <a:cubicBezTo>
                  <a:pt x="1078" y="352"/>
                  <a:pt x="1086" y="351"/>
                  <a:pt x="1089" y="353"/>
                </a:cubicBezTo>
                <a:cubicBezTo>
                  <a:pt x="1091" y="354"/>
                  <a:pt x="1092" y="355"/>
                  <a:pt x="1093" y="357"/>
                </a:cubicBezTo>
                <a:cubicBezTo>
                  <a:pt x="1093" y="357"/>
                  <a:pt x="1093" y="357"/>
                  <a:pt x="1093" y="357"/>
                </a:cubicBezTo>
                <a:cubicBezTo>
                  <a:pt x="1090" y="358"/>
                  <a:pt x="1087" y="358"/>
                  <a:pt x="1084" y="357"/>
                </a:cubicBezTo>
                <a:cubicBezTo>
                  <a:pt x="1081" y="357"/>
                  <a:pt x="1078" y="354"/>
                  <a:pt x="1075" y="355"/>
                </a:cubicBezTo>
                <a:cubicBezTo>
                  <a:pt x="1074" y="355"/>
                  <a:pt x="1074" y="356"/>
                  <a:pt x="1073" y="356"/>
                </a:cubicBezTo>
                <a:cubicBezTo>
                  <a:pt x="1073" y="356"/>
                  <a:pt x="1073" y="356"/>
                  <a:pt x="1073" y="356"/>
                </a:cubicBezTo>
                <a:cubicBezTo>
                  <a:pt x="1075" y="358"/>
                  <a:pt x="1077" y="360"/>
                  <a:pt x="1079" y="361"/>
                </a:cubicBezTo>
                <a:cubicBezTo>
                  <a:pt x="1079" y="362"/>
                  <a:pt x="1078" y="362"/>
                  <a:pt x="1078" y="363"/>
                </a:cubicBezTo>
                <a:cubicBezTo>
                  <a:pt x="1076" y="363"/>
                  <a:pt x="1073" y="363"/>
                  <a:pt x="1071" y="364"/>
                </a:cubicBezTo>
                <a:cubicBezTo>
                  <a:pt x="1074" y="370"/>
                  <a:pt x="1084" y="370"/>
                  <a:pt x="1089" y="374"/>
                </a:cubicBezTo>
                <a:cubicBezTo>
                  <a:pt x="1091" y="375"/>
                  <a:pt x="1091" y="379"/>
                  <a:pt x="1092" y="381"/>
                </a:cubicBezTo>
                <a:cubicBezTo>
                  <a:pt x="1099" y="378"/>
                  <a:pt x="1099" y="381"/>
                  <a:pt x="1105" y="382"/>
                </a:cubicBezTo>
                <a:cubicBezTo>
                  <a:pt x="1108" y="382"/>
                  <a:pt x="1109" y="379"/>
                  <a:pt x="1113" y="380"/>
                </a:cubicBezTo>
                <a:cubicBezTo>
                  <a:pt x="1117" y="382"/>
                  <a:pt x="1121" y="387"/>
                  <a:pt x="1123" y="390"/>
                </a:cubicBezTo>
                <a:cubicBezTo>
                  <a:pt x="1122" y="390"/>
                  <a:pt x="1122" y="390"/>
                  <a:pt x="1122" y="390"/>
                </a:cubicBezTo>
                <a:cubicBezTo>
                  <a:pt x="1120" y="391"/>
                  <a:pt x="1118" y="391"/>
                  <a:pt x="1115" y="392"/>
                </a:cubicBezTo>
                <a:cubicBezTo>
                  <a:pt x="1115" y="393"/>
                  <a:pt x="1115" y="394"/>
                  <a:pt x="1115" y="395"/>
                </a:cubicBezTo>
                <a:cubicBezTo>
                  <a:pt x="1122" y="395"/>
                  <a:pt x="1127" y="394"/>
                  <a:pt x="1133" y="395"/>
                </a:cubicBezTo>
                <a:cubicBezTo>
                  <a:pt x="1132" y="396"/>
                  <a:pt x="1132" y="398"/>
                  <a:pt x="1131" y="399"/>
                </a:cubicBezTo>
                <a:cubicBezTo>
                  <a:pt x="1136" y="400"/>
                  <a:pt x="1139" y="400"/>
                  <a:pt x="1142" y="397"/>
                </a:cubicBezTo>
                <a:close/>
                <a:moveTo>
                  <a:pt x="1167" y="223"/>
                </a:moveTo>
                <a:cubicBezTo>
                  <a:pt x="1167" y="222"/>
                  <a:pt x="1168" y="221"/>
                  <a:pt x="1169" y="220"/>
                </a:cubicBezTo>
                <a:cubicBezTo>
                  <a:pt x="1169" y="220"/>
                  <a:pt x="1170" y="220"/>
                  <a:pt x="1170" y="220"/>
                </a:cubicBezTo>
                <a:cubicBezTo>
                  <a:pt x="1171" y="222"/>
                  <a:pt x="1172" y="223"/>
                  <a:pt x="1171" y="225"/>
                </a:cubicBezTo>
                <a:cubicBezTo>
                  <a:pt x="1169" y="225"/>
                  <a:pt x="1167" y="225"/>
                  <a:pt x="1167" y="223"/>
                </a:cubicBezTo>
                <a:close/>
                <a:moveTo>
                  <a:pt x="1183" y="288"/>
                </a:moveTo>
                <a:cubicBezTo>
                  <a:pt x="1184" y="286"/>
                  <a:pt x="1186" y="285"/>
                  <a:pt x="1188" y="284"/>
                </a:cubicBezTo>
                <a:cubicBezTo>
                  <a:pt x="1195" y="283"/>
                  <a:pt x="1199" y="285"/>
                  <a:pt x="1202" y="287"/>
                </a:cubicBezTo>
                <a:cubicBezTo>
                  <a:pt x="1204" y="289"/>
                  <a:pt x="1205" y="290"/>
                  <a:pt x="1208" y="291"/>
                </a:cubicBezTo>
                <a:cubicBezTo>
                  <a:pt x="1210" y="292"/>
                  <a:pt x="1217" y="293"/>
                  <a:pt x="1215" y="297"/>
                </a:cubicBezTo>
                <a:cubicBezTo>
                  <a:pt x="1214" y="299"/>
                  <a:pt x="1210" y="301"/>
                  <a:pt x="1206" y="302"/>
                </a:cubicBezTo>
                <a:cubicBezTo>
                  <a:pt x="1204" y="303"/>
                  <a:pt x="1203" y="302"/>
                  <a:pt x="1201" y="303"/>
                </a:cubicBezTo>
                <a:cubicBezTo>
                  <a:pt x="1199" y="304"/>
                  <a:pt x="1197" y="304"/>
                  <a:pt x="1196" y="305"/>
                </a:cubicBezTo>
                <a:cubicBezTo>
                  <a:pt x="1194" y="306"/>
                  <a:pt x="1189" y="303"/>
                  <a:pt x="1189" y="301"/>
                </a:cubicBezTo>
                <a:cubicBezTo>
                  <a:pt x="1189" y="301"/>
                  <a:pt x="1191" y="300"/>
                  <a:pt x="1192" y="300"/>
                </a:cubicBezTo>
                <a:cubicBezTo>
                  <a:pt x="1194" y="300"/>
                  <a:pt x="1194" y="300"/>
                  <a:pt x="1196" y="299"/>
                </a:cubicBezTo>
                <a:cubicBezTo>
                  <a:pt x="1196" y="299"/>
                  <a:pt x="1196" y="299"/>
                  <a:pt x="1196" y="299"/>
                </a:cubicBezTo>
                <a:cubicBezTo>
                  <a:pt x="1195" y="299"/>
                  <a:pt x="1194" y="299"/>
                  <a:pt x="1193" y="299"/>
                </a:cubicBezTo>
                <a:cubicBezTo>
                  <a:pt x="1193" y="299"/>
                  <a:pt x="1193" y="299"/>
                  <a:pt x="1192" y="298"/>
                </a:cubicBezTo>
                <a:cubicBezTo>
                  <a:pt x="1192" y="298"/>
                  <a:pt x="1192" y="298"/>
                  <a:pt x="1192" y="298"/>
                </a:cubicBezTo>
                <a:cubicBezTo>
                  <a:pt x="1191" y="298"/>
                  <a:pt x="1191" y="298"/>
                  <a:pt x="1190" y="299"/>
                </a:cubicBezTo>
                <a:cubicBezTo>
                  <a:pt x="1188" y="298"/>
                  <a:pt x="1187" y="298"/>
                  <a:pt x="1185" y="297"/>
                </a:cubicBezTo>
                <a:cubicBezTo>
                  <a:pt x="1184" y="297"/>
                  <a:pt x="1183" y="297"/>
                  <a:pt x="1182" y="297"/>
                </a:cubicBezTo>
                <a:cubicBezTo>
                  <a:pt x="1181" y="297"/>
                  <a:pt x="1181" y="297"/>
                  <a:pt x="1181" y="296"/>
                </a:cubicBezTo>
                <a:cubicBezTo>
                  <a:pt x="1183" y="296"/>
                  <a:pt x="1185" y="296"/>
                  <a:pt x="1186" y="296"/>
                </a:cubicBezTo>
                <a:cubicBezTo>
                  <a:pt x="1185" y="294"/>
                  <a:pt x="1184" y="294"/>
                  <a:pt x="1182" y="292"/>
                </a:cubicBezTo>
                <a:cubicBezTo>
                  <a:pt x="1182" y="291"/>
                  <a:pt x="1183" y="291"/>
                  <a:pt x="1184" y="290"/>
                </a:cubicBezTo>
                <a:cubicBezTo>
                  <a:pt x="1185" y="291"/>
                  <a:pt x="1186" y="291"/>
                  <a:pt x="1186" y="291"/>
                </a:cubicBezTo>
                <a:cubicBezTo>
                  <a:pt x="1186" y="289"/>
                  <a:pt x="1184" y="289"/>
                  <a:pt x="1183" y="288"/>
                </a:cubicBezTo>
                <a:close/>
                <a:moveTo>
                  <a:pt x="988" y="1058"/>
                </a:moveTo>
                <a:cubicBezTo>
                  <a:pt x="988" y="1058"/>
                  <a:pt x="987" y="1058"/>
                  <a:pt x="987" y="1059"/>
                </a:cubicBezTo>
                <a:cubicBezTo>
                  <a:pt x="985" y="1059"/>
                  <a:pt x="985" y="1058"/>
                  <a:pt x="983" y="1057"/>
                </a:cubicBezTo>
                <a:cubicBezTo>
                  <a:pt x="980" y="1057"/>
                  <a:pt x="979" y="1059"/>
                  <a:pt x="978" y="1060"/>
                </a:cubicBezTo>
                <a:cubicBezTo>
                  <a:pt x="975" y="1060"/>
                  <a:pt x="967" y="1055"/>
                  <a:pt x="966" y="1054"/>
                </a:cubicBezTo>
                <a:cubicBezTo>
                  <a:pt x="967" y="1053"/>
                  <a:pt x="968" y="1053"/>
                  <a:pt x="969" y="1052"/>
                </a:cubicBezTo>
                <a:cubicBezTo>
                  <a:pt x="975" y="1052"/>
                  <a:pt x="985" y="1054"/>
                  <a:pt x="988" y="1058"/>
                </a:cubicBezTo>
                <a:close/>
                <a:moveTo>
                  <a:pt x="995" y="843"/>
                </a:moveTo>
                <a:cubicBezTo>
                  <a:pt x="995" y="844"/>
                  <a:pt x="995" y="844"/>
                  <a:pt x="996" y="845"/>
                </a:cubicBezTo>
                <a:cubicBezTo>
                  <a:pt x="995" y="845"/>
                  <a:pt x="995" y="845"/>
                  <a:pt x="995" y="845"/>
                </a:cubicBezTo>
                <a:cubicBezTo>
                  <a:pt x="995" y="844"/>
                  <a:pt x="995" y="844"/>
                  <a:pt x="995" y="843"/>
                </a:cubicBezTo>
                <a:close/>
                <a:moveTo>
                  <a:pt x="995" y="843"/>
                </a:moveTo>
                <a:cubicBezTo>
                  <a:pt x="995" y="843"/>
                  <a:pt x="995" y="843"/>
                  <a:pt x="995" y="843"/>
                </a:cubicBezTo>
                <a:cubicBezTo>
                  <a:pt x="995" y="843"/>
                  <a:pt x="995" y="843"/>
                  <a:pt x="995" y="843"/>
                </a:cubicBezTo>
                <a:cubicBezTo>
                  <a:pt x="995" y="843"/>
                  <a:pt x="995" y="843"/>
                  <a:pt x="995" y="843"/>
                </a:cubicBezTo>
                <a:close/>
                <a:moveTo>
                  <a:pt x="998" y="850"/>
                </a:moveTo>
                <a:cubicBezTo>
                  <a:pt x="998" y="850"/>
                  <a:pt x="998" y="850"/>
                  <a:pt x="997" y="850"/>
                </a:cubicBezTo>
                <a:cubicBezTo>
                  <a:pt x="997" y="848"/>
                  <a:pt x="996" y="847"/>
                  <a:pt x="996" y="845"/>
                </a:cubicBezTo>
                <a:cubicBezTo>
                  <a:pt x="996" y="847"/>
                  <a:pt x="997" y="849"/>
                  <a:pt x="998" y="850"/>
                </a:cubicBezTo>
                <a:close/>
                <a:moveTo>
                  <a:pt x="1011" y="1033"/>
                </a:moveTo>
                <a:cubicBezTo>
                  <a:pt x="1010" y="1033"/>
                  <a:pt x="1010" y="1033"/>
                  <a:pt x="1010" y="1034"/>
                </a:cubicBezTo>
                <a:cubicBezTo>
                  <a:pt x="1006" y="1034"/>
                  <a:pt x="1002" y="1035"/>
                  <a:pt x="998" y="1036"/>
                </a:cubicBezTo>
                <a:cubicBezTo>
                  <a:pt x="995" y="1036"/>
                  <a:pt x="991" y="1035"/>
                  <a:pt x="988" y="1035"/>
                </a:cubicBezTo>
                <a:cubicBezTo>
                  <a:pt x="983" y="1034"/>
                  <a:pt x="978" y="1037"/>
                  <a:pt x="973" y="1036"/>
                </a:cubicBezTo>
                <a:cubicBezTo>
                  <a:pt x="973" y="1036"/>
                  <a:pt x="973" y="1036"/>
                  <a:pt x="973" y="1036"/>
                </a:cubicBezTo>
                <a:cubicBezTo>
                  <a:pt x="974" y="1035"/>
                  <a:pt x="975" y="1035"/>
                  <a:pt x="975" y="1034"/>
                </a:cubicBezTo>
                <a:cubicBezTo>
                  <a:pt x="977" y="1033"/>
                  <a:pt x="979" y="1032"/>
                  <a:pt x="979" y="1029"/>
                </a:cubicBezTo>
                <a:cubicBezTo>
                  <a:pt x="976" y="1027"/>
                  <a:pt x="968" y="1027"/>
                  <a:pt x="965" y="1024"/>
                </a:cubicBezTo>
                <a:cubicBezTo>
                  <a:pt x="965" y="1022"/>
                  <a:pt x="964" y="1019"/>
                  <a:pt x="962" y="1018"/>
                </a:cubicBezTo>
                <a:cubicBezTo>
                  <a:pt x="960" y="1016"/>
                  <a:pt x="955" y="1018"/>
                  <a:pt x="953" y="1017"/>
                </a:cubicBezTo>
                <a:cubicBezTo>
                  <a:pt x="948" y="1016"/>
                  <a:pt x="944" y="1013"/>
                  <a:pt x="940" y="1012"/>
                </a:cubicBezTo>
                <a:cubicBezTo>
                  <a:pt x="934" y="1010"/>
                  <a:pt x="929" y="1012"/>
                  <a:pt x="925" y="1009"/>
                </a:cubicBezTo>
                <a:cubicBezTo>
                  <a:pt x="926" y="1008"/>
                  <a:pt x="928" y="1008"/>
                  <a:pt x="930" y="1007"/>
                </a:cubicBezTo>
                <a:cubicBezTo>
                  <a:pt x="930" y="1007"/>
                  <a:pt x="930" y="1007"/>
                  <a:pt x="930" y="1007"/>
                </a:cubicBezTo>
                <a:cubicBezTo>
                  <a:pt x="930" y="1007"/>
                  <a:pt x="929" y="1006"/>
                  <a:pt x="929" y="1006"/>
                </a:cubicBezTo>
                <a:cubicBezTo>
                  <a:pt x="918" y="1003"/>
                  <a:pt x="918" y="1007"/>
                  <a:pt x="912" y="1010"/>
                </a:cubicBezTo>
                <a:cubicBezTo>
                  <a:pt x="910" y="1011"/>
                  <a:pt x="907" y="1010"/>
                  <a:pt x="906" y="1011"/>
                </a:cubicBezTo>
                <a:cubicBezTo>
                  <a:pt x="905" y="1014"/>
                  <a:pt x="901" y="1017"/>
                  <a:pt x="898" y="1015"/>
                </a:cubicBezTo>
                <a:cubicBezTo>
                  <a:pt x="898" y="1015"/>
                  <a:pt x="899" y="1015"/>
                  <a:pt x="899" y="1014"/>
                </a:cubicBezTo>
                <a:cubicBezTo>
                  <a:pt x="900" y="1013"/>
                  <a:pt x="900" y="1013"/>
                  <a:pt x="901" y="1012"/>
                </a:cubicBezTo>
                <a:cubicBezTo>
                  <a:pt x="901" y="1010"/>
                  <a:pt x="901" y="1009"/>
                  <a:pt x="902" y="1007"/>
                </a:cubicBezTo>
                <a:cubicBezTo>
                  <a:pt x="906" y="1005"/>
                  <a:pt x="911" y="1002"/>
                  <a:pt x="916" y="1001"/>
                </a:cubicBezTo>
                <a:cubicBezTo>
                  <a:pt x="919" y="1001"/>
                  <a:pt x="922" y="1000"/>
                  <a:pt x="925" y="1000"/>
                </a:cubicBezTo>
                <a:cubicBezTo>
                  <a:pt x="933" y="1000"/>
                  <a:pt x="940" y="1001"/>
                  <a:pt x="946" y="1003"/>
                </a:cubicBezTo>
                <a:cubicBezTo>
                  <a:pt x="947" y="1003"/>
                  <a:pt x="948" y="1003"/>
                  <a:pt x="949" y="1003"/>
                </a:cubicBezTo>
                <a:cubicBezTo>
                  <a:pt x="951" y="1005"/>
                  <a:pt x="953" y="1007"/>
                  <a:pt x="956" y="1009"/>
                </a:cubicBezTo>
                <a:cubicBezTo>
                  <a:pt x="961" y="1011"/>
                  <a:pt x="968" y="1011"/>
                  <a:pt x="973" y="1014"/>
                </a:cubicBezTo>
                <a:cubicBezTo>
                  <a:pt x="975" y="1016"/>
                  <a:pt x="976" y="1017"/>
                  <a:pt x="978" y="1019"/>
                </a:cubicBezTo>
                <a:cubicBezTo>
                  <a:pt x="982" y="1021"/>
                  <a:pt x="992" y="1021"/>
                  <a:pt x="995" y="1024"/>
                </a:cubicBezTo>
                <a:cubicBezTo>
                  <a:pt x="995" y="1025"/>
                  <a:pt x="994" y="1026"/>
                  <a:pt x="994" y="1027"/>
                </a:cubicBezTo>
                <a:cubicBezTo>
                  <a:pt x="994" y="1027"/>
                  <a:pt x="994" y="1028"/>
                  <a:pt x="995" y="1028"/>
                </a:cubicBezTo>
                <a:cubicBezTo>
                  <a:pt x="1003" y="1028"/>
                  <a:pt x="1006" y="1030"/>
                  <a:pt x="1011" y="1033"/>
                </a:cubicBezTo>
                <a:close/>
                <a:moveTo>
                  <a:pt x="1018" y="1038"/>
                </a:moveTo>
                <a:cubicBezTo>
                  <a:pt x="1018" y="1038"/>
                  <a:pt x="1018" y="1038"/>
                  <a:pt x="1018" y="1037"/>
                </a:cubicBezTo>
                <a:cubicBezTo>
                  <a:pt x="1018" y="1037"/>
                  <a:pt x="1018" y="1037"/>
                  <a:pt x="1019" y="1036"/>
                </a:cubicBezTo>
                <a:cubicBezTo>
                  <a:pt x="1020" y="1036"/>
                  <a:pt x="1021" y="1036"/>
                  <a:pt x="1022" y="1036"/>
                </a:cubicBezTo>
                <a:cubicBezTo>
                  <a:pt x="1026" y="1036"/>
                  <a:pt x="1030" y="1037"/>
                  <a:pt x="1034" y="1038"/>
                </a:cubicBezTo>
                <a:cubicBezTo>
                  <a:pt x="1036" y="1038"/>
                  <a:pt x="1037" y="1037"/>
                  <a:pt x="1038" y="1037"/>
                </a:cubicBezTo>
                <a:cubicBezTo>
                  <a:pt x="1040" y="1037"/>
                  <a:pt x="1041" y="1037"/>
                  <a:pt x="1043" y="1037"/>
                </a:cubicBezTo>
                <a:cubicBezTo>
                  <a:pt x="1044" y="1037"/>
                  <a:pt x="1044" y="1036"/>
                  <a:pt x="1046" y="1036"/>
                </a:cubicBezTo>
                <a:cubicBezTo>
                  <a:pt x="1048" y="1039"/>
                  <a:pt x="1052" y="1038"/>
                  <a:pt x="1056" y="1039"/>
                </a:cubicBezTo>
                <a:cubicBezTo>
                  <a:pt x="1058" y="1046"/>
                  <a:pt x="1069" y="1046"/>
                  <a:pt x="1073" y="1051"/>
                </a:cubicBezTo>
                <a:cubicBezTo>
                  <a:pt x="1072" y="1053"/>
                  <a:pt x="1071" y="1054"/>
                  <a:pt x="1070" y="1055"/>
                </a:cubicBezTo>
                <a:cubicBezTo>
                  <a:pt x="1067" y="1054"/>
                  <a:pt x="1065" y="1050"/>
                  <a:pt x="1061" y="1052"/>
                </a:cubicBezTo>
                <a:cubicBezTo>
                  <a:pt x="1060" y="1052"/>
                  <a:pt x="1059" y="1051"/>
                  <a:pt x="1057" y="1052"/>
                </a:cubicBezTo>
                <a:cubicBezTo>
                  <a:pt x="1055" y="1052"/>
                  <a:pt x="1053" y="1056"/>
                  <a:pt x="1050" y="1054"/>
                </a:cubicBezTo>
                <a:cubicBezTo>
                  <a:pt x="1050" y="1054"/>
                  <a:pt x="1049" y="1053"/>
                  <a:pt x="1048" y="1052"/>
                </a:cubicBezTo>
                <a:cubicBezTo>
                  <a:pt x="1044" y="1054"/>
                  <a:pt x="1042" y="1057"/>
                  <a:pt x="1041" y="1061"/>
                </a:cubicBezTo>
                <a:cubicBezTo>
                  <a:pt x="1038" y="1060"/>
                  <a:pt x="1036" y="1056"/>
                  <a:pt x="1034" y="1055"/>
                </a:cubicBezTo>
                <a:cubicBezTo>
                  <a:pt x="1031" y="1055"/>
                  <a:pt x="1028" y="1055"/>
                  <a:pt x="1025" y="1055"/>
                </a:cubicBezTo>
                <a:cubicBezTo>
                  <a:pt x="1023" y="1055"/>
                  <a:pt x="1020" y="1055"/>
                  <a:pt x="1017" y="1054"/>
                </a:cubicBezTo>
                <a:cubicBezTo>
                  <a:pt x="1015" y="1055"/>
                  <a:pt x="1015" y="1056"/>
                  <a:pt x="1013" y="1056"/>
                </a:cubicBezTo>
                <a:cubicBezTo>
                  <a:pt x="1011" y="1055"/>
                  <a:pt x="1009" y="1054"/>
                  <a:pt x="1008" y="1052"/>
                </a:cubicBezTo>
                <a:cubicBezTo>
                  <a:pt x="1008" y="1052"/>
                  <a:pt x="1008" y="1051"/>
                  <a:pt x="1008" y="1051"/>
                </a:cubicBezTo>
                <a:cubicBezTo>
                  <a:pt x="1008" y="1051"/>
                  <a:pt x="1009" y="1050"/>
                  <a:pt x="1009" y="1050"/>
                </a:cubicBezTo>
                <a:cubicBezTo>
                  <a:pt x="1015" y="1052"/>
                  <a:pt x="1026" y="1053"/>
                  <a:pt x="1030" y="1050"/>
                </a:cubicBezTo>
                <a:cubicBezTo>
                  <a:pt x="1030" y="1050"/>
                  <a:pt x="1030" y="1050"/>
                  <a:pt x="1030" y="1049"/>
                </a:cubicBezTo>
                <a:cubicBezTo>
                  <a:pt x="1024" y="1047"/>
                  <a:pt x="1028" y="1045"/>
                  <a:pt x="1026" y="1042"/>
                </a:cubicBezTo>
                <a:cubicBezTo>
                  <a:pt x="1025" y="1039"/>
                  <a:pt x="1020" y="1039"/>
                  <a:pt x="1018" y="1038"/>
                </a:cubicBezTo>
                <a:close/>
                <a:moveTo>
                  <a:pt x="1085" y="1053"/>
                </a:moveTo>
                <a:cubicBezTo>
                  <a:pt x="1086" y="1052"/>
                  <a:pt x="1086" y="1052"/>
                  <a:pt x="1086" y="1052"/>
                </a:cubicBezTo>
                <a:cubicBezTo>
                  <a:pt x="1091" y="1052"/>
                  <a:pt x="1098" y="1051"/>
                  <a:pt x="1101" y="1053"/>
                </a:cubicBezTo>
                <a:cubicBezTo>
                  <a:pt x="1100" y="1058"/>
                  <a:pt x="1098" y="1057"/>
                  <a:pt x="1093" y="1057"/>
                </a:cubicBezTo>
                <a:cubicBezTo>
                  <a:pt x="1090" y="1057"/>
                  <a:pt x="1089" y="1058"/>
                  <a:pt x="1086" y="1058"/>
                </a:cubicBezTo>
                <a:cubicBezTo>
                  <a:pt x="1086" y="1056"/>
                  <a:pt x="1086" y="1054"/>
                  <a:pt x="1085" y="1053"/>
                </a:cubicBezTo>
                <a:close/>
                <a:moveTo>
                  <a:pt x="1089" y="1184"/>
                </a:moveTo>
                <a:cubicBezTo>
                  <a:pt x="1089" y="1184"/>
                  <a:pt x="1089" y="1184"/>
                  <a:pt x="1089" y="1184"/>
                </a:cubicBezTo>
                <a:cubicBezTo>
                  <a:pt x="1091" y="1184"/>
                  <a:pt x="1094" y="1183"/>
                  <a:pt x="1096" y="1182"/>
                </a:cubicBezTo>
                <a:cubicBezTo>
                  <a:pt x="1096" y="1182"/>
                  <a:pt x="1096" y="1182"/>
                  <a:pt x="1097" y="1182"/>
                </a:cubicBezTo>
                <a:cubicBezTo>
                  <a:pt x="1097" y="1182"/>
                  <a:pt x="1097" y="1183"/>
                  <a:pt x="1097" y="1183"/>
                </a:cubicBezTo>
                <a:cubicBezTo>
                  <a:pt x="1095" y="1185"/>
                  <a:pt x="1096" y="1188"/>
                  <a:pt x="1096" y="1191"/>
                </a:cubicBezTo>
                <a:cubicBezTo>
                  <a:pt x="1093" y="1191"/>
                  <a:pt x="1090" y="1191"/>
                  <a:pt x="1087" y="1191"/>
                </a:cubicBezTo>
                <a:cubicBezTo>
                  <a:pt x="1087" y="1191"/>
                  <a:pt x="1087" y="1191"/>
                  <a:pt x="1087" y="1191"/>
                </a:cubicBezTo>
                <a:cubicBezTo>
                  <a:pt x="1087" y="1191"/>
                  <a:pt x="1087" y="1190"/>
                  <a:pt x="1087" y="1190"/>
                </a:cubicBezTo>
                <a:cubicBezTo>
                  <a:pt x="1089" y="1190"/>
                  <a:pt x="1090" y="1189"/>
                  <a:pt x="1091" y="1188"/>
                </a:cubicBezTo>
                <a:cubicBezTo>
                  <a:pt x="1091" y="1187"/>
                  <a:pt x="1091" y="1187"/>
                  <a:pt x="1091" y="1185"/>
                </a:cubicBezTo>
                <a:cubicBezTo>
                  <a:pt x="1090" y="1185"/>
                  <a:pt x="1090" y="1184"/>
                  <a:pt x="1089" y="1184"/>
                </a:cubicBezTo>
                <a:close/>
                <a:moveTo>
                  <a:pt x="1156" y="723"/>
                </a:moveTo>
                <a:cubicBezTo>
                  <a:pt x="1160" y="721"/>
                  <a:pt x="1162" y="713"/>
                  <a:pt x="1167" y="720"/>
                </a:cubicBezTo>
                <a:cubicBezTo>
                  <a:pt x="1165" y="726"/>
                  <a:pt x="1152" y="728"/>
                  <a:pt x="1150" y="721"/>
                </a:cubicBezTo>
                <a:cubicBezTo>
                  <a:pt x="1148" y="716"/>
                  <a:pt x="1156" y="709"/>
                  <a:pt x="1158" y="706"/>
                </a:cubicBezTo>
                <a:cubicBezTo>
                  <a:pt x="1159" y="707"/>
                  <a:pt x="1161" y="708"/>
                  <a:pt x="1162" y="709"/>
                </a:cubicBezTo>
                <a:cubicBezTo>
                  <a:pt x="1161" y="711"/>
                  <a:pt x="1160" y="714"/>
                  <a:pt x="1159" y="716"/>
                </a:cubicBezTo>
                <a:cubicBezTo>
                  <a:pt x="1157" y="718"/>
                  <a:pt x="1153" y="718"/>
                  <a:pt x="1154" y="722"/>
                </a:cubicBezTo>
                <a:cubicBezTo>
                  <a:pt x="1154" y="722"/>
                  <a:pt x="1155" y="722"/>
                  <a:pt x="1156" y="723"/>
                </a:cubicBezTo>
                <a:close/>
                <a:moveTo>
                  <a:pt x="1233" y="1303"/>
                </a:moveTo>
                <a:cubicBezTo>
                  <a:pt x="1232" y="1306"/>
                  <a:pt x="1231" y="1311"/>
                  <a:pt x="1230" y="1313"/>
                </a:cubicBezTo>
                <a:cubicBezTo>
                  <a:pt x="1227" y="1317"/>
                  <a:pt x="1216" y="1318"/>
                  <a:pt x="1211" y="1317"/>
                </a:cubicBezTo>
                <a:cubicBezTo>
                  <a:pt x="1209" y="1313"/>
                  <a:pt x="1208" y="1306"/>
                  <a:pt x="1211" y="1301"/>
                </a:cubicBezTo>
                <a:cubicBezTo>
                  <a:pt x="1217" y="1301"/>
                  <a:pt x="1231" y="1301"/>
                  <a:pt x="1233" y="1303"/>
                </a:cubicBezTo>
                <a:close/>
                <a:moveTo>
                  <a:pt x="1243" y="700"/>
                </a:moveTo>
                <a:cubicBezTo>
                  <a:pt x="1243" y="704"/>
                  <a:pt x="1240" y="708"/>
                  <a:pt x="1239" y="711"/>
                </a:cubicBezTo>
                <a:cubicBezTo>
                  <a:pt x="1237" y="710"/>
                  <a:pt x="1235" y="710"/>
                  <a:pt x="1233" y="709"/>
                </a:cubicBezTo>
                <a:cubicBezTo>
                  <a:pt x="1233" y="708"/>
                  <a:pt x="1233" y="707"/>
                  <a:pt x="1233" y="705"/>
                </a:cubicBezTo>
                <a:cubicBezTo>
                  <a:pt x="1232" y="706"/>
                  <a:pt x="1231" y="707"/>
                  <a:pt x="1230" y="708"/>
                </a:cubicBezTo>
                <a:cubicBezTo>
                  <a:pt x="1229" y="708"/>
                  <a:pt x="1229" y="708"/>
                  <a:pt x="1228" y="708"/>
                </a:cubicBezTo>
                <a:cubicBezTo>
                  <a:pt x="1228" y="707"/>
                  <a:pt x="1228" y="706"/>
                  <a:pt x="1228" y="706"/>
                </a:cubicBezTo>
                <a:cubicBezTo>
                  <a:pt x="1229" y="704"/>
                  <a:pt x="1230" y="703"/>
                  <a:pt x="1230" y="700"/>
                </a:cubicBezTo>
                <a:cubicBezTo>
                  <a:pt x="1230" y="699"/>
                  <a:pt x="1229" y="698"/>
                  <a:pt x="1228" y="697"/>
                </a:cubicBezTo>
                <a:cubicBezTo>
                  <a:pt x="1228" y="697"/>
                  <a:pt x="1227" y="697"/>
                  <a:pt x="1227" y="697"/>
                </a:cubicBezTo>
                <a:cubicBezTo>
                  <a:pt x="1224" y="701"/>
                  <a:pt x="1218" y="704"/>
                  <a:pt x="1214" y="708"/>
                </a:cubicBezTo>
                <a:cubicBezTo>
                  <a:pt x="1212" y="708"/>
                  <a:pt x="1211" y="708"/>
                  <a:pt x="1209" y="708"/>
                </a:cubicBezTo>
                <a:cubicBezTo>
                  <a:pt x="1209" y="706"/>
                  <a:pt x="1209" y="707"/>
                  <a:pt x="1209" y="706"/>
                </a:cubicBezTo>
                <a:cubicBezTo>
                  <a:pt x="1215" y="704"/>
                  <a:pt x="1216" y="700"/>
                  <a:pt x="1221" y="698"/>
                </a:cubicBezTo>
                <a:cubicBezTo>
                  <a:pt x="1221" y="698"/>
                  <a:pt x="1221" y="698"/>
                  <a:pt x="1221" y="698"/>
                </a:cubicBezTo>
                <a:cubicBezTo>
                  <a:pt x="1218" y="697"/>
                  <a:pt x="1216" y="697"/>
                  <a:pt x="1214" y="697"/>
                </a:cubicBezTo>
                <a:cubicBezTo>
                  <a:pt x="1214" y="698"/>
                  <a:pt x="1214" y="699"/>
                  <a:pt x="1212" y="700"/>
                </a:cubicBezTo>
                <a:cubicBezTo>
                  <a:pt x="1212" y="700"/>
                  <a:pt x="1211" y="700"/>
                  <a:pt x="1211" y="700"/>
                </a:cubicBezTo>
                <a:cubicBezTo>
                  <a:pt x="1211" y="700"/>
                  <a:pt x="1211" y="699"/>
                  <a:pt x="1210" y="699"/>
                </a:cubicBezTo>
                <a:cubicBezTo>
                  <a:pt x="1210" y="698"/>
                  <a:pt x="1210" y="697"/>
                  <a:pt x="1210" y="696"/>
                </a:cubicBezTo>
                <a:cubicBezTo>
                  <a:pt x="1209" y="696"/>
                  <a:pt x="1208" y="696"/>
                  <a:pt x="1207" y="696"/>
                </a:cubicBezTo>
                <a:cubicBezTo>
                  <a:pt x="1206" y="699"/>
                  <a:pt x="1202" y="700"/>
                  <a:pt x="1198" y="699"/>
                </a:cubicBezTo>
                <a:cubicBezTo>
                  <a:pt x="1193" y="698"/>
                  <a:pt x="1189" y="698"/>
                  <a:pt x="1184" y="697"/>
                </a:cubicBezTo>
                <a:cubicBezTo>
                  <a:pt x="1181" y="698"/>
                  <a:pt x="1177" y="698"/>
                  <a:pt x="1174" y="698"/>
                </a:cubicBezTo>
                <a:cubicBezTo>
                  <a:pt x="1173" y="697"/>
                  <a:pt x="1172" y="695"/>
                  <a:pt x="1173" y="694"/>
                </a:cubicBezTo>
                <a:cubicBezTo>
                  <a:pt x="1175" y="690"/>
                  <a:pt x="1181" y="689"/>
                  <a:pt x="1185" y="686"/>
                </a:cubicBezTo>
                <a:cubicBezTo>
                  <a:pt x="1183" y="685"/>
                  <a:pt x="1181" y="685"/>
                  <a:pt x="1179" y="684"/>
                </a:cubicBezTo>
                <a:cubicBezTo>
                  <a:pt x="1179" y="684"/>
                  <a:pt x="1179" y="684"/>
                  <a:pt x="1180" y="683"/>
                </a:cubicBezTo>
                <a:cubicBezTo>
                  <a:pt x="1182" y="677"/>
                  <a:pt x="1185" y="681"/>
                  <a:pt x="1188" y="677"/>
                </a:cubicBezTo>
                <a:cubicBezTo>
                  <a:pt x="1187" y="676"/>
                  <a:pt x="1186" y="675"/>
                  <a:pt x="1185" y="673"/>
                </a:cubicBezTo>
                <a:cubicBezTo>
                  <a:pt x="1188" y="665"/>
                  <a:pt x="1196" y="651"/>
                  <a:pt x="1203" y="647"/>
                </a:cubicBezTo>
                <a:cubicBezTo>
                  <a:pt x="1206" y="646"/>
                  <a:pt x="1209" y="645"/>
                  <a:pt x="1212" y="644"/>
                </a:cubicBezTo>
                <a:cubicBezTo>
                  <a:pt x="1213" y="644"/>
                  <a:pt x="1213" y="645"/>
                  <a:pt x="1214" y="645"/>
                </a:cubicBezTo>
                <a:cubicBezTo>
                  <a:pt x="1214" y="645"/>
                  <a:pt x="1214" y="645"/>
                  <a:pt x="1214" y="646"/>
                </a:cubicBezTo>
                <a:cubicBezTo>
                  <a:pt x="1214" y="646"/>
                  <a:pt x="1214" y="646"/>
                  <a:pt x="1214" y="647"/>
                </a:cubicBezTo>
                <a:cubicBezTo>
                  <a:pt x="1212" y="647"/>
                  <a:pt x="1210" y="648"/>
                  <a:pt x="1209" y="648"/>
                </a:cubicBezTo>
                <a:cubicBezTo>
                  <a:pt x="1212" y="656"/>
                  <a:pt x="1200" y="661"/>
                  <a:pt x="1200" y="671"/>
                </a:cubicBezTo>
                <a:cubicBezTo>
                  <a:pt x="1204" y="670"/>
                  <a:pt x="1203" y="666"/>
                  <a:pt x="1207" y="665"/>
                </a:cubicBezTo>
                <a:cubicBezTo>
                  <a:pt x="1209" y="665"/>
                  <a:pt x="1211" y="666"/>
                  <a:pt x="1212" y="667"/>
                </a:cubicBezTo>
                <a:cubicBezTo>
                  <a:pt x="1211" y="668"/>
                  <a:pt x="1210" y="669"/>
                  <a:pt x="1208" y="671"/>
                </a:cubicBezTo>
                <a:cubicBezTo>
                  <a:pt x="1208" y="671"/>
                  <a:pt x="1208" y="671"/>
                  <a:pt x="1208" y="671"/>
                </a:cubicBezTo>
                <a:cubicBezTo>
                  <a:pt x="1208" y="671"/>
                  <a:pt x="1208" y="671"/>
                  <a:pt x="1208" y="671"/>
                </a:cubicBezTo>
                <a:cubicBezTo>
                  <a:pt x="1212" y="674"/>
                  <a:pt x="1216" y="677"/>
                  <a:pt x="1221" y="676"/>
                </a:cubicBezTo>
                <a:cubicBezTo>
                  <a:pt x="1221" y="675"/>
                  <a:pt x="1222" y="674"/>
                  <a:pt x="1222" y="673"/>
                </a:cubicBezTo>
                <a:cubicBezTo>
                  <a:pt x="1227" y="673"/>
                  <a:pt x="1231" y="675"/>
                  <a:pt x="1235" y="676"/>
                </a:cubicBezTo>
                <a:cubicBezTo>
                  <a:pt x="1234" y="677"/>
                  <a:pt x="1234" y="678"/>
                  <a:pt x="1233" y="678"/>
                </a:cubicBezTo>
                <a:cubicBezTo>
                  <a:pt x="1231" y="680"/>
                  <a:pt x="1230" y="681"/>
                  <a:pt x="1228" y="683"/>
                </a:cubicBezTo>
                <a:cubicBezTo>
                  <a:pt x="1228" y="683"/>
                  <a:pt x="1228" y="683"/>
                  <a:pt x="1228" y="683"/>
                </a:cubicBezTo>
                <a:cubicBezTo>
                  <a:pt x="1229" y="685"/>
                  <a:pt x="1231" y="686"/>
                  <a:pt x="1232" y="687"/>
                </a:cubicBezTo>
                <a:cubicBezTo>
                  <a:pt x="1234" y="687"/>
                  <a:pt x="1236" y="686"/>
                  <a:pt x="1237" y="685"/>
                </a:cubicBezTo>
                <a:cubicBezTo>
                  <a:pt x="1238" y="685"/>
                  <a:pt x="1238" y="686"/>
                  <a:pt x="1239" y="686"/>
                </a:cubicBezTo>
                <a:cubicBezTo>
                  <a:pt x="1239" y="686"/>
                  <a:pt x="1239" y="687"/>
                  <a:pt x="1239" y="687"/>
                </a:cubicBezTo>
                <a:cubicBezTo>
                  <a:pt x="1235" y="690"/>
                  <a:pt x="1235" y="689"/>
                  <a:pt x="1231" y="691"/>
                </a:cubicBezTo>
                <a:cubicBezTo>
                  <a:pt x="1231" y="691"/>
                  <a:pt x="1231" y="691"/>
                  <a:pt x="1231" y="691"/>
                </a:cubicBezTo>
                <a:cubicBezTo>
                  <a:pt x="1231" y="693"/>
                  <a:pt x="1232" y="696"/>
                  <a:pt x="1234" y="697"/>
                </a:cubicBezTo>
                <a:cubicBezTo>
                  <a:pt x="1234" y="697"/>
                  <a:pt x="1234" y="697"/>
                  <a:pt x="1234" y="697"/>
                </a:cubicBezTo>
                <a:cubicBezTo>
                  <a:pt x="1234" y="696"/>
                  <a:pt x="1235" y="695"/>
                  <a:pt x="1236" y="695"/>
                </a:cubicBezTo>
                <a:cubicBezTo>
                  <a:pt x="1237" y="695"/>
                  <a:pt x="1238" y="695"/>
                  <a:pt x="1239" y="695"/>
                </a:cubicBezTo>
                <a:cubicBezTo>
                  <a:pt x="1239" y="696"/>
                  <a:pt x="1239" y="696"/>
                  <a:pt x="1239" y="696"/>
                </a:cubicBezTo>
                <a:cubicBezTo>
                  <a:pt x="1238" y="699"/>
                  <a:pt x="1238" y="700"/>
                  <a:pt x="1243" y="700"/>
                </a:cubicBezTo>
                <a:close/>
                <a:moveTo>
                  <a:pt x="1297" y="467"/>
                </a:moveTo>
                <a:cubicBezTo>
                  <a:pt x="1297" y="466"/>
                  <a:pt x="1300" y="465"/>
                  <a:pt x="1301" y="464"/>
                </a:cubicBezTo>
                <a:cubicBezTo>
                  <a:pt x="1301" y="464"/>
                  <a:pt x="1301" y="464"/>
                  <a:pt x="1302" y="464"/>
                </a:cubicBezTo>
                <a:cubicBezTo>
                  <a:pt x="1302" y="465"/>
                  <a:pt x="1303" y="465"/>
                  <a:pt x="1302" y="465"/>
                </a:cubicBezTo>
                <a:cubicBezTo>
                  <a:pt x="1301" y="466"/>
                  <a:pt x="1300" y="467"/>
                  <a:pt x="1297" y="468"/>
                </a:cubicBezTo>
                <a:cubicBezTo>
                  <a:pt x="1297" y="467"/>
                  <a:pt x="1297" y="467"/>
                  <a:pt x="1297" y="467"/>
                </a:cubicBezTo>
                <a:close/>
                <a:moveTo>
                  <a:pt x="961" y="1797"/>
                </a:moveTo>
                <a:cubicBezTo>
                  <a:pt x="961" y="1797"/>
                  <a:pt x="961" y="1798"/>
                  <a:pt x="961" y="1798"/>
                </a:cubicBezTo>
                <a:cubicBezTo>
                  <a:pt x="958" y="1797"/>
                  <a:pt x="956" y="1797"/>
                  <a:pt x="955" y="1794"/>
                </a:cubicBezTo>
                <a:cubicBezTo>
                  <a:pt x="957" y="1790"/>
                  <a:pt x="957" y="1782"/>
                  <a:pt x="958" y="1778"/>
                </a:cubicBezTo>
                <a:cubicBezTo>
                  <a:pt x="959" y="1778"/>
                  <a:pt x="960" y="1778"/>
                  <a:pt x="961" y="1778"/>
                </a:cubicBezTo>
                <a:cubicBezTo>
                  <a:pt x="962" y="1778"/>
                  <a:pt x="962" y="1778"/>
                  <a:pt x="963" y="1778"/>
                </a:cubicBezTo>
                <a:cubicBezTo>
                  <a:pt x="964" y="1779"/>
                  <a:pt x="964" y="1779"/>
                  <a:pt x="964" y="1781"/>
                </a:cubicBezTo>
                <a:cubicBezTo>
                  <a:pt x="963" y="1782"/>
                  <a:pt x="962" y="1784"/>
                  <a:pt x="961" y="1785"/>
                </a:cubicBezTo>
                <a:cubicBezTo>
                  <a:pt x="961" y="1786"/>
                  <a:pt x="962" y="1788"/>
                  <a:pt x="963" y="1789"/>
                </a:cubicBezTo>
                <a:cubicBezTo>
                  <a:pt x="962" y="1792"/>
                  <a:pt x="962" y="1795"/>
                  <a:pt x="961" y="1797"/>
                </a:cubicBezTo>
                <a:close/>
                <a:moveTo>
                  <a:pt x="465" y="353"/>
                </a:moveTo>
                <a:cubicBezTo>
                  <a:pt x="465" y="351"/>
                  <a:pt x="462" y="347"/>
                  <a:pt x="464" y="345"/>
                </a:cubicBezTo>
                <a:cubicBezTo>
                  <a:pt x="466" y="344"/>
                  <a:pt x="469" y="343"/>
                  <a:pt x="471" y="343"/>
                </a:cubicBezTo>
                <a:cubicBezTo>
                  <a:pt x="472" y="346"/>
                  <a:pt x="473" y="349"/>
                  <a:pt x="472" y="352"/>
                </a:cubicBezTo>
                <a:cubicBezTo>
                  <a:pt x="479" y="358"/>
                  <a:pt x="486" y="346"/>
                  <a:pt x="489" y="345"/>
                </a:cubicBezTo>
                <a:cubicBezTo>
                  <a:pt x="494" y="342"/>
                  <a:pt x="505" y="347"/>
                  <a:pt x="509" y="349"/>
                </a:cubicBezTo>
                <a:cubicBezTo>
                  <a:pt x="523" y="354"/>
                  <a:pt x="547" y="365"/>
                  <a:pt x="566" y="362"/>
                </a:cubicBezTo>
                <a:cubicBezTo>
                  <a:pt x="572" y="361"/>
                  <a:pt x="584" y="368"/>
                  <a:pt x="584" y="373"/>
                </a:cubicBezTo>
                <a:cubicBezTo>
                  <a:pt x="580" y="374"/>
                  <a:pt x="574" y="374"/>
                  <a:pt x="570" y="376"/>
                </a:cubicBezTo>
                <a:cubicBezTo>
                  <a:pt x="570" y="377"/>
                  <a:pt x="569" y="379"/>
                  <a:pt x="569" y="381"/>
                </a:cubicBezTo>
                <a:cubicBezTo>
                  <a:pt x="579" y="383"/>
                  <a:pt x="591" y="387"/>
                  <a:pt x="603" y="385"/>
                </a:cubicBezTo>
                <a:cubicBezTo>
                  <a:pt x="610" y="384"/>
                  <a:pt x="616" y="381"/>
                  <a:pt x="622" y="381"/>
                </a:cubicBezTo>
                <a:cubicBezTo>
                  <a:pt x="628" y="380"/>
                  <a:pt x="630" y="384"/>
                  <a:pt x="634" y="385"/>
                </a:cubicBezTo>
                <a:cubicBezTo>
                  <a:pt x="640" y="387"/>
                  <a:pt x="645" y="387"/>
                  <a:pt x="649" y="391"/>
                </a:cubicBezTo>
                <a:cubicBezTo>
                  <a:pt x="649" y="392"/>
                  <a:pt x="649" y="393"/>
                  <a:pt x="648" y="394"/>
                </a:cubicBezTo>
                <a:cubicBezTo>
                  <a:pt x="646" y="394"/>
                  <a:pt x="645" y="396"/>
                  <a:pt x="645" y="397"/>
                </a:cubicBezTo>
                <a:cubicBezTo>
                  <a:pt x="648" y="400"/>
                  <a:pt x="651" y="403"/>
                  <a:pt x="654" y="405"/>
                </a:cubicBezTo>
                <a:cubicBezTo>
                  <a:pt x="654" y="403"/>
                  <a:pt x="654" y="402"/>
                  <a:pt x="654" y="400"/>
                </a:cubicBezTo>
                <a:cubicBezTo>
                  <a:pt x="656" y="399"/>
                  <a:pt x="657" y="399"/>
                  <a:pt x="659" y="399"/>
                </a:cubicBezTo>
                <a:cubicBezTo>
                  <a:pt x="658" y="392"/>
                  <a:pt x="650" y="392"/>
                  <a:pt x="654" y="380"/>
                </a:cubicBezTo>
                <a:cubicBezTo>
                  <a:pt x="659" y="380"/>
                  <a:pt x="665" y="379"/>
                  <a:pt x="669" y="377"/>
                </a:cubicBezTo>
                <a:cubicBezTo>
                  <a:pt x="670" y="375"/>
                  <a:pt x="671" y="374"/>
                  <a:pt x="672" y="373"/>
                </a:cubicBezTo>
                <a:cubicBezTo>
                  <a:pt x="682" y="373"/>
                  <a:pt x="685" y="379"/>
                  <a:pt x="697" y="377"/>
                </a:cubicBezTo>
                <a:cubicBezTo>
                  <a:pt x="700" y="381"/>
                  <a:pt x="712" y="387"/>
                  <a:pt x="721" y="385"/>
                </a:cubicBezTo>
                <a:cubicBezTo>
                  <a:pt x="723" y="384"/>
                  <a:pt x="724" y="383"/>
                  <a:pt x="726" y="383"/>
                </a:cubicBezTo>
                <a:cubicBezTo>
                  <a:pt x="736" y="383"/>
                  <a:pt x="746" y="383"/>
                  <a:pt x="753" y="381"/>
                </a:cubicBezTo>
                <a:cubicBezTo>
                  <a:pt x="757" y="383"/>
                  <a:pt x="759" y="387"/>
                  <a:pt x="765" y="387"/>
                </a:cubicBezTo>
                <a:cubicBezTo>
                  <a:pt x="766" y="385"/>
                  <a:pt x="767" y="382"/>
                  <a:pt x="765" y="380"/>
                </a:cubicBezTo>
                <a:cubicBezTo>
                  <a:pt x="762" y="377"/>
                  <a:pt x="758" y="378"/>
                  <a:pt x="753" y="376"/>
                </a:cubicBezTo>
                <a:cubicBezTo>
                  <a:pt x="753" y="375"/>
                  <a:pt x="753" y="374"/>
                  <a:pt x="753" y="373"/>
                </a:cubicBezTo>
                <a:cubicBezTo>
                  <a:pt x="760" y="372"/>
                  <a:pt x="764" y="374"/>
                  <a:pt x="769" y="376"/>
                </a:cubicBezTo>
                <a:cubicBezTo>
                  <a:pt x="772" y="377"/>
                  <a:pt x="774" y="377"/>
                  <a:pt x="776" y="378"/>
                </a:cubicBezTo>
                <a:cubicBezTo>
                  <a:pt x="777" y="381"/>
                  <a:pt x="775" y="384"/>
                  <a:pt x="775" y="387"/>
                </a:cubicBezTo>
                <a:cubicBezTo>
                  <a:pt x="774" y="394"/>
                  <a:pt x="782" y="395"/>
                  <a:pt x="786" y="397"/>
                </a:cubicBezTo>
                <a:cubicBezTo>
                  <a:pt x="786" y="390"/>
                  <a:pt x="781" y="383"/>
                  <a:pt x="786" y="378"/>
                </a:cubicBezTo>
                <a:cubicBezTo>
                  <a:pt x="788" y="378"/>
                  <a:pt x="792" y="379"/>
                  <a:pt x="793" y="378"/>
                </a:cubicBezTo>
                <a:cubicBezTo>
                  <a:pt x="795" y="376"/>
                  <a:pt x="797" y="373"/>
                  <a:pt x="799" y="371"/>
                </a:cubicBezTo>
                <a:cubicBezTo>
                  <a:pt x="802" y="369"/>
                  <a:pt x="804" y="371"/>
                  <a:pt x="807" y="368"/>
                </a:cubicBezTo>
                <a:cubicBezTo>
                  <a:pt x="806" y="366"/>
                  <a:pt x="805" y="362"/>
                  <a:pt x="802" y="362"/>
                </a:cubicBezTo>
                <a:cubicBezTo>
                  <a:pt x="800" y="363"/>
                  <a:pt x="798" y="363"/>
                  <a:pt x="794" y="363"/>
                </a:cubicBezTo>
                <a:cubicBezTo>
                  <a:pt x="794" y="363"/>
                  <a:pt x="794" y="363"/>
                  <a:pt x="794" y="363"/>
                </a:cubicBezTo>
                <a:cubicBezTo>
                  <a:pt x="795" y="362"/>
                  <a:pt x="796" y="360"/>
                  <a:pt x="796" y="359"/>
                </a:cubicBezTo>
                <a:cubicBezTo>
                  <a:pt x="800" y="358"/>
                  <a:pt x="801" y="357"/>
                  <a:pt x="805" y="356"/>
                </a:cubicBezTo>
                <a:cubicBezTo>
                  <a:pt x="806" y="358"/>
                  <a:pt x="808" y="360"/>
                  <a:pt x="811" y="361"/>
                </a:cubicBezTo>
                <a:cubicBezTo>
                  <a:pt x="811" y="358"/>
                  <a:pt x="811" y="355"/>
                  <a:pt x="811" y="351"/>
                </a:cubicBezTo>
                <a:cubicBezTo>
                  <a:pt x="811" y="351"/>
                  <a:pt x="811" y="351"/>
                  <a:pt x="811" y="351"/>
                </a:cubicBezTo>
                <a:cubicBezTo>
                  <a:pt x="803" y="354"/>
                  <a:pt x="800" y="349"/>
                  <a:pt x="796" y="348"/>
                </a:cubicBezTo>
                <a:cubicBezTo>
                  <a:pt x="794" y="348"/>
                  <a:pt x="793" y="348"/>
                  <a:pt x="792" y="349"/>
                </a:cubicBezTo>
                <a:cubicBezTo>
                  <a:pt x="785" y="348"/>
                  <a:pt x="773" y="343"/>
                  <a:pt x="773" y="336"/>
                </a:cubicBezTo>
                <a:cubicBezTo>
                  <a:pt x="775" y="335"/>
                  <a:pt x="778" y="333"/>
                  <a:pt x="779" y="331"/>
                </a:cubicBezTo>
                <a:cubicBezTo>
                  <a:pt x="777" y="329"/>
                  <a:pt x="774" y="327"/>
                  <a:pt x="771" y="325"/>
                </a:cubicBezTo>
                <a:cubicBezTo>
                  <a:pt x="772" y="321"/>
                  <a:pt x="775" y="319"/>
                  <a:pt x="777" y="316"/>
                </a:cubicBezTo>
                <a:cubicBezTo>
                  <a:pt x="781" y="315"/>
                  <a:pt x="782" y="317"/>
                  <a:pt x="785" y="318"/>
                </a:cubicBezTo>
                <a:cubicBezTo>
                  <a:pt x="785" y="317"/>
                  <a:pt x="785" y="315"/>
                  <a:pt x="785" y="314"/>
                </a:cubicBezTo>
                <a:cubicBezTo>
                  <a:pt x="784" y="313"/>
                  <a:pt x="782" y="311"/>
                  <a:pt x="781" y="309"/>
                </a:cubicBezTo>
                <a:cubicBezTo>
                  <a:pt x="783" y="308"/>
                  <a:pt x="783" y="306"/>
                  <a:pt x="785" y="305"/>
                </a:cubicBezTo>
                <a:cubicBezTo>
                  <a:pt x="795" y="302"/>
                  <a:pt x="807" y="309"/>
                  <a:pt x="810" y="314"/>
                </a:cubicBezTo>
                <a:cubicBezTo>
                  <a:pt x="811" y="317"/>
                  <a:pt x="810" y="320"/>
                  <a:pt x="810" y="324"/>
                </a:cubicBezTo>
                <a:cubicBezTo>
                  <a:pt x="813" y="325"/>
                  <a:pt x="823" y="334"/>
                  <a:pt x="825" y="337"/>
                </a:cubicBezTo>
                <a:cubicBezTo>
                  <a:pt x="825" y="338"/>
                  <a:pt x="824" y="338"/>
                  <a:pt x="824" y="339"/>
                </a:cubicBezTo>
                <a:cubicBezTo>
                  <a:pt x="820" y="339"/>
                  <a:pt x="818" y="340"/>
                  <a:pt x="816" y="342"/>
                </a:cubicBezTo>
                <a:cubicBezTo>
                  <a:pt x="816" y="343"/>
                  <a:pt x="815" y="345"/>
                  <a:pt x="814" y="347"/>
                </a:cubicBezTo>
                <a:cubicBezTo>
                  <a:pt x="818" y="347"/>
                  <a:pt x="819" y="349"/>
                  <a:pt x="822" y="349"/>
                </a:cubicBezTo>
                <a:cubicBezTo>
                  <a:pt x="825" y="350"/>
                  <a:pt x="826" y="349"/>
                  <a:pt x="827" y="349"/>
                </a:cubicBezTo>
                <a:cubicBezTo>
                  <a:pt x="831" y="347"/>
                  <a:pt x="836" y="350"/>
                  <a:pt x="837" y="352"/>
                </a:cubicBezTo>
                <a:cubicBezTo>
                  <a:pt x="836" y="354"/>
                  <a:pt x="835" y="355"/>
                  <a:pt x="833" y="357"/>
                </a:cubicBezTo>
                <a:cubicBezTo>
                  <a:pt x="834" y="359"/>
                  <a:pt x="836" y="360"/>
                  <a:pt x="837" y="362"/>
                </a:cubicBezTo>
                <a:cubicBezTo>
                  <a:pt x="839" y="364"/>
                  <a:pt x="839" y="369"/>
                  <a:pt x="839" y="374"/>
                </a:cubicBezTo>
                <a:cubicBezTo>
                  <a:pt x="848" y="372"/>
                  <a:pt x="846" y="361"/>
                  <a:pt x="852" y="356"/>
                </a:cubicBezTo>
                <a:cubicBezTo>
                  <a:pt x="859" y="357"/>
                  <a:pt x="868" y="366"/>
                  <a:pt x="866" y="374"/>
                </a:cubicBezTo>
                <a:cubicBezTo>
                  <a:pt x="864" y="374"/>
                  <a:pt x="862" y="374"/>
                  <a:pt x="860" y="374"/>
                </a:cubicBezTo>
                <a:cubicBezTo>
                  <a:pt x="860" y="375"/>
                  <a:pt x="859" y="378"/>
                  <a:pt x="859" y="380"/>
                </a:cubicBezTo>
                <a:cubicBezTo>
                  <a:pt x="860" y="382"/>
                  <a:pt x="869" y="392"/>
                  <a:pt x="872" y="394"/>
                </a:cubicBezTo>
                <a:cubicBezTo>
                  <a:pt x="874" y="394"/>
                  <a:pt x="878" y="392"/>
                  <a:pt x="881" y="391"/>
                </a:cubicBezTo>
                <a:cubicBezTo>
                  <a:pt x="881" y="383"/>
                  <a:pt x="886" y="383"/>
                  <a:pt x="888" y="379"/>
                </a:cubicBezTo>
                <a:cubicBezTo>
                  <a:pt x="890" y="375"/>
                  <a:pt x="889" y="368"/>
                  <a:pt x="892" y="365"/>
                </a:cubicBezTo>
                <a:cubicBezTo>
                  <a:pt x="895" y="365"/>
                  <a:pt x="899" y="366"/>
                  <a:pt x="901" y="365"/>
                </a:cubicBezTo>
                <a:cubicBezTo>
                  <a:pt x="901" y="364"/>
                  <a:pt x="901" y="362"/>
                  <a:pt x="901" y="361"/>
                </a:cubicBezTo>
                <a:cubicBezTo>
                  <a:pt x="898" y="359"/>
                  <a:pt x="895" y="357"/>
                  <a:pt x="892" y="355"/>
                </a:cubicBezTo>
                <a:cubicBezTo>
                  <a:pt x="892" y="353"/>
                  <a:pt x="892" y="350"/>
                  <a:pt x="893" y="348"/>
                </a:cubicBezTo>
                <a:cubicBezTo>
                  <a:pt x="893" y="347"/>
                  <a:pt x="894" y="346"/>
                  <a:pt x="895" y="345"/>
                </a:cubicBezTo>
                <a:cubicBezTo>
                  <a:pt x="904" y="345"/>
                  <a:pt x="907" y="346"/>
                  <a:pt x="914" y="349"/>
                </a:cubicBezTo>
                <a:cubicBezTo>
                  <a:pt x="916" y="349"/>
                  <a:pt x="919" y="350"/>
                  <a:pt x="921" y="350"/>
                </a:cubicBezTo>
                <a:cubicBezTo>
                  <a:pt x="923" y="352"/>
                  <a:pt x="925" y="354"/>
                  <a:pt x="927" y="356"/>
                </a:cubicBezTo>
                <a:cubicBezTo>
                  <a:pt x="930" y="356"/>
                  <a:pt x="932" y="355"/>
                  <a:pt x="933" y="356"/>
                </a:cubicBezTo>
                <a:cubicBezTo>
                  <a:pt x="936" y="358"/>
                  <a:pt x="936" y="366"/>
                  <a:pt x="935" y="367"/>
                </a:cubicBezTo>
                <a:cubicBezTo>
                  <a:pt x="933" y="368"/>
                  <a:pt x="932" y="369"/>
                  <a:pt x="931" y="369"/>
                </a:cubicBezTo>
                <a:cubicBezTo>
                  <a:pt x="929" y="368"/>
                  <a:pt x="928" y="366"/>
                  <a:pt x="927" y="364"/>
                </a:cubicBezTo>
                <a:cubicBezTo>
                  <a:pt x="924" y="365"/>
                  <a:pt x="923" y="366"/>
                  <a:pt x="921" y="367"/>
                </a:cubicBezTo>
                <a:cubicBezTo>
                  <a:pt x="923" y="378"/>
                  <a:pt x="931" y="382"/>
                  <a:pt x="936" y="389"/>
                </a:cubicBezTo>
                <a:cubicBezTo>
                  <a:pt x="936" y="394"/>
                  <a:pt x="929" y="403"/>
                  <a:pt x="925" y="404"/>
                </a:cubicBezTo>
                <a:cubicBezTo>
                  <a:pt x="922" y="406"/>
                  <a:pt x="919" y="406"/>
                  <a:pt x="917" y="409"/>
                </a:cubicBezTo>
                <a:cubicBezTo>
                  <a:pt x="909" y="407"/>
                  <a:pt x="908" y="397"/>
                  <a:pt x="900" y="397"/>
                </a:cubicBezTo>
                <a:cubicBezTo>
                  <a:pt x="899" y="397"/>
                  <a:pt x="898" y="398"/>
                  <a:pt x="897" y="399"/>
                </a:cubicBezTo>
                <a:cubicBezTo>
                  <a:pt x="897" y="399"/>
                  <a:pt x="897" y="399"/>
                  <a:pt x="897" y="399"/>
                </a:cubicBezTo>
                <a:cubicBezTo>
                  <a:pt x="902" y="401"/>
                  <a:pt x="907" y="406"/>
                  <a:pt x="910" y="410"/>
                </a:cubicBezTo>
                <a:cubicBezTo>
                  <a:pt x="907" y="411"/>
                  <a:pt x="905" y="410"/>
                  <a:pt x="902" y="410"/>
                </a:cubicBezTo>
                <a:cubicBezTo>
                  <a:pt x="896" y="411"/>
                  <a:pt x="894" y="410"/>
                  <a:pt x="893" y="405"/>
                </a:cubicBezTo>
                <a:cubicBezTo>
                  <a:pt x="888" y="404"/>
                  <a:pt x="881" y="404"/>
                  <a:pt x="877" y="406"/>
                </a:cubicBezTo>
                <a:cubicBezTo>
                  <a:pt x="877" y="407"/>
                  <a:pt x="877" y="407"/>
                  <a:pt x="877" y="408"/>
                </a:cubicBezTo>
                <a:cubicBezTo>
                  <a:pt x="877" y="408"/>
                  <a:pt x="877" y="408"/>
                  <a:pt x="877" y="408"/>
                </a:cubicBezTo>
                <a:cubicBezTo>
                  <a:pt x="879" y="410"/>
                  <a:pt x="883" y="411"/>
                  <a:pt x="886" y="413"/>
                </a:cubicBezTo>
                <a:cubicBezTo>
                  <a:pt x="884" y="416"/>
                  <a:pt x="871" y="429"/>
                  <a:pt x="866" y="427"/>
                </a:cubicBezTo>
                <a:cubicBezTo>
                  <a:pt x="862" y="426"/>
                  <a:pt x="861" y="423"/>
                  <a:pt x="858" y="421"/>
                </a:cubicBezTo>
                <a:cubicBezTo>
                  <a:pt x="856" y="420"/>
                  <a:pt x="854" y="420"/>
                  <a:pt x="852" y="419"/>
                </a:cubicBezTo>
                <a:cubicBezTo>
                  <a:pt x="850" y="418"/>
                  <a:pt x="848" y="417"/>
                  <a:pt x="846" y="416"/>
                </a:cubicBezTo>
                <a:cubicBezTo>
                  <a:pt x="841" y="415"/>
                  <a:pt x="837" y="417"/>
                  <a:pt x="834" y="417"/>
                </a:cubicBezTo>
                <a:cubicBezTo>
                  <a:pt x="834" y="418"/>
                  <a:pt x="834" y="418"/>
                  <a:pt x="834" y="418"/>
                </a:cubicBezTo>
                <a:cubicBezTo>
                  <a:pt x="838" y="419"/>
                  <a:pt x="842" y="420"/>
                  <a:pt x="846" y="421"/>
                </a:cubicBezTo>
                <a:cubicBezTo>
                  <a:pt x="849" y="423"/>
                  <a:pt x="852" y="425"/>
                  <a:pt x="854" y="427"/>
                </a:cubicBezTo>
                <a:cubicBezTo>
                  <a:pt x="859" y="430"/>
                  <a:pt x="866" y="432"/>
                  <a:pt x="873" y="432"/>
                </a:cubicBezTo>
                <a:cubicBezTo>
                  <a:pt x="873" y="432"/>
                  <a:pt x="873" y="432"/>
                  <a:pt x="873" y="432"/>
                </a:cubicBezTo>
                <a:cubicBezTo>
                  <a:pt x="872" y="435"/>
                  <a:pt x="872" y="438"/>
                  <a:pt x="871" y="441"/>
                </a:cubicBezTo>
                <a:cubicBezTo>
                  <a:pt x="869" y="444"/>
                  <a:pt x="859" y="452"/>
                  <a:pt x="853" y="451"/>
                </a:cubicBezTo>
                <a:cubicBezTo>
                  <a:pt x="849" y="450"/>
                  <a:pt x="846" y="448"/>
                  <a:pt x="843" y="447"/>
                </a:cubicBezTo>
                <a:cubicBezTo>
                  <a:pt x="843" y="451"/>
                  <a:pt x="845" y="455"/>
                  <a:pt x="844" y="458"/>
                </a:cubicBezTo>
                <a:cubicBezTo>
                  <a:pt x="836" y="458"/>
                  <a:pt x="832" y="456"/>
                  <a:pt x="826" y="454"/>
                </a:cubicBezTo>
                <a:cubicBezTo>
                  <a:pt x="820" y="453"/>
                  <a:pt x="814" y="452"/>
                  <a:pt x="808" y="451"/>
                </a:cubicBezTo>
                <a:cubicBezTo>
                  <a:pt x="808" y="451"/>
                  <a:pt x="808" y="451"/>
                  <a:pt x="808" y="451"/>
                </a:cubicBezTo>
                <a:cubicBezTo>
                  <a:pt x="808" y="451"/>
                  <a:pt x="808" y="451"/>
                  <a:pt x="808" y="451"/>
                </a:cubicBezTo>
                <a:cubicBezTo>
                  <a:pt x="811" y="453"/>
                  <a:pt x="815" y="456"/>
                  <a:pt x="818" y="458"/>
                </a:cubicBezTo>
                <a:cubicBezTo>
                  <a:pt x="826" y="460"/>
                  <a:pt x="831" y="459"/>
                  <a:pt x="836" y="464"/>
                </a:cubicBezTo>
                <a:cubicBezTo>
                  <a:pt x="836" y="465"/>
                  <a:pt x="836" y="465"/>
                  <a:pt x="836" y="466"/>
                </a:cubicBezTo>
                <a:cubicBezTo>
                  <a:pt x="834" y="468"/>
                  <a:pt x="832" y="469"/>
                  <a:pt x="829" y="470"/>
                </a:cubicBezTo>
                <a:cubicBezTo>
                  <a:pt x="824" y="471"/>
                  <a:pt x="820" y="468"/>
                  <a:pt x="817" y="470"/>
                </a:cubicBezTo>
                <a:cubicBezTo>
                  <a:pt x="817" y="470"/>
                  <a:pt x="817" y="470"/>
                  <a:pt x="817" y="471"/>
                </a:cubicBezTo>
                <a:cubicBezTo>
                  <a:pt x="817" y="471"/>
                  <a:pt x="817" y="471"/>
                  <a:pt x="817" y="471"/>
                </a:cubicBezTo>
                <a:cubicBezTo>
                  <a:pt x="819" y="472"/>
                  <a:pt x="821" y="473"/>
                  <a:pt x="823" y="474"/>
                </a:cubicBezTo>
                <a:cubicBezTo>
                  <a:pt x="823" y="474"/>
                  <a:pt x="822" y="475"/>
                  <a:pt x="822" y="475"/>
                </a:cubicBezTo>
                <a:cubicBezTo>
                  <a:pt x="820" y="479"/>
                  <a:pt x="810" y="482"/>
                  <a:pt x="806" y="487"/>
                </a:cubicBezTo>
                <a:cubicBezTo>
                  <a:pt x="807" y="489"/>
                  <a:pt x="807" y="491"/>
                  <a:pt x="807" y="492"/>
                </a:cubicBezTo>
                <a:cubicBezTo>
                  <a:pt x="806" y="494"/>
                  <a:pt x="803" y="494"/>
                  <a:pt x="801" y="495"/>
                </a:cubicBezTo>
                <a:cubicBezTo>
                  <a:pt x="796" y="501"/>
                  <a:pt x="787" y="526"/>
                  <a:pt x="794" y="536"/>
                </a:cubicBezTo>
                <a:cubicBezTo>
                  <a:pt x="800" y="539"/>
                  <a:pt x="802" y="536"/>
                  <a:pt x="808" y="538"/>
                </a:cubicBezTo>
                <a:cubicBezTo>
                  <a:pt x="811" y="541"/>
                  <a:pt x="816" y="551"/>
                  <a:pt x="817" y="557"/>
                </a:cubicBezTo>
                <a:cubicBezTo>
                  <a:pt x="817" y="559"/>
                  <a:pt x="817" y="562"/>
                  <a:pt x="816" y="564"/>
                </a:cubicBezTo>
                <a:cubicBezTo>
                  <a:pt x="824" y="564"/>
                  <a:pt x="828" y="560"/>
                  <a:pt x="835" y="561"/>
                </a:cubicBezTo>
                <a:cubicBezTo>
                  <a:pt x="845" y="562"/>
                  <a:pt x="859" y="568"/>
                  <a:pt x="865" y="574"/>
                </a:cubicBezTo>
                <a:cubicBezTo>
                  <a:pt x="867" y="576"/>
                  <a:pt x="868" y="578"/>
                  <a:pt x="870" y="580"/>
                </a:cubicBezTo>
                <a:cubicBezTo>
                  <a:pt x="876" y="582"/>
                  <a:pt x="881" y="583"/>
                  <a:pt x="886" y="585"/>
                </a:cubicBezTo>
                <a:cubicBezTo>
                  <a:pt x="890" y="586"/>
                  <a:pt x="892" y="588"/>
                  <a:pt x="895" y="589"/>
                </a:cubicBezTo>
                <a:cubicBezTo>
                  <a:pt x="902" y="592"/>
                  <a:pt x="921" y="589"/>
                  <a:pt x="927" y="594"/>
                </a:cubicBezTo>
                <a:cubicBezTo>
                  <a:pt x="926" y="598"/>
                  <a:pt x="925" y="601"/>
                  <a:pt x="924" y="605"/>
                </a:cubicBezTo>
                <a:cubicBezTo>
                  <a:pt x="925" y="607"/>
                  <a:pt x="926" y="608"/>
                  <a:pt x="927" y="610"/>
                </a:cubicBezTo>
                <a:cubicBezTo>
                  <a:pt x="928" y="616"/>
                  <a:pt x="925" y="619"/>
                  <a:pt x="925" y="624"/>
                </a:cubicBezTo>
                <a:cubicBezTo>
                  <a:pt x="929" y="627"/>
                  <a:pt x="932" y="628"/>
                  <a:pt x="932" y="636"/>
                </a:cubicBezTo>
                <a:cubicBezTo>
                  <a:pt x="939" y="636"/>
                  <a:pt x="945" y="642"/>
                  <a:pt x="946" y="648"/>
                </a:cubicBezTo>
                <a:cubicBezTo>
                  <a:pt x="952" y="648"/>
                  <a:pt x="953" y="652"/>
                  <a:pt x="957" y="654"/>
                </a:cubicBezTo>
                <a:cubicBezTo>
                  <a:pt x="956" y="652"/>
                  <a:pt x="956" y="650"/>
                  <a:pt x="954" y="648"/>
                </a:cubicBezTo>
                <a:cubicBezTo>
                  <a:pt x="955" y="646"/>
                  <a:pt x="956" y="645"/>
                  <a:pt x="958" y="644"/>
                </a:cubicBezTo>
                <a:cubicBezTo>
                  <a:pt x="961" y="645"/>
                  <a:pt x="961" y="648"/>
                  <a:pt x="963" y="650"/>
                </a:cubicBezTo>
                <a:cubicBezTo>
                  <a:pt x="964" y="646"/>
                  <a:pt x="964" y="644"/>
                  <a:pt x="963" y="641"/>
                </a:cubicBezTo>
                <a:cubicBezTo>
                  <a:pt x="969" y="636"/>
                  <a:pt x="964" y="629"/>
                  <a:pt x="963" y="624"/>
                </a:cubicBezTo>
                <a:cubicBezTo>
                  <a:pt x="963" y="622"/>
                  <a:pt x="963" y="621"/>
                  <a:pt x="963" y="619"/>
                </a:cubicBezTo>
                <a:cubicBezTo>
                  <a:pt x="962" y="617"/>
                  <a:pt x="961" y="615"/>
                  <a:pt x="961" y="612"/>
                </a:cubicBezTo>
                <a:cubicBezTo>
                  <a:pt x="962" y="612"/>
                  <a:pt x="962" y="612"/>
                  <a:pt x="963" y="612"/>
                </a:cubicBezTo>
                <a:cubicBezTo>
                  <a:pt x="963" y="607"/>
                  <a:pt x="960" y="609"/>
                  <a:pt x="957" y="606"/>
                </a:cubicBezTo>
                <a:cubicBezTo>
                  <a:pt x="956" y="604"/>
                  <a:pt x="956" y="601"/>
                  <a:pt x="955" y="598"/>
                </a:cubicBezTo>
                <a:cubicBezTo>
                  <a:pt x="972" y="596"/>
                  <a:pt x="999" y="574"/>
                  <a:pt x="985" y="553"/>
                </a:cubicBezTo>
                <a:cubicBezTo>
                  <a:pt x="981" y="548"/>
                  <a:pt x="968" y="542"/>
                  <a:pt x="967" y="537"/>
                </a:cubicBezTo>
                <a:cubicBezTo>
                  <a:pt x="970" y="534"/>
                  <a:pt x="972" y="531"/>
                  <a:pt x="974" y="527"/>
                </a:cubicBezTo>
                <a:cubicBezTo>
                  <a:pt x="974" y="526"/>
                  <a:pt x="975" y="525"/>
                  <a:pt x="975" y="523"/>
                </a:cubicBezTo>
                <a:cubicBezTo>
                  <a:pt x="977" y="522"/>
                  <a:pt x="978" y="523"/>
                  <a:pt x="980" y="521"/>
                </a:cubicBezTo>
                <a:cubicBezTo>
                  <a:pt x="980" y="519"/>
                  <a:pt x="979" y="517"/>
                  <a:pt x="979" y="515"/>
                </a:cubicBezTo>
                <a:cubicBezTo>
                  <a:pt x="978" y="514"/>
                  <a:pt x="978" y="512"/>
                  <a:pt x="977" y="511"/>
                </a:cubicBezTo>
                <a:cubicBezTo>
                  <a:pt x="977" y="509"/>
                  <a:pt x="978" y="508"/>
                  <a:pt x="978" y="505"/>
                </a:cubicBezTo>
                <a:cubicBezTo>
                  <a:pt x="975" y="505"/>
                  <a:pt x="973" y="505"/>
                  <a:pt x="970" y="505"/>
                </a:cubicBezTo>
                <a:cubicBezTo>
                  <a:pt x="970" y="505"/>
                  <a:pt x="970" y="505"/>
                  <a:pt x="970" y="505"/>
                </a:cubicBezTo>
                <a:cubicBezTo>
                  <a:pt x="972" y="501"/>
                  <a:pt x="977" y="497"/>
                  <a:pt x="978" y="492"/>
                </a:cubicBezTo>
                <a:cubicBezTo>
                  <a:pt x="976" y="491"/>
                  <a:pt x="973" y="489"/>
                  <a:pt x="972" y="487"/>
                </a:cubicBezTo>
                <a:cubicBezTo>
                  <a:pt x="969" y="482"/>
                  <a:pt x="975" y="475"/>
                  <a:pt x="980" y="476"/>
                </a:cubicBezTo>
                <a:cubicBezTo>
                  <a:pt x="987" y="477"/>
                  <a:pt x="993" y="480"/>
                  <a:pt x="1000" y="481"/>
                </a:cubicBezTo>
                <a:cubicBezTo>
                  <a:pt x="1008" y="483"/>
                  <a:pt x="1017" y="476"/>
                  <a:pt x="1021" y="478"/>
                </a:cubicBezTo>
                <a:cubicBezTo>
                  <a:pt x="1027" y="480"/>
                  <a:pt x="1034" y="488"/>
                  <a:pt x="1039" y="491"/>
                </a:cubicBezTo>
                <a:cubicBezTo>
                  <a:pt x="1038" y="494"/>
                  <a:pt x="1038" y="494"/>
                  <a:pt x="1040" y="497"/>
                </a:cubicBezTo>
                <a:cubicBezTo>
                  <a:pt x="1045" y="498"/>
                  <a:pt x="1051" y="501"/>
                  <a:pt x="1057" y="502"/>
                </a:cubicBezTo>
                <a:cubicBezTo>
                  <a:pt x="1060" y="503"/>
                  <a:pt x="1062" y="501"/>
                  <a:pt x="1063" y="501"/>
                </a:cubicBezTo>
                <a:cubicBezTo>
                  <a:pt x="1063" y="502"/>
                  <a:pt x="1064" y="502"/>
                  <a:pt x="1064" y="503"/>
                </a:cubicBezTo>
                <a:cubicBezTo>
                  <a:pt x="1064" y="504"/>
                  <a:pt x="1064" y="506"/>
                  <a:pt x="1064" y="506"/>
                </a:cubicBezTo>
                <a:cubicBezTo>
                  <a:pt x="1056" y="510"/>
                  <a:pt x="1067" y="527"/>
                  <a:pt x="1063" y="533"/>
                </a:cubicBezTo>
                <a:cubicBezTo>
                  <a:pt x="1062" y="533"/>
                  <a:pt x="1061" y="533"/>
                  <a:pt x="1059" y="533"/>
                </a:cubicBezTo>
                <a:cubicBezTo>
                  <a:pt x="1059" y="536"/>
                  <a:pt x="1059" y="537"/>
                  <a:pt x="1060" y="539"/>
                </a:cubicBezTo>
                <a:cubicBezTo>
                  <a:pt x="1060" y="539"/>
                  <a:pt x="1060" y="539"/>
                  <a:pt x="1061" y="539"/>
                </a:cubicBezTo>
                <a:cubicBezTo>
                  <a:pt x="1068" y="537"/>
                  <a:pt x="1073" y="533"/>
                  <a:pt x="1078" y="541"/>
                </a:cubicBezTo>
                <a:cubicBezTo>
                  <a:pt x="1078" y="542"/>
                  <a:pt x="1078" y="543"/>
                  <a:pt x="1078" y="544"/>
                </a:cubicBezTo>
                <a:cubicBezTo>
                  <a:pt x="1078" y="544"/>
                  <a:pt x="1078" y="545"/>
                  <a:pt x="1079" y="546"/>
                </a:cubicBezTo>
                <a:cubicBezTo>
                  <a:pt x="1082" y="544"/>
                  <a:pt x="1089" y="544"/>
                  <a:pt x="1092" y="542"/>
                </a:cubicBezTo>
                <a:cubicBezTo>
                  <a:pt x="1093" y="540"/>
                  <a:pt x="1094" y="538"/>
                  <a:pt x="1096" y="536"/>
                </a:cubicBezTo>
                <a:cubicBezTo>
                  <a:pt x="1099" y="536"/>
                  <a:pt x="1099" y="540"/>
                  <a:pt x="1101" y="541"/>
                </a:cubicBezTo>
                <a:cubicBezTo>
                  <a:pt x="1101" y="541"/>
                  <a:pt x="1101" y="541"/>
                  <a:pt x="1101" y="541"/>
                </a:cubicBezTo>
                <a:cubicBezTo>
                  <a:pt x="1101" y="533"/>
                  <a:pt x="1105" y="532"/>
                  <a:pt x="1108" y="527"/>
                </a:cubicBezTo>
                <a:cubicBezTo>
                  <a:pt x="1102" y="519"/>
                  <a:pt x="1107" y="522"/>
                  <a:pt x="1112" y="519"/>
                </a:cubicBezTo>
                <a:cubicBezTo>
                  <a:pt x="1113" y="517"/>
                  <a:pt x="1114" y="515"/>
                  <a:pt x="1115" y="514"/>
                </a:cubicBezTo>
                <a:cubicBezTo>
                  <a:pt x="1115" y="514"/>
                  <a:pt x="1115" y="514"/>
                  <a:pt x="1115" y="514"/>
                </a:cubicBezTo>
                <a:cubicBezTo>
                  <a:pt x="1120" y="517"/>
                  <a:pt x="1129" y="532"/>
                  <a:pt x="1134" y="538"/>
                </a:cubicBezTo>
                <a:cubicBezTo>
                  <a:pt x="1133" y="540"/>
                  <a:pt x="1132" y="540"/>
                  <a:pt x="1133" y="542"/>
                </a:cubicBezTo>
                <a:cubicBezTo>
                  <a:pt x="1134" y="542"/>
                  <a:pt x="1135" y="542"/>
                  <a:pt x="1136" y="542"/>
                </a:cubicBezTo>
                <a:cubicBezTo>
                  <a:pt x="1137" y="553"/>
                  <a:pt x="1144" y="548"/>
                  <a:pt x="1145" y="555"/>
                </a:cubicBezTo>
                <a:cubicBezTo>
                  <a:pt x="1144" y="555"/>
                  <a:pt x="1143" y="556"/>
                  <a:pt x="1142" y="557"/>
                </a:cubicBezTo>
                <a:cubicBezTo>
                  <a:pt x="1144" y="560"/>
                  <a:pt x="1147" y="561"/>
                  <a:pt x="1150" y="564"/>
                </a:cubicBezTo>
                <a:cubicBezTo>
                  <a:pt x="1150" y="565"/>
                  <a:pt x="1150" y="566"/>
                  <a:pt x="1150" y="567"/>
                </a:cubicBezTo>
                <a:cubicBezTo>
                  <a:pt x="1147" y="568"/>
                  <a:pt x="1142" y="566"/>
                  <a:pt x="1140" y="567"/>
                </a:cubicBezTo>
                <a:cubicBezTo>
                  <a:pt x="1140" y="567"/>
                  <a:pt x="1140" y="568"/>
                  <a:pt x="1140" y="568"/>
                </a:cubicBezTo>
                <a:cubicBezTo>
                  <a:pt x="1141" y="570"/>
                  <a:pt x="1144" y="576"/>
                  <a:pt x="1146" y="576"/>
                </a:cubicBezTo>
                <a:cubicBezTo>
                  <a:pt x="1147" y="576"/>
                  <a:pt x="1148" y="576"/>
                  <a:pt x="1149" y="576"/>
                </a:cubicBezTo>
                <a:cubicBezTo>
                  <a:pt x="1152" y="577"/>
                  <a:pt x="1161" y="584"/>
                  <a:pt x="1161" y="587"/>
                </a:cubicBezTo>
                <a:cubicBezTo>
                  <a:pt x="1160" y="589"/>
                  <a:pt x="1159" y="591"/>
                  <a:pt x="1159" y="593"/>
                </a:cubicBezTo>
                <a:cubicBezTo>
                  <a:pt x="1162" y="593"/>
                  <a:pt x="1164" y="591"/>
                  <a:pt x="1168" y="592"/>
                </a:cubicBezTo>
                <a:cubicBezTo>
                  <a:pt x="1173" y="592"/>
                  <a:pt x="1176" y="596"/>
                  <a:pt x="1180" y="597"/>
                </a:cubicBezTo>
                <a:cubicBezTo>
                  <a:pt x="1184" y="598"/>
                  <a:pt x="1188" y="599"/>
                  <a:pt x="1192" y="600"/>
                </a:cubicBezTo>
                <a:cubicBezTo>
                  <a:pt x="1190" y="604"/>
                  <a:pt x="1186" y="604"/>
                  <a:pt x="1181" y="605"/>
                </a:cubicBezTo>
                <a:cubicBezTo>
                  <a:pt x="1177" y="606"/>
                  <a:pt x="1175" y="610"/>
                  <a:pt x="1171" y="611"/>
                </a:cubicBezTo>
                <a:cubicBezTo>
                  <a:pt x="1169" y="611"/>
                  <a:pt x="1167" y="611"/>
                  <a:pt x="1165" y="612"/>
                </a:cubicBezTo>
                <a:cubicBezTo>
                  <a:pt x="1164" y="613"/>
                  <a:pt x="1163" y="617"/>
                  <a:pt x="1162" y="619"/>
                </a:cubicBezTo>
                <a:cubicBezTo>
                  <a:pt x="1166" y="618"/>
                  <a:pt x="1170" y="618"/>
                  <a:pt x="1174" y="616"/>
                </a:cubicBezTo>
                <a:cubicBezTo>
                  <a:pt x="1181" y="612"/>
                  <a:pt x="1187" y="602"/>
                  <a:pt x="1196" y="611"/>
                </a:cubicBezTo>
                <a:cubicBezTo>
                  <a:pt x="1195" y="612"/>
                  <a:pt x="1194" y="613"/>
                  <a:pt x="1194" y="614"/>
                </a:cubicBezTo>
                <a:cubicBezTo>
                  <a:pt x="1195" y="615"/>
                  <a:pt x="1195" y="616"/>
                  <a:pt x="1195" y="616"/>
                </a:cubicBezTo>
                <a:cubicBezTo>
                  <a:pt x="1197" y="616"/>
                  <a:pt x="1200" y="614"/>
                  <a:pt x="1201" y="614"/>
                </a:cubicBezTo>
                <a:cubicBezTo>
                  <a:pt x="1204" y="615"/>
                  <a:pt x="1210" y="618"/>
                  <a:pt x="1210" y="621"/>
                </a:cubicBezTo>
                <a:cubicBezTo>
                  <a:pt x="1209" y="624"/>
                  <a:pt x="1208" y="627"/>
                  <a:pt x="1207" y="629"/>
                </a:cubicBezTo>
                <a:cubicBezTo>
                  <a:pt x="1208" y="631"/>
                  <a:pt x="1210" y="633"/>
                  <a:pt x="1211" y="635"/>
                </a:cubicBezTo>
                <a:cubicBezTo>
                  <a:pt x="1211" y="635"/>
                  <a:pt x="1211" y="635"/>
                  <a:pt x="1211" y="636"/>
                </a:cubicBezTo>
                <a:cubicBezTo>
                  <a:pt x="1208" y="638"/>
                  <a:pt x="1201" y="644"/>
                  <a:pt x="1198" y="645"/>
                </a:cubicBezTo>
                <a:cubicBezTo>
                  <a:pt x="1192" y="646"/>
                  <a:pt x="1186" y="646"/>
                  <a:pt x="1181" y="647"/>
                </a:cubicBezTo>
                <a:cubicBezTo>
                  <a:pt x="1178" y="650"/>
                  <a:pt x="1174" y="654"/>
                  <a:pt x="1171" y="657"/>
                </a:cubicBezTo>
                <a:cubicBezTo>
                  <a:pt x="1166" y="661"/>
                  <a:pt x="1157" y="661"/>
                  <a:pt x="1149" y="662"/>
                </a:cubicBezTo>
                <a:cubicBezTo>
                  <a:pt x="1143" y="662"/>
                  <a:pt x="1137" y="662"/>
                  <a:pt x="1131" y="662"/>
                </a:cubicBezTo>
                <a:cubicBezTo>
                  <a:pt x="1125" y="661"/>
                  <a:pt x="1119" y="663"/>
                  <a:pt x="1112" y="662"/>
                </a:cubicBezTo>
                <a:cubicBezTo>
                  <a:pt x="1108" y="661"/>
                  <a:pt x="1100" y="660"/>
                  <a:pt x="1096" y="662"/>
                </a:cubicBezTo>
                <a:cubicBezTo>
                  <a:pt x="1089" y="664"/>
                  <a:pt x="1090" y="672"/>
                  <a:pt x="1086" y="674"/>
                </a:cubicBezTo>
                <a:cubicBezTo>
                  <a:pt x="1083" y="676"/>
                  <a:pt x="1078" y="676"/>
                  <a:pt x="1075" y="677"/>
                </a:cubicBezTo>
                <a:cubicBezTo>
                  <a:pt x="1064" y="684"/>
                  <a:pt x="1052" y="698"/>
                  <a:pt x="1047" y="710"/>
                </a:cubicBezTo>
                <a:cubicBezTo>
                  <a:pt x="1053" y="705"/>
                  <a:pt x="1058" y="697"/>
                  <a:pt x="1065" y="692"/>
                </a:cubicBezTo>
                <a:cubicBezTo>
                  <a:pt x="1073" y="686"/>
                  <a:pt x="1085" y="683"/>
                  <a:pt x="1095" y="679"/>
                </a:cubicBezTo>
                <a:cubicBezTo>
                  <a:pt x="1105" y="676"/>
                  <a:pt x="1117" y="676"/>
                  <a:pt x="1120" y="685"/>
                </a:cubicBezTo>
                <a:cubicBezTo>
                  <a:pt x="1119" y="687"/>
                  <a:pt x="1109" y="693"/>
                  <a:pt x="1106" y="693"/>
                </a:cubicBezTo>
                <a:cubicBezTo>
                  <a:pt x="1105" y="692"/>
                  <a:pt x="1104" y="692"/>
                  <a:pt x="1103" y="691"/>
                </a:cubicBezTo>
                <a:cubicBezTo>
                  <a:pt x="1100" y="691"/>
                  <a:pt x="1097" y="692"/>
                  <a:pt x="1096" y="693"/>
                </a:cubicBezTo>
                <a:cubicBezTo>
                  <a:pt x="1096" y="693"/>
                  <a:pt x="1096" y="693"/>
                  <a:pt x="1096" y="693"/>
                </a:cubicBezTo>
                <a:cubicBezTo>
                  <a:pt x="1101" y="693"/>
                  <a:pt x="1102" y="695"/>
                  <a:pt x="1105" y="698"/>
                </a:cubicBezTo>
                <a:cubicBezTo>
                  <a:pt x="1107" y="697"/>
                  <a:pt x="1109" y="697"/>
                  <a:pt x="1111" y="696"/>
                </a:cubicBezTo>
                <a:cubicBezTo>
                  <a:pt x="1111" y="696"/>
                  <a:pt x="1111" y="696"/>
                  <a:pt x="1111" y="697"/>
                </a:cubicBezTo>
                <a:cubicBezTo>
                  <a:pt x="1112" y="696"/>
                  <a:pt x="1112" y="696"/>
                  <a:pt x="1113" y="696"/>
                </a:cubicBezTo>
                <a:cubicBezTo>
                  <a:pt x="1114" y="696"/>
                  <a:pt x="1114" y="697"/>
                  <a:pt x="1115" y="697"/>
                </a:cubicBezTo>
                <a:cubicBezTo>
                  <a:pt x="1114" y="698"/>
                  <a:pt x="1113" y="699"/>
                  <a:pt x="1112" y="699"/>
                </a:cubicBezTo>
                <a:cubicBezTo>
                  <a:pt x="1111" y="704"/>
                  <a:pt x="1111" y="703"/>
                  <a:pt x="1107" y="706"/>
                </a:cubicBezTo>
                <a:cubicBezTo>
                  <a:pt x="1110" y="706"/>
                  <a:pt x="1112" y="706"/>
                  <a:pt x="1113" y="707"/>
                </a:cubicBezTo>
                <a:cubicBezTo>
                  <a:pt x="1112" y="708"/>
                  <a:pt x="1112" y="709"/>
                  <a:pt x="1113" y="711"/>
                </a:cubicBezTo>
                <a:cubicBezTo>
                  <a:pt x="1114" y="711"/>
                  <a:pt x="1114" y="711"/>
                  <a:pt x="1114" y="712"/>
                </a:cubicBezTo>
                <a:cubicBezTo>
                  <a:pt x="1113" y="718"/>
                  <a:pt x="1120" y="717"/>
                  <a:pt x="1124" y="719"/>
                </a:cubicBezTo>
                <a:cubicBezTo>
                  <a:pt x="1124" y="719"/>
                  <a:pt x="1124" y="719"/>
                  <a:pt x="1124" y="719"/>
                </a:cubicBezTo>
                <a:cubicBezTo>
                  <a:pt x="1123" y="720"/>
                  <a:pt x="1122" y="720"/>
                  <a:pt x="1121" y="720"/>
                </a:cubicBezTo>
                <a:cubicBezTo>
                  <a:pt x="1121" y="720"/>
                  <a:pt x="1121" y="720"/>
                  <a:pt x="1121" y="720"/>
                </a:cubicBezTo>
                <a:cubicBezTo>
                  <a:pt x="1121" y="720"/>
                  <a:pt x="1121" y="720"/>
                  <a:pt x="1121" y="720"/>
                </a:cubicBezTo>
                <a:cubicBezTo>
                  <a:pt x="1121" y="720"/>
                  <a:pt x="1121" y="720"/>
                  <a:pt x="1121" y="720"/>
                </a:cubicBezTo>
                <a:cubicBezTo>
                  <a:pt x="1123" y="721"/>
                  <a:pt x="1123" y="722"/>
                  <a:pt x="1124" y="722"/>
                </a:cubicBezTo>
                <a:cubicBezTo>
                  <a:pt x="1126" y="722"/>
                  <a:pt x="1127" y="722"/>
                  <a:pt x="1128" y="722"/>
                </a:cubicBezTo>
                <a:cubicBezTo>
                  <a:pt x="1128" y="723"/>
                  <a:pt x="1129" y="723"/>
                  <a:pt x="1130" y="724"/>
                </a:cubicBezTo>
                <a:cubicBezTo>
                  <a:pt x="1131" y="724"/>
                  <a:pt x="1133" y="722"/>
                  <a:pt x="1136" y="723"/>
                </a:cubicBezTo>
                <a:cubicBezTo>
                  <a:pt x="1136" y="724"/>
                  <a:pt x="1136" y="724"/>
                  <a:pt x="1136" y="724"/>
                </a:cubicBezTo>
                <a:cubicBezTo>
                  <a:pt x="1136" y="724"/>
                  <a:pt x="1136" y="724"/>
                  <a:pt x="1136" y="724"/>
                </a:cubicBezTo>
                <a:cubicBezTo>
                  <a:pt x="1136" y="724"/>
                  <a:pt x="1136" y="725"/>
                  <a:pt x="1136" y="725"/>
                </a:cubicBezTo>
                <a:cubicBezTo>
                  <a:pt x="1137" y="725"/>
                  <a:pt x="1138" y="725"/>
                  <a:pt x="1139" y="725"/>
                </a:cubicBezTo>
                <a:cubicBezTo>
                  <a:pt x="1141" y="724"/>
                  <a:pt x="1142" y="723"/>
                  <a:pt x="1144" y="722"/>
                </a:cubicBezTo>
                <a:cubicBezTo>
                  <a:pt x="1145" y="726"/>
                  <a:pt x="1146" y="724"/>
                  <a:pt x="1149" y="725"/>
                </a:cubicBezTo>
                <a:cubicBezTo>
                  <a:pt x="1150" y="725"/>
                  <a:pt x="1151" y="726"/>
                  <a:pt x="1151" y="727"/>
                </a:cubicBezTo>
                <a:cubicBezTo>
                  <a:pt x="1151" y="727"/>
                  <a:pt x="1151" y="728"/>
                  <a:pt x="1151" y="728"/>
                </a:cubicBezTo>
                <a:cubicBezTo>
                  <a:pt x="1150" y="728"/>
                  <a:pt x="1150" y="728"/>
                  <a:pt x="1149" y="729"/>
                </a:cubicBezTo>
                <a:cubicBezTo>
                  <a:pt x="1149" y="729"/>
                  <a:pt x="1150" y="729"/>
                  <a:pt x="1150" y="729"/>
                </a:cubicBezTo>
                <a:cubicBezTo>
                  <a:pt x="1152" y="729"/>
                  <a:pt x="1154" y="729"/>
                  <a:pt x="1155" y="730"/>
                </a:cubicBezTo>
                <a:cubicBezTo>
                  <a:pt x="1154" y="731"/>
                  <a:pt x="1153" y="731"/>
                  <a:pt x="1152" y="731"/>
                </a:cubicBezTo>
                <a:cubicBezTo>
                  <a:pt x="1151" y="731"/>
                  <a:pt x="1152" y="730"/>
                  <a:pt x="1151" y="731"/>
                </a:cubicBezTo>
                <a:cubicBezTo>
                  <a:pt x="1150" y="731"/>
                  <a:pt x="1150" y="731"/>
                  <a:pt x="1150" y="731"/>
                </a:cubicBezTo>
                <a:cubicBezTo>
                  <a:pt x="1150" y="732"/>
                  <a:pt x="1150" y="732"/>
                  <a:pt x="1150" y="732"/>
                </a:cubicBezTo>
                <a:cubicBezTo>
                  <a:pt x="1149" y="732"/>
                  <a:pt x="1148" y="732"/>
                  <a:pt x="1147" y="732"/>
                </a:cubicBezTo>
                <a:cubicBezTo>
                  <a:pt x="1147" y="732"/>
                  <a:pt x="1147" y="732"/>
                  <a:pt x="1147" y="733"/>
                </a:cubicBezTo>
                <a:cubicBezTo>
                  <a:pt x="1142" y="733"/>
                  <a:pt x="1137" y="736"/>
                  <a:pt x="1132" y="738"/>
                </a:cubicBezTo>
                <a:cubicBezTo>
                  <a:pt x="1132" y="737"/>
                  <a:pt x="1132" y="737"/>
                  <a:pt x="1131" y="737"/>
                </a:cubicBezTo>
                <a:cubicBezTo>
                  <a:pt x="1130" y="737"/>
                  <a:pt x="1130" y="737"/>
                  <a:pt x="1130" y="737"/>
                </a:cubicBezTo>
                <a:cubicBezTo>
                  <a:pt x="1130" y="738"/>
                  <a:pt x="1130" y="738"/>
                  <a:pt x="1129" y="739"/>
                </a:cubicBezTo>
                <a:cubicBezTo>
                  <a:pt x="1129" y="739"/>
                  <a:pt x="1129" y="738"/>
                  <a:pt x="1128" y="738"/>
                </a:cubicBezTo>
                <a:cubicBezTo>
                  <a:pt x="1128" y="740"/>
                  <a:pt x="1127" y="739"/>
                  <a:pt x="1127" y="741"/>
                </a:cubicBezTo>
                <a:cubicBezTo>
                  <a:pt x="1126" y="741"/>
                  <a:pt x="1124" y="740"/>
                  <a:pt x="1123" y="740"/>
                </a:cubicBezTo>
                <a:cubicBezTo>
                  <a:pt x="1123" y="740"/>
                  <a:pt x="1123" y="739"/>
                  <a:pt x="1123" y="739"/>
                </a:cubicBezTo>
                <a:cubicBezTo>
                  <a:pt x="1123" y="739"/>
                  <a:pt x="1123" y="739"/>
                  <a:pt x="1123" y="739"/>
                </a:cubicBezTo>
                <a:cubicBezTo>
                  <a:pt x="1122" y="740"/>
                  <a:pt x="1122" y="740"/>
                  <a:pt x="1121" y="741"/>
                </a:cubicBezTo>
                <a:cubicBezTo>
                  <a:pt x="1121" y="741"/>
                  <a:pt x="1121" y="741"/>
                  <a:pt x="1121" y="741"/>
                </a:cubicBezTo>
                <a:cubicBezTo>
                  <a:pt x="1121" y="740"/>
                  <a:pt x="1120" y="740"/>
                  <a:pt x="1120" y="740"/>
                </a:cubicBezTo>
                <a:cubicBezTo>
                  <a:pt x="1120" y="740"/>
                  <a:pt x="1119" y="740"/>
                  <a:pt x="1119" y="740"/>
                </a:cubicBezTo>
                <a:cubicBezTo>
                  <a:pt x="1119" y="742"/>
                  <a:pt x="1120" y="742"/>
                  <a:pt x="1119" y="744"/>
                </a:cubicBezTo>
                <a:cubicBezTo>
                  <a:pt x="1115" y="744"/>
                  <a:pt x="1114" y="748"/>
                  <a:pt x="1112" y="750"/>
                </a:cubicBezTo>
                <a:cubicBezTo>
                  <a:pt x="1111" y="750"/>
                  <a:pt x="1111" y="749"/>
                  <a:pt x="1111" y="749"/>
                </a:cubicBezTo>
                <a:cubicBezTo>
                  <a:pt x="1111" y="750"/>
                  <a:pt x="1111" y="750"/>
                  <a:pt x="1111" y="751"/>
                </a:cubicBezTo>
                <a:cubicBezTo>
                  <a:pt x="1109" y="751"/>
                  <a:pt x="1108" y="751"/>
                  <a:pt x="1107" y="751"/>
                </a:cubicBezTo>
                <a:cubicBezTo>
                  <a:pt x="1107" y="752"/>
                  <a:pt x="1106" y="753"/>
                  <a:pt x="1106" y="754"/>
                </a:cubicBezTo>
                <a:cubicBezTo>
                  <a:pt x="1105" y="753"/>
                  <a:pt x="1105" y="753"/>
                  <a:pt x="1103" y="753"/>
                </a:cubicBezTo>
                <a:cubicBezTo>
                  <a:pt x="1103" y="752"/>
                  <a:pt x="1102" y="751"/>
                  <a:pt x="1101" y="750"/>
                </a:cubicBezTo>
                <a:cubicBezTo>
                  <a:pt x="1101" y="750"/>
                  <a:pt x="1101" y="750"/>
                  <a:pt x="1100" y="750"/>
                </a:cubicBezTo>
                <a:cubicBezTo>
                  <a:pt x="1099" y="747"/>
                  <a:pt x="1098" y="744"/>
                  <a:pt x="1100" y="741"/>
                </a:cubicBezTo>
                <a:cubicBezTo>
                  <a:pt x="1101" y="740"/>
                  <a:pt x="1102" y="741"/>
                  <a:pt x="1102" y="740"/>
                </a:cubicBezTo>
                <a:cubicBezTo>
                  <a:pt x="1101" y="740"/>
                  <a:pt x="1100" y="741"/>
                  <a:pt x="1099" y="742"/>
                </a:cubicBezTo>
                <a:cubicBezTo>
                  <a:pt x="1099" y="741"/>
                  <a:pt x="1098" y="741"/>
                  <a:pt x="1098" y="741"/>
                </a:cubicBezTo>
                <a:cubicBezTo>
                  <a:pt x="1098" y="741"/>
                  <a:pt x="1098" y="741"/>
                  <a:pt x="1098" y="741"/>
                </a:cubicBezTo>
                <a:cubicBezTo>
                  <a:pt x="1100" y="740"/>
                  <a:pt x="1101" y="739"/>
                  <a:pt x="1103" y="738"/>
                </a:cubicBezTo>
                <a:cubicBezTo>
                  <a:pt x="1104" y="739"/>
                  <a:pt x="1103" y="739"/>
                  <a:pt x="1104" y="739"/>
                </a:cubicBezTo>
                <a:cubicBezTo>
                  <a:pt x="1104" y="739"/>
                  <a:pt x="1104" y="738"/>
                  <a:pt x="1104" y="738"/>
                </a:cubicBezTo>
                <a:cubicBezTo>
                  <a:pt x="1104" y="738"/>
                  <a:pt x="1103" y="738"/>
                  <a:pt x="1103" y="738"/>
                </a:cubicBezTo>
                <a:cubicBezTo>
                  <a:pt x="1103" y="738"/>
                  <a:pt x="1103" y="738"/>
                  <a:pt x="1103" y="738"/>
                </a:cubicBezTo>
                <a:cubicBezTo>
                  <a:pt x="1106" y="736"/>
                  <a:pt x="1116" y="729"/>
                  <a:pt x="1119" y="729"/>
                </a:cubicBezTo>
                <a:cubicBezTo>
                  <a:pt x="1119" y="730"/>
                  <a:pt x="1118" y="731"/>
                  <a:pt x="1118" y="732"/>
                </a:cubicBezTo>
                <a:cubicBezTo>
                  <a:pt x="1119" y="732"/>
                  <a:pt x="1119" y="732"/>
                  <a:pt x="1120" y="733"/>
                </a:cubicBezTo>
                <a:cubicBezTo>
                  <a:pt x="1120" y="732"/>
                  <a:pt x="1120" y="732"/>
                  <a:pt x="1120" y="731"/>
                </a:cubicBezTo>
                <a:cubicBezTo>
                  <a:pt x="1123" y="731"/>
                  <a:pt x="1125" y="729"/>
                  <a:pt x="1128" y="729"/>
                </a:cubicBezTo>
                <a:cubicBezTo>
                  <a:pt x="1128" y="729"/>
                  <a:pt x="1128" y="729"/>
                  <a:pt x="1128" y="729"/>
                </a:cubicBezTo>
                <a:cubicBezTo>
                  <a:pt x="1123" y="728"/>
                  <a:pt x="1116" y="728"/>
                  <a:pt x="1112" y="730"/>
                </a:cubicBezTo>
                <a:cubicBezTo>
                  <a:pt x="1112" y="729"/>
                  <a:pt x="1112" y="728"/>
                  <a:pt x="1113" y="728"/>
                </a:cubicBezTo>
                <a:cubicBezTo>
                  <a:pt x="1115" y="727"/>
                  <a:pt x="1118" y="725"/>
                  <a:pt x="1119" y="722"/>
                </a:cubicBezTo>
                <a:cubicBezTo>
                  <a:pt x="1119" y="722"/>
                  <a:pt x="1119" y="722"/>
                  <a:pt x="1119" y="722"/>
                </a:cubicBezTo>
                <a:cubicBezTo>
                  <a:pt x="1118" y="723"/>
                  <a:pt x="1117" y="723"/>
                  <a:pt x="1117" y="724"/>
                </a:cubicBezTo>
                <a:cubicBezTo>
                  <a:pt x="1116" y="722"/>
                  <a:pt x="1116" y="722"/>
                  <a:pt x="1115" y="721"/>
                </a:cubicBezTo>
                <a:cubicBezTo>
                  <a:pt x="1115" y="722"/>
                  <a:pt x="1115" y="722"/>
                  <a:pt x="1116" y="723"/>
                </a:cubicBezTo>
                <a:cubicBezTo>
                  <a:pt x="1115" y="724"/>
                  <a:pt x="1115" y="725"/>
                  <a:pt x="1114" y="726"/>
                </a:cubicBezTo>
                <a:cubicBezTo>
                  <a:pt x="1109" y="726"/>
                  <a:pt x="1107" y="730"/>
                  <a:pt x="1102" y="731"/>
                </a:cubicBezTo>
                <a:cubicBezTo>
                  <a:pt x="1101" y="730"/>
                  <a:pt x="1100" y="730"/>
                  <a:pt x="1099" y="729"/>
                </a:cubicBezTo>
                <a:cubicBezTo>
                  <a:pt x="1099" y="730"/>
                  <a:pt x="1100" y="730"/>
                  <a:pt x="1100" y="731"/>
                </a:cubicBezTo>
                <a:cubicBezTo>
                  <a:pt x="1098" y="732"/>
                  <a:pt x="1097" y="732"/>
                  <a:pt x="1096" y="733"/>
                </a:cubicBezTo>
                <a:cubicBezTo>
                  <a:pt x="1094" y="732"/>
                  <a:pt x="1091" y="731"/>
                  <a:pt x="1089" y="733"/>
                </a:cubicBezTo>
                <a:cubicBezTo>
                  <a:pt x="1089" y="732"/>
                  <a:pt x="1089" y="732"/>
                  <a:pt x="1088" y="732"/>
                </a:cubicBezTo>
                <a:cubicBezTo>
                  <a:pt x="1089" y="732"/>
                  <a:pt x="1089" y="733"/>
                  <a:pt x="1089" y="734"/>
                </a:cubicBezTo>
                <a:cubicBezTo>
                  <a:pt x="1089" y="735"/>
                  <a:pt x="1089" y="735"/>
                  <a:pt x="1088" y="736"/>
                </a:cubicBezTo>
                <a:cubicBezTo>
                  <a:pt x="1089" y="736"/>
                  <a:pt x="1090" y="736"/>
                  <a:pt x="1090" y="736"/>
                </a:cubicBezTo>
                <a:cubicBezTo>
                  <a:pt x="1090" y="736"/>
                  <a:pt x="1090" y="736"/>
                  <a:pt x="1090" y="737"/>
                </a:cubicBezTo>
                <a:cubicBezTo>
                  <a:pt x="1088" y="738"/>
                  <a:pt x="1087" y="739"/>
                  <a:pt x="1084" y="738"/>
                </a:cubicBezTo>
                <a:cubicBezTo>
                  <a:pt x="1084" y="740"/>
                  <a:pt x="1084" y="739"/>
                  <a:pt x="1083" y="740"/>
                </a:cubicBezTo>
                <a:cubicBezTo>
                  <a:pt x="1083" y="740"/>
                  <a:pt x="1082" y="739"/>
                  <a:pt x="1082" y="739"/>
                </a:cubicBezTo>
                <a:cubicBezTo>
                  <a:pt x="1080" y="740"/>
                  <a:pt x="1080" y="741"/>
                  <a:pt x="1078" y="742"/>
                </a:cubicBezTo>
                <a:cubicBezTo>
                  <a:pt x="1078" y="742"/>
                  <a:pt x="1078" y="741"/>
                  <a:pt x="1078" y="740"/>
                </a:cubicBezTo>
                <a:cubicBezTo>
                  <a:pt x="1076" y="741"/>
                  <a:pt x="1075" y="742"/>
                  <a:pt x="1073" y="741"/>
                </a:cubicBezTo>
                <a:cubicBezTo>
                  <a:pt x="1073" y="742"/>
                  <a:pt x="1073" y="743"/>
                  <a:pt x="1074" y="744"/>
                </a:cubicBezTo>
                <a:cubicBezTo>
                  <a:pt x="1073" y="743"/>
                  <a:pt x="1072" y="743"/>
                  <a:pt x="1071" y="743"/>
                </a:cubicBezTo>
                <a:cubicBezTo>
                  <a:pt x="1070" y="742"/>
                  <a:pt x="1070" y="742"/>
                  <a:pt x="1070" y="742"/>
                </a:cubicBezTo>
                <a:cubicBezTo>
                  <a:pt x="1071" y="741"/>
                  <a:pt x="1071" y="741"/>
                  <a:pt x="1071" y="740"/>
                </a:cubicBezTo>
                <a:cubicBezTo>
                  <a:pt x="1071" y="740"/>
                  <a:pt x="1071" y="740"/>
                  <a:pt x="1071" y="740"/>
                </a:cubicBezTo>
                <a:cubicBezTo>
                  <a:pt x="1071" y="740"/>
                  <a:pt x="1071" y="740"/>
                  <a:pt x="1071" y="740"/>
                </a:cubicBezTo>
                <a:cubicBezTo>
                  <a:pt x="1070" y="742"/>
                  <a:pt x="1068" y="746"/>
                  <a:pt x="1065" y="748"/>
                </a:cubicBezTo>
                <a:cubicBezTo>
                  <a:pt x="1065" y="747"/>
                  <a:pt x="1064" y="747"/>
                  <a:pt x="1064" y="747"/>
                </a:cubicBezTo>
                <a:cubicBezTo>
                  <a:pt x="1064" y="748"/>
                  <a:pt x="1063" y="748"/>
                  <a:pt x="1063" y="749"/>
                </a:cubicBezTo>
                <a:cubicBezTo>
                  <a:pt x="1062" y="749"/>
                  <a:pt x="1062" y="749"/>
                  <a:pt x="1061" y="749"/>
                </a:cubicBezTo>
                <a:cubicBezTo>
                  <a:pt x="1061" y="748"/>
                  <a:pt x="1061" y="748"/>
                  <a:pt x="1062" y="747"/>
                </a:cubicBezTo>
                <a:cubicBezTo>
                  <a:pt x="1061" y="747"/>
                  <a:pt x="1061" y="748"/>
                  <a:pt x="1061" y="748"/>
                </a:cubicBezTo>
                <a:cubicBezTo>
                  <a:pt x="1061" y="750"/>
                  <a:pt x="1061" y="749"/>
                  <a:pt x="1060" y="751"/>
                </a:cubicBezTo>
                <a:cubicBezTo>
                  <a:pt x="1059" y="751"/>
                  <a:pt x="1059" y="751"/>
                  <a:pt x="1059" y="751"/>
                </a:cubicBezTo>
                <a:cubicBezTo>
                  <a:pt x="1059" y="750"/>
                  <a:pt x="1058" y="750"/>
                  <a:pt x="1058" y="750"/>
                </a:cubicBezTo>
                <a:cubicBezTo>
                  <a:pt x="1058" y="750"/>
                  <a:pt x="1058" y="749"/>
                  <a:pt x="1058" y="749"/>
                </a:cubicBezTo>
                <a:cubicBezTo>
                  <a:pt x="1057" y="749"/>
                  <a:pt x="1056" y="750"/>
                  <a:pt x="1055" y="750"/>
                </a:cubicBezTo>
                <a:cubicBezTo>
                  <a:pt x="1055" y="751"/>
                  <a:pt x="1055" y="752"/>
                  <a:pt x="1055" y="753"/>
                </a:cubicBezTo>
                <a:cubicBezTo>
                  <a:pt x="1052" y="754"/>
                  <a:pt x="1050" y="760"/>
                  <a:pt x="1048" y="762"/>
                </a:cubicBezTo>
                <a:cubicBezTo>
                  <a:pt x="1049" y="764"/>
                  <a:pt x="1049" y="764"/>
                  <a:pt x="1051" y="765"/>
                </a:cubicBezTo>
                <a:cubicBezTo>
                  <a:pt x="1051" y="765"/>
                  <a:pt x="1051" y="765"/>
                  <a:pt x="1051" y="765"/>
                </a:cubicBezTo>
                <a:cubicBezTo>
                  <a:pt x="1049" y="766"/>
                  <a:pt x="1047" y="766"/>
                  <a:pt x="1046" y="769"/>
                </a:cubicBezTo>
                <a:cubicBezTo>
                  <a:pt x="1050" y="769"/>
                  <a:pt x="1052" y="772"/>
                  <a:pt x="1053" y="776"/>
                </a:cubicBezTo>
                <a:cubicBezTo>
                  <a:pt x="1053" y="776"/>
                  <a:pt x="1054" y="776"/>
                  <a:pt x="1054" y="777"/>
                </a:cubicBezTo>
                <a:cubicBezTo>
                  <a:pt x="1056" y="776"/>
                  <a:pt x="1057" y="776"/>
                  <a:pt x="1058" y="775"/>
                </a:cubicBezTo>
                <a:cubicBezTo>
                  <a:pt x="1058" y="775"/>
                  <a:pt x="1058" y="774"/>
                  <a:pt x="1058" y="774"/>
                </a:cubicBezTo>
                <a:cubicBezTo>
                  <a:pt x="1057" y="774"/>
                  <a:pt x="1057" y="774"/>
                  <a:pt x="1057" y="774"/>
                </a:cubicBezTo>
                <a:cubicBezTo>
                  <a:pt x="1056" y="773"/>
                  <a:pt x="1056" y="773"/>
                  <a:pt x="1055" y="772"/>
                </a:cubicBezTo>
                <a:cubicBezTo>
                  <a:pt x="1055" y="772"/>
                  <a:pt x="1055" y="772"/>
                  <a:pt x="1055" y="772"/>
                </a:cubicBezTo>
                <a:cubicBezTo>
                  <a:pt x="1056" y="772"/>
                  <a:pt x="1056" y="772"/>
                  <a:pt x="1057" y="772"/>
                </a:cubicBezTo>
                <a:cubicBezTo>
                  <a:pt x="1058" y="774"/>
                  <a:pt x="1058" y="775"/>
                  <a:pt x="1058" y="777"/>
                </a:cubicBezTo>
                <a:cubicBezTo>
                  <a:pt x="1056" y="778"/>
                  <a:pt x="1053" y="778"/>
                  <a:pt x="1050" y="779"/>
                </a:cubicBezTo>
                <a:cubicBezTo>
                  <a:pt x="1050" y="778"/>
                  <a:pt x="1050" y="777"/>
                  <a:pt x="1050" y="776"/>
                </a:cubicBezTo>
                <a:cubicBezTo>
                  <a:pt x="1050" y="776"/>
                  <a:pt x="1050" y="776"/>
                  <a:pt x="1050" y="776"/>
                </a:cubicBezTo>
                <a:cubicBezTo>
                  <a:pt x="1049" y="778"/>
                  <a:pt x="1047" y="780"/>
                  <a:pt x="1045" y="780"/>
                </a:cubicBezTo>
                <a:cubicBezTo>
                  <a:pt x="1045" y="780"/>
                  <a:pt x="1045" y="780"/>
                  <a:pt x="1045" y="779"/>
                </a:cubicBezTo>
                <a:cubicBezTo>
                  <a:pt x="1045" y="778"/>
                  <a:pt x="1045" y="777"/>
                  <a:pt x="1045" y="776"/>
                </a:cubicBezTo>
                <a:cubicBezTo>
                  <a:pt x="1044" y="776"/>
                  <a:pt x="1043" y="776"/>
                  <a:pt x="1043" y="776"/>
                </a:cubicBezTo>
                <a:cubicBezTo>
                  <a:pt x="1042" y="778"/>
                  <a:pt x="1042" y="780"/>
                  <a:pt x="1042" y="781"/>
                </a:cubicBezTo>
                <a:cubicBezTo>
                  <a:pt x="1030" y="781"/>
                  <a:pt x="1021" y="784"/>
                  <a:pt x="1014" y="789"/>
                </a:cubicBezTo>
                <a:cubicBezTo>
                  <a:pt x="1015" y="788"/>
                  <a:pt x="1016" y="786"/>
                  <a:pt x="1016" y="784"/>
                </a:cubicBezTo>
                <a:cubicBezTo>
                  <a:pt x="1015" y="786"/>
                  <a:pt x="1015" y="788"/>
                  <a:pt x="1014" y="790"/>
                </a:cubicBezTo>
                <a:cubicBezTo>
                  <a:pt x="1013" y="790"/>
                  <a:pt x="1013" y="790"/>
                  <a:pt x="1012" y="791"/>
                </a:cubicBezTo>
                <a:cubicBezTo>
                  <a:pt x="1012" y="791"/>
                  <a:pt x="1012" y="791"/>
                  <a:pt x="1012" y="792"/>
                </a:cubicBezTo>
                <a:cubicBezTo>
                  <a:pt x="1013" y="793"/>
                  <a:pt x="1013" y="793"/>
                  <a:pt x="1015" y="793"/>
                </a:cubicBezTo>
                <a:cubicBezTo>
                  <a:pt x="1015" y="797"/>
                  <a:pt x="1013" y="801"/>
                  <a:pt x="1012" y="805"/>
                </a:cubicBezTo>
                <a:cubicBezTo>
                  <a:pt x="1011" y="805"/>
                  <a:pt x="1011" y="804"/>
                  <a:pt x="1010" y="804"/>
                </a:cubicBezTo>
                <a:cubicBezTo>
                  <a:pt x="1010" y="808"/>
                  <a:pt x="1007" y="811"/>
                  <a:pt x="1005" y="812"/>
                </a:cubicBezTo>
                <a:cubicBezTo>
                  <a:pt x="1004" y="812"/>
                  <a:pt x="1004" y="812"/>
                  <a:pt x="1004" y="812"/>
                </a:cubicBezTo>
                <a:cubicBezTo>
                  <a:pt x="1004" y="812"/>
                  <a:pt x="1004" y="812"/>
                  <a:pt x="1004" y="812"/>
                </a:cubicBezTo>
                <a:cubicBezTo>
                  <a:pt x="1004" y="810"/>
                  <a:pt x="1005" y="810"/>
                  <a:pt x="1005" y="809"/>
                </a:cubicBezTo>
                <a:cubicBezTo>
                  <a:pt x="1000" y="809"/>
                  <a:pt x="1000" y="806"/>
                  <a:pt x="998" y="804"/>
                </a:cubicBezTo>
                <a:cubicBezTo>
                  <a:pt x="999" y="803"/>
                  <a:pt x="999" y="802"/>
                  <a:pt x="1000" y="801"/>
                </a:cubicBezTo>
                <a:cubicBezTo>
                  <a:pt x="1000" y="801"/>
                  <a:pt x="1000" y="801"/>
                  <a:pt x="1000" y="801"/>
                </a:cubicBezTo>
                <a:cubicBezTo>
                  <a:pt x="999" y="801"/>
                  <a:pt x="998" y="802"/>
                  <a:pt x="997" y="803"/>
                </a:cubicBezTo>
                <a:cubicBezTo>
                  <a:pt x="998" y="806"/>
                  <a:pt x="1000" y="813"/>
                  <a:pt x="1003" y="814"/>
                </a:cubicBezTo>
                <a:cubicBezTo>
                  <a:pt x="1003" y="815"/>
                  <a:pt x="1003" y="817"/>
                  <a:pt x="1003" y="818"/>
                </a:cubicBezTo>
                <a:cubicBezTo>
                  <a:pt x="1003" y="821"/>
                  <a:pt x="1001" y="821"/>
                  <a:pt x="1000" y="823"/>
                </a:cubicBezTo>
                <a:cubicBezTo>
                  <a:pt x="999" y="825"/>
                  <a:pt x="998" y="827"/>
                  <a:pt x="997" y="829"/>
                </a:cubicBezTo>
                <a:cubicBezTo>
                  <a:pt x="997" y="830"/>
                  <a:pt x="997" y="830"/>
                  <a:pt x="996" y="830"/>
                </a:cubicBezTo>
                <a:cubicBezTo>
                  <a:pt x="995" y="831"/>
                  <a:pt x="995" y="832"/>
                  <a:pt x="994" y="834"/>
                </a:cubicBezTo>
                <a:cubicBezTo>
                  <a:pt x="994" y="834"/>
                  <a:pt x="994" y="834"/>
                  <a:pt x="993" y="834"/>
                </a:cubicBezTo>
                <a:cubicBezTo>
                  <a:pt x="993" y="834"/>
                  <a:pt x="993" y="833"/>
                  <a:pt x="993" y="833"/>
                </a:cubicBezTo>
                <a:cubicBezTo>
                  <a:pt x="994" y="829"/>
                  <a:pt x="996" y="827"/>
                  <a:pt x="997" y="824"/>
                </a:cubicBezTo>
                <a:cubicBezTo>
                  <a:pt x="996" y="824"/>
                  <a:pt x="996" y="824"/>
                  <a:pt x="995" y="824"/>
                </a:cubicBezTo>
                <a:cubicBezTo>
                  <a:pt x="995" y="824"/>
                  <a:pt x="995" y="824"/>
                  <a:pt x="995" y="824"/>
                </a:cubicBezTo>
                <a:cubicBezTo>
                  <a:pt x="995" y="824"/>
                  <a:pt x="995" y="824"/>
                  <a:pt x="995" y="824"/>
                </a:cubicBezTo>
                <a:cubicBezTo>
                  <a:pt x="995" y="824"/>
                  <a:pt x="995" y="823"/>
                  <a:pt x="996" y="823"/>
                </a:cubicBezTo>
                <a:cubicBezTo>
                  <a:pt x="995" y="822"/>
                  <a:pt x="994" y="822"/>
                  <a:pt x="994" y="822"/>
                </a:cubicBezTo>
                <a:cubicBezTo>
                  <a:pt x="995" y="820"/>
                  <a:pt x="995" y="821"/>
                  <a:pt x="995" y="819"/>
                </a:cubicBezTo>
                <a:cubicBezTo>
                  <a:pt x="994" y="820"/>
                  <a:pt x="993" y="820"/>
                  <a:pt x="993" y="821"/>
                </a:cubicBezTo>
                <a:cubicBezTo>
                  <a:pt x="992" y="820"/>
                  <a:pt x="991" y="820"/>
                  <a:pt x="991" y="819"/>
                </a:cubicBezTo>
                <a:cubicBezTo>
                  <a:pt x="990" y="819"/>
                  <a:pt x="990" y="818"/>
                  <a:pt x="989" y="818"/>
                </a:cubicBezTo>
                <a:cubicBezTo>
                  <a:pt x="990" y="818"/>
                  <a:pt x="990" y="817"/>
                  <a:pt x="990" y="817"/>
                </a:cubicBezTo>
                <a:cubicBezTo>
                  <a:pt x="991" y="817"/>
                  <a:pt x="992" y="817"/>
                  <a:pt x="993" y="816"/>
                </a:cubicBezTo>
                <a:cubicBezTo>
                  <a:pt x="993" y="816"/>
                  <a:pt x="993" y="816"/>
                  <a:pt x="993" y="815"/>
                </a:cubicBezTo>
                <a:cubicBezTo>
                  <a:pt x="991" y="815"/>
                  <a:pt x="991" y="814"/>
                  <a:pt x="989" y="815"/>
                </a:cubicBezTo>
                <a:cubicBezTo>
                  <a:pt x="989" y="815"/>
                  <a:pt x="989" y="815"/>
                  <a:pt x="989" y="815"/>
                </a:cubicBezTo>
                <a:cubicBezTo>
                  <a:pt x="989" y="814"/>
                  <a:pt x="990" y="814"/>
                  <a:pt x="990" y="813"/>
                </a:cubicBezTo>
                <a:cubicBezTo>
                  <a:pt x="990" y="813"/>
                  <a:pt x="990" y="813"/>
                  <a:pt x="990" y="813"/>
                </a:cubicBezTo>
                <a:cubicBezTo>
                  <a:pt x="991" y="813"/>
                  <a:pt x="991" y="814"/>
                  <a:pt x="992" y="814"/>
                </a:cubicBezTo>
                <a:cubicBezTo>
                  <a:pt x="992" y="813"/>
                  <a:pt x="992" y="813"/>
                  <a:pt x="992" y="813"/>
                </a:cubicBezTo>
                <a:cubicBezTo>
                  <a:pt x="992" y="813"/>
                  <a:pt x="991" y="813"/>
                  <a:pt x="991" y="812"/>
                </a:cubicBezTo>
                <a:cubicBezTo>
                  <a:pt x="990" y="812"/>
                  <a:pt x="990" y="812"/>
                  <a:pt x="989" y="811"/>
                </a:cubicBezTo>
                <a:cubicBezTo>
                  <a:pt x="989" y="811"/>
                  <a:pt x="990" y="811"/>
                  <a:pt x="990" y="811"/>
                </a:cubicBezTo>
                <a:cubicBezTo>
                  <a:pt x="992" y="811"/>
                  <a:pt x="992" y="810"/>
                  <a:pt x="992" y="809"/>
                </a:cubicBezTo>
                <a:cubicBezTo>
                  <a:pt x="992" y="809"/>
                  <a:pt x="991" y="809"/>
                  <a:pt x="990" y="809"/>
                </a:cubicBezTo>
                <a:cubicBezTo>
                  <a:pt x="990" y="809"/>
                  <a:pt x="990" y="809"/>
                  <a:pt x="990" y="809"/>
                </a:cubicBezTo>
                <a:cubicBezTo>
                  <a:pt x="991" y="808"/>
                  <a:pt x="991" y="808"/>
                  <a:pt x="992" y="807"/>
                </a:cubicBezTo>
                <a:cubicBezTo>
                  <a:pt x="993" y="807"/>
                  <a:pt x="993" y="807"/>
                  <a:pt x="994" y="806"/>
                </a:cubicBezTo>
                <a:cubicBezTo>
                  <a:pt x="994" y="806"/>
                  <a:pt x="993" y="806"/>
                  <a:pt x="993" y="806"/>
                </a:cubicBezTo>
                <a:cubicBezTo>
                  <a:pt x="993" y="805"/>
                  <a:pt x="993" y="804"/>
                  <a:pt x="994" y="804"/>
                </a:cubicBezTo>
                <a:cubicBezTo>
                  <a:pt x="993" y="804"/>
                  <a:pt x="993" y="805"/>
                  <a:pt x="992" y="805"/>
                </a:cubicBezTo>
                <a:cubicBezTo>
                  <a:pt x="992" y="806"/>
                  <a:pt x="992" y="806"/>
                  <a:pt x="991" y="807"/>
                </a:cubicBezTo>
                <a:cubicBezTo>
                  <a:pt x="991" y="806"/>
                  <a:pt x="991" y="806"/>
                  <a:pt x="991" y="805"/>
                </a:cubicBezTo>
                <a:cubicBezTo>
                  <a:pt x="991" y="806"/>
                  <a:pt x="991" y="807"/>
                  <a:pt x="990" y="807"/>
                </a:cubicBezTo>
                <a:cubicBezTo>
                  <a:pt x="990" y="807"/>
                  <a:pt x="990" y="807"/>
                  <a:pt x="990" y="807"/>
                </a:cubicBezTo>
                <a:cubicBezTo>
                  <a:pt x="990" y="806"/>
                  <a:pt x="990" y="807"/>
                  <a:pt x="989" y="806"/>
                </a:cubicBezTo>
                <a:cubicBezTo>
                  <a:pt x="989" y="807"/>
                  <a:pt x="989" y="808"/>
                  <a:pt x="989" y="808"/>
                </a:cubicBezTo>
                <a:cubicBezTo>
                  <a:pt x="988" y="808"/>
                  <a:pt x="988" y="808"/>
                  <a:pt x="987" y="808"/>
                </a:cubicBezTo>
                <a:cubicBezTo>
                  <a:pt x="990" y="813"/>
                  <a:pt x="987" y="811"/>
                  <a:pt x="987" y="815"/>
                </a:cubicBezTo>
                <a:cubicBezTo>
                  <a:pt x="988" y="817"/>
                  <a:pt x="988" y="818"/>
                  <a:pt x="989" y="819"/>
                </a:cubicBezTo>
                <a:cubicBezTo>
                  <a:pt x="989" y="819"/>
                  <a:pt x="989" y="819"/>
                  <a:pt x="989" y="819"/>
                </a:cubicBezTo>
                <a:cubicBezTo>
                  <a:pt x="989" y="819"/>
                  <a:pt x="988" y="819"/>
                  <a:pt x="988" y="819"/>
                </a:cubicBezTo>
                <a:cubicBezTo>
                  <a:pt x="987" y="818"/>
                  <a:pt x="987" y="818"/>
                  <a:pt x="986" y="817"/>
                </a:cubicBezTo>
                <a:cubicBezTo>
                  <a:pt x="986" y="817"/>
                  <a:pt x="986" y="817"/>
                  <a:pt x="986" y="817"/>
                </a:cubicBezTo>
                <a:cubicBezTo>
                  <a:pt x="987" y="819"/>
                  <a:pt x="989" y="819"/>
                  <a:pt x="989" y="823"/>
                </a:cubicBezTo>
                <a:cubicBezTo>
                  <a:pt x="988" y="822"/>
                  <a:pt x="985" y="820"/>
                  <a:pt x="984" y="819"/>
                </a:cubicBezTo>
                <a:cubicBezTo>
                  <a:pt x="984" y="819"/>
                  <a:pt x="984" y="820"/>
                  <a:pt x="984" y="820"/>
                </a:cubicBezTo>
                <a:cubicBezTo>
                  <a:pt x="982" y="819"/>
                  <a:pt x="982" y="818"/>
                  <a:pt x="979" y="818"/>
                </a:cubicBezTo>
                <a:cubicBezTo>
                  <a:pt x="979" y="818"/>
                  <a:pt x="979" y="817"/>
                  <a:pt x="979" y="817"/>
                </a:cubicBezTo>
                <a:cubicBezTo>
                  <a:pt x="980" y="816"/>
                  <a:pt x="981" y="816"/>
                  <a:pt x="981" y="815"/>
                </a:cubicBezTo>
                <a:cubicBezTo>
                  <a:pt x="981" y="815"/>
                  <a:pt x="980" y="816"/>
                  <a:pt x="979" y="816"/>
                </a:cubicBezTo>
                <a:cubicBezTo>
                  <a:pt x="979" y="817"/>
                  <a:pt x="979" y="818"/>
                  <a:pt x="979" y="819"/>
                </a:cubicBezTo>
                <a:cubicBezTo>
                  <a:pt x="982" y="820"/>
                  <a:pt x="990" y="823"/>
                  <a:pt x="991" y="825"/>
                </a:cubicBezTo>
                <a:cubicBezTo>
                  <a:pt x="990" y="827"/>
                  <a:pt x="990" y="827"/>
                  <a:pt x="989" y="828"/>
                </a:cubicBezTo>
                <a:cubicBezTo>
                  <a:pt x="989" y="828"/>
                  <a:pt x="988" y="828"/>
                  <a:pt x="988" y="827"/>
                </a:cubicBezTo>
                <a:cubicBezTo>
                  <a:pt x="987" y="826"/>
                  <a:pt x="986" y="825"/>
                  <a:pt x="984" y="824"/>
                </a:cubicBezTo>
                <a:cubicBezTo>
                  <a:pt x="986" y="827"/>
                  <a:pt x="987" y="827"/>
                  <a:pt x="990" y="829"/>
                </a:cubicBezTo>
                <a:cubicBezTo>
                  <a:pt x="990" y="829"/>
                  <a:pt x="990" y="829"/>
                  <a:pt x="989" y="829"/>
                </a:cubicBezTo>
                <a:cubicBezTo>
                  <a:pt x="991" y="830"/>
                  <a:pt x="991" y="830"/>
                  <a:pt x="991" y="832"/>
                </a:cubicBezTo>
                <a:cubicBezTo>
                  <a:pt x="991" y="832"/>
                  <a:pt x="990" y="832"/>
                  <a:pt x="990" y="832"/>
                </a:cubicBezTo>
                <a:cubicBezTo>
                  <a:pt x="990" y="832"/>
                  <a:pt x="989" y="831"/>
                  <a:pt x="989" y="831"/>
                </a:cubicBezTo>
                <a:cubicBezTo>
                  <a:pt x="989" y="832"/>
                  <a:pt x="989" y="832"/>
                  <a:pt x="989" y="832"/>
                </a:cubicBezTo>
                <a:cubicBezTo>
                  <a:pt x="988" y="832"/>
                  <a:pt x="988" y="832"/>
                  <a:pt x="988" y="832"/>
                </a:cubicBezTo>
                <a:cubicBezTo>
                  <a:pt x="987" y="832"/>
                  <a:pt x="986" y="831"/>
                  <a:pt x="986" y="831"/>
                </a:cubicBezTo>
                <a:cubicBezTo>
                  <a:pt x="987" y="832"/>
                  <a:pt x="988" y="833"/>
                  <a:pt x="990" y="834"/>
                </a:cubicBezTo>
                <a:cubicBezTo>
                  <a:pt x="990" y="835"/>
                  <a:pt x="990" y="835"/>
                  <a:pt x="990" y="836"/>
                </a:cubicBezTo>
                <a:cubicBezTo>
                  <a:pt x="988" y="836"/>
                  <a:pt x="989" y="836"/>
                  <a:pt x="988" y="836"/>
                </a:cubicBezTo>
                <a:cubicBezTo>
                  <a:pt x="987" y="834"/>
                  <a:pt x="986" y="833"/>
                  <a:pt x="984" y="832"/>
                </a:cubicBezTo>
                <a:cubicBezTo>
                  <a:pt x="984" y="832"/>
                  <a:pt x="983" y="833"/>
                  <a:pt x="983" y="833"/>
                </a:cubicBezTo>
                <a:cubicBezTo>
                  <a:pt x="983" y="833"/>
                  <a:pt x="983" y="833"/>
                  <a:pt x="983" y="833"/>
                </a:cubicBezTo>
                <a:cubicBezTo>
                  <a:pt x="985" y="834"/>
                  <a:pt x="987" y="835"/>
                  <a:pt x="988" y="838"/>
                </a:cubicBezTo>
                <a:cubicBezTo>
                  <a:pt x="991" y="837"/>
                  <a:pt x="994" y="836"/>
                  <a:pt x="994" y="841"/>
                </a:cubicBezTo>
                <a:cubicBezTo>
                  <a:pt x="994" y="841"/>
                  <a:pt x="994" y="841"/>
                  <a:pt x="994" y="841"/>
                </a:cubicBezTo>
                <a:cubicBezTo>
                  <a:pt x="994" y="841"/>
                  <a:pt x="994" y="840"/>
                  <a:pt x="994" y="840"/>
                </a:cubicBezTo>
                <a:cubicBezTo>
                  <a:pt x="994" y="840"/>
                  <a:pt x="994" y="841"/>
                  <a:pt x="993" y="841"/>
                </a:cubicBezTo>
                <a:cubicBezTo>
                  <a:pt x="994" y="841"/>
                  <a:pt x="994" y="841"/>
                  <a:pt x="994" y="842"/>
                </a:cubicBezTo>
                <a:cubicBezTo>
                  <a:pt x="994" y="842"/>
                  <a:pt x="993" y="842"/>
                  <a:pt x="993" y="842"/>
                </a:cubicBezTo>
                <a:cubicBezTo>
                  <a:pt x="994" y="844"/>
                  <a:pt x="995" y="845"/>
                  <a:pt x="995" y="847"/>
                </a:cubicBezTo>
                <a:cubicBezTo>
                  <a:pt x="995" y="847"/>
                  <a:pt x="995" y="847"/>
                  <a:pt x="995" y="847"/>
                </a:cubicBezTo>
                <a:cubicBezTo>
                  <a:pt x="994" y="847"/>
                  <a:pt x="994" y="846"/>
                  <a:pt x="994" y="846"/>
                </a:cubicBezTo>
                <a:cubicBezTo>
                  <a:pt x="993" y="846"/>
                  <a:pt x="992" y="845"/>
                  <a:pt x="991" y="845"/>
                </a:cubicBezTo>
                <a:cubicBezTo>
                  <a:pt x="991" y="845"/>
                  <a:pt x="992" y="846"/>
                  <a:pt x="992" y="846"/>
                </a:cubicBezTo>
                <a:cubicBezTo>
                  <a:pt x="992" y="846"/>
                  <a:pt x="992" y="847"/>
                  <a:pt x="992" y="847"/>
                </a:cubicBezTo>
                <a:cubicBezTo>
                  <a:pt x="992" y="847"/>
                  <a:pt x="991" y="847"/>
                  <a:pt x="991" y="847"/>
                </a:cubicBezTo>
                <a:cubicBezTo>
                  <a:pt x="990" y="847"/>
                  <a:pt x="989" y="846"/>
                  <a:pt x="989" y="846"/>
                </a:cubicBezTo>
                <a:cubicBezTo>
                  <a:pt x="989" y="847"/>
                  <a:pt x="989" y="847"/>
                  <a:pt x="989" y="847"/>
                </a:cubicBezTo>
                <a:cubicBezTo>
                  <a:pt x="988" y="848"/>
                  <a:pt x="987" y="848"/>
                  <a:pt x="987" y="848"/>
                </a:cubicBezTo>
                <a:cubicBezTo>
                  <a:pt x="986" y="848"/>
                  <a:pt x="986" y="847"/>
                  <a:pt x="986" y="847"/>
                </a:cubicBezTo>
                <a:cubicBezTo>
                  <a:pt x="985" y="846"/>
                  <a:pt x="986" y="845"/>
                  <a:pt x="986" y="845"/>
                </a:cubicBezTo>
                <a:cubicBezTo>
                  <a:pt x="986" y="845"/>
                  <a:pt x="986" y="845"/>
                  <a:pt x="986" y="845"/>
                </a:cubicBezTo>
                <a:cubicBezTo>
                  <a:pt x="985" y="846"/>
                  <a:pt x="986" y="848"/>
                  <a:pt x="986" y="849"/>
                </a:cubicBezTo>
                <a:cubicBezTo>
                  <a:pt x="988" y="849"/>
                  <a:pt x="990" y="849"/>
                  <a:pt x="993" y="848"/>
                </a:cubicBezTo>
                <a:cubicBezTo>
                  <a:pt x="993" y="849"/>
                  <a:pt x="993" y="849"/>
                  <a:pt x="993" y="849"/>
                </a:cubicBezTo>
                <a:cubicBezTo>
                  <a:pt x="993" y="850"/>
                  <a:pt x="992" y="851"/>
                  <a:pt x="993" y="853"/>
                </a:cubicBezTo>
                <a:cubicBezTo>
                  <a:pt x="993" y="852"/>
                  <a:pt x="993" y="852"/>
                  <a:pt x="993" y="852"/>
                </a:cubicBezTo>
                <a:cubicBezTo>
                  <a:pt x="993" y="851"/>
                  <a:pt x="993" y="850"/>
                  <a:pt x="994" y="849"/>
                </a:cubicBezTo>
                <a:cubicBezTo>
                  <a:pt x="995" y="849"/>
                  <a:pt x="994" y="849"/>
                  <a:pt x="995" y="849"/>
                </a:cubicBezTo>
                <a:cubicBezTo>
                  <a:pt x="996" y="850"/>
                  <a:pt x="996" y="850"/>
                  <a:pt x="996" y="852"/>
                </a:cubicBezTo>
                <a:cubicBezTo>
                  <a:pt x="996" y="852"/>
                  <a:pt x="996" y="853"/>
                  <a:pt x="996" y="853"/>
                </a:cubicBezTo>
                <a:cubicBezTo>
                  <a:pt x="994" y="853"/>
                  <a:pt x="994" y="853"/>
                  <a:pt x="994" y="853"/>
                </a:cubicBezTo>
                <a:cubicBezTo>
                  <a:pt x="993" y="854"/>
                  <a:pt x="992" y="855"/>
                  <a:pt x="991" y="857"/>
                </a:cubicBezTo>
                <a:cubicBezTo>
                  <a:pt x="989" y="856"/>
                  <a:pt x="988" y="855"/>
                  <a:pt x="986" y="854"/>
                </a:cubicBezTo>
                <a:cubicBezTo>
                  <a:pt x="986" y="854"/>
                  <a:pt x="986" y="854"/>
                  <a:pt x="986" y="854"/>
                </a:cubicBezTo>
                <a:cubicBezTo>
                  <a:pt x="986" y="855"/>
                  <a:pt x="987" y="855"/>
                  <a:pt x="987" y="856"/>
                </a:cubicBezTo>
                <a:cubicBezTo>
                  <a:pt x="985" y="855"/>
                  <a:pt x="984" y="855"/>
                  <a:pt x="982" y="854"/>
                </a:cubicBezTo>
                <a:cubicBezTo>
                  <a:pt x="982" y="854"/>
                  <a:pt x="982" y="855"/>
                  <a:pt x="983" y="855"/>
                </a:cubicBezTo>
                <a:cubicBezTo>
                  <a:pt x="985" y="855"/>
                  <a:pt x="987" y="856"/>
                  <a:pt x="988" y="857"/>
                </a:cubicBezTo>
                <a:cubicBezTo>
                  <a:pt x="988" y="857"/>
                  <a:pt x="988" y="858"/>
                  <a:pt x="988" y="858"/>
                </a:cubicBezTo>
                <a:cubicBezTo>
                  <a:pt x="986" y="859"/>
                  <a:pt x="987" y="860"/>
                  <a:pt x="985" y="861"/>
                </a:cubicBezTo>
                <a:cubicBezTo>
                  <a:pt x="983" y="860"/>
                  <a:pt x="983" y="860"/>
                  <a:pt x="982" y="859"/>
                </a:cubicBezTo>
                <a:cubicBezTo>
                  <a:pt x="982" y="860"/>
                  <a:pt x="982" y="860"/>
                  <a:pt x="983" y="861"/>
                </a:cubicBezTo>
                <a:cubicBezTo>
                  <a:pt x="984" y="861"/>
                  <a:pt x="984" y="861"/>
                  <a:pt x="985" y="862"/>
                </a:cubicBezTo>
                <a:cubicBezTo>
                  <a:pt x="986" y="861"/>
                  <a:pt x="987" y="861"/>
                  <a:pt x="988" y="860"/>
                </a:cubicBezTo>
                <a:cubicBezTo>
                  <a:pt x="989" y="861"/>
                  <a:pt x="989" y="861"/>
                  <a:pt x="990" y="861"/>
                </a:cubicBezTo>
                <a:cubicBezTo>
                  <a:pt x="990" y="861"/>
                  <a:pt x="990" y="862"/>
                  <a:pt x="990" y="862"/>
                </a:cubicBezTo>
                <a:cubicBezTo>
                  <a:pt x="989" y="862"/>
                  <a:pt x="988" y="863"/>
                  <a:pt x="987" y="864"/>
                </a:cubicBezTo>
                <a:cubicBezTo>
                  <a:pt x="984" y="864"/>
                  <a:pt x="982" y="865"/>
                  <a:pt x="979" y="865"/>
                </a:cubicBezTo>
                <a:cubicBezTo>
                  <a:pt x="977" y="868"/>
                  <a:pt x="975" y="871"/>
                  <a:pt x="972" y="874"/>
                </a:cubicBezTo>
                <a:cubicBezTo>
                  <a:pt x="970" y="875"/>
                  <a:pt x="965" y="875"/>
                  <a:pt x="962" y="877"/>
                </a:cubicBezTo>
                <a:cubicBezTo>
                  <a:pt x="959" y="879"/>
                  <a:pt x="959" y="881"/>
                  <a:pt x="957" y="884"/>
                </a:cubicBezTo>
                <a:cubicBezTo>
                  <a:pt x="955" y="888"/>
                  <a:pt x="949" y="890"/>
                  <a:pt x="944" y="891"/>
                </a:cubicBezTo>
                <a:cubicBezTo>
                  <a:pt x="942" y="895"/>
                  <a:pt x="940" y="898"/>
                  <a:pt x="938" y="901"/>
                </a:cubicBezTo>
                <a:cubicBezTo>
                  <a:pt x="936" y="905"/>
                  <a:pt x="935" y="908"/>
                  <a:pt x="934" y="912"/>
                </a:cubicBezTo>
                <a:cubicBezTo>
                  <a:pt x="932" y="921"/>
                  <a:pt x="942" y="931"/>
                  <a:pt x="944" y="938"/>
                </a:cubicBezTo>
                <a:cubicBezTo>
                  <a:pt x="944" y="941"/>
                  <a:pt x="945" y="944"/>
                  <a:pt x="945" y="947"/>
                </a:cubicBezTo>
                <a:cubicBezTo>
                  <a:pt x="946" y="950"/>
                  <a:pt x="948" y="953"/>
                  <a:pt x="949" y="956"/>
                </a:cubicBezTo>
                <a:cubicBezTo>
                  <a:pt x="951" y="964"/>
                  <a:pt x="947" y="973"/>
                  <a:pt x="945" y="979"/>
                </a:cubicBezTo>
                <a:cubicBezTo>
                  <a:pt x="945" y="979"/>
                  <a:pt x="945" y="979"/>
                  <a:pt x="945" y="979"/>
                </a:cubicBezTo>
                <a:cubicBezTo>
                  <a:pt x="945" y="978"/>
                  <a:pt x="945" y="977"/>
                  <a:pt x="945" y="976"/>
                </a:cubicBezTo>
                <a:cubicBezTo>
                  <a:pt x="943" y="977"/>
                  <a:pt x="941" y="977"/>
                  <a:pt x="939" y="978"/>
                </a:cubicBezTo>
                <a:cubicBezTo>
                  <a:pt x="937" y="976"/>
                  <a:pt x="936" y="971"/>
                  <a:pt x="935" y="969"/>
                </a:cubicBezTo>
                <a:cubicBezTo>
                  <a:pt x="929" y="968"/>
                  <a:pt x="932" y="966"/>
                  <a:pt x="930" y="962"/>
                </a:cubicBezTo>
                <a:cubicBezTo>
                  <a:pt x="929" y="962"/>
                  <a:pt x="928" y="961"/>
                  <a:pt x="928" y="961"/>
                </a:cubicBezTo>
                <a:cubicBezTo>
                  <a:pt x="928" y="960"/>
                  <a:pt x="927" y="959"/>
                  <a:pt x="927" y="957"/>
                </a:cubicBezTo>
                <a:cubicBezTo>
                  <a:pt x="926" y="957"/>
                  <a:pt x="926" y="957"/>
                  <a:pt x="925" y="957"/>
                </a:cubicBezTo>
                <a:cubicBezTo>
                  <a:pt x="924" y="955"/>
                  <a:pt x="922" y="952"/>
                  <a:pt x="921" y="950"/>
                </a:cubicBezTo>
                <a:cubicBezTo>
                  <a:pt x="922" y="949"/>
                  <a:pt x="923" y="949"/>
                  <a:pt x="924" y="947"/>
                </a:cubicBezTo>
                <a:cubicBezTo>
                  <a:pt x="924" y="947"/>
                  <a:pt x="924" y="946"/>
                  <a:pt x="924" y="945"/>
                </a:cubicBezTo>
                <a:cubicBezTo>
                  <a:pt x="922" y="946"/>
                  <a:pt x="922" y="947"/>
                  <a:pt x="920" y="946"/>
                </a:cubicBezTo>
                <a:cubicBezTo>
                  <a:pt x="920" y="946"/>
                  <a:pt x="920" y="946"/>
                  <a:pt x="919" y="946"/>
                </a:cubicBezTo>
                <a:cubicBezTo>
                  <a:pt x="920" y="942"/>
                  <a:pt x="921" y="938"/>
                  <a:pt x="922" y="934"/>
                </a:cubicBezTo>
                <a:cubicBezTo>
                  <a:pt x="921" y="931"/>
                  <a:pt x="919" y="931"/>
                  <a:pt x="917" y="930"/>
                </a:cubicBezTo>
                <a:cubicBezTo>
                  <a:pt x="914" y="928"/>
                  <a:pt x="910" y="918"/>
                  <a:pt x="904" y="920"/>
                </a:cubicBezTo>
                <a:cubicBezTo>
                  <a:pt x="902" y="920"/>
                  <a:pt x="901" y="922"/>
                  <a:pt x="900" y="923"/>
                </a:cubicBezTo>
                <a:cubicBezTo>
                  <a:pt x="897" y="924"/>
                  <a:pt x="895" y="924"/>
                  <a:pt x="893" y="925"/>
                </a:cubicBezTo>
                <a:cubicBezTo>
                  <a:pt x="892" y="923"/>
                  <a:pt x="891" y="921"/>
                  <a:pt x="890" y="919"/>
                </a:cubicBezTo>
                <a:cubicBezTo>
                  <a:pt x="886" y="918"/>
                  <a:pt x="884" y="918"/>
                  <a:pt x="882" y="915"/>
                </a:cubicBezTo>
                <a:cubicBezTo>
                  <a:pt x="878" y="916"/>
                  <a:pt x="875" y="917"/>
                  <a:pt x="871" y="916"/>
                </a:cubicBezTo>
                <a:cubicBezTo>
                  <a:pt x="871" y="916"/>
                  <a:pt x="871" y="917"/>
                  <a:pt x="871" y="917"/>
                </a:cubicBezTo>
                <a:cubicBezTo>
                  <a:pt x="869" y="918"/>
                  <a:pt x="868" y="918"/>
                  <a:pt x="867" y="918"/>
                </a:cubicBezTo>
                <a:cubicBezTo>
                  <a:pt x="866" y="916"/>
                  <a:pt x="865" y="915"/>
                  <a:pt x="864" y="913"/>
                </a:cubicBezTo>
                <a:cubicBezTo>
                  <a:pt x="864" y="913"/>
                  <a:pt x="864" y="913"/>
                  <a:pt x="864" y="913"/>
                </a:cubicBezTo>
                <a:cubicBezTo>
                  <a:pt x="863" y="914"/>
                  <a:pt x="863" y="916"/>
                  <a:pt x="863" y="917"/>
                </a:cubicBezTo>
                <a:cubicBezTo>
                  <a:pt x="860" y="916"/>
                  <a:pt x="854" y="915"/>
                  <a:pt x="851" y="916"/>
                </a:cubicBezTo>
                <a:cubicBezTo>
                  <a:pt x="849" y="917"/>
                  <a:pt x="848" y="918"/>
                  <a:pt x="846" y="919"/>
                </a:cubicBezTo>
                <a:cubicBezTo>
                  <a:pt x="844" y="920"/>
                  <a:pt x="842" y="915"/>
                  <a:pt x="839" y="917"/>
                </a:cubicBezTo>
                <a:cubicBezTo>
                  <a:pt x="839" y="918"/>
                  <a:pt x="839" y="918"/>
                  <a:pt x="838" y="919"/>
                </a:cubicBezTo>
                <a:cubicBezTo>
                  <a:pt x="840" y="922"/>
                  <a:pt x="843" y="920"/>
                  <a:pt x="845" y="919"/>
                </a:cubicBezTo>
                <a:cubicBezTo>
                  <a:pt x="847" y="920"/>
                  <a:pt x="849" y="921"/>
                  <a:pt x="850" y="923"/>
                </a:cubicBezTo>
                <a:cubicBezTo>
                  <a:pt x="848" y="923"/>
                  <a:pt x="847" y="924"/>
                  <a:pt x="846" y="924"/>
                </a:cubicBezTo>
                <a:cubicBezTo>
                  <a:pt x="847" y="928"/>
                  <a:pt x="851" y="928"/>
                  <a:pt x="853" y="931"/>
                </a:cubicBezTo>
                <a:cubicBezTo>
                  <a:pt x="851" y="931"/>
                  <a:pt x="850" y="932"/>
                  <a:pt x="848" y="932"/>
                </a:cubicBezTo>
                <a:cubicBezTo>
                  <a:pt x="847" y="929"/>
                  <a:pt x="843" y="927"/>
                  <a:pt x="841" y="926"/>
                </a:cubicBezTo>
                <a:cubicBezTo>
                  <a:pt x="840" y="927"/>
                  <a:pt x="840" y="927"/>
                  <a:pt x="840" y="928"/>
                </a:cubicBezTo>
                <a:cubicBezTo>
                  <a:pt x="840" y="928"/>
                  <a:pt x="840" y="928"/>
                  <a:pt x="840" y="929"/>
                </a:cubicBezTo>
                <a:cubicBezTo>
                  <a:pt x="841" y="929"/>
                  <a:pt x="841" y="929"/>
                  <a:pt x="842" y="930"/>
                </a:cubicBezTo>
                <a:cubicBezTo>
                  <a:pt x="842" y="930"/>
                  <a:pt x="842" y="930"/>
                  <a:pt x="842" y="930"/>
                </a:cubicBezTo>
                <a:cubicBezTo>
                  <a:pt x="841" y="930"/>
                  <a:pt x="841" y="931"/>
                  <a:pt x="840" y="931"/>
                </a:cubicBezTo>
                <a:cubicBezTo>
                  <a:pt x="840" y="931"/>
                  <a:pt x="840" y="931"/>
                  <a:pt x="840" y="931"/>
                </a:cubicBezTo>
                <a:cubicBezTo>
                  <a:pt x="839" y="930"/>
                  <a:pt x="839" y="930"/>
                  <a:pt x="839" y="929"/>
                </a:cubicBezTo>
                <a:cubicBezTo>
                  <a:pt x="837" y="930"/>
                  <a:pt x="835" y="930"/>
                  <a:pt x="834" y="931"/>
                </a:cubicBezTo>
                <a:cubicBezTo>
                  <a:pt x="832" y="930"/>
                  <a:pt x="831" y="930"/>
                  <a:pt x="829" y="929"/>
                </a:cubicBezTo>
                <a:cubicBezTo>
                  <a:pt x="829" y="928"/>
                  <a:pt x="828" y="927"/>
                  <a:pt x="828" y="926"/>
                </a:cubicBezTo>
                <a:cubicBezTo>
                  <a:pt x="826" y="925"/>
                  <a:pt x="824" y="924"/>
                  <a:pt x="822" y="923"/>
                </a:cubicBezTo>
                <a:cubicBezTo>
                  <a:pt x="821" y="923"/>
                  <a:pt x="820" y="923"/>
                  <a:pt x="819" y="923"/>
                </a:cubicBezTo>
                <a:cubicBezTo>
                  <a:pt x="819" y="923"/>
                  <a:pt x="819" y="923"/>
                  <a:pt x="819" y="924"/>
                </a:cubicBezTo>
                <a:cubicBezTo>
                  <a:pt x="820" y="924"/>
                  <a:pt x="821" y="925"/>
                  <a:pt x="822" y="925"/>
                </a:cubicBezTo>
                <a:cubicBezTo>
                  <a:pt x="822" y="925"/>
                  <a:pt x="821" y="925"/>
                  <a:pt x="821" y="925"/>
                </a:cubicBezTo>
                <a:cubicBezTo>
                  <a:pt x="820" y="927"/>
                  <a:pt x="817" y="926"/>
                  <a:pt x="814" y="926"/>
                </a:cubicBezTo>
                <a:cubicBezTo>
                  <a:pt x="810" y="925"/>
                  <a:pt x="804" y="922"/>
                  <a:pt x="798" y="924"/>
                </a:cubicBezTo>
                <a:cubicBezTo>
                  <a:pt x="796" y="925"/>
                  <a:pt x="795" y="926"/>
                  <a:pt x="791" y="926"/>
                </a:cubicBezTo>
                <a:cubicBezTo>
                  <a:pt x="791" y="925"/>
                  <a:pt x="791" y="924"/>
                  <a:pt x="790" y="923"/>
                </a:cubicBezTo>
                <a:cubicBezTo>
                  <a:pt x="790" y="924"/>
                  <a:pt x="789" y="924"/>
                  <a:pt x="789" y="924"/>
                </a:cubicBezTo>
                <a:cubicBezTo>
                  <a:pt x="789" y="926"/>
                  <a:pt x="791" y="928"/>
                  <a:pt x="790" y="929"/>
                </a:cubicBezTo>
                <a:cubicBezTo>
                  <a:pt x="786" y="931"/>
                  <a:pt x="784" y="935"/>
                  <a:pt x="779" y="937"/>
                </a:cubicBezTo>
                <a:cubicBezTo>
                  <a:pt x="775" y="938"/>
                  <a:pt x="772" y="935"/>
                  <a:pt x="770" y="937"/>
                </a:cubicBezTo>
                <a:cubicBezTo>
                  <a:pt x="771" y="938"/>
                  <a:pt x="772" y="938"/>
                  <a:pt x="772" y="939"/>
                </a:cubicBezTo>
                <a:cubicBezTo>
                  <a:pt x="770" y="943"/>
                  <a:pt x="765" y="942"/>
                  <a:pt x="762" y="945"/>
                </a:cubicBezTo>
                <a:cubicBezTo>
                  <a:pt x="762" y="945"/>
                  <a:pt x="762" y="945"/>
                  <a:pt x="762" y="945"/>
                </a:cubicBezTo>
                <a:cubicBezTo>
                  <a:pt x="763" y="946"/>
                  <a:pt x="764" y="947"/>
                  <a:pt x="765" y="948"/>
                </a:cubicBezTo>
                <a:cubicBezTo>
                  <a:pt x="765" y="948"/>
                  <a:pt x="765" y="948"/>
                  <a:pt x="765" y="948"/>
                </a:cubicBezTo>
                <a:cubicBezTo>
                  <a:pt x="763" y="950"/>
                  <a:pt x="762" y="951"/>
                  <a:pt x="761" y="953"/>
                </a:cubicBezTo>
                <a:cubicBezTo>
                  <a:pt x="759" y="959"/>
                  <a:pt x="765" y="964"/>
                  <a:pt x="763" y="969"/>
                </a:cubicBezTo>
                <a:cubicBezTo>
                  <a:pt x="762" y="972"/>
                  <a:pt x="760" y="975"/>
                  <a:pt x="758" y="978"/>
                </a:cubicBezTo>
                <a:cubicBezTo>
                  <a:pt x="758" y="981"/>
                  <a:pt x="757" y="984"/>
                  <a:pt x="757" y="987"/>
                </a:cubicBezTo>
                <a:cubicBezTo>
                  <a:pt x="755" y="998"/>
                  <a:pt x="756" y="1016"/>
                  <a:pt x="760" y="1022"/>
                </a:cubicBezTo>
                <a:cubicBezTo>
                  <a:pt x="763" y="1027"/>
                  <a:pt x="767" y="1032"/>
                  <a:pt x="770" y="1036"/>
                </a:cubicBezTo>
                <a:cubicBezTo>
                  <a:pt x="773" y="1040"/>
                  <a:pt x="775" y="1045"/>
                  <a:pt x="778" y="1049"/>
                </a:cubicBezTo>
                <a:cubicBezTo>
                  <a:pt x="781" y="1049"/>
                  <a:pt x="784" y="1049"/>
                  <a:pt x="786" y="1050"/>
                </a:cubicBezTo>
                <a:cubicBezTo>
                  <a:pt x="789" y="1051"/>
                  <a:pt x="790" y="1054"/>
                  <a:pt x="793" y="1055"/>
                </a:cubicBezTo>
                <a:cubicBezTo>
                  <a:pt x="799" y="1056"/>
                  <a:pt x="812" y="1050"/>
                  <a:pt x="818" y="1049"/>
                </a:cubicBezTo>
                <a:cubicBezTo>
                  <a:pt x="818" y="1050"/>
                  <a:pt x="818" y="1051"/>
                  <a:pt x="818" y="1052"/>
                </a:cubicBezTo>
                <a:cubicBezTo>
                  <a:pt x="820" y="1052"/>
                  <a:pt x="821" y="1053"/>
                  <a:pt x="822" y="1052"/>
                </a:cubicBezTo>
                <a:cubicBezTo>
                  <a:pt x="823" y="1052"/>
                  <a:pt x="824" y="1051"/>
                  <a:pt x="825" y="1050"/>
                </a:cubicBezTo>
                <a:cubicBezTo>
                  <a:pt x="824" y="1049"/>
                  <a:pt x="823" y="1049"/>
                  <a:pt x="822" y="1048"/>
                </a:cubicBezTo>
                <a:cubicBezTo>
                  <a:pt x="823" y="1048"/>
                  <a:pt x="823" y="1048"/>
                  <a:pt x="823" y="1048"/>
                </a:cubicBezTo>
                <a:cubicBezTo>
                  <a:pt x="825" y="1046"/>
                  <a:pt x="830" y="1045"/>
                  <a:pt x="831" y="1042"/>
                </a:cubicBezTo>
                <a:cubicBezTo>
                  <a:pt x="831" y="1041"/>
                  <a:pt x="831" y="1040"/>
                  <a:pt x="831" y="1038"/>
                </a:cubicBezTo>
                <a:cubicBezTo>
                  <a:pt x="832" y="1037"/>
                  <a:pt x="833" y="1037"/>
                  <a:pt x="833" y="1036"/>
                </a:cubicBezTo>
                <a:cubicBezTo>
                  <a:pt x="833" y="1034"/>
                  <a:pt x="833" y="1032"/>
                  <a:pt x="833" y="1029"/>
                </a:cubicBezTo>
                <a:cubicBezTo>
                  <a:pt x="834" y="1028"/>
                  <a:pt x="834" y="1026"/>
                  <a:pt x="835" y="1024"/>
                </a:cubicBezTo>
                <a:cubicBezTo>
                  <a:pt x="845" y="1020"/>
                  <a:pt x="865" y="1014"/>
                  <a:pt x="874" y="1021"/>
                </a:cubicBezTo>
                <a:cubicBezTo>
                  <a:pt x="874" y="1022"/>
                  <a:pt x="874" y="1023"/>
                  <a:pt x="874" y="1024"/>
                </a:cubicBezTo>
                <a:cubicBezTo>
                  <a:pt x="872" y="1027"/>
                  <a:pt x="869" y="1029"/>
                  <a:pt x="867" y="1031"/>
                </a:cubicBezTo>
                <a:cubicBezTo>
                  <a:pt x="867" y="1032"/>
                  <a:pt x="864" y="1039"/>
                  <a:pt x="864" y="1040"/>
                </a:cubicBezTo>
                <a:cubicBezTo>
                  <a:pt x="864" y="1040"/>
                  <a:pt x="864" y="1040"/>
                  <a:pt x="864" y="1041"/>
                </a:cubicBezTo>
                <a:cubicBezTo>
                  <a:pt x="865" y="1040"/>
                  <a:pt x="865" y="1040"/>
                  <a:pt x="866" y="1040"/>
                </a:cubicBezTo>
                <a:cubicBezTo>
                  <a:pt x="865" y="1045"/>
                  <a:pt x="865" y="1049"/>
                  <a:pt x="864" y="1053"/>
                </a:cubicBezTo>
                <a:cubicBezTo>
                  <a:pt x="864" y="1053"/>
                  <a:pt x="863" y="1053"/>
                  <a:pt x="863" y="1053"/>
                </a:cubicBezTo>
                <a:cubicBezTo>
                  <a:pt x="862" y="1051"/>
                  <a:pt x="861" y="1050"/>
                  <a:pt x="861" y="1048"/>
                </a:cubicBezTo>
                <a:cubicBezTo>
                  <a:pt x="860" y="1048"/>
                  <a:pt x="860" y="1048"/>
                  <a:pt x="860" y="1049"/>
                </a:cubicBezTo>
                <a:cubicBezTo>
                  <a:pt x="859" y="1049"/>
                  <a:pt x="859" y="1049"/>
                  <a:pt x="859" y="1049"/>
                </a:cubicBezTo>
                <a:cubicBezTo>
                  <a:pt x="859" y="1051"/>
                  <a:pt x="859" y="1053"/>
                  <a:pt x="858" y="1054"/>
                </a:cubicBezTo>
                <a:cubicBezTo>
                  <a:pt x="859" y="1054"/>
                  <a:pt x="860" y="1053"/>
                  <a:pt x="861" y="1053"/>
                </a:cubicBezTo>
                <a:cubicBezTo>
                  <a:pt x="861" y="1054"/>
                  <a:pt x="861" y="1055"/>
                  <a:pt x="861" y="1056"/>
                </a:cubicBezTo>
                <a:cubicBezTo>
                  <a:pt x="859" y="1062"/>
                  <a:pt x="861" y="1068"/>
                  <a:pt x="858" y="1074"/>
                </a:cubicBezTo>
                <a:cubicBezTo>
                  <a:pt x="857" y="1077"/>
                  <a:pt x="853" y="1077"/>
                  <a:pt x="852" y="1081"/>
                </a:cubicBezTo>
                <a:cubicBezTo>
                  <a:pt x="853" y="1081"/>
                  <a:pt x="854" y="1082"/>
                  <a:pt x="855" y="1082"/>
                </a:cubicBezTo>
                <a:cubicBezTo>
                  <a:pt x="855" y="1082"/>
                  <a:pt x="855" y="1082"/>
                  <a:pt x="856" y="1082"/>
                </a:cubicBezTo>
                <a:cubicBezTo>
                  <a:pt x="856" y="1081"/>
                  <a:pt x="856" y="1081"/>
                  <a:pt x="856" y="1080"/>
                </a:cubicBezTo>
                <a:cubicBezTo>
                  <a:pt x="858" y="1081"/>
                  <a:pt x="858" y="1082"/>
                  <a:pt x="861" y="1082"/>
                </a:cubicBezTo>
                <a:cubicBezTo>
                  <a:pt x="867" y="1079"/>
                  <a:pt x="873" y="1083"/>
                  <a:pt x="881" y="1081"/>
                </a:cubicBezTo>
                <a:cubicBezTo>
                  <a:pt x="882" y="1081"/>
                  <a:pt x="883" y="1080"/>
                  <a:pt x="885" y="1080"/>
                </a:cubicBezTo>
                <a:cubicBezTo>
                  <a:pt x="886" y="1080"/>
                  <a:pt x="887" y="1081"/>
                  <a:pt x="888" y="1081"/>
                </a:cubicBezTo>
                <a:cubicBezTo>
                  <a:pt x="891" y="1081"/>
                  <a:pt x="895" y="1081"/>
                  <a:pt x="899" y="1080"/>
                </a:cubicBezTo>
                <a:cubicBezTo>
                  <a:pt x="900" y="1081"/>
                  <a:pt x="902" y="1082"/>
                  <a:pt x="903" y="1082"/>
                </a:cubicBezTo>
                <a:cubicBezTo>
                  <a:pt x="903" y="1085"/>
                  <a:pt x="903" y="1085"/>
                  <a:pt x="904" y="1087"/>
                </a:cubicBezTo>
                <a:cubicBezTo>
                  <a:pt x="906" y="1087"/>
                  <a:pt x="908" y="1088"/>
                  <a:pt x="911" y="1088"/>
                </a:cubicBezTo>
                <a:cubicBezTo>
                  <a:pt x="912" y="1092"/>
                  <a:pt x="914" y="1097"/>
                  <a:pt x="911" y="1101"/>
                </a:cubicBezTo>
                <a:cubicBezTo>
                  <a:pt x="910" y="1102"/>
                  <a:pt x="910" y="1104"/>
                  <a:pt x="909" y="1105"/>
                </a:cubicBezTo>
                <a:cubicBezTo>
                  <a:pt x="907" y="1109"/>
                  <a:pt x="908" y="1115"/>
                  <a:pt x="907" y="1119"/>
                </a:cubicBezTo>
                <a:cubicBezTo>
                  <a:pt x="906" y="1122"/>
                  <a:pt x="905" y="1128"/>
                  <a:pt x="906" y="1132"/>
                </a:cubicBezTo>
                <a:cubicBezTo>
                  <a:pt x="908" y="1138"/>
                  <a:pt x="918" y="1146"/>
                  <a:pt x="923" y="1151"/>
                </a:cubicBezTo>
                <a:cubicBezTo>
                  <a:pt x="923" y="1152"/>
                  <a:pt x="924" y="1154"/>
                  <a:pt x="925" y="1156"/>
                </a:cubicBezTo>
                <a:cubicBezTo>
                  <a:pt x="927" y="1158"/>
                  <a:pt x="929" y="1154"/>
                  <a:pt x="932" y="1157"/>
                </a:cubicBezTo>
                <a:cubicBezTo>
                  <a:pt x="938" y="1158"/>
                  <a:pt x="940" y="1155"/>
                  <a:pt x="944" y="1154"/>
                </a:cubicBezTo>
                <a:cubicBezTo>
                  <a:pt x="946" y="1153"/>
                  <a:pt x="947" y="1153"/>
                  <a:pt x="948" y="1153"/>
                </a:cubicBezTo>
                <a:cubicBezTo>
                  <a:pt x="950" y="1152"/>
                  <a:pt x="951" y="1150"/>
                  <a:pt x="953" y="1149"/>
                </a:cubicBezTo>
                <a:cubicBezTo>
                  <a:pt x="954" y="1149"/>
                  <a:pt x="958" y="1150"/>
                  <a:pt x="959" y="1151"/>
                </a:cubicBezTo>
                <a:cubicBezTo>
                  <a:pt x="961" y="1152"/>
                  <a:pt x="964" y="1151"/>
                  <a:pt x="966" y="1152"/>
                </a:cubicBezTo>
                <a:cubicBezTo>
                  <a:pt x="973" y="1154"/>
                  <a:pt x="976" y="1161"/>
                  <a:pt x="979" y="1167"/>
                </a:cubicBezTo>
                <a:cubicBezTo>
                  <a:pt x="977" y="1168"/>
                  <a:pt x="976" y="1170"/>
                  <a:pt x="974" y="1171"/>
                </a:cubicBezTo>
                <a:cubicBezTo>
                  <a:pt x="974" y="1171"/>
                  <a:pt x="974" y="1171"/>
                  <a:pt x="974" y="1171"/>
                </a:cubicBezTo>
                <a:cubicBezTo>
                  <a:pt x="974" y="1170"/>
                  <a:pt x="974" y="1170"/>
                  <a:pt x="973" y="1170"/>
                </a:cubicBezTo>
                <a:cubicBezTo>
                  <a:pt x="973" y="1171"/>
                  <a:pt x="972" y="1172"/>
                  <a:pt x="971" y="1173"/>
                </a:cubicBezTo>
                <a:cubicBezTo>
                  <a:pt x="973" y="1173"/>
                  <a:pt x="974" y="1172"/>
                  <a:pt x="976" y="1172"/>
                </a:cubicBezTo>
                <a:cubicBezTo>
                  <a:pt x="979" y="1170"/>
                  <a:pt x="980" y="1163"/>
                  <a:pt x="986" y="1165"/>
                </a:cubicBezTo>
                <a:cubicBezTo>
                  <a:pt x="988" y="1166"/>
                  <a:pt x="990" y="1167"/>
                  <a:pt x="990" y="1170"/>
                </a:cubicBezTo>
                <a:cubicBezTo>
                  <a:pt x="990" y="1170"/>
                  <a:pt x="989" y="1170"/>
                  <a:pt x="989" y="1171"/>
                </a:cubicBezTo>
                <a:cubicBezTo>
                  <a:pt x="985" y="1171"/>
                  <a:pt x="982" y="1172"/>
                  <a:pt x="980" y="1174"/>
                </a:cubicBezTo>
                <a:cubicBezTo>
                  <a:pt x="981" y="1177"/>
                  <a:pt x="983" y="1180"/>
                  <a:pt x="983" y="1184"/>
                </a:cubicBezTo>
                <a:cubicBezTo>
                  <a:pt x="982" y="1186"/>
                  <a:pt x="980" y="1189"/>
                  <a:pt x="979" y="1193"/>
                </a:cubicBezTo>
                <a:cubicBezTo>
                  <a:pt x="981" y="1195"/>
                  <a:pt x="982" y="1200"/>
                  <a:pt x="984" y="1201"/>
                </a:cubicBezTo>
                <a:cubicBezTo>
                  <a:pt x="986" y="1201"/>
                  <a:pt x="989" y="1200"/>
                  <a:pt x="990" y="1198"/>
                </a:cubicBezTo>
                <a:cubicBezTo>
                  <a:pt x="992" y="1195"/>
                  <a:pt x="986" y="1185"/>
                  <a:pt x="984" y="1184"/>
                </a:cubicBezTo>
                <a:cubicBezTo>
                  <a:pt x="985" y="1183"/>
                  <a:pt x="985" y="1183"/>
                  <a:pt x="986" y="1182"/>
                </a:cubicBezTo>
                <a:cubicBezTo>
                  <a:pt x="986" y="1182"/>
                  <a:pt x="985" y="1181"/>
                  <a:pt x="985" y="1181"/>
                </a:cubicBezTo>
                <a:cubicBezTo>
                  <a:pt x="988" y="1180"/>
                  <a:pt x="1003" y="1176"/>
                  <a:pt x="1004" y="1173"/>
                </a:cubicBezTo>
                <a:cubicBezTo>
                  <a:pt x="1003" y="1173"/>
                  <a:pt x="1003" y="1173"/>
                  <a:pt x="1003" y="1172"/>
                </a:cubicBezTo>
                <a:cubicBezTo>
                  <a:pt x="1002" y="1172"/>
                  <a:pt x="1001" y="1172"/>
                  <a:pt x="1000" y="1173"/>
                </a:cubicBezTo>
                <a:cubicBezTo>
                  <a:pt x="999" y="1172"/>
                  <a:pt x="998" y="1171"/>
                  <a:pt x="998" y="1170"/>
                </a:cubicBezTo>
                <a:cubicBezTo>
                  <a:pt x="999" y="1168"/>
                  <a:pt x="1000" y="1167"/>
                  <a:pt x="1002" y="1167"/>
                </a:cubicBezTo>
                <a:cubicBezTo>
                  <a:pt x="1003" y="1170"/>
                  <a:pt x="1004" y="1173"/>
                  <a:pt x="1005" y="1175"/>
                </a:cubicBezTo>
                <a:cubicBezTo>
                  <a:pt x="1012" y="1175"/>
                  <a:pt x="1017" y="1176"/>
                  <a:pt x="1019" y="1180"/>
                </a:cubicBezTo>
                <a:cubicBezTo>
                  <a:pt x="1020" y="1183"/>
                  <a:pt x="1020" y="1184"/>
                  <a:pt x="1022" y="1185"/>
                </a:cubicBezTo>
                <a:cubicBezTo>
                  <a:pt x="1026" y="1187"/>
                  <a:pt x="1034" y="1184"/>
                  <a:pt x="1039" y="1184"/>
                </a:cubicBezTo>
                <a:cubicBezTo>
                  <a:pt x="1045" y="1184"/>
                  <a:pt x="1048" y="1192"/>
                  <a:pt x="1058" y="1190"/>
                </a:cubicBezTo>
                <a:cubicBezTo>
                  <a:pt x="1061" y="1189"/>
                  <a:pt x="1063" y="1186"/>
                  <a:pt x="1065" y="1184"/>
                </a:cubicBezTo>
                <a:cubicBezTo>
                  <a:pt x="1070" y="1182"/>
                  <a:pt x="1081" y="1183"/>
                  <a:pt x="1085" y="1184"/>
                </a:cubicBezTo>
                <a:cubicBezTo>
                  <a:pt x="1085" y="1184"/>
                  <a:pt x="1085" y="1184"/>
                  <a:pt x="1085" y="1184"/>
                </a:cubicBezTo>
                <a:cubicBezTo>
                  <a:pt x="1085" y="1185"/>
                  <a:pt x="1085" y="1185"/>
                  <a:pt x="1085" y="1185"/>
                </a:cubicBezTo>
                <a:cubicBezTo>
                  <a:pt x="1085" y="1185"/>
                  <a:pt x="1084" y="1186"/>
                  <a:pt x="1084" y="1186"/>
                </a:cubicBezTo>
                <a:cubicBezTo>
                  <a:pt x="1082" y="1186"/>
                  <a:pt x="1079" y="1186"/>
                  <a:pt x="1077" y="1186"/>
                </a:cubicBezTo>
                <a:cubicBezTo>
                  <a:pt x="1077" y="1186"/>
                  <a:pt x="1077" y="1187"/>
                  <a:pt x="1077" y="1187"/>
                </a:cubicBezTo>
                <a:cubicBezTo>
                  <a:pt x="1081" y="1189"/>
                  <a:pt x="1084" y="1190"/>
                  <a:pt x="1084" y="1194"/>
                </a:cubicBezTo>
                <a:cubicBezTo>
                  <a:pt x="1084" y="1194"/>
                  <a:pt x="1084" y="1194"/>
                  <a:pt x="1085" y="1194"/>
                </a:cubicBezTo>
                <a:cubicBezTo>
                  <a:pt x="1085" y="1193"/>
                  <a:pt x="1085" y="1192"/>
                  <a:pt x="1086" y="1191"/>
                </a:cubicBezTo>
                <a:cubicBezTo>
                  <a:pt x="1088" y="1192"/>
                  <a:pt x="1091" y="1192"/>
                  <a:pt x="1092" y="1193"/>
                </a:cubicBezTo>
                <a:cubicBezTo>
                  <a:pt x="1093" y="1194"/>
                  <a:pt x="1093" y="1194"/>
                  <a:pt x="1094" y="1195"/>
                </a:cubicBezTo>
                <a:cubicBezTo>
                  <a:pt x="1096" y="1196"/>
                  <a:pt x="1099" y="1197"/>
                  <a:pt x="1100" y="1198"/>
                </a:cubicBezTo>
                <a:cubicBezTo>
                  <a:pt x="1100" y="1198"/>
                  <a:pt x="1100" y="1198"/>
                  <a:pt x="1100" y="1198"/>
                </a:cubicBezTo>
                <a:cubicBezTo>
                  <a:pt x="1095" y="1201"/>
                  <a:pt x="1097" y="1205"/>
                  <a:pt x="1090" y="1207"/>
                </a:cubicBezTo>
                <a:cubicBezTo>
                  <a:pt x="1090" y="1207"/>
                  <a:pt x="1090" y="1207"/>
                  <a:pt x="1090" y="1207"/>
                </a:cubicBezTo>
                <a:cubicBezTo>
                  <a:pt x="1093" y="1207"/>
                  <a:pt x="1095" y="1207"/>
                  <a:pt x="1097" y="1207"/>
                </a:cubicBezTo>
                <a:cubicBezTo>
                  <a:pt x="1100" y="1207"/>
                  <a:pt x="1103" y="1206"/>
                  <a:pt x="1106" y="1207"/>
                </a:cubicBezTo>
                <a:cubicBezTo>
                  <a:pt x="1112" y="1208"/>
                  <a:pt x="1121" y="1214"/>
                  <a:pt x="1124" y="1218"/>
                </a:cubicBezTo>
                <a:cubicBezTo>
                  <a:pt x="1124" y="1222"/>
                  <a:pt x="1124" y="1225"/>
                  <a:pt x="1125" y="1228"/>
                </a:cubicBezTo>
                <a:cubicBezTo>
                  <a:pt x="1125" y="1228"/>
                  <a:pt x="1125" y="1228"/>
                  <a:pt x="1125" y="1228"/>
                </a:cubicBezTo>
                <a:cubicBezTo>
                  <a:pt x="1125" y="1227"/>
                  <a:pt x="1126" y="1226"/>
                  <a:pt x="1126" y="1226"/>
                </a:cubicBezTo>
                <a:cubicBezTo>
                  <a:pt x="1133" y="1225"/>
                  <a:pt x="1138" y="1232"/>
                  <a:pt x="1140" y="1236"/>
                </a:cubicBezTo>
                <a:cubicBezTo>
                  <a:pt x="1141" y="1236"/>
                  <a:pt x="1141" y="1235"/>
                  <a:pt x="1142" y="1235"/>
                </a:cubicBezTo>
                <a:cubicBezTo>
                  <a:pt x="1142" y="1235"/>
                  <a:pt x="1142" y="1235"/>
                  <a:pt x="1142" y="1235"/>
                </a:cubicBezTo>
                <a:cubicBezTo>
                  <a:pt x="1146" y="1235"/>
                  <a:pt x="1149" y="1236"/>
                  <a:pt x="1153" y="1237"/>
                </a:cubicBezTo>
                <a:cubicBezTo>
                  <a:pt x="1153" y="1236"/>
                  <a:pt x="1153" y="1235"/>
                  <a:pt x="1153" y="1235"/>
                </a:cubicBezTo>
                <a:cubicBezTo>
                  <a:pt x="1159" y="1233"/>
                  <a:pt x="1168" y="1235"/>
                  <a:pt x="1171" y="1237"/>
                </a:cubicBezTo>
                <a:cubicBezTo>
                  <a:pt x="1175" y="1238"/>
                  <a:pt x="1180" y="1239"/>
                  <a:pt x="1184" y="1241"/>
                </a:cubicBezTo>
                <a:cubicBezTo>
                  <a:pt x="1187" y="1242"/>
                  <a:pt x="1198" y="1254"/>
                  <a:pt x="1198" y="1254"/>
                </a:cubicBezTo>
                <a:cubicBezTo>
                  <a:pt x="1200" y="1254"/>
                  <a:pt x="1200" y="1253"/>
                  <a:pt x="1201" y="1253"/>
                </a:cubicBezTo>
                <a:cubicBezTo>
                  <a:pt x="1203" y="1254"/>
                  <a:pt x="1203" y="1257"/>
                  <a:pt x="1204" y="1259"/>
                </a:cubicBezTo>
                <a:cubicBezTo>
                  <a:pt x="1206" y="1267"/>
                  <a:pt x="1207" y="1279"/>
                  <a:pt x="1217" y="1280"/>
                </a:cubicBezTo>
                <a:cubicBezTo>
                  <a:pt x="1217" y="1283"/>
                  <a:pt x="1218" y="1285"/>
                  <a:pt x="1217" y="1287"/>
                </a:cubicBezTo>
                <a:cubicBezTo>
                  <a:pt x="1213" y="1288"/>
                  <a:pt x="1212" y="1293"/>
                  <a:pt x="1210" y="1296"/>
                </a:cubicBezTo>
                <a:cubicBezTo>
                  <a:pt x="1207" y="1299"/>
                  <a:pt x="1202" y="1300"/>
                  <a:pt x="1199" y="1304"/>
                </a:cubicBezTo>
                <a:cubicBezTo>
                  <a:pt x="1197" y="1308"/>
                  <a:pt x="1197" y="1313"/>
                  <a:pt x="1193" y="1315"/>
                </a:cubicBezTo>
                <a:cubicBezTo>
                  <a:pt x="1194" y="1315"/>
                  <a:pt x="1194" y="1315"/>
                  <a:pt x="1194" y="1316"/>
                </a:cubicBezTo>
                <a:cubicBezTo>
                  <a:pt x="1198" y="1317"/>
                  <a:pt x="1203" y="1312"/>
                  <a:pt x="1206" y="1311"/>
                </a:cubicBezTo>
                <a:cubicBezTo>
                  <a:pt x="1207" y="1314"/>
                  <a:pt x="1208" y="1317"/>
                  <a:pt x="1209" y="1319"/>
                </a:cubicBezTo>
                <a:cubicBezTo>
                  <a:pt x="1214" y="1320"/>
                  <a:pt x="1220" y="1319"/>
                  <a:pt x="1224" y="1319"/>
                </a:cubicBezTo>
                <a:cubicBezTo>
                  <a:pt x="1223" y="1320"/>
                  <a:pt x="1223" y="1321"/>
                  <a:pt x="1223" y="1324"/>
                </a:cubicBezTo>
                <a:cubicBezTo>
                  <a:pt x="1223" y="1324"/>
                  <a:pt x="1223" y="1324"/>
                  <a:pt x="1223" y="1324"/>
                </a:cubicBezTo>
                <a:cubicBezTo>
                  <a:pt x="1225" y="1319"/>
                  <a:pt x="1231" y="1318"/>
                  <a:pt x="1233" y="1315"/>
                </a:cubicBezTo>
                <a:cubicBezTo>
                  <a:pt x="1235" y="1312"/>
                  <a:pt x="1235" y="1309"/>
                  <a:pt x="1238" y="1308"/>
                </a:cubicBezTo>
                <a:cubicBezTo>
                  <a:pt x="1240" y="1307"/>
                  <a:pt x="1244" y="1307"/>
                  <a:pt x="1246" y="1306"/>
                </a:cubicBezTo>
                <a:cubicBezTo>
                  <a:pt x="1248" y="1308"/>
                  <a:pt x="1249" y="1309"/>
                  <a:pt x="1252" y="1310"/>
                </a:cubicBezTo>
                <a:cubicBezTo>
                  <a:pt x="1258" y="1312"/>
                  <a:pt x="1264" y="1312"/>
                  <a:pt x="1266" y="1318"/>
                </a:cubicBezTo>
                <a:cubicBezTo>
                  <a:pt x="1266" y="1318"/>
                  <a:pt x="1267" y="1318"/>
                  <a:pt x="1267" y="1318"/>
                </a:cubicBezTo>
                <a:cubicBezTo>
                  <a:pt x="1268" y="1317"/>
                  <a:pt x="1268" y="1317"/>
                  <a:pt x="1269" y="1316"/>
                </a:cubicBezTo>
                <a:cubicBezTo>
                  <a:pt x="1271" y="1317"/>
                  <a:pt x="1276" y="1321"/>
                  <a:pt x="1276" y="1324"/>
                </a:cubicBezTo>
                <a:cubicBezTo>
                  <a:pt x="1275" y="1328"/>
                  <a:pt x="1272" y="1325"/>
                  <a:pt x="1274" y="1333"/>
                </a:cubicBezTo>
                <a:cubicBezTo>
                  <a:pt x="1278" y="1330"/>
                  <a:pt x="1283" y="1326"/>
                  <a:pt x="1288" y="1325"/>
                </a:cubicBezTo>
                <a:cubicBezTo>
                  <a:pt x="1292" y="1324"/>
                  <a:pt x="1296" y="1328"/>
                  <a:pt x="1299" y="1329"/>
                </a:cubicBezTo>
                <a:cubicBezTo>
                  <a:pt x="1303" y="1330"/>
                  <a:pt x="1306" y="1330"/>
                  <a:pt x="1310" y="1331"/>
                </a:cubicBezTo>
                <a:cubicBezTo>
                  <a:pt x="1316" y="1332"/>
                  <a:pt x="1320" y="1329"/>
                  <a:pt x="1327" y="1331"/>
                </a:cubicBezTo>
                <a:cubicBezTo>
                  <a:pt x="1337" y="1336"/>
                  <a:pt x="1344" y="1346"/>
                  <a:pt x="1353" y="1352"/>
                </a:cubicBezTo>
                <a:cubicBezTo>
                  <a:pt x="1358" y="1355"/>
                  <a:pt x="1364" y="1353"/>
                  <a:pt x="1370" y="1355"/>
                </a:cubicBezTo>
                <a:cubicBezTo>
                  <a:pt x="1373" y="1356"/>
                  <a:pt x="1379" y="1377"/>
                  <a:pt x="1378" y="1383"/>
                </a:cubicBezTo>
                <a:cubicBezTo>
                  <a:pt x="1375" y="1398"/>
                  <a:pt x="1369" y="1406"/>
                  <a:pt x="1359" y="1414"/>
                </a:cubicBezTo>
                <a:cubicBezTo>
                  <a:pt x="1357" y="1415"/>
                  <a:pt x="1355" y="1416"/>
                  <a:pt x="1353" y="1416"/>
                </a:cubicBezTo>
                <a:cubicBezTo>
                  <a:pt x="1352" y="1418"/>
                  <a:pt x="1352" y="1420"/>
                  <a:pt x="1351" y="1423"/>
                </a:cubicBezTo>
                <a:cubicBezTo>
                  <a:pt x="1349" y="1428"/>
                  <a:pt x="1345" y="1436"/>
                  <a:pt x="1341" y="1439"/>
                </a:cubicBezTo>
                <a:cubicBezTo>
                  <a:pt x="1340" y="1439"/>
                  <a:pt x="1340" y="1439"/>
                  <a:pt x="1340" y="1439"/>
                </a:cubicBezTo>
                <a:cubicBezTo>
                  <a:pt x="1339" y="1438"/>
                  <a:pt x="1339" y="1437"/>
                  <a:pt x="1338" y="1436"/>
                </a:cubicBezTo>
                <a:cubicBezTo>
                  <a:pt x="1337" y="1435"/>
                  <a:pt x="1337" y="1435"/>
                  <a:pt x="1336" y="1435"/>
                </a:cubicBezTo>
                <a:cubicBezTo>
                  <a:pt x="1336" y="1442"/>
                  <a:pt x="1334" y="1446"/>
                  <a:pt x="1333" y="1452"/>
                </a:cubicBezTo>
                <a:cubicBezTo>
                  <a:pt x="1334" y="1458"/>
                  <a:pt x="1334" y="1465"/>
                  <a:pt x="1335" y="1471"/>
                </a:cubicBezTo>
                <a:cubicBezTo>
                  <a:pt x="1335" y="1475"/>
                  <a:pt x="1333" y="1480"/>
                  <a:pt x="1332" y="1484"/>
                </a:cubicBezTo>
                <a:cubicBezTo>
                  <a:pt x="1331" y="1487"/>
                  <a:pt x="1333" y="1491"/>
                  <a:pt x="1333" y="1492"/>
                </a:cubicBezTo>
                <a:cubicBezTo>
                  <a:pt x="1328" y="1494"/>
                  <a:pt x="1325" y="1498"/>
                  <a:pt x="1326" y="1504"/>
                </a:cubicBezTo>
                <a:cubicBezTo>
                  <a:pt x="1326" y="1507"/>
                  <a:pt x="1326" y="1509"/>
                  <a:pt x="1327" y="1511"/>
                </a:cubicBezTo>
                <a:cubicBezTo>
                  <a:pt x="1326" y="1514"/>
                  <a:pt x="1323" y="1514"/>
                  <a:pt x="1322" y="1516"/>
                </a:cubicBezTo>
                <a:cubicBezTo>
                  <a:pt x="1321" y="1519"/>
                  <a:pt x="1320" y="1521"/>
                  <a:pt x="1318" y="1524"/>
                </a:cubicBezTo>
                <a:cubicBezTo>
                  <a:pt x="1316" y="1527"/>
                  <a:pt x="1313" y="1530"/>
                  <a:pt x="1312" y="1535"/>
                </a:cubicBezTo>
                <a:cubicBezTo>
                  <a:pt x="1312" y="1536"/>
                  <a:pt x="1313" y="1538"/>
                  <a:pt x="1313" y="1540"/>
                </a:cubicBezTo>
                <a:cubicBezTo>
                  <a:pt x="1307" y="1541"/>
                  <a:pt x="1302" y="1543"/>
                  <a:pt x="1302" y="1550"/>
                </a:cubicBezTo>
                <a:cubicBezTo>
                  <a:pt x="1297" y="1550"/>
                  <a:pt x="1290" y="1552"/>
                  <a:pt x="1285" y="1550"/>
                </a:cubicBezTo>
                <a:cubicBezTo>
                  <a:pt x="1282" y="1550"/>
                  <a:pt x="1278" y="1550"/>
                  <a:pt x="1274" y="1550"/>
                </a:cubicBezTo>
                <a:cubicBezTo>
                  <a:pt x="1273" y="1555"/>
                  <a:pt x="1271" y="1554"/>
                  <a:pt x="1268" y="1556"/>
                </a:cubicBezTo>
                <a:cubicBezTo>
                  <a:pt x="1267" y="1557"/>
                  <a:pt x="1266" y="1558"/>
                  <a:pt x="1265" y="1560"/>
                </a:cubicBezTo>
                <a:cubicBezTo>
                  <a:pt x="1264" y="1559"/>
                  <a:pt x="1262" y="1558"/>
                  <a:pt x="1260" y="1559"/>
                </a:cubicBezTo>
                <a:cubicBezTo>
                  <a:pt x="1257" y="1559"/>
                  <a:pt x="1242" y="1570"/>
                  <a:pt x="1239" y="1573"/>
                </a:cubicBezTo>
                <a:cubicBezTo>
                  <a:pt x="1236" y="1575"/>
                  <a:pt x="1235" y="1578"/>
                  <a:pt x="1230" y="1578"/>
                </a:cubicBezTo>
                <a:cubicBezTo>
                  <a:pt x="1230" y="1578"/>
                  <a:pt x="1230" y="1579"/>
                  <a:pt x="1230" y="1579"/>
                </a:cubicBezTo>
                <a:cubicBezTo>
                  <a:pt x="1234" y="1581"/>
                  <a:pt x="1231" y="1587"/>
                  <a:pt x="1229" y="1589"/>
                </a:cubicBezTo>
                <a:cubicBezTo>
                  <a:pt x="1230" y="1591"/>
                  <a:pt x="1231" y="1592"/>
                  <a:pt x="1231" y="1595"/>
                </a:cubicBezTo>
                <a:cubicBezTo>
                  <a:pt x="1235" y="1615"/>
                  <a:pt x="1223" y="1616"/>
                  <a:pt x="1217" y="1626"/>
                </a:cubicBezTo>
                <a:cubicBezTo>
                  <a:pt x="1215" y="1631"/>
                  <a:pt x="1213" y="1635"/>
                  <a:pt x="1211" y="1639"/>
                </a:cubicBezTo>
                <a:cubicBezTo>
                  <a:pt x="1209" y="1644"/>
                  <a:pt x="1204" y="1649"/>
                  <a:pt x="1200" y="1652"/>
                </a:cubicBezTo>
                <a:cubicBezTo>
                  <a:pt x="1202" y="1645"/>
                  <a:pt x="1210" y="1642"/>
                  <a:pt x="1210" y="1635"/>
                </a:cubicBezTo>
                <a:cubicBezTo>
                  <a:pt x="1209" y="1635"/>
                  <a:pt x="1209" y="1635"/>
                  <a:pt x="1209" y="1635"/>
                </a:cubicBezTo>
                <a:cubicBezTo>
                  <a:pt x="1207" y="1635"/>
                  <a:pt x="1205" y="1635"/>
                  <a:pt x="1203" y="1634"/>
                </a:cubicBezTo>
                <a:cubicBezTo>
                  <a:pt x="1203" y="1634"/>
                  <a:pt x="1203" y="1634"/>
                  <a:pt x="1203" y="1634"/>
                </a:cubicBezTo>
                <a:cubicBezTo>
                  <a:pt x="1202" y="1637"/>
                  <a:pt x="1202" y="1640"/>
                  <a:pt x="1201" y="1643"/>
                </a:cubicBezTo>
                <a:cubicBezTo>
                  <a:pt x="1199" y="1646"/>
                  <a:pt x="1195" y="1647"/>
                  <a:pt x="1194" y="1650"/>
                </a:cubicBezTo>
                <a:cubicBezTo>
                  <a:pt x="1193" y="1654"/>
                  <a:pt x="1192" y="1658"/>
                  <a:pt x="1191" y="1663"/>
                </a:cubicBezTo>
                <a:cubicBezTo>
                  <a:pt x="1189" y="1669"/>
                  <a:pt x="1183" y="1672"/>
                  <a:pt x="1179" y="1677"/>
                </a:cubicBezTo>
                <a:cubicBezTo>
                  <a:pt x="1176" y="1682"/>
                  <a:pt x="1173" y="1688"/>
                  <a:pt x="1167" y="1690"/>
                </a:cubicBezTo>
                <a:cubicBezTo>
                  <a:pt x="1163" y="1691"/>
                  <a:pt x="1161" y="1688"/>
                  <a:pt x="1158" y="1688"/>
                </a:cubicBezTo>
                <a:cubicBezTo>
                  <a:pt x="1154" y="1688"/>
                  <a:pt x="1152" y="1691"/>
                  <a:pt x="1148" y="1691"/>
                </a:cubicBezTo>
                <a:cubicBezTo>
                  <a:pt x="1144" y="1685"/>
                  <a:pt x="1140" y="1685"/>
                  <a:pt x="1132" y="1686"/>
                </a:cubicBezTo>
                <a:cubicBezTo>
                  <a:pt x="1130" y="1684"/>
                  <a:pt x="1129" y="1682"/>
                  <a:pt x="1127" y="1681"/>
                </a:cubicBezTo>
                <a:cubicBezTo>
                  <a:pt x="1126" y="1682"/>
                  <a:pt x="1125" y="1683"/>
                  <a:pt x="1124" y="1684"/>
                </a:cubicBezTo>
                <a:cubicBezTo>
                  <a:pt x="1125" y="1684"/>
                  <a:pt x="1125" y="1685"/>
                  <a:pt x="1125" y="1685"/>
                </a:cubicBezTo>
                <a:cubicBezTo>
                  <a:pt x="1128" y="1690"/>
                  <a:pt x="1135" y="1691"/>
                  <a:pt x="1139" y="1696"/>
                </a:cubicBezTo>
                <a:cubicBezTo>
                  <a:pt x="1138" y="1698"/>
                  <a:pt x="1137" y="1699"/>
                  <a:pt x="1137" y="1700"/>
                </a:cubicBezTo>
                <a:cubicBezTo>
                  <a:pt x="1135" y="1706"/>
                  <a:pt x="1141" y="1707"/>
                  <a:pt x="1143" y="1709"/>
                </a:cubicBezTo>
                <a:cubicBezTo>
                  <a:pt x="1144" y="1711"/>
                  <a:pt x="1145" y="1714"/>
                  <a:pt x="1144" y="1715"/>
                </a:cubicBezTo>
                <a:cubicBezTo>
                  <a:pt x="1143" y="1718"/>
                  <a:pt x="1139" y="1721"/>
                  <a:pt x="1137" y="1724"/>
                </a:cubicBezTo>
                <a:cubicBezTo>
                  <a:pt x="1136" y="1726"/>
                  <a:pt x="1136" y="1729"/>
                  <a:pt x="1134" y="1731"/>
                </a:cubicBezTo>
                <a:cubicBezTo>
                  <a:pt x="1131" y="1736"/>
                  <a:pt x="1117" y="1737"/>
                  <a:pt x="1109" y="1739"/>
                </a:cubicBezTo>
                <a:cubicBezTo>
                  <a:pt x="1103" y="1740"/>
                  <a:pt x="1096" y="1741"/>
                  <a:pt x="1090" y="1740"/>
                </a:cubicBezTo>
                <a:cubicBezTo>
                  <a:pt x="1088" y="1739"/>
                  <a:pt x="1084" y="1738"/>
                  <a:pt x="1084" y="1739"/>
                </a:cubicBezTo>
                <a:cubicBezTo>
                  <a:pt x="1082" y="1742"/>
                  <a:pt x="1085" y="1746"/>
                  <a:pt x="1087" y="1747"/>
                </a:cubicBezTo>
                <a:cubicBezTo>
                  <a:pt x="1085" y="1750"/>
                  <a:pt x="1083" y="1753"/>
                  <a:pt x="1082" y="1756"/>
                </a:cubicBezTo>
                <a:cubicBezTo>
                  <a:pt x="1082" y="1759"/>
                  <a:pt x="1085" y="1760"/>
                  <a:pt x="1084" y="1763"/>
                </a:cubicBezTo>
                <a:cubicBezTo>
                  <a:pt x="1083" y="1765"/>
                  <a:pt x="1082" y="1765"/>
                  <a:pt x="1080" y="1765"/>
                </a:cubicBezTo>
                <a:cubicBezTo>
                  <a:pt x="1077" y="1767"/>
                  <a:pt x="1072" y="1768"/>
                  <a:pt x="1067" y="1767"/>
                </a:cubicBezTo>
                <a:cubicBezTo>
                  <a:pt x="1064" y="1766"/>
                  <a:pt x="1059" y="1763"/>
                  <a:pt x="1055" y="1763"/>
                </a:cubicBezTo>
                <a:cubicBezTo>
                  <a:pt x="1054" y="1764"/>
                  <a:pt x="1054" y="1764"/>
                  <a:pt x="1053" y="1765"/>
                </a:cubicBezTo>
                <a:cubicBezTo>
                  <a:pt x="1054" y="1769"/>
                  <a:pt x="1056" y="1770"/>
                  <a:pt x="1056" y="1774"/>
                </a:cubicBezTo>
                <a:cubicBezTo>
                  <a:pt x="1056" y="1776"/>
                  <a:pt x="1055" y="1778"/>
                  <a:pt x="1055" y="1781"/>
                </a:cubicBezTo>
                <a:cubicBezTo>
                  <a:pt x="1057" y="1781"/>
                  <a:pt x="1060" y="1786"/>
                  <a:pt x="1064" y="1783"/>
                </a:cubicBezTo>
                <a:cubicBezTo>
                  <a:pt x="1064" y="1783"/>
                  <a:pt x="1064" y="1783"/>
                  <a:pt x="1064" y="1783"/>
                </a:cubicBezTo>
                <a:cubicBezTo>
                  <a:pt x="1064" y="1782"/>
                  <a:pt x="1063" y="1782"/>
                  <a:pt x="1063" y="1781"/>
                </a:cubicBezTo>
                <a:cubicBezTo>
                  <a:pt x="1065" y="1780"/>
                  <a:pt x="1067" y="1780"/>
                  <a:pt x="1069" y="1779"/>
                </a:cubicBezTo>
                <a:cubicBezTo>
                  <a:pt x="1069" y="1779"/>
                  <a:pt x="1069" y="1779"/>
                  <a:pt x="1069" y="1779"/>
                </a:cubicBezTo>
                <a:cubicBezTo>
                  <a:pt x="1069" y="1782"/>
                  <a:pt x="1070" y="1785"/>
                  <a:pt x="1070" y="1787"/>
                </a:cubicBezTo>
                <a:cubicBezTo>
                  <a:pt x="1070" y="1787"/>
                  <a:pt x="1070" y="1788"/>
                  <a:pt x="1070" y="1788"/>
                </a:cubicBezTo>
                <a:cubicBezTo>
                  <a:pt x="1068" y="1788"/>
                  <a:pt x="1066" y="1789"/>
                  <a:pt x="1065" y="1788"/>
                </a:cubicBezTo>
                <a:cubicBezTo>
                  <a:pt x="1064" y="1788"/>
                  <a:pt x="1064" y="1787"/>
                  <a:pt x="1064" y="1786"/>
                </a:cubicBezTo>
                <a:cubicBezTo>
                  <a:pt x="1061" y="1785"/>
                  <a:pt x="1056" y="1787"/>
                  <a:pt x="1055" y="1788"/>
                </a:cubicBezTo>
                <a:cubicBezTo>
                  <a:pt x="1055" y="1789"/>
                  <a:pt x="1055" y="1789"/>
                  <a:pt x="1055" y="1789"/>
                </a:cubicBezTo>
                <a:cubicBezTo>
                  <a:pt x="1058" y="1790"/>
                  <a:pt x="1060" y="1790"/>
                  <a:pt x="1062" y="1791"/>
                </a:cubicBezTo>
                <a:cubicBezTo>
                  <a:pt x="1062" y="1791"/>
                  <a:pt x="1062" y="1791"/>
                  <a:pt x="1062" y="1792"/>
                </a:cubicBezTo>
                <a:cubicBezTo>
                  <a:pt x="1058" y="1793"/>
                  <a:pt x="1054" y="1796"/>
                  <a:pt x="1052" y="1799"/>
                </a:cubicBezTo>
                <a:cubicBezTo>
                  <a:pt x="1052" y="1806"/>
                  <a:pt x="1053" y="1808"/>
                  <a:pt x="1048" y="1812"/>
                </a:cubicBezTo>
                <a:cubicBezTo>
                  <a:pt x="1049" y="1814"/>
                  <a:pt x="1050" y="1815"/>
                  <a:pt x="1050" y="1816"/>
                </a:cubicBezTo>
                <a:cubicBezTo>
                  <a:pt x="1047" y="1817"/>
                  <a:pt x="1043" y="1817"/>
                  <a:pt x="1040" y="1817"/>
                </a:cubicBezTo>
                <a:cubicBezTo>
                  <a:pt x="1034" y="1820"/>
                  <a:pt x="1025" y="1829"/>
                  <a:pt x="1030" y="1837"/>
                </a:cubicBezTo>
                <a:cubicBezTo>
                  <a:pt x="1032" y="1841"/>
                  <a:pt x="1037" y="1845"/>
                  <a:pt x="1040" y="1846"/>
                </a:cubicBezTo>
                <a:cubicBezTo>
                  <a:pt x="1043" y="1846"/>
                  <a:pt x="1046" y="1846"/>
                  <a:pt x="1047" y="1847"/>
                </a:cubicBezTo>
                <a:cubicBezTo>
                  <a:pt x="1050" y="1861"/>
                  <a:pt x="1035" y="1862"/>
                  <a:pt x="1030" y="1869"/>
                </a:cubicBezTo>
                <a:cubicBezTo>
                  <a:pt x="1029" y="1871"/>
                  <a:pt x="1027" y="1873"/>
                  <a:pt x="1026" y="1874"/>
                </a:cubicBezTo>
                <a:cubicBezTo>
                  <a:pt x="1025" y="1879"/>
                  <a:pt x="1028" y="1882"/>
                  <a:pt x="1025" y="1885"/>
                </a:cubicBezTo>
                <a:cubicBezTo>
                  <a:pt x="1022" y="1888"/>
                  <a:pt x="1016" y="1888"/>
                  <a:pt x="1013" y="1891"/>
                </a:cubicBezTo>
                <a:cubicBezTo>
                  <a:pt x="1005" y="1901"/>
                  <a:pt x="1016" y="1913"/>
                  <a:pt x="1019" y="1920"/>
                </a:cubicBezTo>
                <a:cubicBezTo>
                  <a:pt x="1015" y="1921"/>
                  <a:pt x="1012" y="1919"/>
                  <a:pt x="1010" y="1918"/>
                </a:cubicBezTo>
                <a:cubicBezTo>
                  <a:pt x="1009" y="1918"/>
                  <a:pt x="1009" y="1918"/>
                  <a:pt x="1008" y="1918"/>
                </a:cubicBezTo>
                <a:cubicBezTo>
                  <a:pt x="1006" y="1919"/>
                  <a:pt x="1005" y="1922"/>
                  <a:pt x="1003" y="1923"/>
                </a:cubicBezTo>
                <a:cubicBezTo>
                  <a:pt x="999" y="1924"/>
                  <a:pt x="996" y="1923"/>
                  <a:pt x="994" y="1925"/>
                </a:cubicBezTo>
                <a:cubicBezTo>
                  <a:pt x="994" y="1925"/>
                  <a:pt x="994" y="1925"/>
                  <a:pt x="994" y="1925"/>
                </a:cubicBezTo>
                <a:cubicBezTo>
                  <a:pt x="991" y="1929"/>
                  <a:pt x="993" y="1936"/>
                  <a:pt x="991" y="1940"/>
                </a:cubicBezTo>
                <a:cubicBezTo>
                  <a:pt x="989" y="1940"/>
                  <a:pt x="987" y="1941"/>
                  <a:pt x="986" y="1941"/>
                </a:cubicBezTo>
                <a:cubicBezTo>
                  <a:pt x="984" y="1940"/>
                  <a:pt x="983" y="1939"/>
                  <a:pt x="981" y="1938"/>
                </a:cubicBezTo>
                <a:cubicBezTo>
                  <a:pt x="984" y="1935"/>
                  <a:pt x="986" y="1931"/>
                  <a:pt x="989" y="1928"/>
                </a:cubicBezTo>
                <a:cubicBezTo>
                  <a:pt x="989" y="1928"/>
                  <a:pt x="989" y="1928"/>
                  <a:pt x="989" y="1927"/>
                </a:cubicBezTo>
                <a:cubicBezTo>
                  <a:pt x="988" y="1927"/>
                  <a:pt x="987" y="1926"/>
                  <a:pt x="986" y="1926"/>
                </a:cubicBezTo>
                <a:cubicBezTo>
                  <a:pt x="982" y="1927"/>
                  <a:pt x="978" y="1930"/>
                  <a:pt x="972" y="1930"/>
                </a:cubicBezTo>
                <a:cubicBezTo>
                  <a:pt x="971" y="1928"/>
                  <a:pt x="971" y="1928"/>
                  <a:pt x="971" y="1926"/>
                </a:cubicBezTo>
                <a:cubicBezTo>
                  <a:pt x="976" y="1926"/>
                  <a:pt x="979" y="1924"/>
                  <a:pt x="983" y="1923"/>
                </a:cubicBezTo>
                <a:cubicBezTo>
                  <a:pt x="982" y="1921"/>
                  <a:pt x="977" y="1922"/>
                  <a:pt x="974" y="1922"/>
                </a:cubicBezTo>
                <a:cubicBezTo>
                  <a:pt x="974" y="1919"/>
                  <a:pt x="975" y="1918"/>
                  <a:pt x="975" y="1916"/>
                </a:cubicBezTo>
                <a:cubicBezTo>
                  <a:pt x="973" y="1916"/>
                  <a:pt x="972" y="1915"/>
                  <a:pt x="971" y="1913"/>
                </a:cubicBezTo>
                <a:cubicBezTo>
                  <a:pt x="970" y="1913"/>
                  <a:pt x="969" y="1914"/>
                  <a:pt x="968" y="1915"/>
                </a:cubicBezTo>
                <a:cubicBezTo>
                  <a:pt x="967" y="1915"/>
                  <a:pt x="966" y="1914"/>
                  <a:pt x="965" y="1914"/>
                </a:cubicBezTo>
                <a:cubicBezTo>
                  <a:pt x="965" y="1912"/>
                  <a:pt x="966" y="1912"/>
                  <a:pt x="966" y="1909"/>
                </a:cubicBezTo>
                <a:cubicBezTo>
                  <a:pt x="966" y="1909"/>
                  <a:pt x="966" y="1909"/>
                  <a:pt x="966" y="1909"/>
                </a:cubicBezTo>
                <a:cubicBezTo>
                  <a:pt x="965" y="1910"/>
                  <a:pt x="964" y="1910"/>
                  <a:pt x="963" y="1910"/>
                </a:cubicBezTo>
                <a:cubicBezTo>
                  <a:pt x="962" y="1909"/>
                  <a:pt x="961" y="1908"/>
                  <a:pt x="960" y="1907"/>
                </a:cubicBezTo>
                <a:cubicBezTo>
                  <a:pt x="960" y="1907"/>
                  <a:pt x="961" y="1907"/>
                  <a:pt x="961" y="1906"/>
                </a:cubicBezTo>
                <a:cubicBezTo>
                  <a:pt x="962" y="1906"/>
                  <a:pt x="962" y="1905"/>
                  <a:pt x="962" y="1905"/>
                </a:cubicBezTo>
                <a:cubicBezTo>
                  <a:pt x="962" y="1904"/>
                  <a:pt x="962" y="1903"/>
                  <a:pt x="962" y="1903"/>
                </a:cubicBezTo>
                <a:cubicBezTo>
                  <a:pt x="960" y="1901"/>
                  <a:pt x="958" y="1901"/>
                  <a:pt x="956" y="1899"/>
                </a:cubicBezTo>
                <a:cubicBezTo>
                  <a:pt x="960" y="1898"/>
                  <a:pt x="962" y="1895"/>
                  <a:pt x="964" y="1891"/>
                </a:cubicBezTo>
                <a:cubicBezTo>
                  <a:pt x="961" y="1892"/>
                  <a:pt x="959" y="1893"/>
                  <a:pt x="958" y="1892"/>
                </a:cubicBezTo>
                <a:cubicBezTo>
                  <a:pt x="957" y="1890"/>
                  <a:pt x="957" y="1889"/>
                  <a:pt x="957" y="1887"/>
                </a:cubicBezTo>
                <a:cubicBezTo>
                  <a:pt x="957" y="1887"/>
                  <a:pt x="958" y="1886"/>
                  <a:pt x="959" y="1885"/>
                </a:cubicBezTo>
                <a:cubicBezTo>
                  <a:pt x="958" y="1883"/>
                  <a:pt x="957" y="1883"/>
                  <a:pt x="956" y="1880"/>
                </a:cubicBezTo>
                <a:cubicBezTo>
                  <a:pt x="957" y="1879"/>
                  <a:pt x="958" y="1878"/>
                  <a:pt x="960" y="1877"/>
                </a:cubicBezTo>
                <a:cubicBezTo>
                  <a:pt x="959" y="1876"/>
                  <a:pt x="959" y="1876"/>
                  <a:pt x="959" y="1875"/>
                </a:cubicBezTo>
                <a:cubicBezTo>
                  <a:pt x="958" y="1876"/>
                  <a:pt x="957" y="1877"/>
                  <a:pt x="956" y="1877"/>
                </a:cubicBezTo>
                <a:cubicBezTo>
                  <a:pt x="955" y="1874"/>
                  <a:pt x="955" y="1871"/>
                  <a:pt x="955" y="1867"/>
                </a:cubicBezTo>
                <a:cubicBezTo>
                  <a:pt x="956" y="1866"/>
                  <a:pt x="956" y="1865"/>
                  <a:pt x="957" y="1864"/>
                </a:cubicBezTo>
                <a:cubicBezTo>
                  <a:pt x="957" y="1862"/>
                  <a:pt x="957" y="1860"/>
                  <a:pt x="956" y="1858"/>
                </a:cubicBezTo>
                <a:cubicBezTo>
                  <a:pt x="960" y="1858"/>
                  <a:pt x="961" y="1859"/>
                  <a:pt x="965" y="1859"/>
                </a:cubicBezTo>
                <a:cubicBezTo>
                  <a:pt x="965" y="1859"/>
                  <a:pt x="965" y="1859"/>
                  <a:pt x="965" y="1858"/>
                </a:cubicBezTo>
                <a:cubicBezTo>
                  <a:pt x="965" y="1858"/>
                  <a:pt x="965" y="1858"/>
                  <a:pt x="965" y="1857"/>
                </a:cubicBezTo>
                <a:cubicBezTo>
                  <a:pt x="964" y="1856"/>
                  <a:pt x="963" y="1855"/>
                  <a:pt x="962" y="1855"/>
                </a:cubicBezTo>
                <a:cubicBezTo>
                  <a:pt x="953" y="1855"/>
                  <a:pt x="953" y="1855"/>
                  <a:pt x="953" y="1855"/>
                </a:cubicBezTo>
                <a:cubicBezTo>
                  <a:pt x="953" y="1854"/>
                  <a:pt x="953" y="1854"/>
                  <a:pt x="953" y="1853"/>
                </a:cubicBezTo>
                <a:cubicBezTo>
                  <a:pt x="954" y="1852"/>
                  <a:pt x="954" y="1849"/>
                  <a:pt x="955" y="1848"/>
                </a:cubicBezTo>
                <a:cubicBezTo>
                  <a:pt x="957" y="1848"/>
                  <a:pt x="957" y="1848"/>
                  <a:pt x="958" y="1847"/>
                </a:cubicBezTo>
                <a:cubicBezTo>
                  <a:pt x="958" y="1846"/>
                  <a:pt x="958" y="1846"/>
                  <a:pt x="959" y="1845"/>
                </a:cubicBezTo>
                <a:cubicBezTo>
                  <a:pt x="955" y="1841"/>
                  <a:pt x="953" y="1843"/>
                  <a:pt x="948" y="1841"/>
                </a:cubicBezTo>
                <a:cubicBezTo>
                  <a:pt x="948" y="1840"/>
                  <a:pt x="948" y="1839"/>
                  <a:pt x="948" y="1838"/>
                </a:cubicBezTo>
                <a:cubicBezTo>
                  <a:pt x="946" y="1838"/>
                  <a:pt x="944" y="1839"/>
                  <a:pt x="943" y="1839"/>
                </a:cubicBezTo>
                <a:cubicBezTo>
                  <a:pt x="943" y="1838"/>
                  <a:pt x="943" y="1838"/>
                  <a:pt x="943" y="1837"/>
                </a:cubicBezTo>
                <a:cubicBezTo>
                  <a:pt x="948" y="1835"/>
                  <a:pt x="950" y="1832"/>
                  <a:pt x="953" y="1829"/>
                </a:cubicBezTo>
                <a:cubicBezTo>
                  <a:pt x="955" y="1829"/>
                  <a:pt x="956" y="1828"/>
                  <a:pt x="958" y="1830"/>
                </a:cubicBezTo>
                <a:cubicBezTo>
                  <a:pt x="958" y="1830"/>
                  <a:pt x="958" y="1831"/>
                  <a:pt x="958" y="1832"/>
                </a:cubicBezTo>
                <a:cubicBezTo>
                  <a:pt x="956" y="1832"/>
                  <a:pt x="954" y="1833"/>
                  <a:pt x="953" y="1835"/>
                </a:cubicBezTo>
                <a:cubicBezTo>
                  <a:pt x="954" y="1836"/>
                  <a:pt x="954" y="1837"/>
                  <a:pt x="954" y="1838"/>
                </a:cubicBezTo>
                <a:cubicBezTo>
                  <a:pt x="954" y="1838"/>
                  <a:pt x="955" y="1838"/>
                  <a:pt x="955" y="1838"/>
                </a:cubicBezTo>
                <a:cubicBezTo>
                  <a:pt x="956" y="1837"/>
                  <a:pt x="956" y="1835"/>
                  <a:pt x="958" y="1834"/>
                </a:cubicBezTo>
                <a:cubicBezTo>
                  <a:pt x="958" y="1835"/>
                  <a:pt x="958" y="1835"/>
                  <a:pt x="959" y="1835"/>
                </a:cubicBezTo>
                <a:cubicBezTo>
                  <a:pt x="959" y="1837"/>
                  <a:pt x="958" y="1838"/>
                  <a:pt x="959" y="1840"/>
                </a:cubicBezTo>
                <a:cubicBezTo>
                  <a:pt x="959" y="1840"/>
                  <a:pt x="959" y="1839"/>
                  <a:pt x="960" y="1839"/>
                </a:cubicBezTo>
                <a:cubicBezTo>
                  <a:pt x="961" y="1838"/>
                  <a:pt x="962" y="1836"/>
                  <a:pt x="963" y="1834"/>
                </a:cubicBezTo>
                <a:cubicBezTo>
                  <a:pt x="966" y="1826"/>
                  <a:pt x="962" y="1827"/>
                  <a:pt x="969" y="1822"/>
                </a:cubicBezTo>
                <a:cubicBezTo>
                  <a:pt x="967" y="1822"/>
                  <a:pt x="965" y="1821"/>
                  <a:pt x="966" y="1819"/>
                </a:cubicBezTo>
                <a:cubicBezTo>
                  <a:pt x="967" y="1817"/>
                  <a:pt x="968" y="1817"/>
                  <a:pt x="970" y="1817"/>
                </a:cubicBezTo>
                <a:cubicBezTo>
                  <a:pt x="972" y="1815"/>
                  <a:pt x="973" y="1813"/>
                  <a:pt x="974" y="1811"/>
                </a:cubicBezTo>
                <a:cubicBezTo>
                  <a:pt x="974" y="1811"/>
                  <a:pt x="974" y="1810"/>
                  <a:pt x="974" y="1810"/>
                </a:cubicBezTo>
                <a:cubicBezTo>
                  <a:pt x="972" y="1808"/>
                  <a:pt x="970" y="1807"/>
                  <a:pt x="969" y="1806"/>
                </a:cubicBezTo>
                <a:cubicBezTo>
                  <a:pt x="968" y="1804"/>
                  <a:pt x="969" y="1803"/>
                  <a:pt x="970" y="1801"/>
                </a:cubicBezTo>
                <a:cubicBezTo>
                  <a:pt x="971" y="1795"/>
                  <a:pt x="968" y="1794"/>
                  <a:pt x="974" y="1792"/>
                </a:cubicBezTo>
                <a:cubicBezTo>
                  <a:pt x="974" y="1790"/>
                  <a:pt x="971" y="1787"/>
                  <a:pt x="972" y="1784"/>
                </a:cubicBezTo>
                <a:cubicBezTo>
                  <a:pt x="973" y="1782"/>
                  <a:pt x="974" y="1782"/>
                  <a:pt x="975" y="1782"/>
                </a:cubicBezTo>
                <a:cubicBezTo>
                  <a:pt x="975" y="1781"/>
                  <a:pt x="975" y="1780"/>
                  <a:pt x="975" y="1780"/>
                </a:cubicBezTo>
                <a:cubicBezTo>
                  <a:pt x="975" y="1778"/>
                  <a:pt x="974" y="1778"/>
                  <a:pt x="972" y="1777"/>
                </a:cubicBezTo>
                <a:cubicBezTo>
                  <a:pt x="973" y="1775"/>
                  <a:pt x="973" y="1774"/>
                  <a:pt x="974" y="1773"/>
                </a:cubicBezTo>
                <a:cubicBezTo>
                  <a:pt x="972" y="1772"/>
                  <a:pt x="972" y="1772"/>
                  <a:pt x="970" y="1772"/>
                </a:cubicBezTo>
                <a:cubicBezTo>
                  <a:pt x="968" y="1775"/>
                  <a:pt x="966" y="1776"/>
                  <a:pt x="963" y="1774"/>
                </a:cubicBezTo>
                <a:cubicBezTo>
                  <a:pt x="962" y="1771"/>
                  <a:pt x="960" y="1769"/>
                  <a:pt x="960" y="1767"/>
                </a:cubicBezTo>
                <a:cubicBezTo>
                  <a:pt x="957" y="1757"/>
                  <a:pt x="965" y="1753"/>
                  <a:pt x="967" y="1747"/>
                </a:cubicBezTo>
                <a:cubicBezTo>
                  <a:pt x="967" y="1747"/>
                  <a:pt x="967" y="1747"/>
                  <a:pt x="967" y="1746"/>
                </a:cubicBezTo>
                <a:cubicBezTo>
                  <a:pt x="967" y="1742"/>
                  <a:pt x="965" y="1739"/>
                  <a:pt x="964" y="1736"/>
                </a:cubicBezTo>
                <a:cubicBezTo>
                  <a:pt x="964" y="1732"/>
                  <a:pt x="964" y="1729"/>
                  <a:pt x="964" y="1726"/>
                </a:cubicBezTo>
                <a:cubicBezTo>
                  <a:pt x="964" y="1724"/>
                  <a:pt x="963" y="1722"/>
                  <a:pt x="962" y="1719"/>
                </a:cubicBezTo>
                <a:cubicBezTo>
                  <a:pt x="962" y="1719"/>
                  <a:pt x="962" y="1719"/>
                  <a:pt x="962" y="1719"/>
                </a:cubicBezTo>
                <a:cubicBezTo>
                  <a:pt x="964" y="1718"/>
                  <a:pt x="966" y="1719"/>
                  <a:pt x="968" y="1718"/>
                </a:cubicBezTo>
                <a:cubicBezTo>
                  <a:pt x="970" y="1704"/>
                  <a:pt x="976" y="1695"/>
                  <a:pt x="980" y="1682"/>
                </a:cubicBezTo>
                <a:cubicBezTo>
                  <a:pt x="981" y="1679"/>
                  <a:pt x="984" y="1677"/>
                  <a:pt x="984" y="1673"/>
                </a:cubicBezTo>
                <a:cubicBezTo>
                  <a:pt x="984" y="1672"/>
                  <a:pt x="983" y="1669"/>
                  <a:pt x="983" y="1668"/>
                </a:cubicBezTo>
                <a:cubicBezTo>
                  <a:pt x="984" y="1666"/>
                  <a:pt x="985" y="1665"/>
                  <a:pt x="986" y="1663"/>
                </a:cubicBezTo>
                <a:cubicBezTo>
                  <a:pt x="986" y="1662"/>
                  <a:pt x="986" y="1660"/>
                  <a:pt x="986" y="1659"/>
                </a:cubicBezTo>
                <a:cubicBezTo>
                  <a:pt x="985" y="1655"/>
                  <a:pt x="982" y="1641"/>
                  <a:pt x="983" y="1637"/>
                </a:cubicBezTo>
                <a:cubicBezTo>
                  <a:pt x="984" y="1635"/>
                  <a:pt x="987" y="1633"/>
                  <a:pt x="988" y="1630"/>
                </a:cubicBezTo>
                <a:cubicBezTo>
                  <a:pt x="989" y="1625"/>
                  <a:pt x="985" y="1623"/>
                  <a:pt x="986" y="1619"/>
                </a:cubicBezTo>
                <a:cubicBezTo>
                  <a:pt x="987" y="1615"/>
                  <a:pt x="988" y="1612"/>
                  <a:pt x="989" y="1608"/>
                </a:cubicBezTo>
                <a:cubicBezTo>
                  <a:pt x="990" y="1606"/>
                  <a:pt x="991" y="1605"/>
                  <a:pt x="992" y="1604"/>
                </a:cubicBezTo>
                <a:cubicBezTo>
                  <a:pt x="993" y="1600"/>
                  <a:pt x="995" y="1587"/>
                  <a:pt x="994" y="1582"/>
                </a:cubicBezTo>
                <a:cubicBezTo>
                  <a:pt x="995" y="1580"/>
                  <a:pt x="996" y="1578"/>
                  <a:pt x="997" y="1576"/>
                </a:cubicBezTo>
                <a:cubicBezTo>
                  <a:pt x="997" y="1575"/>
                  <a:pt x="997" y="1573"/>
                  <a:pt x="996" y="1571"/>
                </a:cubicBezTo>
                <a:cubicBezTo>
                  <a:pt x="995" y="1567"/>
                  <a:pt x="996" y="1561"/>
                  <a:pt x="998" y="1557"/>
                </a:cubicBezTo>
                <a:cubicBezTo>
                  <a:pt x="997" y="1557"/>
                  <a:pt x="996" y="1556"/>
                  <a:pt x="995" y="1555"/>
                </a:cubicBezTo>
                <a:cubicBezTo>
                  <a:pt x="995" y="1554"/>
                  <a:pt x="995" y="1553"/>
                  <a:pt x="995" y="1552"/>
                </a:cubicBezTo>
                <a:cubicBezTo>
                  <a:pt x="996" y="1551"/>
                  <a:pt x="997" y="1551"/>
                  <a:pt x="998" y="1550"/>
                </a:cubicBezTo>
                <a:cubicBezTo>
                  <a:pt x="1000" y="1539"/>
                  <a:pt x="1002" y="1505"/>
                  <a:pt x="996" y="1497"/>
                </a:cubicBezTo>
                <a:cubicBezTo>
                  <a:pt x="995" y="1494"/>
                  <a:pt x="990" y="1494"/>
                  <a:pt x="987" y="1491"/>
                </a:cubicBezTo>
                <a:cubicBezTo>
                  <a:pt x="986" y="1489"/>
                  <a:pt x="985" y="1487"/>
                  <a:pt x="984" y="1485"/>
                </a:cubicBezTo>
                <a:cubicBezTo>
                  <a:pt x="980" y="1484"/>
                  <a:pt x="977" y="1482"/>
                  <a:pt x="973" y="1480"/>
                </a:cubicBezTo>
                <a:cubicBezTo>
                  <a:pt x="961" y="1474"/>
                  <a:pt x="948" y="1468"/>
                  <a:pt x="939" y="1458"/>
                </a:cubicBezTo>
                <a:cubicBezTo>
                  <a:pt x="938" y="1456"/>
                  <a:pt x="936" y="1454"/>
                  <a:pt x="935" y="1452"/>
                </a:cubicBezTo>
                <a:cubicBezTo>
                  <a:pt x="935" y="1449"/>
                  <a:pt x="935" y="1447"/>
                  <a:pt x="935" y="1444"/>
                </a:cubicBezTo>
                <a:cubicBezTo>
                  <a:pt x="934" y="1441"/>
                  <a:pt x="931" y="1439"/>
                  <a:pt x="929" y="1437"/>
                </a:cubicBezTo>
                <a:cubicBezTo>
                  <a:pt x="926" y="1431"/>
                  <a:pt x="925" y="1424"/>
                  <a:pt x="919" y="1420"/>
                </a:cubicBezTo>
                <a:cubicBezTo>
                  <a:pt x="920" y="1410"/>
                  <a:pt x="905" y="1390"/>
                  <a:pt x="900" y="1382"/>
                </a:cubicBezTo>
                <a:cubicBezTo>
                  <a:pt x="898" y="1378"/>
                  <a:pt x="895" y="1375"/>
                  <a:pt x="893" y="1371"/>
                </a:cubicBezTo>
                <a:cubicBezTo>
                  <a:pt x="889" y="1368"/>
                  <a:pt x="884" y="1367"/>
                  <a:pt x="880" y="1364"/>
                </a:cubicBezTo>
                <a:cubicBezTo>
                  <a:pt x="880" y="1364"/>
                  <a:pt x="880" y="1363"/>
                  <a:pt x="881" y="1363"/>
                </a:cubicBezTo>
                <a:cubicBezTo>
                  <a:pt x="882" y="1363"/>
                  <a:pt x="883" y="1362"/>
                  <a:pt x="885" y="1362"/>
                </a:cubicBezTo>
                <a:cubicBezTo>
                  <a:pt x="886" y="1356"/>
                  <a:pt x="879" y="1354"/>
                  <a:pt x="879" y="1348"/>
                </a:cubicBezTo>
                <a:cubicBezTo>
                  <a:pt x="883" y="1340"/>
                  <a:pt x="894" y="1338"/>
                  <a:pt x="897" y="1329"/>
                </a:cubicBezTo>
                <a:cubicBezTo>
                  <a:pt x="897" y="1327"/>
                  <a:pt x="896" y="1325"/>
                  <a:pt x="896" y="1323"/>
                </a:cubicBezTo>
                <a:cubicBezTo>
                  <a:pt x="892" y="1327"/>
                  <a:pt x="890" y="1332"/>
                  <a:pt x="884" y="1324"/>
                </a:cubicBezTo>
                <a:cubicBezTo>
                  <a:pt x="884" y="1324"/>
                  <a:pt x="884" y="1324"/>
                  <a:pt x="884" y="1324"/>
                </a:cubicBezTo>
                <a:cubicBezTo>
                  <a:pt x="885" y="1323"/>
                  <a:pt x="886" y="1323"/>
                  <a:pt x="886" y="1322"/>
                </a:cubicBezTo>
                <a:cubicBezTo>
                  <a:pt x="885" y="1317"/>
                  <a:pt x="886" y="1314"/>
                  <a:pt x="884" y="1310"/>
                </a:cubicBezTo>
                <a:cubicBezTo>
                  <a:pt x="886" y="1309"/>
                  <a:pt x="888" y="1307"/>
                  <a:pt x="890" y="1306"/>
                </a:cubicBezTo>
                <a:cubicBezTo>
                  <a:pt x="890" y="1305"/>
                  <a:pt x="889" y="1305"/>
                  <a:pt x="889" y="1304"/>
                </a:cubicBezTo>
                <a:cubicBezTo>
                  <a:pt x="890" y="1301"/>
                  <a:pt x="892" y="1301"/>
                  <a:pt x="893" y="1298"/>
                </a:cubicBezTo>
                <a:cubicBezTo>
                  <a:pt x="894" y="1295"/>
                  <a:pt x="892" y="1292"/>
                  <a:pt x="893" y="1290"/>
                </a:cubicBezTo>
                <a:cubicBezTo>
                  <a:pt x="899" y="1288"/>
                  <a:pt x="903" y="1288"/>
                  <a:pt x="906" y="1284"/>
                </a:cubicBezTo>
                <a:cubicBezTo>
                  <a:pt x="905" y="1283"/>
                  <a:pt x="905" y="1282"/>
                  <a:pt x="904" y="1281"/>
                </a:cubicBezTo>
                <a:cubicBezTo>
                  <a:pt x="904" y="1281"/>
                  <a:pt x="905" y="1280"/>
                  <a:pt x="905" y="1280"/>
                </a:cubicBezTo>
                <a:cubicBezTo>
                  <a:pt x="907" y="1280"/>
                  <a:pt x="908" y="1280"/>
                  <a:pt x="910" y="1280"/>
                </a:cubicBezTo>
                <a:cubicBezTo>
                  <a:pt x="910" y="1278"/>
                  <a:pt x="909" y="1277"/>
                  <a:pt x="909" y="1274"/>
                </a:cubicBezTo>
                <a:cubicBezTo>
                  <a:pt x="911" y="1273"/>
                  <a:pt x="916" y="1273"/>
                  <a:pt x="918" y="1271"/>
                </a:cubicBezTo>
                <a:cubicBezTo>
                  <a:pt x="920" y="1267"/>
                  <a:pt x="923" y="1263"/>
                  <a:pt x="925" y="1258"/>
                </a:cubicBezTo>
                <a:cubicBezTo>
                  <a:pt x="924" y="1257"/>
                  <a:pt x="923" y="1256"/>
                  <a:pt x="922" y="1255"/>
                </a:cubicBezTo>
                <a:cubicBezTo>
                  <a:pt x="922" y="1252"/>
                  <a:pt x="923" y="1250"/>
                  <a:pt x="924" y="1248"/>
                </a:cubicBezTo>
                <a:cubicBezTo>
                  <a:pt x="923" y="1244"/>
                  <a:pt x="921" y="1242"/>
                  <a:pt x="921" y="1239"/>
                </a:cubicBezTo>
                <a:cubicBezTo>
                  <a:pt x="923" y="1238"/>
                  <a:pt x="924" y="1238"/>
                  <a:pt x="924" y="1237"/>
                </a:cubicBezTo>
                <a:cubicBezTo>
                  <a:pt x="923" y="1235"/>
                  <a:pt x="921" y="1235"/>
                  <a:pt x="921" y="1233"/>
                </a:cubicBezTo>
                <a:cubicBezTo>
                  <a:pt x="922" y="1231"/>
                  <a:pt x="922" y="1231"/>
                  <a:pt x="923" y="1229"/>
                </a:cubicBezTo>
                <a:cubicBezTo>
                  <a:pt x="921" y="1226"/>
                  <a:pt x="919" y="1224"/>
                  <a:pt x="917" y="1222"/>
                </a:cubicBezTo>
                <a:cubicBezTo>
                  <a:pt x="917" y="1219"/>
                  <a:pt x="919" y="1218"/>
                  <a:pt x="919" y="1216"/>
                </a:cubicBezTo>
                <a:cubicBezTo>
                  <a:pt x="920" y="1216"/>
                  <a:pt x="920" y="1217"/>
                  <a:pt x="921" y="1217"/>
                </a:cubicBezTo>
                <a:cubicBezTo>
                  <a:pt x="922" y="1216"/>
                  <a:pt x="923" y="1214"/>
                  <a:pt x="925" y="1213"/>
                </a:cubicBezTo>
                <a:cubicBezTo>
                  <a:pt x="924" y="1210"/>
                  <a:pt x="922" y="1209"/>
                  <a:pt x="921" y="1206"/>
                </a:cubicBezTo>
                <a:cubicBezTo>
                  <a:pt x="921" y="1206"/>
                  <a:pt x="921" y="1206"/>
                  <a:pt x="921" y="1206"/>
                </a:cubicBezTo>
                <a:cubicBezTo>
                  <a:pt x="925" y="1208"/>
                  <a:pt x="925" y="1211"/>
                  <a:pt x="928" y="1214"/>
                </a:cubicBezTo>
                <a:cubicBezTo>
                  <a:pt x="928" y="1214"/>
                  <a:pt x="928" y="1213"/>
                  <a:pt x="928" y="1213"/>
                </a:cubicBezTo>
                <a:cubicBezTo>
                  <a:pt x="929" y="1213"/>
                  <a:pt x="929" y="1213"/>
                  <a:pt x="929" y="1212"/>
                </a:cubicBezTo>
                <a:cubicBezTo>
                  <a:pt x="929" y="1210"/>
                  <a:pt x="928" y="1209"/>
                  <a:pt x="928" y="1208"/>
                </a:cubicBezTo>
                <a:cubicBezTo>
                  <a:pt x="936" y="1198"/>
                  <a:pt x="936" y="1198"/>
                  <a:pt x="936" y="1198"/>
                </a:cubicBezTo>
                <a:cubicBezTo>
                  <a:pt x="937" y="1198"/>
                  <a:pt x="939" y="1198"/>
                  <a:pt x="940" y="1198"/>
                </a:cubicBezTo>
                <a:cubicBezTo>
                  <a:pt x="943" y="1191"/>
                  <a:pt x="940" y="1185"/>
                  <a:pt x="947" y="1181"/>
                </a:cubicBezTo>
                <a:cubicBezTo>
                  <a:pt x="949" y="1181"/>
                  <a:pt x="950" y="1180"/>
                  <a:pt x="951" y="1180"/>
                </a:cubicBezTo>
                <a:cubicBezTo>
                  <a:pt x="953" y="1181"/>
                  <a:pt x="953" y="1181"/>
                  <a:pt x="953" y="1183"/>
                </a:cubicBezTo>
                <a:cubicBezTo>
                  <a:pt x="954" y="1183"/>
                  <a:pt x="955" y="1182"/>
                  <a:pt x="955" y="1182"/>
                </a:cubicBezTo>
                <a:cubicBezTo>
                  <a:pt x="955" y="1179"/>
                  <a:pt x="956" y="1178"/>
                  <a:pt x="957" y="1176"/>
                </a:cubicBezTo>
                <a:cubicBezTo>
                  <a:pt x="961" y="1178"/>
                  <a:pt x="968" y="1177"/>
                  <a:pt x="970" y="1174"/>
                </a:cubicBezTo>
                <a:cubicBezTo>
                  <a:pt x="969" y="1172"/>
                  <a:pt x="965" y="1168"/>
                  <a:pt x="966" y="1166"/>
                </a:cubicBezTo>
                <a:cubicBezTo>
                  <a:pt x="967" y="1164"/>
                  <a:pt x="969" y="1164"/>
                  <a:pt x="971" y="1164"/>
                </a:cubicBezTo>
                <a:cubicBezTo>
                  <a:pt x="971" y="1164"/>
                  <a:pt x="971" y="1164"/>
                  <a:pt x="971" y="1164"/>
                </a:cubicBezTo>
                <a:cubicBezTo>
                  <a:pt x="969" y="1163"/>
                  <a:pt x="969" y="1163"/>
                  <a:pt x="969" y="1161"/>
                </a:cubicBezTo>
                <a:cubicBezTo>
                  <a:pt x="968" y="1162"/>
                  <a:pt x="967" y="1163"/>
                  <a:pt x="965" y="1162"/>
                </a:cubicBezTo>
                <a:cubicBezTo>
                  <a:pt x="963" y="1157"/>
                  <a:pt x="959" y="1155"/>
                  <a:pt x="951" y="1157"/>
                </a:cubicBezTo>
                <a:cubicBezTo>
                  <a:pt x="951" y="1158"/>
                  <a:pt x="951" y="1159"/>
                  <a:pt x="951" y="1160"/>
                </a:cubicBezTo>
                <a:cubicBezTo>
                  <a:pt x="949" y="1161"/>
                  <a:pt x="945" y="1163"/>
                  <a:pt x="943" y="1165"/>
                </a:cubicBezTo>
                <a:cubicBezTo>
                  <a:pt x="945" y="1168"/>
                  <a:pt x="948" y="1168"/>
                  <a:pt x="948" y="1172"/>
                </a:cubicBezTo>
                <a:cubicBezTo>
                  <a:pt x="945" y="1173"/>
                  <a:pt x="943" y="1175"/>
                  <a:pt x="939" y="1174"/>
                </a:cubicBezTo>
                <a:cubicBezTo>
                  <a:pt x="939" y="1174"/>
                  <a:pt x="939" y="1174"/>
                  <a:pt x="939" y="1174"/>
                </a:cubicBezTo>
                <a:cubicBezTo>
                  <a:pt x="939" y="1171"/>
                  <a:pt x="937" y="1169"/>
                  <a:pt x="936" y="1167"/>
                </a:cubicBezTo>
                <a:cubicBezTo>
                  <a:pt x="936" y="1167"/>
                  <a:pt x="936" y="1167"/>
                  <a:pt x="936" y="1167"/>
                </a:cubicBezTo>
                <a:cubicBezTo>
                  <a:pt x="936" y="1168"/>
                  <a:pt x="936" y="1169"/>
                  <a:pt x="936" y="1170"/>
                </a:cubicBezTo>
                <a:cubicBezTo>
                  <a:pt x="932" y="1170"/>
                  <a:pt x="931" y="1168"/>
                  <a:pt x="930" y="1165"/>
                </a:cubicBezTo>
                <a:cubicBezTo>
                  <a:pt x="925" y="1165"/>
                  <a:pt x="922" y="1163"/>
                  <a:pt x="918" y="1164"/>
                </a:cubicBezTo>
                <a:cubicBezTo>
                  <a:pt x="917" y="1165"/>
                  <a:pt x="917" y="1165"/>
                  <a:pt x="916" y="1166"/>
                </a:cubicBezTo>
                <a:cubicBezTo>
                  <a:pt x="916" y="1163"/>
                  <a:pt x="915" y="1159"/>
                  <a:pt x="912" y="1159"/>
                </a:cubicBezTo>
                <a:cubicBezTo>
                  <a:pt x="912" y="1159"/>
                  <a:pt x="912" y="1159"/>
                  <a:pt x="911" y="1159"/>
                </a:cubicBezTo>
                <a:cubicBezTo>
                  <a:pt x="912" y="1160"/>
                  <a:pt x="913" y="1161"/>
                  <a:pt x="914" y="1162"/>
                </a:cubicBezTo>
                <a:cubicBezTo>
                  <a:pt x="913" y="1162"/>
                  <a:pt x="913" y="1162"/>
                  <a:pt x="913" y="1162"/>
                </a:cubicBezTo>
                <a:cubicBezTo>
                  <a:pt x="911" y="1162"/>
                  <a:pt x="909" y="1161"/>
                  <a:pt x="909" y="1159"/>
                </a:cubicBezTo>
                <a:cubicBezTo>
                  <a:pt x="913" y="1153"/>
                  <a:pt x="904" y="1152"/>
                  <a:pt x="900" y="1150"/>
                </a:cubicBezTo>
                <a:cubicBezTo>
                  <a:pt x="898" y="1149"/>
                  <a:pt x="898" y="1146"/>
                  <a:pt x="897" y="1145"/>
                </a:cubicBezTo>
                <a:cubicBezTo>
                  <a:pt x="896" y="1144"/>
                  <a:pt x="894" y="1143"/>
                  <a:pt x="892" y="1142"/>
                </a:cubicBezTo>
                <a:cubicBezTo>
                  <a:pt x="892" y="1142"/>
                  <a:pt x="892" y="1142"/>
                  <a:pt x="892" y="1142"/>
                </a:cubicBezTo>
                <a:cubicBezTo>
                  <a:pt x="892" y="1143"/>
                  <a:pt x="893" y="1144"/>
                  <a:pt x="893" y="1145"/>
                </a:cubicBezTo>
                <a:cubicBezTo>
                  <a:pt x="895" y="1145"/>
                  <a:pt x="895" y="1146"/>
                  <a:pt x="896" y="1147"/>
                </a:cubicBezTo>
                <a:cubicBezTo>
                  <a:pt x="895" y="1148"/>
                  <a:pt x="894" y="1149"/>
                  <a:pt x="894" y="1149"/>
                </a:cubicBezTo>
                <a:cubicBezTo>
                  <a:pt x="894" y="1149"/>
                  <a:pt x="893" y="1149"/>
                  <a:pt x="893" y="1149"/>
                </a:cubicBezTo>
                <a:cubicBezTo>
                  <a:pt x="892" y="1145"/>
                  <a:pt x="888" y="1148"/>
                  <a:pt x="885" y="1141"/>
                </a:cubicBezTo>
                <a:cubicBezTo>
                  <a:pt x="886" y="1140"/>
                  <a:pt x="887" y="1139"/>
                  <a:pt x="888" y="1137"/>
                </a:cubicBezTo>
                <a:cubicBezTo>
                  <a:pt x="888" y="1137"/>
                  <a:pt x="888" y="1136"/>
                  <a:pt x="888" y="1136"/>
                </a:cubicBezTo>
                <a:cubicBezTo>
                  <a:pt x="887" y="1136"/>
                  <a:pt x="886" y="1135"/>
                  <a:pt x="885" y="1135"/>
                </a:cubicBezTo>
                <a:cubicBezTo>
                  <a:pt x="886" y="1135"/>
                  <a:pt x="886" y="1135"/>
                  <a:pt x="887" y="1134"/>
                </a:cubicBezTo>
                <a:cubicBezTo>
                  <a:pt x="887" y="1134"/>
                  <a:pt x="887" y="1134"/>
                  <a:pt x="887" y="1133"/>
                </a:cubicBezTo>
                <a:cubicBezTo>
                  <a:pt x="884" y="1133"/>
                  <a:pt x="882" y="1129"/>
                  <a:pt x="880" y="1127"/>
                </a:cubicBezTo>
                <a:cubicBezTo>
                  <a:pt x="876" y="1122"/>
                  <a:pt x="870" y="1118"/>
                  <a:pt x="866" y="1113"/>
                </a:cubicBezTo>
                <a:cubicBezTo>
                  <a:pt x="866" y="1113"/>
                  <a:pt x="866" y="1112"/>
                  <a:pt x="866" y="1112"/>
                </a:cubicBezTo>
                <a:cubicBezTo>
                  <a:pt x="867" y="1112"/>
                  <a:pt x="868" y="1112"/>
                  <a:pt x="868" y="1112"/>
                </a:cubicBezTo>
                <a:cubicBezTo>
                  <a:pt x="868" y="1110"/>
                  <a:pt x="867" y="1108"/>
                  <a:pt x="864" y="1107"/>
                </a:cubicBezTo>
                <a:cubicBezTo>
                  <a:pt x="864" y="1109"/>
                  <a:pt x="864" y="1109"/>
                  <a:pt x="863" y="1110"/>
                </a:cubicBezTo>
                <a:cubicBezTo>
                  <a:pt x="851" y="1110"/>
                  <a:pt x="843" y="1105"/>
                  <a:pt x="834" y="1102"/>
                </a:cubicBezTo>
                <a:cubicBezTo>
                  <a:pt x="830" y="1101"/>
                  <a:pt x="827" y="1102"/>
                  <a:pt x="824" y="1100"/>
                </a:cubicBezTo>
                <a:cubicBezTo>
                  <a:pt x="815" y="1094"/>
                  <a:pt x="804" y="1080"/>
                  <a:pt x="794" y="1077"/>
                </a:cubicBezTo>
                <a:cubicBezTo>
                  <a:pt x="785" y="1074"/>
                  <a:pt x="781" y="1081"/>
                  <a:pt x="773" y="1082"/>
                </a:cubicBezTo>
                <a:cubicBezTo>
                  <a:pt x="771" y="1083"/>
                  <a:pt x="757" y="1080"/>
                  <a:pt x="755" y="1079"/>
                </a:cubicBezTo>
                <a:cubicBezTo>
                  <a:pt x="751" y="1076"/>
                  <a:pt x="747" y="1074"/>
                  <a:pt x="742" y="1072"/>
                </a:cubicBezTo>
                <a:cubicBezTo>
                  <a:pt x="739" y="1071"/>
                  <a:pt x="737" y="1071"/>
                  <a:pt x="734" y="1070"/>
                </a:cubicBezTo>
                <a:cubicBezTo>
                  <a:pt x="730" y="1068"/>
                  <a:pt x="726" y="1066"/>
                  <a:pt x="722" y="1064"/>
                </a:cubicBezTo>
                <a:cubicBezTo>
                  <a:pt x="717" y="1062"/>
                  <a:pt x="714" y="1057"/>
                  <a:pt x="709" y="1057"/>
                </a:cubicBezTo>
                <a:cubicBezTo>
                  <a:pt x="705" y="1056"/>
                  <a:pt x="700" y="1055"/>
                  <a:pt x="696" y="1054"/>
                </a:cubicBezTo>
                <a:cubicBezTo>
                  <a:pt x="693" y="1051"/>
                  <a:pt x="691" y="1048"/>
                  <a:pt x="688" y="1046"/>
                </a:cubicBezTo>
                <a:cubicBezTo>
                  <a:pt x="686" y="1044"/>
                  <a:pt x="683" y="1043"/>
                  <a:pt x="680" y="1042"/>
                </a:cubicBezTo>
                <a:cubicBezTo>
                  <a:pt x="678" y="1040"/>
                  <a:pt x="676" y="1036"/>
                  <a:pt x="675" y="1034"/>
                </a:cubicBezTo>
                <a:cubicBezTo>
                  <a:pt x="674" y="1033"/>
                  <a:pt x="673" y="1032"/>
                  <a:pt x="672" y="1031"/>
                </a:cubicBezTo>
                <a:cubicBezTo>
                  <a:pt x="672" y="1030"/>
                  <a:pt x="676" y="1029"/>
                  <a:pt x="677" y="1028"/>
                </a:cubicBezTo>
                <a:cubicBezTo>
                  <a:pt x="676" y="1027"/>
                  <a:pt x="675" y="1027"/>
                  <a:pt x="675" y="1026"/>
                </a:cubicBezTo>
                <a:cubicBezTo>
                  <a:pt x="679" y="1021"/>
                  <a:pt x="676" y="1017"/>
                  <a:pt x="673" y="1013"/>
                </a:cubicBezTo>
                <a:cubicBezTo>
                  <a:pt x="674" y="1012"/>
                  <a:pt x="674" y="1011"/>
                  <a:pt x="674" y="1010"/>
                </a:cubicBezTo>
                <a:cubicBezTo>
                  <a:pt x="668" y="1003"/>
                  <a:pt x="661" y="995"/>
                  <a:pt x="655" y="988"/>
                </a:cubicBezTo>
                <a:cubicBezTo>
                  <a:pt x="653" y="986"/>
                  <a:pt x="651" y="985"/>
                  <a:pt x="648" y="983"/>
                </a:cubicBezTo>
                <a:cubicBezTo>
                  <a:pt x="648" y="981"/>
                  <a:pt x="647" y="980"/>
                  <a:pt x="647" y="978"/>
                </a:cubicBezTo>
                <a:cubicBezTo>
                  <a:pt x="645" y="977"/>
                  <a:pt x="643" y="977"/>
                  <a:pt x="641" y="976"/>
                </a:cubicBezTo>
                <a:cubicBezTo>
                  <a:pt x="640" y="974"/>
                  <a:pt x="640" y="973"/>
                  <a:pt x="639" y="972"/>
                </a:cubicBezTo>
                <a:cubicBezTo>
                  <a:pt x="638" y="971"/>
                  <a:pt x="636" y="972"/>
                  <a:pt x="635" y="972"/>
                </a:cubicBezTo>
                <a:cubicBezTo>
                  <a:pt x="635" y="972"/>
                  <a:pt x="634" y="972"/>
                  <a:pt x="634" y="971"/>
                </a:cubicBezTo>
                <a:cubicBezTo>
                  <a:pt x="633" y="968"/>
                  <a:pt x="634" y="966"/>
                  <a:pt x="636" y="964"/>
                </a:cubicBezTo>
                <a:cubicBezTo>
                  <a:pt x="634" y="960"/>
                  <a:pt x="632" y="959"/>
                  <a:pt x="629" y="960"/>
                </a:cubicBezTo>
                <a:cubicBezTo>
                  <a:pt x="626" y="953"/>
                  <a:pt x="623" y="956"/>
                  <a:pt x="620" y="951"/>
                </a:cubicBezTo>
                <a:cubicBezTo>
                  <a:pt x="620" y="948"/>
                  <a:pt x="621" y="947"/>
                  <a:pt x="620" y="946"/>
                </a:cubicBezTo>
                <a:cubicBezTo>
                  <a:pt x="617" y="945"/>
                  <a:pt x="615" y="944"/>
                  <a:pt x="613" y="943"/>
                </a:cubicBezTo>
                <a:cubicBezTo>
                  <a:pt x="607" y="939"/>
                  <a:pt x="593" y="917"/>
                  <a:pt x="593" y="907"/>
                </a:cubicBezTo>
                <a:cubicBezTo>
                  <a:pt x="591" y="907"/>
                  <a:pt x="589" y="906"/>
                  <a:pt x="587" y="905"/>
                </a:cubicBezTo>
                <a:cubicBezTo>
                  <a:pt x="587" y="904"/>
                  <a:pt x="586" y="903"/>
                  <a:pt x="586" y="902"/>
                </a:cubicBezTo>
                <a:cubicBezTo>
                  <a:pt x="585" y="902"/>
                  <a:pt x="584" y="901"/>
                  <a:pt x="583" y="901"/>
                </a:cubicBezTo>
                <a:cubicBezTo>
                  <a:pt x="583" y="902"/>
                  <a:pt x="583" y="902"/>
                  <a:pt x="582" y="903"/>
                </a:cubicBezTo>
                <a:cubicBezTo>
                  <a:pt x="579" y="903"/>
                  <a:pt x="577" y="901"/>
                  <a:pt x="574" y="900"/>
                </a:cubicBezTo>
                <a:cubicBezTo>
                  <a:pt x="574" y="902"/>
                  <a:pt x="572" y="905"/>
                  <a:pt x="573" y="907"/>
                </a:cubicBezTo>
                <a:cubicBezTo>
                  <a:pt x="574" y="909"/>
                  <a:pt x="575" y="910"/>
                  <a:pt x="576" y="911"/>
                </a:cubicBezTo>
                <a:cubicBezTo>
                  <a:pt x="576" y="914"/>
                  <a:pt x="576" y="917"/>
                  <a:pt x="576" y="920"/>
                </a:cubicBezTo>
                <a:cubicBezTo>
                  <a:pt x="578" y="924"/>
                  <a:pt x="583" y="925"/>
                  <a:pt x="586" y="928"/>
                </a:cubicBezTo>
                <a:cubicBezTo>
                  <a:pt x="588" y="931"/>
                  <a:pt x="588" y="936"/>
                  <a:pt x="590" y="938"/>
                </a:cubicBezTo>
                <a:cubicBezTo>
                  <a:pt x="592" y="939"/>
                  <a:pt x="594" y="940"/>
                  <a:pt x="595" y="940"/>
                </a:cubicBezTo>
                <a:cubicBezTo>
                  <a:pt x="596" y="943"/>
                  <a:pt x="596" y="947"/>
                  <a:pt x="598" y="949"/>
                </a:cubicBezTo>
                <a:cubicBezTo>
                  <a:pt x="599" y="949"/>
                  <a:pt x="600" y="949"/>
                  <a:pt x="602" y="950"/>
                </a:cubicBezTo>
                <a:cubicBezTo>
                  <a:pt x="604" y="955"/>
                  <a:pt x="602" y="960"/>
                  <a:pt x="609" y="959"/>
                </a:cubicBezTo>
                <a:cubicBezTo>
                  <a:pt x="610" y="962"/>
                  <a:pt x="611" y="966"/>
                  <a:pt x="612" y="969"/>
                </a:cubicBezTo>
                <a:cubicBezTo>
                  <a:pt x="614" y="973"/>
                  <a:pt x="616" y="976"/>
                  <a:pt x="618" y="980"/>
                </a:cubicBezTo>
                <a:cubicBezTo>
                  <a:pt x="619" y="985"/>
                  <a:pt x="617" y="985"/>
                  <a:pt x="621" y="989"/>
                </a:cubicBezTo>
                <a:cubicBezTo>
                  <a:pt x="622" y="988"/>
                  <a:pt x="623" y="987"/>
                  <a:pt x="624" y="987"/>
                </a:cubicBezTo>
                <a:cubicBezTo>
                  <a:pt x="626" y="989"/>
                  <a:pt x="627" y="992"/>
                  <a:pt x="629" y="994"/>
                </a:cubicBezTo>
                <a:cubicBezTo>
                  <a:pt x="630" y="995"/>
                  <a:pt x="631" y="995"/>
                  <a:pt x="632" y="997"/>
                </a:cubicBezTo>
                <a:cubicBezTo>
                  <a:pt x="632" y="1000"/>
                  <a:pt x="630" y="1002"/>
                  <a:pt x="627" y="1003"/>
                </a:cubicBezTo>
                <a:cubicBezTo>
                  <a:pt x="627" y="1003"/>
                  <a:pt x="626" y="1003"/>
                  <a:pt x="626" y="1003"/>
                </a:cubicBezTo>
                <a:cubicBezTo>
                  <a:pt x="625" y="1001"/>
                  <a:pt x="625" y="999"/>
                  <a:pt x="624" y="997"/>
                </a:cubicBezTo>
                <a:cubicBezTo>
                  <a:pt x="623" y="995"/>
                  <a:pt x="620" y="994"/>
                  <a:pt x="618" y="993"/>
                </a:cubicBezTo>
                <a:cubicBezTo>
                  <a:pt x="614" y="990"/>
                  <a:pt x="606" y="984"/>
                  <a:pt x="604" y="980"/>
                </a:cubicBezTo>
                <a:cubicBezTo>
                  <a:pt x="602" y="978"/>
                  <a:pt x="605" y="974"/>
                  <a:pt x="604" y="972"/>
                </a:cubicBezTo>
                <a:cubicBezTo>
                  <a:pt x="603" y="970"/>
                  <a:pt x="601" y="965"/>
                  <a:pt x="599" y="964"/>
                </a:cubicBezTo>
                <a:cubicBezTo>
                  <a:pt x="598" y="963"/>
                  <a:pt x="596" y="963"/>
                  <a:pt x="595" y="962"/>
                </a:cubicBezTo>
                <a:cubicBezTo>
                  <a:pt x="593" y="961"/>
                  <a:pt x="592" y="959"/>
                  <a:pt x="591" y="958"/>
                </a:cubicBezTo>
                <a:cubicBezTo>
                  <a:pt x="586" y="960"/>
                  <a:pt x="574" y="950"/>
                  <a:pt x="572" y="946"/>
                </a:cubicBezTo>
                <a:cubicBezTo>
                  <a:pt x="575" y="947"/>
                  <a:pt x="580" y="948"/>
                  <a:pt x="581" y="945"/>
                </a:cubicBezTo>
                <a:cubicBezTo>
                  <a:pt x="585" y="940"/>
                  <a:pt x="579" y="935"/>
                  <a:pt x="577" y="932"/>
                </a:cubicBezTo>
                <a:cubicBezTo>
                  <a:pt x="574" y="931"/>
                  <a:pt x="567" y="927"/>
                  <a:pt x="566" y="925"/>
                </a:cubicBezTo>
                <a:cubicBezTo>
                  <a:pt x="565" y="923"/>
                  <a:pt x="565" y="921"/>
                  <a:pt x="564" y="918"/>
                </a:cubicBezTo>
                <a:cubicBezTo>
                  <a:pt x="563" y="917"/>
                  <a:pt x="561" y="917"/>
                  <a:pt x="561" y="916"/>
                </a:cubicBezTo>
                <a:cubicBezTo>
                  <a:pt x="560" y="913"/>
                  <a:pt x="560" y="911"/>
                  <a:pt x="559" y="909"/>
                </a:cubicBezTo>
                <a:cubicBezTo>
                  <a:pt x="557" y="906"/>
                  <a:pt x="553" y="903"/>
                  <a:pt x="555" y="899"/>
                </a:cubicBezTo>
                <a:cubicBezTo>
                  <a:pt x="554" y="898"/>
                  <a:pt x="553" y="897"/>
                  <a:pt x="551" y="896"/>
                </a:cubicBezTo>
                <a:cubicBezTo>
                  <a:pt x="551" y="894"/>
                  <a:pt x="551" y="892"/>
                  <a:pt x="551" y="891"/>
                </a:cubicBezTo>
                <a:cubicBezTo>
                  <a:pt x="550" y="886"/>
                  <a:pt x="544" y="872"/>
                  <a:pt x="538" y="876"/>
                </a:cubicBezTo>
                <a:cubicBezTo>
                  <a:pt x="538" y="876"/>
                  <a:pt x="537" y="875"/>
                  <a:pt x="537" y="875"/>
                </a:cubicBezTo>
                <a:cubicBezTo>
                  <a:pt x="537" y="874"/>
                  <a:pt x="537" y="873"/>
                  <a:pt x="536" y="872"/>
                </a:cubicBezTo>
                <a:cubicBezTo>
                  <a:pt x="529" y="872"/>
                  <a:pt x="530" y="869"/>
                  <a:pt x="525" y="868"/>
                </a:cubicBezTo>
                <a:cubicBezTo>
                  <a:pt x="522" y="867"/>
                  <a:pt x="519" y="867"/>
                  <a:pt x="515" y="867"/>
                </a:cubicBezTo>
                <a:cubicBezTo>
                  <a:pt x="514" y="865"/>
                  <a:pt x="513" y="866"/>
                  <a:pt x="514" y="864"/>
                </a:cubicBezTo>
                <a:cubicBezTo>
                  <a:pt x="513" y="862"/>
                  <a:pt x="514" y="860"/>
                  <a:pt x="514" y="859"/>
                </a:cubicBezTo>
                <a:cubicBezTo>
                  <a:pt x="512" y="858"/>
                  <a:pt x="512" y="858"/>
                  <a:pt x="511" y="857"/>
                </a:cubicBezTo>
                <a:cubicBezTo>
                  <a:pt x="512" y="854"/>
                  <a:pt x="500" y="848"/>
                  <a:pt x="500" y="841"/>
                </a:cubicBezTo>
                <a:cubicBezTo>
                  <a:pt x="502" y="840"/>
                  <a:pt x="501" y="838"/>
                  <a:pt x="501" y="837"/>
                </a:cubicBezTo>
                <a:cubicBezTo>
                  <a:pt x="497" y="836"/>
                  <a:pt x="496" y="835"/>
                  <a:pt x="494" y="833"/>
                </a:cubicBezTo>
                <a:cubicBezTo>
                  <a:pt x="495" y="831"/>
                  <a:pt x="492" y="830"/>
                  <a:pt x="494" y="827"/>
                </a:cubicBezTo>
                <a:cubicBezTo>
                  <a:pt x="494" y="827"/>
                  <a:pt x="494" y="826"/>
                  <a:pt x="494" y="826"/>
                </a:cubicBezTo>
                <a:cubicBezTo>
                  <a:pt x="494" y="826"/>
                  <a:pt x="494" y="826"/>
                  <a:pt x="495" y="826"/>
                </a:cubicBezTo>
                <a:cubicBezTo>
                  <a:pt x="495" y="828"/>
                  <a:pt x="496" y="830"/>
                  <a:pt x="498" y="830"/>
                </a:cubicBezTo>
                <a:cubicBezTo>
                  <a:pt x="498" y="830"/>
                  <a:pt x="498" y="829"/>
                  <a:pt x="498" y="829"/>
                </a:cubicBezTo>
                <a:cubicBezTo>
                  <a:pt x="496" y="828"/>
                  <a:pt x="495" y="825"/>
                  <a:pt x="494" y="822"/>
                </a:cubicBezTo>
                <a:cubicBezTo>
                  <a:pt x="494" y="822"/>
                  <a:pt x="494" y="822"/>
                  <a:pt x="494" y="822"/>
                </a:cubicBezTo>
                <a:cubicBezTo>
                  <a:pt x="494" y="823"/>
                  <a:pt x="494" y="825"/>
                  <a:pt x="494" y="826"/>
                </a:cubicBezTo>
                <a:cubicBezTo>
                  <a:pt x="493" y="825"/>
                  <a:pt x="493" y="825"/>
                  <a:pt x="492" y="825"/>
                </a:cubicBezTo>
                <a:cubicBezTo>
                  <a:pt x="480" y="812"/>
                  <a:pt x="480" y="812"/>
                  <a:pt x="480" y="812"/>
                </a:cubicBezTo>
                <a:cubicBezTo>
                  <a:pt x="480" y="812"/>
                  <a:pt x="480" y="811"/>
                  <a:pt x="480" y="811"/>
                </a:cubicBezTo>
                <a:cubicBezTo>
                  <a:pt x="480" y="810"/>
                  <a:pt x="479" y="808"/>
                  <a:pt x="479" y="806"/>
                </a:cubicBezTo>
                <a:cubicBezTo>
                  <a:pt x="479" y="805"/>
                  <a:pt x="480" y="804"/>
                  <a:pt x="480" y="804"/>
                </a:cubicBezTo>
                <a:cubicBezTo>
                  <a:pt x="479" y="800"/>
                  <a:pt x="475" y="797"/>
                  <a:pt x="474" y="794"/>
                </a:cubicBezTo>
                <a:cubicBezTo>
                  <a:pt x="472" y="788"/>
                  <a:pt x="477" y="785"/>
                  <a:pt x="476" y="779"/>
                </a:cubicBezTo>
                <a:cubicBezTo>
                  <a:pt x="475" y="774"/>
                  <a:pt x="469" y="763"/>
                  <a:pt x="472" y="759"/>
                </a:cubicBezTo>
                <a:cubicBezTo>
                  <a:pt x="472" y="757"/>
                  <a:pt x="474" y="757"/>
                  <a:pt x="475" y="756"/>
                </a:cubicBezTo>
                <a:cubicBezTo>
                  <a:pt x="475" y="755"/>
                  <a:pt x="476" y="754"/>
                  <a:pt x="477" y="752"/>
                </a:cubicBezTo>
                <a:cubicBezTo>
                  <a:pt x="476" y="751"/>
                  <a:pt x="475" y="750"/>
                  <a:pt x="475" y="749"/>
                </a:cubicBezTo>
                <a:cubicBezTo>
                  <a:pt x="473" y="745"/>
                  <a:pt x="476" y="740"/>
                  <a:pt x="477" y="737"/>
                </a:cubicBezTo>
                <a:cubicBezTo>
                  <a:pt x="478" y="730"/>
                  <a:pt x="478" y="722"/>
                  <a:pt x="477" y="717"/>
                </a:cubicBezTo>
                <a:cubicBezTo>
                  <a:pt x="478" y="717"/>
                  <a:pt x="479" y="717"/>
                  <a:pt x="480" y="717"/>
                </a:cubicBezTo>
                <a:cubicBezTo>
                  <a:pt x="479" y="717"/>
                  <a:pt x="478" y="717"/>
                  <a:pt x="476" y="716"/>
                </a:cubicBezTo>
                <a:cubicBezTo>
                  <a:pt x="476" y="714"/>
                  <a:pt x="476" y="711"/>
                  <a:pt x="476" y="708"/>
                </a:cubicBezTo>
                <a:cubicBezTo>
                  <a:pt x="477" y="708"/>
                  <a:pt x="478" y="708"/>
                  <a:pt x="479" y="707"/>
                </a:cubicBezTo>
                <a:cubicBezTo>
                  <a:pt x="478" y="707"/>
                  <a:pt x="477" y="707"/>
                  <a:pt x="476" y="706"/>
                </a:cubicBezTo>
                <a:cubicBezTo>
                  <a:pt x="476" y="707"/>
                  <a:pt x="476" y="707"/>
                  <a:pt x="475" y="707"/>
                </a:cubicBezTo>
                <a:cubicBezTo>
                  <a:pt x="475" y="707"/>
                  <a:pt x="475" y="707"/>
                  <a:pt x="475" y="707"/>
                </a:cubicBezTo>
                <a:cubicBezTo>
                  <a:pt x="475" y="699"/>
                  <a:pt x="470" y="696"/>
                  <a:pt x="470" y="689"/>
                </a:cubicBezTo>
                <a:cubicBezTo>
                  <a:pt x="474" y="688"/>
                  <a:pt x="477" y="691"/>
                  <a:pt x="480" y="691"/>
                </a:cubicBezTo>
                <a:cubicBezTo>
                  <a:pt x="485" y="692"/>
                  <a:pt x="491" y="689"/>
                  <a:pt x="491" y="696"/>
                </a:cubicBezTo>
                <a:cubicBezTo>
                  <a:pt x="490" y="698"/>
                  <a:pt x="488" y="699"/>
                  <a:pt x="487" y="701"/>
                </a:cubicBezTo>
                <a:cubicBezTo>
                  <a:pt x="487" y="701"/>
                  <a:pt x="487" y="701"/>
                  <a:pt x="487" y="701"/>
                </a:cubicBezTo>
                <a:cubicBezTo>
                  <a:pt x="490" y="702"/>
                  <a:pt x="490" y="703"/>
                  <a:pt x="492" y="704"/>
                </a:cubicBezTo>
                <a:cubicBezTo>
                  <a:pt x="492" y="699"/>
                  <a:pt x="497" y="696"/>
                  <a:pt x="495" y="690"/>
                </a:cubicBezTo>
                <a:cubicBezTo>
                  <a:pt x="495" y="688"/>
                  <a:pt x="494" y="685"/>
                  <a:pt x="493" y="683"/>
                </a:cubicBezTo>
                <a:cubicBezTo>
                  <a:pt x="491" y="679"/>
                  <a:pt x="485" y="677"/>
                  <a:pt x="487" y="672"/>
                </a:cubicBezTo>
                <a:cubicBezTo>
                  <a:pt x="484" y="672"/>
                  <a:pt x="484" y="673"/>
                  <a:pt x="481" y="673"/>
                </a:cubicBezTo>
                <a:cubicBezTo>
                  <a:pt x="480" y="671"/>
                  <a:pt x="479" y="669"/>
                  <a:pt x="478" y="667"/>
                </a:cubicBezTo>
                <a:cubicBezTo>
                  <a:pt x="476" y="667"/>
                  <a:pt x="476" y="669"/>
                  <a:pt x="473" y="669"/>
                </a:cubicBezTo>
                <a:cubicBezTo>
                  <a:pt x="470" y="666"/>
                  <a:pt x="469" y="663"/>
                  <a:pt x="468" y="658"/>
                </a:cubicBezTo>
                <a:cubicBezTo>
                  <a:pt x="463" y="659"/>
                  <a:pt x="459" y="658"/>
                  <a:pt x="455" y="656"/>
                </a:cubicBezTo>
                <a:cubicBezTo>
                  <a:pt x="454" y="653"/>
                  <a:pt x="454" y="652"/>
                  <a:pt x="452" y="651"/>
                </a:cubicBezTo>
                <a:cubicBezTo>
                  <a:pt x="448" y="653"/>
                  <a:pt x="441" y="654"/>
                  <a:pt x="439" y="650"/>
                </a:cubicBezTo>
                <a:cubicBezTo>
                  <a:pt x="438" y="647"/>
                  <a:pt x="440" y="644"/>
                  <a:pt x="442" y="643"/>
                </a:cubicBezTo>
                <a:cubicBezTo>
                  <a:pt x="441" y="640"/>
                  <a:pt x="439" y="642"/>
                  <a:pt x="435" y="641"/>
                </a:cubicBezTo>
                <a:cubicBezTo>
                  <a:pt x="435" y="641"/>
                  <a:pt x="435" y="641"/>
                  <a:pt x="435" y="640"/>
                </a:cubicBezTo>
                <a:cubicBezTo>
                  <a:pt x="437" y="639"/>
                  <a:pt x="438" y="637"/>
                  <a:pt x="440" y="635"/>
                </a:cubicBezTo>
                <a:cubicBezTo>
                  <a:pt x="442" y="634"/>
                  <a:pt x="444" y="634"/>
                  <a:pt x="445" y="631"/>
                </a:cubicBezTo>
                <a:cubicBezTo>
                  <a:pt x="440" y="632"/>
                  <a:pt x="437" y="633"/>
                  <a:pt x="434" y="630"/>
                </a:cubicBezTo>
                <a:cubicBezTo>
                  <a:pt x="434" y="628"/>
                  <a:pt x="434" y="626"/>
                  <a:pt x="434" y="624"/>
                </a:cubicBezTo>
                <a:cubicBezTo>
                  <a:pt x="433" y="624"/>
                  <a:pt x="432" y="624"/>
                  <a:pt x="430" y="624"/>
                </a:cubicBezTo>
                <a:cubicBezTo>
                  <a:pt x="428" y="620"/>
                  <a:pt x="425" y="619"/>
                  <a:pt x="426" y="612"/>
                </a:cubicBezTo>
                <a:cubicBezTo>
                  <a:pt x="423" y="613"/>
                  <a:pt x="422" y="614"/>
                  <a:pt x="420" y="616"/>
                </a:cubicBezTo>
                <a:cubicBezTo>
                  <a:pt x="415" y="613"/>
                  <a:pt x="411" y="608"/>
                  <a:pt x="410" y="601"/>
                </a:cubicBezTo>
                <a:cubicBezTo>
                  <a:pt x="412" y="599"/>
                  <a:pt x="414" y="596"/>
                  <a:pt x="416" y="594"/>
                </a:cubicBezTo>
                <a:cubicBezTo>
                  <a:pt x="415" y="593"/>
                  <a:pt x="414" y="591"/>
                  <a:pt x="414" y="590"/>
                </a:cubicBezTo>
                <a:cubicBezTo>
                  <a:pt x="414" y="590"/>
                  <a:pt x="414" y="590"/>
                  <a:pt x="413" y="590"/>
                </a:cubicBezTo>
                <a:cubicBezTo>
                  <a:pt x="413" y="591"/>
                  <a:pt x="413" y="592"/>
                  <a:pt x="413" y="593"/>
                </a:cubicBezTo>
                <a:cubicBezTo>
                  <a:pt x="410" y="593"/>
                  <a:pt x="409" y="594"/>
                  <a:pt x="408" y="595"/>
                </a:cubicBezTo>
                <a:cubicBezTo>
                  <a:pt x="407" y="595"/>
                  <a:pt x="406" y="595"/>
                  <a:pt x="406" y="594"/>
                </a:cubicBezTo>
                <a:cubicBezTo>
                  <a:pt x="405" y="592"/>
                  <a:pt x="407" y="589"/>
                  <a:pt x="406" y="587"/>
                </a:cubicBezTo>
                <a:cubicBezTo>
                  <a:pt x="405" y="583"/>
                  <a:pt x="402" y="582"/>
                  <a:pt x="401" y="579"/>
                </a:cubicBezTo>
                <a:cubicBezTo>
                  <a:pt x="394" y="578"/>
                  <a:pt x="394" y="580"/>
                  <a:pt x="390" y="581"/>
                </a:cubicBezTo>
                <a:cubicBezTo>
                  <a:pt x="389" y="577"/>
                  <a:pt x="392" y="574"/>
                  <a:pt x="390" y="572"/>
                </a:cubicBezTo>
                <a:cubicBezTo>
                  <a:pt x="387" y="567"/>
                  <a:pt x="382" y="564"/>
                  <a:pt x="377" y="560"/>
                </a:cubicBezTo>
                <a:cubicBezTo>
                  <a:pt x="378" y="557"/>
                  <a:pt x="376" y="556"/>
                  <a:pt x="375" y="553"/>
                </a:cubicBezTo>
                <a:cubicBezTo>
                  <a:pt x="375" y="552"/>
                  <a:pt x="376" y="551"/>
                  <a:pt x="376" y="551"/>
                </a:cubicBezTo>
                <a:cubicBezTo>
                  <a:pt x="376" y="550"/>
                  <a:pt x="376" y="550"/>
                  <a:pt x="376" y="550"/>
                </a:cubicBezTo>
                <a:cubicBezTo>
                  <a:pt x="372" y="548"/>
                  <a:pt x="372" y="547"/>
                  <a:pt x="369" y="544"/>
                </a:cubicBezTo>
                <a:cubicBezTo>
                  <a:pt x="367" y="543"/>
                  <a:pt x="365" y="542"/>
                  <a:pt x="363" y="540"/>
                </a:cubicBezTo>
                <a:cubicBezTo>
                  <a:pt x="360" y="538"/>
                  <a:pt x="358" y="531"/>
                  <a:pt x="357" y="527"/>
                </a:cubicBezTo>
                <a:cubicBezTo>
                  <a:pt x="356" y="527"/>
                  <a:pt x="356" y="527"/>
                  <a:pt x="355" y="527"/>
                </a:cubicBezTo>
                <a:cubicBezTo>
                  <a:pt x="355" y="527"/>
                  <a:pt x="355" y="528"/>
                  <a:pt x="355" y="528"/>
                </a:cubicBezTo>
                <a:cubicBezTo>
                  <a:pt x="353" y="534"/>
                  <a:pt x="358" y="538"/>
                  <a:pt x="357" y="542"/>
                </a:cubicBezTo>
                <a:cubicBezTo>
                  <a:pt x="357" y="542"/>
                  <a:pt x="357" y="542"/>
                  <a:pt x="357" y="542"/>
                </a:cubicBezTo>
                <a:cubicBezTo>
                  <a:pt x="351" y="541"/>
                  <a:pt x="351" y="538"/>
                  <a:pt x="348" y="534"/>
                </a:cubicBezTo>
                <a:cubicBezTo>
                  <a:pt x="345" y="536"/>
                  <a:pt x="343" y="535"/>
                  <a:pt x="340" y="534"/>
                </a:cubicBezTo>
                <a:cubicBezTo>
                  <a:pt x="340" y="534"/>
                  <a:pt x="340" y="534"/>
                  <a:pt x="340" y="534"/>
                </a:cubicBezTo>
                <a:cubicBezTo>
                  <a:pt x="340" y="534"/>
                  <a:pt x="340" y="534"/>
                  <a:pt x="340" y="534"/>
                </a:cubicBezTo>
                <a:cubicBezTo>
                  <a:pt x="342" y="536"/>
                  <a:pt x="345" y="537"/>
                  <a:pt x="345" y="540"/>
                </a:cubicBezTo>
                <a:cubicBezTo>
                  <a:pt x="343" y="541"/>
                  <a:pt x="340" y="541"/>
                  <a:pt x="337" y="541"/>
                </a:cubicBezTo>
                <a:cubicBezTo>
                  <a:pt x="331" y="540"/>
                  <a:pt x="329" y="533"/>
                  <a:pt x="324" y="530"/>
                </a:cubicBezTo>
                <a:cubicBezTo>
                  <a:pt x="322" y="530"/>
                  <a:pt x="321" y="530"/>
                  <a:pt x="319" y="530"/>
                </a:cubicBezTo>
                <a:cubicBezTo>
                  <a:pt x="315" y="529"/>
                  <a:pt x="311" y="527"/>
                  <a:pt x="309" y="524"/>
                </a:cubicBezTo>
                <a:cubicBezTo>
                  <a:pt x="311" y="524"/>
                  <a:pt x="313" y="523"/>
                  <a:pt x="314" y="521"/>
                </a:cubicBezTo>
                <a:cubicBezTo>
                  <a:pt x="313" y="520"/>
                  <a:pt x="312" y="519"/>
                  <a:pt x="311" y="519"/>
                </a:cubicBezTo>
                <a:cubicBezTo>
                  <a:pt x="309" y="519"/>
                  <a:pt x="306" y="520"/>
                  <a:pt x="304" y="521"/>
                </a:cubicBezTo>
                <a:cubicBezTo>
                  <a:pt x="299" y="522"/>
                  <a:pt x="295" y="519"/>
                  <a:pt x="292" y="519"/>
                </a:cubicBezTo>
                <a:cubicBezTo>
                  <a:pt x="291" y="517"/>
                  <a:pt x="291" y="516"/>
                  <a:pt x="291" y="515"/>
                </a:cubicBezTo>
                <a:cubicBezTo>
                  <a:pt x="287" y="514"/>
                  <a:pt x="287" y="516"/>
                  <a:pt x="284" y="516"/>
                </a:cubicBezTo>
                <a:cubicBezTo>
                  <a:pt x="280" y="517"/>
                  <a:pt x="277" y="516"/>
                  <a:pt x="274" y="516"/>
                </a:cubicBezTo>
                <a:cubicBezTo>
                  <a:pt x="269" y="515"/>
                  <a:pt x="263" y="517"/>
                  <a:pt x="259" y="515"/>
                </a:cubicBezTo>
                <a:cubicBezTo>
                  <a:pt x="256" y="514"/>
                  <a:pt x="255" y="511"/>
                  <a:pt x="253" y="508"/>
                </a:cubicBezTo>
                <a:cubicBezTo>
                  <a:pt x="251" y="509"/>
                  <a:pt x="250" y="510"/>
                  <a:pt x="247" y="511"/>
                </a:cubicBezTo>
                <a:cubicBezTo>
                  <a:pt x="244" y="508"/>
                  <a:pt x="240" y="505"/>
                  <a:pt x="236" y="503"/>
                </a:cubicBezTo>
                <a:cubicBezTo>
                  <a:pt x="229" y="501"/>
                  <a:pt x="226" y="501"/>
                  <a:pt x="221" y="498"/>
                </a:cubicBezTo>
                <a:cubicBezTo>
                  <a:pt x="219" y="498"/>
                  <a:pt x="218" y="499"/>
                  <a:pt x="216" y="500"/>
                </a:cubicBezTo>
                <a:cubicBezTo>
                  <a:pt x="216" y="501"/>
                  <a:pt x="216" y="502"/>
                  <a:pt x="216" y="503"/>
                </a:cubicBezTo>
                <a:cubicBezTo>
                  <a:pt x="213" y="504"/>
                  <a:pt x="212" y="505"/>
                  <a:pt x="212" y="508"/>
                </a:cubicBezTo>
                <a:cubicBezTo>
                  <a:pt x="217" y="512"/>
                  <a:pt x="220" y="508"/>
                  <a:pt x="216" y="518"/>
                </a:cubicBezTo>
                <a:cubicBezTo>
                  <a:pt x="212" y="518"/>
                  <a:pt x="209" y="516"/>
                  <a:pt x="206" y="516"/>
                </a:cubicBezTo>
                <a:cubicBezTo>
                  <a:pt x="202" y="517"/>
                  <a:pt x="201" y="520"/>
                  <a:pt x="199" y="522"/>
                </a:cubicBezTo>
                <a:cubicBezTo>
                  <a:pt x="197" y="522"/>
                  <a:pt x="195" y="523"/>
                  <a:pt x="193" y="523"/>
                </a:cubicBezTo>
                <a:cubicBezTo>
                  <a:pt x="188" y="526"/>
                  <a:pt x="186" y="528"/>
                  <a:pt x="179" y="530"/>
                </a:cubicBezTo>
                <a:cubicBezTo>
                  <a:pt x="180" y="526"/>
                  <a:pt x="182" y="526"/>
                  <a:pt x="184" y="524"/>
                </a:cubicBezTo>
                <a:cubicBezTo>
                  <a:pt x="183" y="520"/>
                  <a:pt x="181" y="520"/>
                  <a:pt x="180" y="517"/>
                </a:cubicBezTo>
                <a:cubicBezTo>
                  <a:pt x="181" y="515"/>
                  <a:pt x="183" y="514"/>
                  <a:pt x="184" y="512"/>
                </a:cubicBezTo>
                <a:cubicBezTo>
                  <a:pt x="187" y="508"/>
                  <a:pt x="187" y="504"/>
                  <a:pt x="194" y="502"/>
                </a:cubicBezTo>
                <a:cubicBezTo>
                  <a:pt x="198" y="501"/>
                  <a:pt x="203" y="503"/>
                  <a:pt x="206" y="502"/>
                </a:cubicBezTo>
                <a:cubicBezTo>
                  <a:pt x="206" y="502"/>
                  <a:pt x="206" y="502"/>
                  <a:pt x="206" y="502"/>
                </a:cubicBezTo>
                <a:cubicBezTo>
                  <a:pt x="206" y="502"/>
                  <a:pt x="206" y="501"/>
                  <a:pt x="206" y="501"/>
                </a:cubicBezTo>
                <a:cubicBezTo>
                  <a:pt x="202" y="500"/>
                  <a:pt x="197" y="493"/>
                  <a:pt x="191" y="496"/>
                </a:cubicBezTo>
                <a:cubicBezTo>
                  <a:pt x="187" y="498"/>
                  <a:pt x="185" y="502"/>
                  <a:pt x="181" y="504"/>
                </a:cubicBezTo>
                <a:cubicBezTo>
                  <a:pt x="179" y="505"/>
                  <a:pt x="177" y="505"/>
                  <a:pt x="175" y="506"/>
                </a:cubicBezTo>
                <a:cubicBezTo>
                  <a:pt x="174" y="508"/>
                  <a:pt x="173" y="509"/>
                  <a:pt x="172" y="511"/>
                </a:cubicBezTo>
                <a:cubicBezTo>
                  <a:pt x="171" y="512"/>
                  <a:pt x="169" y="511"/>
                  <a:pt x="168" y="512"/>
                </a:cubicBezTo>
                <a:cubicBezTo>
                  <a:pt x="172" y="524"/>
                  <a:pt x="153" y="519"/>
                  <a:pt x="153" y="531"/>
                </a:cubicBezTo>
                <a:cubicBezTo>
                  <a:pt x="154" y="531"/>
                  <a:pt x="154" y="532"/>
                  <a:pt x="155" y="532"/>
                </a:cubicBezTo>
                <a:cubicBezTo>
                  <a:pt x="158" y="532"/>
                  <a:pt x="161" y="533"/>
                  <a:pt x="162" y="535"/>
                </a:cubicBezTo>
                <a:cubicBezTo>
                  <a:pt x="161" y="538"/>
                  <a:pt x="157" y="539"/>
                  <a:pt x="155" y="541"/>
                </a:cubicBezTo>
                <a:cubicBezTo>
                  <a:pt x="153" y="543"/>
                  <a:pt x="151" y="545"/>
                  <a:pt x="149" y="547"/>
                </a:cubicBezTo>
                <a:cubicBezTo>
                  <a:pt x="146" y="548"/>
                  <a:pt x="143" y="549"/>
                  <a:pt x="139" y="550"/>
                </a:cubicBezTo>
                <a:cubicBezTo>
                  <a:pt x="136" y="552"/>
                  <a:pt x="132" y="556"/>
                  <a:pt x="128" y="558"/>
                </a:cubicBezTo>
                <a:cubicBezTo>
                  <a:pt x="128" y="559"/>
                  <a:pt x="129" y="560"/>
                  <a:pt x="130" y="561"/>
                </a:cubicBezTo>
                <a:cubicBezTo>
                  <a:pt x="128" y="566"/>
                  <a:pt x="121" y="565"/>
                  <a:pt x="116" y="567"/>
                </a:cubicBezTo>
                <a:cubicBezTo>
                  <a:pt x="114" y="568"/>
                  <a:pt x="110" y="570"/>
                  <a:pt x="108" y="572"/>
                </a:cubicBezTo>
                <a:cubicBezTo>
                  <a:pt x="107" y="574"/>
                  <a:pt x="106" y="575"/>
                  <a:pt x="105" y="577"/>
                </a:cubicBezTo>
                <a:cubicBezTo>
                  <a:pt x="101" y="581"/>
                  <a:pt x="90" y="584"/>
                  <a:pt x="85" y="579"/>
                </a:cubicBezTo>
                <a:cubicBezTo>
                  <a:pt x="85" y="579"/>
                  <a:pt x="85" y="579"/>
                  <a:pt x="85" y="578"/>
                </a:cubicBezTo>
                <a:cubicBezTo>
                  <a:pt x="88" y="575"/>
                  <a:pt x="95" y="568"/>
                  <a:pt x="99" y="567"/>
                </a:cubicBezTo>
                <a:cubicBezTo>
                  <a:pt x="102" y="567"/>
                  <a:pt x="104" y="567"/>
                  <a:pt x="106" y="568"/>
                </a:cubicBezTo>
                <a:cubicBezTo>
                  <a:pt x="106" y="568"/>
                  <a:pt x="106" y="567"/>
                  <a:pt x="106" y="567"/>
                </a:cubicBezTo>
                <a:cubicBezTo>
                  <a:pt x="106" y="565"/>
                  <a:pt x="106" y="563"/>
                  <a:pt x="107" y="562"/>
                </a:cubicBezTo>
                <a:cubicBezTo>
                  <a:pt x="109" y="560"/>
                  <a:pt x="116" y="557"/>
                  <a:pt x="117" y="555"/>
                </a:cubicBezTo>
                <a:cubicBezTo>
                  <a:pt x="118" y="551"/>
                  <a:pt x="116" y="547"/>
                  <a:pt x="118" y="544"/>
                </a:cubicBezTo>
                <a:cubicBezTo>
                  <a:pt x="119" y="543"/>
                  <a:pt x="120" y="542"/>
                  <a:pt x="121" y="541"/>
                </a:cubicBezTo>
                <a:cubicBezTo>
                  <a:pt x="122" y="539"/>
                  <a:pt x="122" y="537"/>
                  <a:pt x="123" y="535"/>
                </a:cubicBezTo>
                <a:cubicBezTo>
                  <a:pt x="123" y="535"/>
                  <a:pt x="123" y="535"/>
                  <a:pt x="123" y="535"/>
                </a:cubicBezTo>
                <a:cubicBezTo>
                  <a:pt x="118" y="536"/>
                  <a:pt x="115" y="537"/>
                  <a:pt x="110" y="537"/>
                </a:cubicBezTo>
                <a:cubicBezTo>
                  <a:pt x="109" y="536"/>
                  <a:pt x="108" y="534"/>
                  <a:pt x="107" y="533"/>
                </a:cubicBezTo>
                <a:cubicBezTo>
                  <a:pt x="106" y="533"/>
                  <a:pt x="104" y="534"/>
                  <a:pt x="103" y="535"/>
                </a:cubicBezTo>
                <a:cubicBezTo>
                  <a:pt x="102" y="537"/>
                  <a:pt x="105" y="539"/>
                  <a:pt x="104" y="541"/>
                </a:cubicBezTo>
                <a:cubicBezTo>
                  <a:pt x="100" y="543"/>
                  <a:pt x="97" y="535"/>
                  <a:pt x="93" y="534"/>
                </a:cubicBezTo>
                <a:cubicBezTo>
                  <a:pt x="84" y="531"/>
                  <a:pt x="84" y="535"/>
                  <a:pt x="80" y="537"/>
                </a:cubicBezTo>
                <a:cubicBezTo>
                  <a:pt x="77" y="538"/>
                  <a:pt x="72" y="538"/>
                  <a:pt x="71" y="536"/>
                </a:cubicBezTo>
                <a:cubicBezTo>
                  <a:pt x="69" y="532"/>
                  <a:pt x="70" y="528"/>
                  <a:pt x="71" y="525"/>
                </a:cubicBezTo>
                <a:cubicBezTo>
                  <a:pt x="71" y="522"/>
                  <a:pt x="68" y="516"/>
                  <a:pt x="66" y="514"/>
                </a:cubicBezTo>
                <a:cubicBezTo>
                  <a:pt x="64" y="516"/>
                  <a:pt x="50" y="521"/>
                  <a:pt x="48" y="519"/>
                </a:cubicBezTo>
                <a:cubicBezTo>
                  <a:pt x="47" y="519"/>
                  <a:pt x="38" y="510"/>
                  <a:pt x="37" y="508"/>
                </a:cubicBezTo>
                <a:cubicBezTo>
                  <a:pt x="37" y="508"/>
                  <a:pt x="37" y="508"/>
                  <a:pt x="37" y="508"/>
                </a:cubicBezTo>
                <a:cubicBezTo>
                  <a:pt x="38" y="507"/>
                  <a:pt x="39" y="505"/>
                  <a:pt x="40" y="504"/>
                </a:cubicBezTo>
                <a:cubicBezTo>
                  <a:pt x="44" y="504"/>
                  <a:pt x="50" y="509"/>
                  <a:pt x="54" y="506"/>
                </a:cubicBezTo>
                <a:cubicBezTo>
                  <a:pt x="54" y="506"/>
                  <a:pt x="54" y="505"/>
                  <a:pt x="54" y="505"/>
                </a:cubicBezTo>
                <a:cubicBezTo>
                  <a:pt x="53" y="503"/>
                  <a:pt x="52" y="501"/>
                  <a:pt x="50" y="500"/>
                </a:cubicBezTo>
                <a:cubicBezTo>
                  <a:pt x="47" y="500"/>
                  <a:pt x="47" y="502"/>
                  <a:pt x="44" y="502"/>
                </a:cubicBezTo>
                <a:cubicBezTo>
                  <a:pt x="38" y="500"/>
                  <a:pt x="36" y="496"/>
                  <a:pt x="28" y="496"/>
                </a:cubicBezTo>
                <a:cubicBezTo>
                  <a:pt x="27" y="493"/>
                  <a:pt x="26" y="491"/>
                  <a:pt x="25" y="488"/>
                </a:cubicBezTo>
                <a:cubicBezTo>
                  <a:pt x="27" y="488"/>
                  <a:pt x="28" y="487"/>
                  <a:pt x="29" y="487"/>
                </a:cubicBezTo>
                <a:cubicBezTo>
                  <a:pt x="29" y="486"/>
                  <a:pt x="29" y="484"/>
                  <a:pt x="30" y="483"/>
                </a:cubicBezTo>
                <a:cubicBezTo>
                  <a:pt x="31" y="483"/>
                  <a:pt x="31" y="482"/>
                  <a:pt x="32" y="482"/>
                </a:cubicBezTo>
                <a:cubicBezTo>
                  <a:pt x="32" y="480"/>
                  <a:pt x="33" y="479"/>
                  <a:pt x="33" y="477"/>
                </a:cubicBezTo>
                <a:cubicBezTo>
                  <a:pt x="35" y="476"/>
                  <a:pt x="36" y="475"/>
                  <a:pt x="38" y="473"/>
                </a:cubicBezTo>
                <a:cubicBezTo>
                  <a:pt x="41" y="470"/>
                  <a:pt x="42" y="466"/>
                  <a:pt x="46" y="463"/>
                </a:cubicBezTo>
                <a:cubicBezTo>
                  <a:pt x="48" y="464"/>
                  <a:pt x="55" y="467"/>
                  <a:pt x="57" y="467"/>
                </a:cubicBezTo>
                <a:cubicBezTo>
                  <a:pt x="61" y="466"/>
                  <a:pt x="62" y="463"/>
                  <a:pt x="65" y="460"/>
                </a:cubicBezTo>
                <a:cubicBezTo>
                  <a:pt x="68" y="458"/>
                  <a:pt x="75" y="458"/>
                  <a:pt x="80" y="458"/>
                </a:cubicBezTo>
                <a:cubicBezTo>
                  <a:pt x="80" y="457"/>
                  <a:pt x="81" y="457"/>
                  <a:pt x="81" y="456"/>
                </a:cubicBezTo>
                <a:cubicBezTo>
                  <a:pt x="82" y="450"/>
                  <a:pt x="80" y="447"/>
                  <a:pt x="77" y="442"/>
                </a:cubicBezTo>
                <a:cubicBezTo>
                  <a:pt x="77" y="442"/>
                  <a:pt x="77" y="442"/>
                  <a:pt x="77" y="441"/>
                </a:cubicBezTo>
                <a:cubicBezTo>
                  <a:pt x="79" y="442"/>
                  <a:pt x="81" y="441"/>
                  <a:pt x="82" y="441"/>
                </a:cubicBezTo>
                <a:cubicBezTo>
                  <a:pt x="83" y="440"/>
                  <a:pt x="83" y="440"/>
                  <a:pt x="83" y="439"/>
                </a:cubicBezTo>
                <a:cubicBezTo>
                  <a:pt x="82" y="436"/>
                  <a:pt x="81" y="435"/>
                  <a:pt x="78" y="434"/>
                </a:cubicBezTo>
                <a:cubicBezTo>
                  <a:pt x="75" y="435"/>
                  <a:pt x="72" y="436"/>
                  <a:pt x="69" y="437"/>
                </a:cubicBezTo>
                <a:cubicBezTo>
                  <a:pt x="66" y="439"/>
                  <a:pt x="63" y="441"/>
                  <a:pt x="61" y="443"/>
                </a:cubicBezTo>
                <a:cubicBezTo>
                  <a:pt x="57" y="444"/>
                  <a:pt x="53" y="441"/>
                  <a:pt x="50" y="440"/>
                </a:cubicBezTo>
                <a:cubicBezTo>
                  <a:pt x="46" y="439"/>
                  <a:pt x="41" y="441"/>
                  <a:pt x="37" y="441"/>
                </a:cubicBezTo>
                <a:cubicBezTo>
                  <a:pt x="31" y="442"/>
                  <a:pt x="24" y="440"/>
                  <a:pt x="21" y="438"/>
                </a:cubicBezTo>
                <a:cubicBezTo>
                  <a:pt x="21" y="436"/>
                  <a:pt x="21" y="433"/>
                  <a:pt x="21" y="431"/>
                </a:cubicBezTo>
                <a:cubicBezTo>
                  <a:pt x="21" y="431"/>
                  <a:pt x="21" y="431"/>
                  <a:pt x="22" y="431"/>
                </a:cubicBezTo>
                <a:cubicBezTo>
                  <a:pt x="25" y="430"/>
                  <a:pt x="29" y="431"/>
                  <a:pt x="31" y="429"/>
                </a:cubicBezTo>
                <a:cubicBezTo>
                  <a:pt x="22" y="426"/>
                  <a:pt x="13" y="424"/>
                  <a:pt x="4" y="421"/>
                </a:cubicBezTo>
                <a:cubicBezTo>
                  <a:pt x="4" y="421"/>
                  <a:pt x="5" y="420"/>
                  <a:pt x="5" y="420"/>
                </a:cubicBezTo>
                <a:cubicBezTo>
                  <a:pt x="12" y="418"/>
                  <a:pt x="20" y="415"/>
                  <a:pt x="27" y="413"/>
                </a:cubicBezTo>
                <a:cubicBezTo>
                  <a:pt x="34" y="409"/>
                  <a:pt x="41" y="403"/>
                  <a:pt x="51" y="406"/>
                </a:cubicBezTo>
                <a:cubicBezTo>
                  <a:pt x="51" y="408"/>
                  <a:pt x="50" y="411"/>
                  <a:pt x="51" y="413"/>
                </a:cubicBezTo>
                <a:cubicBezTo>
                  <a:pt x="62" y="414"/>
                  <a:pt x="70" y="417"/>
                  <a:pt x="78" y="409"/>
                </a:cubicBezTo>
                <a:cubicBezTo>
                  <a:pt x="81" y="409"/>
                  <a:pt x="88" y="412"/>
                  <a:pt x="91" y="409"/>
                </a:cubicBezTo>
                <a:cubicBezTo>
                  <a:pt x="91" y="408"/>
                  <a:pt x="91" y="407"/>
                  <a:pt x="91" y="406"/>
                </a:cubicBezTo>
                <a:cubicBezTo>
                  <a:pt x="90" y="405"/>
                  <a:pt x="73" y="402"/>
                  <a:pt x="73" y="402"/>
                </a:cubicBezTo>
                <a:cubicBezTo>
                  <a:pt x="72" y="400"/>
                  <a:pt x="72" y="398"/>
                  <a:pt x="71" y="396"/>
                </a:cubicBezTo>
                <a:cubicBezTo>
                  <a:pt x="64" y="395"/>
                  <a:pt x="58" y="394"/>
                  <a:pt x="51" y="394"/>
                </a:cubicBezTo>
                <a:cubicBezTo>
                  <a:pt x="51" y="383"/>
                  <a:pt x="27" y="375"/>
                  <a:pt x="18" y="372"/>
                </a:cubicBezTo>
                <a:cubicBezTo>
                  <a:pt x="19" y="372"/>
                  <a:pt x="19" y="371"/>
                  <a:pt x="19" y="371"/>
                </a:cubicBezTo>
                <a:cubicBezTo>
                  <a:pt x="22" y="370"/>
                  <a:pt x="24" y="367"/>
                  <a:pt x="24" y="363"/>
                </a:cubicBezTo>
                <a:cubicBezTo>
                  <a:pt x="34" y="363"/>
                  <a:pt x="47" y="362"/>
                  <a:pt x="52" y="357"/>
                </a:cubicBezTo>
                <a:cubicBezTo>
                  <a:pt x="53" y="355"/>
                  <a:pt x="53" y="353"/>
                  <a:pt x="54" y="351"/>
                </a:cubicBezTo>
                <a:cubicBezTo>
                  <a:pt x="57" y="347"/>
                  <a:pt x="61" y="341"/>
                  <a:pt x="65" y="338"/>
                </a:cubicBezTo>
                <a:cubicBezTo>
                  <a:pt x="68" y="336"/>
                  <a:pt x="77" y="334"/>
                  <a:pt x="82" y="333"/>
                </a:cubicBezTo>
                <a:cubicBezTo>
                  <a:pt x="85" y="333"/>
                  <a:pt x="89" y="333"/>
                  <a:pt x="93" y="333"/>
                </a:cubicBezTo>
                <a:cubicBezTo>
                  <a:pt x="93" y="333"/>
                  <a:pt x="93" y="332"/>
                  <a:pt x="93" y="332"/>
                </a:cubicBezTo>
                <a:cubicBezTo>
                  <a:pt x="92" y="330"/>
                  <a:pt x="91" y="329"/>
                  <a:pt x="89" y="327"/>
                </a:cubicBezTo>
                <a:cubicBezTo>
                  <a:pt x="89" y="326"/>
                  <a:pt x="89" y="326"/>
                  <a:pt x="89" y="325"/>
                </a:cubicBezTo>
                <a:cubicBezTo>
                  <a:pt x="97" y="325"/>
                  <a:pt x="110" y="325"/>
                  <a:pt x="116" y="323"/>
                </a:cubicBezTo>
                <a:cubicBezTo>
                  <a:pt x="119" y="320"/>
                  <a:pt x="122" y="318"/>
                  <a:pt x="125" y="316"/>
                </a:cubicBezTo>
                <a:cubicBezTo>
                  <a:pt x="130" y="314"/>
                  <a:pt x="134" y="317"/>
                  <a:pt x="135" y="320"/>
                </a:cubicBezTo>
                <a:cubicBezTo>
                  <a:pt x="134" y="321"/>
                  <a:pt x="133" y="321"/>
                  <a:pt x="133" y="324"/>
                </a:cubicBezTo>
                <a:cubicBezTo>
                  <a:pt x="133" y="324"/>
                  <a:pt x="134" y="324"/>
                  <a:pt x="134" y="324"/>
                </a:cubicBezTo>
                <a:cubicBezTo>
                  <a:pt x="136" y="324"/>
                  <a:pt x="138" y="325"/>
                  <a:pt x="141" y="325"/>
                </a:cubicBezTo>
                <a:cubicBezTo>
                  <a:pt x="142" y="324"/>
                  <a:pt x="143" y="322"/>
                  <a:pt x="144" y="321"/>
                </a:cubicBezTo>
                <a:cubicBezTo>
                  <a:pt x="147" y="322"/>
                  <a:pt x="149" y="322"/>
                  <a:pt x="151" y="323"/>
                </a:cubicBezTo>
                <a:cubicBezTo>
                  <a:pt x="157" y="323"/>
                  <a:pt x="162" y="323"/>
                  <a:pt x="167" y="324"/>
                </a:cubicBezTo>
                <a:cubicBezTo>
                  <a:pt x="172" y="325"/>
                  <a:pt x="173" y="331"/>
                  <a:pt x="178" y="332"/>
                </a:cubicBezTo>
                <a:cubicBezTo>
                  <a:pt x="179" y="332"/>
                  <a:pt x="180" y="332"/>
                  <a:pt x="181" y="331"/>
                </a:cubicBezTo>
                <a:cubicBezTo>
                  <a:pt x="185" y="332"/>
                  <a:pt x="190" y="333"/>
                  <a:pt x="195" y="332"/>
                </a:cubicBezTo>
                <a:cubicBezTo>
                  <a:pt x="199" y="332"/>
                  <a:pt x="203" y="332"/>
                  <a:pt x="207" y="331"/>
                </a:cubicBezTo>
                <a:cubicBezTo>
                  <a:pt x="213" y="332"/>
                  <a:pt x="218" y="334"/>
                  <a:pt x="223" y="335"/>
                </a:cubicBezTo>
                <a:cubicBezTo>
                  <a:pt x="229" y="336"/>
                  <a:pt x="234" y="336"/>
                  <a:pt x="240" y="337"/>
                </a:cubicBezTo>
                <a:cubicBezTo>
                  <a:pt x="243" y="337"/>
                  <a:pt x="247" y="339"/>
                  <a:pt x="249" y="340"/>
                </a:cubicBezTo>
                <a:cubicBezTo>
                  <a:pt x="257" y="339"/>
                  <a:pt x="264" y="339"/>
                  <a:pt x="271" y="338"/>
                </a:cubicBezTo>
                <a:cubicBezTo>
                  <a:pt x="280" y="340"/>
                  <a:pt x="285" y="347"/>
                  <a:pt x="294" y="349"/>
                </a:cubicBezTo>
                <a:cubicBezTo>
                  <a:pt x="297" y="350"/>
                  <a:pt x="300" y="349"/>
                  <a:pt x="303" y="349"/>
                </a:cubicBezTo>
                <a:cubicBezTo>
                  <a:pt x="308" y="349"/>
                  <a:pt x="313" y="352"/>
                  <a:pt x="317" y="354"/>
                </a:cubicBezTo>
                <a:cubicBezTo>
                  <a:pt x="322" y="356"/>
                  <a:pt x="326" y="359"/>
                  <a:pt x="331" y="361"/>
                </a:cubicBezTo>
                <a:cubicBezTo>
                  <a:pt x="336" y="361"/>
                  <a:pt x="341" y="362"/>
                  <a:pt x="346" y="363"/>
                </a:cubicBezTo>
                <a:cubicBezTo>
                  <a:pt x="349" y="364"/>
                  <a:pt x="352" y="366"/>
                  <a:pt x="355" y="366"/>
                </a:cubicBezTo>
                <a:cubicBezTo>
                  <a:pt x="355" y="366"/>
                  <a:pt x="355" y="366"/>
                  <a:pt x="355" y="366"/>
                </a:cubicBezTo>
                <a:cubicBezTo>
                  <a:pt x="353" y="363"/>
                  <a:pt x="352" y="359"/>
                  <a:pt x="349" y="358"/>
                </a:cubicBezTo>
                <a:cubicBezTo>
                  <a:pt x="349" y="357"/>
                  <a:pt x="349" y="355"/>
                  <a:pt x="349" y="354"/>
                </a:cubicBezTo>
                <a:cubicBezTo>
                  <a:pt x="351" y="353"/>
                  <a:pt x="353" y="352"/>
                  <a:pt x="355" y="351"/>
                </a:cubicBezTo>
                <a:cubicBezTo>
                  <a:pt x="356" y="351"/>
                  <a:pt x="357" y="351"/>
                  <a:pt x="358" y="351"/>
                </a:cubicBezTo>
                <a:cubicBezTo>
                  <a:pt x="360" y="352"/>
                  <a:pt x="361" y="350"/>
                  <a:pt x="362" y="350"/>
                </a:cubicBezTo>
                <a:cubicBezTo>
                  <a:pt x="366" y="349"/>
                  <a:pt x="370" y="353"/>
                  <a:pt x="375" y="351"/>
                </a:cubicBezTo>
                <a:cubicBezTo>
                  <a:pt x="377" y="351"/>
                  <a:pt x="379" y="347"/>
                  <a:pt x="381" y="346"/>
                </a:cubicBezTo>
                <a:cubicBezTo>
                  <a:pt x="382" y="346"/>
                  <a:pt x="383" y="346"/>
                  <a:pt x="384" y="346"/>
                </a:cubicBezTo>
                <a:cubicBezTo>
                  <a:pt x="385" y="346"/>
                  <a:pt x="386" y="345"/>
                  <a:pt x="387" y="344"/>
                </a:cubicBezTo>
                <a:cubicBezTo>
                  <a:pt x="391" y="344"/>
                  <a:pt x="394" y="343"/>
                  <a:pt x="398" y="343"/>
                </a:cubicBezTo>
                <a:cubicBezTo>
                  <a:pt x="399" y="341"/>
                  <a:pt x="400" y="340"/>
                  <a:pt x="402" y="339"/>
                </a:cubicBezTo>
                <a:cubicBezTo>
                  <a:pt x="405" y="337"/>
                  <a:pt x="412" y="338"/>
                  <a:pt x="415" y="339"/>
                </a:cubicBezTo>
                <a:cubicBezTo>
                  <a:pt x="413" y="343"/>
                  <a:pt x="411" y="343"/>
                  <a:pt x="406" y="345"/>
                </a:cubicBezTo>
                <a:cubicBezTo>
                  <a:pt x="405" y="346"/>
                  <a:pt x="403" y="347"/>
                  <a:pt x="401" y="348"/>
                </a:cubicBezTo>
                <a:cubicBezTo>
                  <a:pt x="397" y="349"/>
                  <a:pt x="393" y="350"/>
                  <a:pt x="389" y="352"/>
                </a:cubicBezTo>
                <a:cubicBezTo>
                  <a:pt x="388" y="353"/>
                  <a:pt x="387" y="355"/>
                  <a:pt x="386" y="356"/>
                </a:cubicBezTo>
                <a:cubicBezTo>
                  <a:pt x="380" y="360"/>
                  <a:pt x="378" y="355"/>
                  <a:pt x="374" y="362"/>
                </a:cubicBezTo>
                <a:cubicBezTo>
                  <a:pt x="374" y="362"/>
                  <a:pt x="374" y="363"/>
                  <a:pt x="374" y="363"/>
                </a:cubicBezTo>
                <a:cubicBezTo>
                  <a:pt x="379" y="364"/>
                  <a:pt x="381" y="369"/>
                  <a:pt x="385" y="370"/>
                </a:cubicBezTo>
                <a:cubicBezTo>
                  <a:pt x="384" y="368"/>
                  <a:pt x="384" y="366"/>
                  <a:pt x="385" y="363"/>
                </a:cubicBezTo>
                <a:cubicBezTo>
                  <a:pt x="390" y="362"/>
                  <a:pt x="392" y="358"/>
                  <a:pt x="396" y="356"/>
                </a:cubicBezTo>
                <a:cubicBezTo>
                  <a:pt x="407" y="356"/>
                  <a:pt x="407" y="352"/>
                  <a:pt x="414" y="349"/>
                </a:cubicBezTo>
                <a:cubicBezTo>
                  <a:pt x="417" y="348"/>
                  <a:pt x="421" y="348"/>
                  <a:pt x="424" y="347"/>
                </a:cubicBezTo>
                <a:cubicBezTo>
                  <a:pt x="425" y="346"/>
                  <a:pt x="426" y="345"/>
                  <a:pt x="427" y="344"/>
                </a:cubicBezTo>
                <a:cubicBezTo>
                  <a:pt x="431" y="342"/>
                  <a:pt x="435" y="341"/>
                  <a:pt x="438" y="338"/>
                </a:cubicBezTo>
                <a:cubicBezTo>
                  <a:pt x="436" y="334"/>
                  <a:pt x="433" y="332"/>
                  <a:pt x="431" y="329"/>
                </a:cubicBezTo>
                <a:cubicBezTo>
                  <a:pt x="444" y="330"/>
                  <a:pt x="444" y="344"/>
                  <a:pt x="453" y="350"/>
                </a:cubicBezTo>
                <a:cubicBezTo>
                  <a:pt x="456" y="352"/>
                  <a:pt x="462" y="356"/>
                  <a:pt x="465" y="353"/>
                </a:cubicBezTo>
                <a:close/>
                <a:moveTo>
                  <a:pt x="995" y="842"/>
                </a:moveTo>
                <a:cubicBezTo>
                  <a:pt x="995" y="842"/>
                  <a:pt x="995" y="842"/>
                  <a:pt x="995" y="842"/>
                </a:cubicBezTo>
                <a:cubicBezTo>
                  <a:pt x="995" y="842"/>
                  <a:pt x="995" y="842"/>
                  <a:pt x="995" y="842"/>
                </a:cubicBezTo>
                <a:cubicBezTo>
                  <a:pt x="995" y="842"/>
                  <a:pt x="995" y="842"/>
                  <a:pt x="995" y="842"/>
                </a:cubicBezTo>
                <a:close/>
                <a:moveTo>
                  <a:pt x="994" y="842"/>
                </a:moveTo>
                <a:cubicBezTo>
                  <a:pt x="994" y="841"/>
                  <a:pt x="994" y="841"/>
                  <a:pt x="994" y="841"/>
                </a:cubicBezTo>
                <a:cubicBezTo>
                  <a:pt x="994" y="841"/>
                  <a:pt x="995" y="841"/>
                  <a:pt x="995" y="842"/>
                </a:cubicBezTo>
                <a:cubicBezTo>
                  <a:pt x="995" y="842"/>
                  <a:pt x="994" y="842"/>
                  <a:pt x="994" y="842"/>
                </a:cubicBezTo>
                <a:close/>
                <a:moveTo>
                  <a:pt x="7" y="619"/>
                </a:moveTo>
                <a:cubicBezTo>
                  <a:pt x="5" y="619"/>
                  <a:pt x="4" y="620"/>
                  <a:pt x="2" y="620"/>
                </a:cubicBezTo>
                <a:cubicBezTo>
                  <a:pt x="1" y="619"/>
                  <a:pt x="0" y="619"/>
                  <a:pt x="0" y="618"/>
                </a:cubicBezTo>
                <a:cubicBezTo>
                  <a:pt x="1" y="617"/>
                  <a:pt x="2" y="616"/>
                  <a:pt x="3" y="615"/>
                </a:cubicBezTo>
                <a:cubicBezTo>
                  <a:pt x="5" y="615"/>
                  <a:pt x="7" y="617"/>
                  <a:pt x="7" y="619"/>
                </a:cubicBezTo>
                <a:close/>
                <a:moveTo>
                  <a:pt x="18" y="609"/>
                </a:moveTo>
                <a:cubicBezTo>
                  <a:pt x="19" y="609"/>
                  <a:pt x="20" y="609"/>
                  <a:pt x="21" y="609"/>
                </a:cubicBezTo>
                <a:cubicBezTo>
                  <a:pt x="22" y="610"/>
                  <a:pt x="23" y="610"/>
                  <a:pt x="23" y="612"/>
                </a:cubicBezTo>
                <a:cubicBezTo>
                  <a:pt x="22" y="614"/>
                  <a:pt x="20" y="616"/>
                  <a:pt x="18" y="617"/>
                </a:cubicBezTo>
                <a:cubicBezTo>
                  <a:pt x="18" y="617"/>
                  <a:pt x="17" y="617"/>
                  <a:pt x="17" y="616"/>
                </a:cubicBezTo>
                <a:cubicBezTo>
                  <a:pt x="17" y="613"/>
                  <a:pt x="16" y="612"/>
                  <a:pt x="15" y="610"/>
                </a:cubicBezTo>
                <a:cubicBezTo>
                  <a:pt x="15" y="610"/>
                  <a:pt x="15" y="610"/>
                  <a:pt x="15" y="609"/>
                </a:cubicBezTo>
                <a:cubicBezTo>
                  <a:pt x="16" y="609"/>
                  <a:pt x="17" y="609"/>
                  <a:pt x="18" y="609"/>
                </a:cubicBezTo>
                <a:close/>
                <a:moveTo>
                  <a:pt x="51" y="593"/>
                </a:moveTo>
                <a:cubicBezTo>
                  <a:pt x="54" y="593"/>
                  <a:pt x="57" y="596"/>
                  <a:pt x="57" y="598"/>
                </a:cubicBezTo>
                <a:cubicBezTo>
                  <a:pt x="56" y="599"/>
                  <a:pt x="55" y="599"/>
                  <a:pt x="53" y="600"/>
                </a:cubicBezTo>
                <a:cubicBezTo>
                  <a:pt x="51" y="600"/>
                  <a:pt x="48" y="599"/>
                  <a:pt x="46" y="600"/>
                </a:cubicBezTo>
                <a:cubicBezTo>
                  <a:pt x="45" y="601"/>
                  <a:pt x="45" y="603"/>
                  <a:pt x="43" y="604"/>
                </a:cubicBezTo>
                <a:cubicBezTo>
                  <a:pt x="41" y="603"/>
                  <a:pt x="39" y="603"/>
                  <a:pt x="38" y="601"/>
                </a:cubicBezTo>
                <a:cubicBezTo>
                  <a:pt x="40" y="600"/>
                  <a:pt x="41" y="598"/>
                  <a:pt x="43" y="597"/>
                </a:cubicBezTo>
                <a:cubicBezTo>
                  <a:pt x="46" y="595"/>
                  <a:pt x="49" y="595"/>
                  <a:pt x="51" y="593"/>
                </a:cubicBezTo>
                <a:close/>
                <a:moveTo>
                  <a:pt x="57" y="591"/>
                </a:moveTo>
                <a:cubicBezTo>
                  <a:pt x="58" y="591"/>
                  <a:pt x="58" y="590"/>
                  <a:pt x="59" y="590"/>
                </a:cubicBezTo>
                <a:cubicBezTo>
                  <a:pt x="60" y="591"/>
                  <a:pt x="61" y="591"/>
                  <a:pt x="62" y="592"/>
                </a:cubicBezTo>
                <a:cubicBezTo>
                  <a:pt x="62" y="592"/>
                  <a:pt x="62" y="593"/>
                  <a:pt x="62" y="593"/>
                </a:cubicBezTo>
                <a:cubicBezTo>
                  <a:pt x="62" y="594"/>
                  <a:pt x="61" y="594"/>
                  <a:pt x="60" y="595"/>
                </a:cubicBezTo>
                <a:cubicBezTo>
                  <a:pt x="58" y="594"/>
                  <a:pt x="57" y="593"/>
                  <a:pt x="57" y="591"/>
                </a:cubicBezTo>
                <a:cubicBezTo>
                  <a:pt x="57" y="591"/>
                  <a:pt x="57" y="591"/>
                  <a:pt x="57" y="591"/>
                </a:cubicBezTo>
                <a:close/>
                <a:moveTo>
                  <a:pt x="72" y="582"/>
                </a:moveTo>
                <a:cubicBezTo>
                  <a:pt x="74" y="582"/>
                  <a:pt x="76" y="581"/>
                  <a:pt x="77" y="581"/>
                </a:cubicBezTo>
                <a:cubicBezTo>
                  <a:pt x="81" y="581"/>
                  <a:pt x="86" y="582"/>
                  <a:pt x="88" y="584"/>
                </a:cubicBezTo>
                <a:cubicBezTo>
                  <a:pt x="88" y="585"/>
                  <a:pt x="87" y="585"/>
                  <a:pt x="87" y="586"/>
                </a:cubicBezTo>
                <a:cubicBezTo>
                  <a:pt x="83" y="586"/>
                  <a:pt x="79" y="585"/>
                  <a:pt x="75" y="587"/>
                </a:cubicBezTo>
                <a:cubicBezTo>
                  <a:pt x="72" y="588"/>
                  <a:pt x="70" y="593"/>
                  <a:pt x="64" y="592"/>
                </a:cubicBezTo>
                <a:cubicBezTo>
                  <a:pt x="64" y="590"/>
                  <a:pt x="64" y="589"/>
                  <a:pt x="64" y="588"/>
                </a:cubicBezTo>
                <a:cubicBezTo>
                  <a:pt x="69" y="587"/>
                  <a:pt x="69" y="584"/>
                  <a:pt x="72" y="582"/>
                </a:cubicBezTo>
                <a:close/>
                <a:moveTo>
                  <a:pt x="111" y="1017"/>
                </a:moveTo>
                <a:cubicBezTo>
                  <a:pt x="113" y="1017"/>
                  <a:pt x="114" y="1019"/>
                  <a:pt x="115" y="1020"/>
                </a:cubicBezTo>
                <a:cubicBezTo>
                  <a:pt x="115" y="1021"/>
                  <a:pt x="115" y="1021"/>
                  <a:pt x="114" y="1021"/>
                </a:cubicBezTo>
                <a:cubicBezTo>
                  <a:pt x="114" y="1021"/>
                  <a:pt x="114" y="1021"/>
                  <a:pt x="114" y="1021"/>
                </a:cubicBezTo>
                <a:cubicBezTo>
                  <a:pt x="112" y="1021"/>
                  <a:pt x="112" y="1021"/>
                  <a:pt x="110" y="1021"/>
                </a:cubicBezTo>
                <a:cubicBezTo>
                  <a:pt x="109" y="1020"/>
                  <a:pt x="109" y="1018"/>
                  <a:pt x="108" y="1017"/>
                </a:cubicBezTo>
                <a:cubicBezTo>
                  <a:pt x="110" y="1017"/>
                  <a:pt x="110" y="1017"/>
                  <a:pt x="111" y="1017"/>
                </a:cubicBezTo>
                <a:close/>
                <a:moveTo>
                  <a:pt x="134" y="1026"/>
                </a:moveTo>
                <a:cubicBezTo>
                  <a:pt x="133" y="1027"/>
                  <a:pt x="133" y="1027"/>
                  <a:pt x="133" y="1027"/>
                </a:cubicBezTo>
                <a:cubicBezTo>
                  <a:pt x="132" y="1028"/>
                  <a:pt x="131" y="1029"/>
                  <a:pt x="129" y="1028"/>
                </a:cubicBezTo>
                <a:cubicBezTo>
                  <a:pt x="128" y="1027"/>
                  <a:pt x="127" y="1025"/>
                  <a:pt x="126" y="1024"/>
                </a:cubicBezTo>
                <a:cubicBezTo>
                  <a:pt x="126" y="1024"/>
                  <a:pt x="126" y="1024"/>
                  <a:pt x="127" y="1023"/>
                </a:cubicBezTo>
                <a:cubicBezTo>
                  <a:pt x="129" y="1024"/>
                  <a:pt x="132" y="1025"/>
                  <a:pt x="134" y="1026"/>
                </a:cubicBezTo>
                <a:close/>
                <a:moveTo>
                  <a:pt x="135" y="1032"/>
                </a:moveTo>
                <a:cubicBezTo>
                  <a:pt x="135" y="1032"/>
                  <a:pt x="135" y="1032"/>
                  <a:pt x="135" y="1032"/>
                </a:cubicBezTo>
                <a:cubicBezTo>
                  <a:pt x="137" y="1032"/>
                  <a:pt x="142" y="1034"/>
                  <a:pt x="143" y="1036"/>
                </a:cubicBezTo>
                <a:cubicBezTo>
                  <a:pt x="144" y="1038"/>
                  <a:pt x="144" y="1039"/>
                  <a:pt x="146" y="1040"/>
                </a:cubicBezTo>
                <a:cubicBezTo>
                  <a:pt x="145" y="1044"/>
                  <a:pt x="141" y="1042"/>
                  <a:pt x="138" y="1045"/>
                </a:cubicBezTo>
                <a:cubicBezTo>
                  <a:pt x="138" y="1045"/>
                  <a:pt x="138" y="1046"/>
                  <a:pt x="137" y="1047"/>
                </a:cubicBezTo>
                <a:cubicBezTo>
                  <a:pt x="137" y="1047"/>
                  <a:pt x="137" y="1047"/>
                  <a:pt x="137" y="1046"/>
                </a:cubicBezTo>
                <a:cubicBezTo>
                  <a:pt x="136" y="1046"/>
                  <a:pt x="135" y="1046"/>
                  <a:pt x="134" y="1045"/>
                </a:cubicBezTo>
                <a:cubicBezTo>
                  <a:pt x="134" y="1042"/>
                  <a:pt x="134" y="1040"/>
                  <a:pt x="133" y="1037"/>
                </a:cubicBezTo>
                <a:cubicBezTo>
                  <a:pt x="134" y="1037"/>
                  <a:pt x="135" y="1036"/>
                  <a:pt x="135" y="1035"/>
                </a:cubicBezTo>
                <a:cubicBezTo>
                  <a:pt x="135" y="1034"/>
                  <a:pt x="134" y="1034"/>
                  <a:pt x="135" y="1032"/>
                </a:cubicBezTo>
                <a:close/>
                <a:moveTo>
                  <a:pt x="160" y="556"/>
                </a:moveTo>
                <a:cubicBezTo>
                  <a:pt x="162" y="555"/>
                  <a:pt x="162" y="554"/>
                  <a:pt x="163" y="551"/>
                </a:cubicBezTo>
                <a:cubicBezTo>
                  <a:pt x="164" y="551"/>
                  <a:pt x="164" y="551"/>
                  <a:pt x="165" y="551"/>
                </a:cubicBezTo>
                <a:cubicBezTo>
                  <a:pt x="169" y="551"/>
                  <a:pt x="172" y="552"/>
                  <a:pt x="174" y="556"/>
                </a:cubicBezTo>
                <a:cubicBezTo>
                  <a:pt x="174" y="556"/>
                  <a:pt x="174" y="556"/>
                  <a:pt x="174" y="556"/>
                </a:cubicBezTo>
                <a:cubicBezTo>
                  <a:pt x="170" y="556"/>
                  <a:pt x="167" y="556"/>
                  <a:pt x="165" y="557"/>
                </a:cubicBezTo>
                <a:cubicBezTo>
                  <a:pt x="162" y="560"/>
                  <a:pt x="162" y="568"/>
                  <a:pt x="153" y="563"/>
                </a:cubicBezTo>
                <a:cubicBezTo>
                  <a:pt x="151" y="562"/>
                  <a:pt x="150" y="562"/>
                  <a:pt x="149" y="560"/>
                </a:cubicBezTo>
                <a:cubicBezTo>
                  <a:pt x="150" y="557"/>
                  <a:pt x="153" y="557"/>
                  <a:pt x="154" y="554"/>
                </a:cubicBezTo>
                <a:cubicBezTo>
                  <a:pt x="155" y="555"/>
                  <a:pt x="158" y="558"/>
                  <a:pt x="160" y="556"/>
                </a:cubicBezTo>
                <a:close/>
                <a:moveTo>
                  <a:pt x="348" y="545"/>
                </a:moveTo>
                <a:cubicBezTo>
                  <a:pt x="352" y="546"/>
                  <a:pt x="351" y="547"/>
                  <a:pt x="357" y="547"/>
                </a:cubicBezTo>
                <a:cubicBezTo>
                  <a:pt x="357" y="550"/>
                  <a:pt x="359" y="552"/>
                  <a:pt x="359" y="555"/>
                </a:cubicBezTo>
                <a:cubicBezTo>
                  <a:pt x="356" y="553"/>
                  <a:pt x="355" y="553"/>
                  <a:pt x="352" y="552"/>
                </a:cubicBezTo>
                <a:cubicBezTo>
                  <a:pt x="352" y="554"/>
                  <a:pt x="352" y="555"/>
                  <a:pt x="351" y="557"/>
                </a:cubicBezTo>
                <a:cubicBezTo>
                  <a:pt x="351" y="556"/>
                  <a:pt x="350" y="556"/>
                  <a:pt x="350" y="555"/>
                </a:cubicBezTo>
                <a:cubicBezTo>
                  <a:pt x="348" y="553"/>
                  <a:pt x="345" y="552"/>
                  <a:pt x="343" y="550"/>
                </a:cubicBezTo>
                <a:cubicBezTo>
                  <a:pt x="344" y="548"/>
                  <a:pt x="345" y="547"/>
                  <a:pt x="346" y="545"/>
                </a:cubicBezTo>
                <a:cubicBezTo>
                  <a:pt x="347" y="545"/>
                  <a:pt x="348" y="545"/>
                  <a:pt x="348" y="545"/>
                </a:cubicBezTo>
                <a:close/>
                <a:moveTo>
                  <a:pt x="360" y="559"/>
                </a:moveTo>
                <a:cubicBezTo>
                  <a:pt x="362" y="566"/>
                  <a:pt x="363" y="565"/>
                  <a:pt x="361" y="572"/>
                </a:cubicBezTo>
                <a:cubicBezTo>
                  <a:pt x="361" y="572"/>
                  <a:pt x="361" y="572"/>
                  <a:pt x="361" y="572"/>
                </a:cubicBezTo>
                <a:cubicBezTo>
                  <a:pt x="361" y="572"/>
                  <a:pt x="361" y="572"/>
                  <a:pt x="361" y="572"/>
                </a:cubicBezTo>
                <a:cubicBezTo>
                  <a:pt x="358" y="569"/>
                  <a:pt x="354" y="561"/>
                  <a:pt x="355" y="557"/>
                </a:cubicBezTo>
                <a:cubicBezTo>
                  <a:pt x="357" y="558"/>
                  <a:pt x="359" y="558"/>
                  <a:pt x="360" y="559"/>
                </a:cubicBezTo>
                <a:close/>
                <a:moveTo>
                  <a:pt x="385" y="581"/>
                </a:moveTo>
                <a:cubicBezTo>
                  <a:pt x="386" y="582"/>
                  <a:pt x="385" y="583"/>
                  <a:pt x="385" y="585"/>
                </a:cubicBezTo>
                <a:cubicBezTo>
                  <a:pt x="386" y="587"/>
                  <a:pt x="388" y="588"/>
                  <a:pt x="390" y="590"/>
                </a:cubicBezTo>
                <a:cubicBezTo>
                  <a:pt x="390" y="592"/>
                  <a:pt x="390" y="594"/>
                  <a:pt x="390" y="596"/>
                </a:cubicBezTo>
                <a:cubicBezTo>
                  <a:pt x="387" y="594"/>
                  <a:pt x="380" y="589"/>
                  <a:pt x="379" y="585"/>
                </a:cubicBezTo>
                <a:cubicBezTo>
                  <a:pt x="378" y="583"/>
                  <a:pt x="379" y="581"/>
                  <a:pt x="378" y="580"/>
                </a:cubicBezTo>
                <a:cubicBezTo>
                  <a:pt x="377" y="578"/>
                  <a:pt x="376" y="577"/>
                  <a:pt x="376" y="575"/>
                </a:cubicBezTo>
                <a:cubicBezTo>
                  <a:pt x="379" y="576"/>
                  <a:pt x="384" y="579"/>
                  <a:pt x="385" y="581"/>
                </a:cubicBezTo>
                <a:close/>
                <a:moveTo>
                  <a:pt x="394" y="610"/>
                </a:moveTo>
                <a:cubicBezTo>
                  <a:pt x="392" y="612"/>
                  <a:pt x="392" y="615"/>
                  <a:pt x="391" y="618"/>
                </a:cubicBezTo>
                <a:cubicBezTo>
                  <a:pt x="389" y="618"/>
                  <a:pt x="388" y="619"/>
                  <a:pt x="386" y="619"/>
                </a:cubicBezTo>
                <a:cubicBezTo>
                  <a:pt x="384" y="616"/>
                  <a:pt x="380" y="614"/>
                  <a:pt x="381" y="608"/>
                </a:cubicBezTo>
                <a:cubicBezTo>
                  <a:pt x="385" y="608"/>
                  <a:pt x="391" y="608"/>
                  <a:pt x="394" y="610"/>
                </a:cubicBezTo>
                <a:close/>
                <a:moveTo>
                  <a:pt x="434" y="654"/>
                </a:moveTo>
                <a:cubicBezTo>
                  <a:pt x="440" y="654"/>
                  <a:pt x="445" y="658"/>
                  <a:pt x="451" y="659"/>
                </a:cubicBezTo>
                <a:cubicBezTo>
                  <a:pt x="454" y="660"/>
                  <a:pt x="457" y="660"/>
                  <a:pt x="460" y="661"/>
                </a:cubicBezTo>
                <a:cubicBezTo>
                  <a:pt x="464" y="663"/>
                  <a:pt x="465" y="670"/>
                  <a:pt x="469" y="673"/>
                </a:cubicBezTo>
                <a:cubicBezTo>
                  <a:pt x="475" y="677"/>
                  <a:pt x="482" y="676"/>
                  <a:pt x="482" y="685"/>
                </a:cubicBezTo>
                <a:cubicBezTo>
                  <a:pt x="482" y="686"/>
                  <a:pt x="482" y="687"/>
                  <a:pt x="481" y="687"/>
                </a:cubicBezTo>
                <a:cubicBezTo>
                  <a:pt x="475" y="688"/>
                  <a:pt x="469" y="685"/>
                  <a:pt x="465" y="682"/>
                </a:cubicBezTo>
                <a:cubicBezTo>
                  <a:pt x="465" y="682"/>
                  <a:pt x="465" y="682"/>
                  <a:pt x="465" y="681"/>
                </a:cubicBezTo>
                <a:cubicBezTo>
                  <a:pt x="466" y="680"/>
                  <a:pt x="467" y="679"/>
                  <a:pt x="467" y="678"/>
                </a:cubicBezTo>
                <a:cubicBezTo>
                  <a:pt x="464" y="678"/>
                  <a:pt x="462" y="678"/>
                  <a:pt x="460" y="679"/>
                </a:cubicBezTo>
                <a:cubicBezTo>
                  <a:pt x="459" y="679"/>
                  <a:pt x="458" y="679"/>
                  <a:pt x="457" y="678"/>
                </a:cubicBezTo>
                <a:cubicBezTo>
                  <a:pt x="457" y="676"/>
                  <a:pt x="458" y="675"/>
                  <a:pt x="457" y="675"/>
                </a:cubicBezTo>
                <a:cubicBezTo>
                  <a:pt x="456" y="673"/>
                  <a:pt x="453" y="673"/>
                  <a:pt x="450" y="672"/>
                </a:cubicBezTo>
                <a:cubicBezTo>
                  <a:pt x="450" y="672"/>
                  <a:pt x="450" y="671"/>
                  <a:pt x="450" y="671"/>
                </a:cubicBezTo>
                <a:cubicBezTo>
                  <a:pt x="450" y="670"/>
                  <a:pt x="450" y="669"/>
                  <a:pt x="451" y="669"/>
                </a:cubicBezTo>
                <a:cubicBezTo>
                  <a:pt x="449" y="668"/>
                  <a:pt x="448" y="667"/>
                  <a:pt x="447" y="665"/>
                </a:cubicBezTo>
                <a:cubicBezTo>
                  <a:pt x="445" y="666"/>
                  <a:pt x="444" y="666"/>
                  <a:pt x="443" y="666"/>
                </a:cubicBezTo>
                <a:cubicBezTo>
                  <a:pt x="441" y="666"/>
                  <a:pt x="431" y="657"/>
                  <a:pt x="430" y="655"/>
                </a:cubicBezTo>
                <a:cubicBezTo>
                  <a:pt x="431" y="655"/>
                  <a:pt x="431" y="655"/>
                  <a:pt x="431" y="654"/>
                </a:cubicBezTo>
                <a:cubicBezTo>
                  <a:pt x="432" y="654"/>
                  <a:pt x="433" y="654"/>
                  <a:pt x="434" y="654"/>
                </a:cubicBezTo>
                <a:close/>
                <a:moveTo>
                  <a:pt x="970" y="1917"/>
                </a:moveTo>
                <a:cubicBezTo>
                  <a:pt x="970" y="1917"/>
                  <a:pt x="970" y="1917"/>
                  <a:pt x="971" y="1918"/>
                </a:cubicBezTo>
                <a:cubicBezTo>
                  <a:pt x="971" y="1923"/>
                  <a:pt x="970" y="1925"/>
                  <a:pt x="968" y="1928"/>
                </a:cubicBezTo>
                <a:cubicBezTo>
                  <a:pt x="968" y="1928"/>
                  <a:pt x="968" y="1928"/>
                  <a:pt x="968" y="1928"/>
                </a:cubicBezTo>
                <a:cubicBezTo>
                  <a:pt x="967" y="1928"/>
                  <a:pt x="967" y="1928"/>
                  <a:pt x="966" y="1927"/>
                </a:cubicBezTo>
                <a:cubicBezTo>
                  <a:pt x="966" y="1925"/>
                  <a:pt x="966" y="1924"/>
                  <a:pt x="966" y="1922"/>
                </a:cubicBezTo>
                <a:cubicBezTo>
                  <a:pt x="966" y="1922"/>
                  <a:pt x="966" y="1922"/>
                  <a:pt x="966" y="1922"/>
                </a:cubicBezTo>
                <a:cubicBezTo>
                  <a:pt x="965" y="1922"/>
                  <a:pt x="963" y="1922"/>
                  <a:pt x="963" y="1922"/>
                </a:cubicBezTo>
                <a:cubicBezTo>
                  <a:pt x="962" y="1920"/>
                  <a:pt x="963" y="1919"/>
                  <a:pt x="963" y="1918"/>
                </a:cubicBezTo>
                <a:cubicBezTo>
                  <a:pt x="966" y="1918"/>
                  <a:pt x="968" y="1918"/>
                  <a:pt x="970" y="1917"/>
                </a:cubicBezTo>
                <a:close/>
                <a:moveTo>
                  <a:pt x="1008" y="1952"/>
                </a:moveTo>
                <a:cubicBezTo>
                  <a:pt x="1009" y="1952"/>
                  <a:pt x="1010" y="1951"/>
                  <a:pt x="1011" y="1951"/>
                </a:cubicBezTo>
                <a:cubicBezTo>
                  <a:pt x="1010" y="1950"/>
                  <a:pt x="1009" y="1947"/>
                  <a:pt x="1007" y="1946"/>
                </a:cubicBezTo>
                <a:cubicBezTo>
                  <a:pt x="1003" y="1943"/>
                  <a:pt x="1002" y="1945"/>
                  <a:pt x="1000" y="1940"/>
                </a:cubicBezTo>
                <a:cubicBezTo>
                  <a:pt x="1000" y="1940"/>
                  <a:pt x="1000" y="1940"/>
                  <a:pt x="1000" y="1939"/>
                </a:cubicBezTo>
                <a:cubicBezTo>
                  <a:pt x="1003" y="1938"/>
                  <a:pt x="1005" y="1937"/>
                  <a:pt x="1008" y="1936"/>
                </a:cubicBezTo>
                <a:cubicBezTo>
                  <a:pt x="1008" y="1935"/>
                  <a:pt x="1008" y="1934"/>
                  <a:pt x="1008" y="1934"/>
                </a:cubicBezTo>
                <a:cubicBezTo>
                  <a:pt x="1007" y="1934"/>
                  <a:pt x="1007" y="1933"/>
                  <a:pt x="1007" y="1933"/>
                </a:cubicBezTo>
                <a:cubicBezTo>
                  <a:pt x="1003" y="1934"/>
                  <a:pt x="999" y="1936"/>
                  <a:pt x="997" y="1934"/>
                </a:cubicBezTo>
                <a:cubicBezTo>
                  <a:pt x="997" y="1934"/>
                  <a:pt x="997" y="1934"/>
                  <a:pt x="997" y="1934"/>
                </a:cubicBezTo>
                <a:cubicBezTo>
                  <a:pt x="998" y="1928"/>
                  <a:pt x="1004" y="1926"/>
                  <a:pt x="1008" y="1922"/>
                </a:cubicBezTo>
                <a:cubicBezTo>
                  <a:pt x="1011" y="1924"/>
                  <a:pt x="1017" y="1924"/>
                  <a:pt x="1020" y="1926"/>
                </a:cubicBezTo>
                <a:cubicBezTo>
                  <a:pt x="1020" y="1926"/>
                  <a:pt x="1020" y="1927"/>
                  <a:pt x="1020" y="1927"/>
                </a:cubicBezTo>
                <a:cubicBezTo>
                  <a:pt x="1018" y="1930"/>
                  <a:pt x="1015" y="1931"/>
                  <a:pt x="1017" y="1933"/>
                </a:cubicBezTo>
                <a:cubicBezTo>
                  <a:pt x="1023" y="1933"/>
                  <a:pt x="1025" y="1938"/>
                  <a:pt x="1028" y="1942"/>
                </a:cubicBezTo>
                <a:cubicBezTo>
                  <a:pt x="1035" y="1948"/>
                  <a:pt x="1039" y="1953"/>
                  <a:pt x="1053" y="1953"/>
                </a:cubicBezTo>
                <a:cubicBezTo>
                  <a:pt x="1052" y="1954"/>
                  <a:pt x="1052" y="1954"/>
                  <a:pt x="1052" y="1955"/>
                </a:cubicBezTo>
                <a:cubicBezTo>
                  <a:pt x="1052" y="1955"/>
                  <a:pt x="1052" y="1956"/>
                  <a:pt x="1051" y="1956"/>
                </a:cubicBezTo>
                <a:cubicBezTo>
                  <a:pt x="1047" y="1957"/>
                  <a:pt x="1040" y="1959"/>
                  <a:pt x="1037" y="1959"/>
                </a:cubicBezTo>
                <a:cubicBezTo>
                  <a:pt x="1036" y="1958"/>
                  <a:pt x="1034" y="1957"/>
                  <a:pt x="1032" y="1956"/>
                </a:cubicBezTo>
                <a:cubicBezTo>
                  <a:pt x="1028" y="1956"/>
                  <a:pt x="1024" y="1956"/>
                  <a:pt x="1020" y="1955"/>
                </a:cubicBezTo>
                <a:cubicBezTo>
                  <a:pt x="1017" y="1956"/>
                  <a:pt x="1013" y="1956"/>
                  <a:pt x="1010" y="1957"/>
                </a:cubicBezTo>
                <a:cubicBezTo>
                  <a:pt x="1007" y="1956"/>
                  <a:pt x="1006" y="1953"/>
                  <a:pt x="1003" y="1954"/>
                </a:cubicBezTo>
                <a:cubicBezTo>
                  <a:pt x="1000" y="1955"/>
                  <a:pt x="997" y="1956"/>
                  <a:pt x="994" y="1957"/>
                </a:cubicBezTo>
                <a:cubicBezTo>
                  <a:pt x="994" y="1957"/>
                  <a:pt x="994" y="1957"/>
                  <a:pt x="994" y="1956"/>
                </a:cubicBezTo>
                <a:cubicBezTo>
                  <a:pt x="995" y="1954"/>
                  <a:pt x="995" y="1952"/>
                  <a:pt x="995" y="1950"/>
                </a:cubicBezTo>
                <a:cubicBezTo>
                  <a:pt x="1000" y="1949"/>
                  <a:pt x="1006" y="1948"/>
                  <a:pt x="1008" y="1952"/>
                </a:cubicBezTo>
                <a:close/>
                <a:moveTo>
                  <a:pt x="1809" y="1134"/>
                </a:moveTo>
                <a:cubicBezTo>
                  <a:pt x="1810" y="1134"/>
                  <a:pt x="1811" y="1134"/>
                  <a:pt x="1812" y="1136"/>
                </a:cubicBezTo>
                <a:cubicBezTo>
                  <a:pt x="1810" y="1137"/>
                  <a:pt x="1810" y="1140"/>
                  <a:pt x="1807" y="1140"/>
                </a:cubicBezTo>
                <a:cubicBezTo>
                  <a:pt x="1807" y="1140"/>
                  <a:pt x="1806" y="1140"/>
                  <a:pt x="1806" y="1140"/>
                </a:cubicBezTo>
                <a:cubicBezTo>
                  <a:pt x="1806" y="1139"/>
                  <a:pt x="1806" y="1138"/>
                  <a:pt x="1806" y="1138"/>
                </a:cubicBezTo>
                <a:cubicBezTo>
                  <a:pt x="1807" y="1137"/>
                  <a:pt x="1808" y="1135"/>
                  <a:pt x="1809" y="1134"/>
                </a:cubicBezTo>
                <a:close/>
                <a:moveTo>
                  <a:pt x="2187" y="1405"/>
                </a:moveTo>
                <a:cubicBezTo>
                  <a:pt x="2189" y="1404"/>
                  <a:pt x="2196" y="1389"/>
                  <a:pt x="2195" y="1385"/>
                </a:cubicBezTo>
                <a:cubicBezTo>
                  <a:pt x="2194" y="1383"/>
                  <a:pt x="2193" y="1382"/>
                  <a:pt x="2192" y="1381"/>
                </a:cubicBezTo>
                <a:cubicBezTo>
                  <a:pt x="2192" y="1379"/>
                  <a:pt x="2193" y="1378"/>
                  <a:pt x="2193" y="1377"/>
                </a:cubicBezTo>
                <a:cubicBezTo>
                  <a:pt x="2191" y="1375"/>
                  <a:pt x="2188" y="1367"/>
                  <a:pt x="2189" y="1363"/>
                </a:cubicBezTo>
                <a:cubicBezTo>
                  <a:pt x="2191" y="1358"/>
                  <a:pt x="2194" y="1357"/>
                  <a:pt x="2194" y="1349"/>
                </a:cubicBezTo>
                <a:cubicBezTo>
                  <a:pt x="2196" y="1349"/>
                  <a:pt x="2197" y="1349"/>
                  <a:pt x="2199" y="1349"/>
                </a:cubicBezTo>
                <a:cubicBezTo>
                  <a:pt x="2200" y="1348"/>
                  <a:pt x="2201" y="1347"/>
                  <a:pt x="2202" y="1347"/>
                </a:cubicBezTo>
                <a:cubicBezTo>
                  <a:pt x="2203" y="1347"/>
                  <a:pt x="2204" y="1348"/>
                  <a:pt x="2206" y="1347"/>
                </a:cubicBezTo>
                <a:cubicBezTo>
                  <a:pt x="2206" y="1346"/>
                  <a:pt x="2207" y="1346"/>
                  <a:pt x="2207" y="1345"/>
                </a:cubicBezTo>
                <a:cubicBezTo>
                  <a:pt x="2211" y="1343"/>
                  <a:pt x="2213" y="1346"/>
                  <a:pt x="2215" y="1345"/>
                </a:cubicBezTo>
                <a:cubicBezTo>
                  <a:pt x="2215" y="1344"/>
                  <a:pt x="2215" y="1344"/>
                  <a:pt x="2215" y="1343"/>
                </a:cubicBezTo>
                <a:cubicBezTo>
                  <a:pt x="2216" y="1342"/>
                  <a:pt x="2218" y="1340"/>
                  <a:pt x="2220" y="1339"/>
                </a:cubicBezTo>
                <a:cubicBezTo>
                  <a:pt x="2221" y="1340"/>
                  <a:pt x="2221" y="1340"/>
                  <a:pt x="2222" y="1340"/>
                </a:cubicBezTo>
                <a:cubicBezTo>
                  <a:pt x="2223" y="1340"/>
                  <a:pt x="2223" y="1339"/>
                  <a:pt x="2224" y="1339"/>
                </a:cubicBezTo>
                <a:cubicBezTo>
                  <a:pt x="2223" y="1338"/>
                  <a:pt x="2223" y="1338"/>
                  <a:pt x="2222" y="1337"/>
                </a:cubicBezTo>
                <a:cubicBezTo>
                  <a:pt x="2223" y="1336"/>
                  <a:pt x="2225" y="1334"/>
                  <a:pt x="2226" y="1334"/>
                </a:cubicBezTo>
                <a:cubicBezTo>
                  <a:pt x="2226" y="1334"/>
                  <a:pt x="2226" y="1334"/>
                  <a:pt x="2226" y="1334"/>
                </a:cubicBezTo>
                <a:cubicBezTo>
                  <a:pt x="2226" y="1335"/>
                  <a:pt x="2226" y="1335"/>
                  <a:pt x="2228" y="1335"/>
                </a:cubicBezTo>
                <a:cubicBezTo>
                  <a:pt x="2229" y="1334"/>
                  <a:pt x="2230" y="1333"/>
                  <a:pt x="2230" y="1332"/>
                </a:cubicBezTo>
                <a:cubicBezTo>
                  <a:pt x="2230" y="1331"/>
                  <a:pt x="2229" y="1330"/>
                  <a:pt x="2229" y="1328"/>
                </a:cubicBezTo>
                <a:cubicBezTo>
                  <a:pt x="2229" y="1328"/>
                  <a:pt x="2229" y="1328"/>
                  <a:pt x="2229" y="1328"/>
                </a:cubicBezTo>
                <a:cubicBezTo>
                  <a:pt x="2231" y="1328"/>
                  <a:pt x="2231" y="1328"/>
                  <a:pt x="2232" y="1327"/>
                </a:cubicBezTo>
                <a:cubicBezTo>
                  <a:pt x="2232" y="1327"/>
                  <a:pt x="2232" y="1326"/>
                  <a:pt x="2232" y="1326"/>
                </a:cubicBezTo>
                <a:cubicBezTo>
                  <a:pt x="2232" y="1324"/>
                  <a:pt x="2231" y="1322"/>
                  <a:pt x="2231" y="1320"/>
                </a:cubicBezTo>
                <a:cubicBezTo>
                  <a:pt x="2232" y="1320"/>
                  <a:pt x="2232" y="1320"/>
                  <a:pt x="2233" y="1320"/>
                </a:cubicBezTo>
                <a:cubicBezTo>
                  <a:pt x="2234" y="1321"/>
                  <a:pt x="2234" y="1322"/>
                  <a:pt x="2236" y="1323"/>
                </a:cubicBezTo>
                <a:cubicBezTo>
                  <a:pt x="2236" y="1320"/>
                  <a:pt x="2238" y="1320"/>
                  <a:pt x="2239" y="1319"/>
                </a:cubicBezTo>
                <a:cubicBezTo>
                  <a:pt x="2242" y="1316"/>
                  <a:pt x="2242" y="1311"/>
                  <a:pt x="2242" y="1308"/>
                </a:cubicBezTo>
                <a:cubicBezTo>
                  <a:pt x="2244" y="1306"/>
                  <a:pt x="2244" y="1305"/>
                  <a:pt x="2246" y="1307"/>
                </a:cubicBezTo>
                <a:cubicBezTo>
                  <a:pt x="2248" y="1310"/>
                  <a:pt x="2250" y="1310"/>
                  <a:pt x="2252" y="1312"/>
                </a:cubicBezTo>
                <a:cubicBezTo>
                  <a:pt x="2255" y="1316"/>
                  <a:pt x="2254" y="1328"/>
                  <a:pt x="2256" y="1333"/>
                </a:cubicBezTo>
                <a:cubicBezTo>
                  <a:pt x="2257" y="1335"/>
                  <a:pt x="2258" y="1337"/>
                  <a:pt x="2259" y="1339"/>
                </a:cubicBezTo>
                <a:cubicBezTo>
                  <a:pt x="2259" y="1341"/>
                  <a:pt x="2256" y="1345"/>
                  <a:pt x="2255" y="1346"/>
                </a:cubicBezTo>
                <a:cubicBezTo>
                  <a:pt x="2253" y="1344"/>
                  <a:pt x="2252" y="1342"/>
                  <a:pt x="2251" y="1340"/>
                </a:cubicBezTo>
                <a:cubicBezTo>
                  <a:pt x="2251" y="1340"/>
                  <a:pt x="2250" y="1340"/>
                  <a:pt x="2250" y="1340"/>
                </a:cubicBezTo>
                <a:cubicBezTo>
                  <a:pt x="2250" y="1340"/>
                  <a:pt x="2249" y="1340"/>
                  <a:pt x="2249" y="1341"/>
                </a:cubicBezTo>
                <a:cubicBezTo>
                  <a:pt x="2249" y="1345"/>
                  <a:pt x="2251" y="1348"/>
                  <a:pt x="2252" y="1351"/>
                </a:cubicBezTo>
                <a:cubicBezTo>
                  <a:pt x="2252" y="1355"/>
                  <a:pt x="2248" y="1357"/>
                  <a:pt x="2247" y="1360"/>
                </a:cubicBezTo>
                <a:cubicBezTo>
                  <a:pt x="2246" y="1364"/>
                  <a:pt x="2247" y="1368"/>
                  <a:pt x="2246" y="1371"/>
                </a:cubicBezTo>
                <a:cubicBezTo>
                  <a:pt x="2241" y="1389"/>
                  <a:pt x="2235" y="1407"/>
                  <a:pt x="2230" y="1425"/>
                </a:cubicBezTo>
                <a:cubicBezTo>
                  <a:pt x="2228" y="1431"/>
                  <a:pt x="2225" y="1446"/>
                  <a:pt x="2220" y="1449"/>
                </a:cubicBezTo>
                <a:cubicBezTo>
                  <a:pt x="2218" y="1450"/>
                  <a:pt x="2215" y="1450"/>
                  <a:pt x="2212" y="1450"/>
                </a:cubicBezTo>
                <a:cubicBezTo>
                  <a:pt x="2208" y="1451"/>
                  <a:pt x="2207" y="1454"/>
                  <a:pt x="2202" y="1455"/>
                </a:cubicBezTo>
                <a:cubicBezTo>
                  <a:pt x="2199" y="1450"/>
                  <a:pt x="2192" y="1451"/>
                  <a:pt x="2189" y="1447"/>
                </a:cubicBezTo>
                <a:cubicBezTo>
                  <a:pt x="2188" y="1446"/>
                  <a:pt x="2189" y="1444"/>
                  <a:pt x="2189" y="1442"/>
                </a:cubicBezTo>
                <a:cubicBezTo>
                  <a:pt x="2188" y="1440"/>
                  <a:pt x="2184" y="1439"/>
                  <a:pt x="2186" y="1434"/>
                </a:cubicBezTo>
                <a:cubicBezTo>
                  <a:pt x="2186" y="1432"/>
                  <a:pt x="2186" y="1430"/>
                  <a:pt x="2187" y="1429"/>
                </a:cubicBezTo>
                <a:cubicBezTo>
                  <a:pt x="2185" y="1425"/>
                  <a:pt x="2183" y="1421"/>
                  <a:pt x="2181" y="1418"/>
                </a:cubicBezTo>
                <a:cubicBezTo>
                  <a:pt x="2181" y="1415"/>
                  <a:pt x="2183" y="1408"/>
                  <a:pt x="2184" y="1406"/>
                </a:cubicBezTo>
                <a:cubicBezTo>
                  <a:pt x="2185" y="1406"/>
                  <a:pt x="2186" y="1406"/>
                  <a:pt x="2187" y="1405"/>
                </a:cubicBezTo>
                <a:close/>
                <a:moveTo>
                  <a:pt x="2573" y="1076"/>
                </a:moveTo>
                <a:cubicBezTo>
                  <a:pt x="2575" y="1077"/>
                  <a:pt x="2575" y="1076"/>
                  <a:pt x="2576" y="1075"/>
                </a:cubicBezTo>
                <a:cubicBezTo>
                  <a:pt x="2577" y="1073"/>
                  <a:pt x="2578" y="1071"/>
                  <a:pt x="2577" y="1068"/>
                </a:cubicBezTo>
                <a:cubicBezTo>
                  <a:pt x="2583" y="1072"/>
                  <a:pt x="2586" y="1075"/>
                  <a:pt x="2587" y="1082"/>
                </a:cubicBezTo>
                <a:cubicBezTo>
                  <a:pt x="2590" y="1083"/>
                  <a:pt x="2590" y="1085"/>
                  <a:pt x="2591" y="1088"/>
                </a:cubicBezTo>
                <a:cubicBezTo>
                  <a:pt x="2593" y="1090"/>
                  <a:pt x="2596" y="1093"/>
                  <a:pt x="2596" y="1096"/>
                </a:cubicBezTo>
                <a:cubicBezTo>
                  <a:pt x="2597" y="1103"/>
                  <a:pt x="2587" y="1110"/>
                  <a:pt x="2579" y="1109"/>
                </a:cubicBezTo>
                <a:cubicBezTo>
                  <a:pt x="2577" y="1106"/>
                  <a:pt x="2575" y="1100"/>
                  <a:pt x="2574" y="1097"/>
                </a:cubicBezTo>
                <a:cubicBezTo>
                  <a:pt x="2574" y="1093"/>
                  <a:pt x="2574" y="1089"/>
                  <a:pt x="2574" y="1085"/>
                </a:cubicBezTo>
                <a:cubicBezTo>
                  <a:pt x="2573" y="1083"/>
                  <a:pt x="2573" y="1082"/>
                  <a:pt x="2574" y="1080"/>
                </a:cubicBezTo>
                <a:cubicBezTo>
                  <a:pt x="2573" y="1079"/>
                  <a:pt x="2573" y="1079"/>
                  <a:pt x="2572" y="1078"/>
                </a:cubicBezTo>
                <a:cubicBezTo>
                  <a:pt x="2572" y="1077"/>
                  <a:pt x="2572" y="1077"/>
                  <a:pt x="2573" y="1076"/>
                </a:cubicBezTo>
                <a:close/>
                <a:moveTo>
                  <a:pt x="2875" y="1195"/>
                </a:moveTo>
                <a:cubicBezTo>
                  <a:pt x="2880" y="1197"/>
                  <a:pt x="2883" y="1195"/>
                  <a:pt x="2888" y="1195"/>
                </a:cubicBezTo>
                <a:cubicBezTo>
                  <a:pt x="2891" y="1199"/>
                  <a:pt x="2893" y="1202"/>
                  <a:pt x="2897" y="1204"/>
                </a:cubicBezTo>
                <a:cubicBezTo>
                  <a:pt x="2897" y="1205"/>
                  <a:pt x="2896" y="1206"/>
                  <a:pt x="2896" y="1208"/>
                </a:cubicBezTo>
                <a:cubicBezTo>
                  <a:pt x="2899" y="1210"/>
                  <a:pt x="2901" y="1211"/>
                  <a:pt x="2904" y="1213"/>
                </a:cubicBezTo>
                <a:cubicBezTo>
                  <a:pt x="2907" y="1215"/>
                  <a:pt x="2911" y="1217"/>
                  <a:pt x="2914" y="1220"/>
                </a:cubicBezTo>
                <a:cubicBezTo>
                  <a:pt x="2914" y="1221"/>
                  <a:pt x="2914" y="1222"/>
                  <a:pt x="2915" y="1223"/>
                </a:cubicBezTo>
                <a:cubicBezTo>
                  <a:pt x="2919" y="1224"/>
                  <a:pt x="2921" y="1228"/>
                  <a:pt x="2924" y="1230"/>
                </a:cubicBezTo>
                <a:cubicBezTo>
                  <a:pt x="2924" y="1230"/>
                  <a:pt x="2924" y="1230"/>
                  <a:pt x="2925" y="1230"/>
                </a:cubicBezTo>
                <a:cubicBezTo>
                  <a:pt x="2925" y="1229"/>
                  <a:pt x="2925" y="1228"/>
                  <a:pt x="2925" y="1227"/>
                </a:cubicBezTo>
                <a:cubicBezTo>
                  <a:pt x="2925" y="1227"/>
                  <a:pt x="2925" y="1227"/>
                  <a:pt x="2925" y="1227"/>
                </a:cubicBezTo>
                <a:cubicBezTo>
                  <a:pt x="2928" y="1229"/>
                  <a:pt x="2929" y="1232"/>
                  <a:pt x="2931" y="1234"/>
                </a:cubicBezTo>
                <a:cubicBezTo>
                  <a:pt x="2934" y="1235"/>
                  <a:pt x="2936" y="1235"/>
                  <a:pt x="2937" y="1237"/>
                </a:cubicBezTo>
                <a:cubicBezTo>
                  <a:pt x="2937" y="1237"/>
                  <a:pt x="2937" y="1237"/>
                  <a:pt x="2937" y="1237"/>
                </a:cubicBezTo>
                <a:cubicBezTo>
                  <a:pt x="2938" y="1237"/>
                  <a:pt x="2938" y="1237"/>
                  <a:pt x="2938" y="1237"/>
                </a:cubicBezTo>
                <a:cubicBezTo>
                  <a:pt x="2938" y="1239"/>
                  <a:pt x="2939" y="1241"/>
                  <a:pt x="2940" y="1243"/>
                </a:cubicBezTo>
                <a:cubicBezTo>
                  <a:pt x="2942" y="1245"/>
                  <a:pt x="2945" y="1244"/>
                  <a:pt x="2948" y="1245"/>
                </a:cubicBezTo>
                <a:cubicBezTo>
                  <a:pt x="2952" y="1246"/>
                  <a:pt x="2954" y="1248"/>
                  <a:pt x="2956" y="1251"/>
                </a:cubicBezTo>
                <a:cubicBezTo>
                  <a:pt x="2955" y="1253"/>
                  <a:pt x="2952" y="1256"/>
                  <a:pt x="2951" y="1258"/>
                </a:cubicBezTo>
                <a:cubicBezTo>
                  <a:pt x="2952" y="1260"/>
                  <a:pt x="2954" y="1262"/>
                  <a:pt x="2956" y="1263"/>
                </a:cubicBezTo>
                <a:cubicBezTo>
                  <a:pt x="2958" y="1263"/>
                  <a:pt x="2960" y="1262"/>
                  <a:pt x="2961" y="1263"/>
                </a:cubicBezTo>
                <a:cubicBezTo>
                  <a:pt x="2964" y="1265"/>
                  <a:pt x="2961" y="1272"/>
                  <a:pt x="2964" y="1273"/>
                </a:cubicBezTo>
                <a:cubicBezTo>
                  <a:pt x="2965" y="1274"/>
                  <a:pt x="2966" y="1274"/>
                  <a:pt x="2967" y="1274"/>
                </a:cubicBezTo>
                <a:cubicBezTo>
                  <a:pt x="2967" y="1276"/>
                  <a:pt x="2966" y="1277"/>
                  <a:pt x="2966" y="1279"/>
                </a:cubicBezTo>
                <a:cubicBezTo>
                  <a:pt x="2966" y="1279"/>
                  <a:pt x="2966" y="1279"/>
                  <a:pt x="2966" y="1279"/>
                </a:cubicBezTo>
                <a:cubicBezTo>
                  <a:pt x="2967" y="1279"/>
                  <a:pt x="2968" y="1278"/>
                  <a:pt x="2969" y="1277"/>
                </a:cubicBezTo>
                <a:cubicBezTo>
                  <a:pt x="2971" y="1278"/>
                  <a:pt x="2973" y="1278"/>
                  <a:pt x="2974" y="1279"/>
                </a:cubicBezTo>
                <a:cubicBezTo>
                  <a:pt x="2976" y="1280"/>
                  <a:pt x="2977" y="1284"/>
                  <a:pt x="2980" y="1285"/>
                </a:cubicBezTo>
                <a:cubicBezTo>
                  <a:pt x="2979" y="1289"/>
                  <a:pt x="2978" y="1292"/>
                  <a:pt x="2977" y="1295"/>
                </a:cubicBezTo>
                <a:cubicBezTo>
                  <a:pt x="2976" y="1300"/>
                  <a:pt x="2981" y="1310"/>
                  <a:pt x="2976" y="1315"/>
                </a:cubicBezTo>
                <a:cubicBezTo>
                  <a:pt x="2974" y="1313"/>
                  <a:pt x="2973" y="1312"/>
                  <a:pt x="2972" y="1310"/>
                </a:cubicBezTo>
                <a:cubicBezTo>
                  <a:pt x="2972" y="1310"/>
                  <a:pt x="2971" y="1311"/>
                  <a:pt x="2971" y="1311"/>
                </a:cubicBezTo>
                <a:cubicBezTo>
                  <a:pt x="2971" y="1312"/>
                  <a:pt x="2971" y="1313"/>
                  <a:pt x="2970" y="1314"/>
                </a:cubicBezTo>
                <a:cubicBezTo>
                  <a:pt x="2968" y="1313"/>
                  <a:pt x="2966" y="1311"/>
                  <a:pt x="2964" y="1311"/>
                </a:cubicBezTo>
                <a:cubicBezTo>
                  <a:pt x="2965" y="1312"/>
                  <a:pt x="2965" y="1314"/>
                  <a:pt x="2966" y="1315"/>
                </a:cubicBezTo>
                <a:cubicBezTo>
                  <a:pt x="2965" y="1316"/>
                  <a:pt x="2950" y="1301"/>
                  <a:pt x="2946" y="1299"/>
                </a:cubicBezTo>
                <a:cubicBezTo>
                  <a:pt x="2944" y="1297"/>
                  <a:pt x="2942" y="1296"/>
                  <a:pt x="2940" y="1294"/>
                </a:cubicBezTo>
                <a:cubicBezTo>
                  <a:pt x="2939" y="1292"/>
                  <a:pt x="2939" y="1290"/>
                  <a:pt x="2938" y="1289"/>
                </a:cubicBezTo>
                <a:cubicBezTo>
                  <a:pt x="2933" y="1286"/>
                  <a:pt x="2927" y="1281"/>
                  <a:pt x="2924" y="1276"/>
                </a:cubicBezTo>
                <a:cubicBezTo>
                  <a:pt x="2923" y="1273"/>
                  <a:pt x="2924" y="1270"/>
                  <a:pt x="2923" y="1268"/>
                </a:cubicBezTo>
                <a:cubicBezTo>
                  <a:pt x="2920" y="1263"/>
                  <a:pt x="2916" y="1258"/>
                  <a:pt x="2913" y="1252"/>
                </a:cubicBezTo>
                <a:cubicBezTo>
                  <a:pt x="2911" y="1251"/>
                  <a:pt x="2907" y="1250"/>
                  <a:pt x="2906" y="1248"/>
                </a:cubicBezTo>
                <a:cubicBezTo>
                  <a:pt x="2906" y="1247"/>
                  <a:pt x="2905" y="1245"/>
                  <a:pt x="2905" y="1243"/>
                </a:cubicBezTo>
                <a:cubicBezTo>
                  <a:pt x="2901" y="1235"/>
                  <a:pt x="2901" y="1229"/>
                  <a:pt x="2890" y="1227"/>
                </a:cubicBezTo>
                <a:cubicBezTo>
                  <a:pt x="2888" y="1219"/>
                  <a:pt x="2886" y="1215"/>
                  <a:pt x="2880" y="1211"/>
                </a:cubicBezTo>
                <a:cubicBezTo>
                  <a:pt x="2877" y="1212"/>
                  <a:pt x="2876" y="1210"/>
                  <a:pt x="2874" y="1208"/>
                </a:cubicBezTo>
                <a:cubicBezTo>
                  <a:pt x="2872" y="1204"/>
                  <a:pt x="2861" y="1198"/>
                  <a:pt x="2865" y="1191"/>
                </a:cubicBezTo>
                <a:cubicBezTo>
                  <a:pt x="2871" y="1191"/>
                  <a:pt x="2871" y="1194"/>
                  <a:pt x="2875" y="1195"/>
                </a:cubicBezTo>
                <a:close/>
                <a:moveTo>
                  <a:pt x="2979" y="1280"/>
                </a:moveTo>
                <a:cubicBezTo>
                  <a:pt x="2978" y="1278"/>
                  <a:pt x="2979" y="1277"/>
                  <a:pt x="2977" y="1276"/>
                </a:cubicBezTo>
                <a:cubicBezTo>
                  <a:pt x="2976" y="1274"/>
                  <a:pt x="2973" y="1275"/>
                  <a:pt x="2972" y="1273"/>
                </a:cubicBezTo>
                <a:cubicBezTo>
                  <a:pt x="2972" y="1272"/>
                  <a:pt x="2973" y="1270"/>
                  <a:pt x="2974" y="1269"/>
                </a:cubicBezTo>
                <a:cubicBezTo>
                  <a:pt x="2975" y="1270"/>
                  <a:pt x="2976" y="1271"/>
                  <a:pt x="2976" y="1272"/>
                </a:cubicBezTo>
                <a:cubicBezTo>
                  <a:pt x="2977" y="1270"/>
                  <a:pt x="2978" y="1269"/>
                  <a:pt x="2979" y="1268"/>
                </a:cubicBezTo>
                <a:cubicBezTo>
                  <a:pt x="2981" y="1273"/>
                  <a:pt x="2981" y="1278"/>
                  <a:pt x="2987" y="1280"/>
                </a:cubicBezTo>
                <a:cubicBezTo>
                  <a:pt x="2987" y="1280"/>
                  <a:pt x="2987" y="1280"/>
                  <a:pt x="2987" y="1280"/>
                </a:cubicBezTo>
                <a:cubicBezTo>
                  <a:pt x="2986" y="1281"/>
                  <a:pt x="2986" y="1281"/>
                  <a:pt x="2985" y="1282"/>
                </a:cubicBezTo>
                <a:cubicBezTo>
                  <a:pt x="2986" y="1283"/>
                  <a:pt x="2986" y="1284"/>
                  <a:pt x="2986" y="1285"/>
                </a:cubicBezTo>
                <a:cubicBezTo>
                  <a:pt x="2984" y="1284"/>
                  <a:pt x="2980" y="1283"/>
                  <a:pt x="2979" y="1280"/>
                </a:cubicBezTo>
                <a:close/>
                <a:moveTo>
                  <a:pt x="2901" y="970"/>
                </a:moveTo>
                <a:cubicBezTo>
                  <a:pt x="2899" y="971"/>
                  <a:pt x="2896" y="972"/>
                  <a:pt x="2894" y="973"/>
                </a:cubicBezTo>
                <a:cubicBezTo>
                  <a:pt x="2893" y="974"/>
                  <a:pt x="2892" y="975"/>
                  <a:pt x="2891" y="976"/>
                </a:cubicBezTo>
                <a:cubicBezTo>
                  <a:pt x="2889" y="975"/>
                  <a:pt x="2886" y="973"/>
                  <a:pt x="2883" y="972"/>
                </a:cubicBezTo>
                <a:cubicBezTo>
                  <a:pt x="2883" y="969"/>
                  <a:pt x="2882" y="965"/>
                  <a:pt x="2884" y="963"/>
                </a:cubicBezTo>
                <a:cubicBezTo>
                  <a:pt x="2887" y="962"/>
                  <a:pt x="2887" y="960"/>
                  <a:pt x="2892" y="959"/>
                </a:cubicBezTo>
                <a:cubicBezTo>
                  <a:pt x="2892" y="957"/>
                  <a:pt x="2892" y="956"/>
                  <a:pt x="2894" y="956"/>
                </a:cubicBezTo>
                <a:cubicBezTo>
                  <a:pt x="2895" y="956"/>
                  <a:pt x="2896" y="957"/>
                  <a:pt x="2897" y="957"/>
                </a:cubicBezTo>
                <a:cubicBezTo>
                  <a:pt x="2898" y="955"/>
                  <a:pt x="2901" y="956"/>
                  <a:pt x="2903" y="955"/>
                </a:cubicBezTo>
                <a:cubicBezTo>
                  <a:pt x="2904" y="955"/>
                  <a:pt x="2904" y="955"/>
                  <a:pt x="2905" y="955"/>
                </a:cubicBezTo>
                <a:cubicBezTo>
                  <a:pt x="2906" y="956"/>
                  <a:pt x="2906" y="957"/>
                  <a:pt x="2907" y="958"/>
                </a:cubicBezTo>
                <a:cubicBezTo>
                  <a:pt x="2907" y="959"/>
                  <a:pt x="2907" y="959"/>
                  <a:pt x="2907" y="959"/>
                </a:cubicBezTo>
                <a:cubicBezTo>
                  <a:pt x="2905" y="960"/>
                  <a:pt x="2902" y="964"/>
                  <a:pt x="2901" y="967"/>
                </a:cubicBezTo>
                <a:cubicBezTo>
                  <a:pt x="2901" y="968"/>
                  <a:pt x="2902" y="969"/>
                  <a:pt x="2901" y="970"/>
                </a:cubicBezTo>
                <a:close/>
                <a:moveTo>
                  <a:pt x="2984" y="1074"/>
                </a:moveTo>
                <a:cubicBezTo>
                  <a:pt x="2983" y="1075"/>
                  <a:pt x="2983" y="1076"/>
                  <a:pt x="2982" y="1078"/>
                </a:cubicBezTo>
                <a:cubicBezTo>
                  <a:pt x="2982" y="1078"/>
                  <a:pt x="2975" y="1082"/>
                  <a:pt x="2974" y="1082"/>
                </a:cubicBezTo>
                <a:cubicBezTo>
                  <a:pt x="2974" y="1082"/>
                  <a:pt x="2974" y="1082"/>
                  <a:pt x="2974" y="1081"/>
                </a:cubicBezTo>
                <a:cubicBezTo>
                  <a:pt x="2977" y="1074"/>
                  <a:pt x="2985" y="1072"/>
                  <a:pt x="2989" y="1066"/>
                </a:cubicBezTo>
                <a:cubicBezTo>
                  <a:pt x="2990" y="1067"/>
                  <a:pt x="2990" y="1069"/>
                  <a:pt x="2989" y="1070"/>
                </a:cubicBezTo>
                <a:cubicBezTo>
                  <a:pt x="2988" y="1073"/>
                  <a:pt x="2986" y="1072"/>
                  <a:pt x="2984" y="1074"/>
                </a:cubicBezTo>
                <a:close/>
                <a:moveTo>
                  <a:pt x="2995" y="1117"/>
                </a:moveTo>
                <a:cubicBezTo>
                  <a:pt x="2994" y="1118"/>
                  <a:pt x="2994" y="1118"/>
                  <a:pt x="2994" y="1119"/>
                </a:cubicBezTo>
                <a:cubicBezTo>
                  <a:pt x="2992" y="1119"/>
                  <a:pt x="2984" y="1120"/>
                  <a:pt x="2983" y="1121"/>
                </a:cubicBezTo>
                <a:cubicBezTo>
                  <a:pt x="2983" y="1121"/>
                  <a:pt x="2983" y="1121"/>
                  <a:pt x="2983" y="1121"/>
                </a:cubicBezTo>
                <a:cubicBezTo>
                  <a:pt x="2984" y="1123"/>
                  <a:pt x="2986" y="1125"/>
                  <a:pt x="2988" y="1126"/>
                </a:cubicBezTo>
                <a:cubicBezTo>
                  <a:pt x="2988" y="1126"/>
                  <a:pt x="2988" y="1126"/>
                  <a:pt x="2987" y="1126"/>
                </a:cubicBezTo>
                <a:cubicBezTo>
                  <a:pt x="2986" y="1130"/>
                  <a:pt x="2980" y="1127"/>
                  <a:pt x="2979" y="1130"/>
                </a:cubicBezTo>
                <a:cubicBezTo>
                  <a:pt x="2977" y="1129"/>
                  <a:pt x="2962" y="1126"/>
                  <a:pt x="2960" y="1128"/>
                </a:cubicBezTo>
                <a:cubicBezTo>
                  <a:pt x="2955" y="1130"/>
                  <a:pt x="2958" y="1134"/>
                  <a:pt x="2957" y="1138"/>
                </a:cubicBezTo>
                <a:cubicBezTo>
                  <a:pt x="2956" y="1141"/>
                  <a:pt x="2953" y="1140"/>
                  <a:pt x="2952" y="1142"/>
                </a:cubicBezTo>
                <a:cubicBezTo>
                  <a:pt x="2952" y="1144"/>
                  <a:pt x="2952" y="1146"/>
                  <a:pt x="2952" y="1147"/>
                </a:cubicBezTo>
                <a:cubicBezTo>
                  <a:pt x="2952" y="1149"/>
                  <a:pt x="2948" y="1155"/>
                  <a:pt x="2947" y="1157"/>
                </a:cubicBezTo>
                <a:cubicBezTo>
                  <a:pt x="2946" y="1157"/>
                  <a:pt x="2935" y="1160"/>
                  <a:pt x="2935" y="1160"/>
                </a:cubicBezTo>
                <a:cubicBezTo>
                  <a:pt x="2932" y="1160"/>
                  <a:pt x="2927" y="1155"/>
                  <a:pt x="2923" y="1158"/>
                </a:cubicBezTo>
                <a:cubicBezTo>
                  <a:pt x="2920" y="1159"/>
                  <a:pt x="2918" y="1163"/>
                  <a:pt x="2915" y="1164"/>
                </a:cubicBezTo>
                <a:cubicBezTo>
                  <a:pt x="2912" y="1164"/>
                  <a:pt x="2910" y="1163"/>
                  <a:pt x="2908" y="1163"/>
                </a:cubicBezTo>
                <a:cubicBezTo>
                  <a:pt x="2906" y="1163"/>
                  <a:pt x="2905" y="1164"/>
                  <a:pt x="2903" y="1165"/>
                </a:cubicBezTo>
                <a:cubicBezTo>
                  <a:pt x="2899" y="1161"/>
                  <a:pt x="2894" y="1159"/>
                  <a:pt x="2892" y="1153"/>
                </a:cubicBezTo>
                <a:cubicBezTo>
                  <a:pt x="2893" y="1154"/>
                  <a:pt x="2894" y="1155"/>
                  <a:pt x="2895" y="1156"/>
                </a:cubicBezTo>
                <a:cubicBezTo>
                  <a:pt x="2897" y="1156"/>
                  <a:pt x="2899" y="1156"/>
                  <a:pt x="2901" y="1156"/>
                </a:cubicBezTo>
                <a:cubicBezTo>
                  <a:pt x="2903" y="1157"/>
                  <a:pt x="2906" y="1160"/>
                  <a:pt x="2908" y="1159"/>
                </a:cubicBezTo>
                <a:cubicBezTo>
                  <a:pt x="2909" y="1159"/>
                  <a:pt x="2909" y="1159"/>
                  <a:pt x="2909" y="1159"/>
                </a:cubicBezTo>
                <a:cubicBezTo>
                  <a:pt x="2909" y="1158"/>
                  <a:pt x="2909" y="1158"/>
                  <a:pt x="2908" y="1158"/>
                </a:cubicBezTo>
                <a:cubicBezTo>
                  <a:pt x="2908" y="1157"/>
                  <a:pt x="2908" y="1157"/>
                  <a:pt x="2907" y="1156"/>
                </a:cubicBezTo>
                <a:cubicBezTo>
                  <a:pt x="2908" y="1154"/>
                  <a:pt x="2912" y="1145"/>
                  <a:pt x="2913" y="1144"/>
                </a:cubicBezTo>
                <a:cubicBezTo>
                  <a:pt x="2915" y="1143"/>
                  <a:pt x="2918" y="1143"/>
                  <a:pt x="2921" y="1142"/>
                </a:cubicBezTo>
                <a:cubicBezTo>
                  <a:pt x="2923" y="1141"/>
                  <a:pt x="2925" y="1141"/>
                  <a:pt x="2928" y="1140"/>
                </a:cubicBezTo>
                <a:cubicBezTo>
                  <a:pt x="2930" y="1139"/>
                  <a:pt x="2930" y="1136"/>
                  <a:pt x="2932" y="1134"/>
                </a:cubicBezTo>
                <a:cubicBezTo>
                  <a:pt x="2933" y="1133"/>
                  <a:pt x="2934" y="1133"/>
                  <a:pt x="2935" y="1132"/>
                </a:cubicBezTo>
                <a:cubicBezTo>
                  <a:pt x="2937" y="1129"/>
                  <a:pt x="2938" y="1127"/>
                  <a:pt x="2941" y="1125"/>
                </a:cubicBezTo>
                <a:cubicBezTo>
                  <a:pt x="2942" y="1124"/>
                  <a:pt x="2944" y="1124"/>
                  <a:pt x="2945" y="1124"/>
                </a:cubicBezTo>
                <a:cubicBezTo>
                  <a:pt x="2947" y="1122"/>
                  <a:pt x="2947" y="1120"/>
                  <a:pt x="2950" y="1119"/>
                </a:cubicBezTo>
                <a:cubicBezTo>
                  <a:pt x="2950" y="1119"/>
                  <a:pt x="2950" y="1119"/>
                  <a:pt x="2950" y="1119"/>
                </a:cubicBezTo>
                <a:cubicBezTo>
                  <a:pt x="2950" y="1119"/>
                  <a:pt x="2950" y="1120"/>
                  <a:pt x="2950" y="1120"/>
                </a:cubicBezTo>
                <a:cubicBezTo>
                  <a:pt x="2950" y="1120"/>
                  <a:pt x="2950" y="1120"/>
                  <a:pt x="2950" y="1120"/>
                </a:cubicBezTo>
                <a:cubicBezTo>
                  <a:pt x="2952" y="1120"/>
                  <a:pt x="2954" y="1121"/>
                  <a:pt x="2955" y="1120"/>
                </a:cubicBezTo>
                <a:cubicBezTo>
                  <a:pt x="2957" y="1118"/>
                  <a:pt x="2955" y="1117"/>
                  <a:pt x="2953" y="1116"/>
                </a:cubicBezTo>
                <a:cubicBezTo>
                  <a:pt x="2953" y="1116"/>
                  <a:pt x="2954" y="1116"/>
                  <a:pt x="2954" y="1115"/>
                </a:cubicBezTo>
                <a:cubicBezTo>
                  <a:pt x="2954" y="1115"/>
                  <a:pt x="2954" y="1114"/>
                  <a:pt x="2955" y="1114"/>
                </a:cubicBezTo>
                <a:cubicBezTo>
                  <a:pt x="2956" y="1114"/>
                  <a:pt x="2957" y="1114"/>
                  <a:pt x="2959" y="1114"/>
                </a:cubicBezTo>
                <a:cubicBezTo>
                  <a:pt x="2960" y="1109"/>
                  <a:pt x="2964" y="1108"/>
                  <a:pt x="2966" y="1104"/>
                </a:cubicBezTo>
                <a:cubicBezTo>
                  <a:pt x="2967" y="1102"/>
                  <a:pt x="2968" y="1100"/>
                  <a:pt x="2968" y="1099"/>
                </a:cubicBezTo>
                <a:cubicBezTo>
                  <a:pt x="2969" y="1099"/>
                  <a:pt x="2969" y="1100"/>
                  <a:pt x="2970" y="1101"/>
                </a:cubicBezTo>
                <a:cubicBezTo>
                  <a:pt x="2970" y="1101"/>
                  <a:pt x="2971" y="1101"/>
                  <a:pt x="2971" y="1101"/>
                </a:cubicBezTo>
                <a:cubicBezTo>
                  <a:pt x="2972" y="1100"/>
                  <a:pt x="2973" y="1100"/>
                  <a:pt x="2973" y="1099"/>
                </a:cubicBezTo>
                <a:cubicBezTo>
                  <a:pt x="2974" y="1102"/>
                  <a:pt x="2977" y="1103"/>
                  <a:pt x="2979" y="1104"/>
                </a:cubicBezTo>
                <a:cubicBezTo>
                  <a:pt x="2979" y="1107"/>
                  <a:pt x="2977" y="1108"/>
                  <a:pt x="2977" y="1110"/>
                </a:cubicBezTo>
                <a:cubicBezTo>
                  <a:pt x="2979" y="1110"/>
                  <a:pt x="2981" y="1109"/>
                  <a:pt x="2982" y="1110"/>
                </a:cubicBezTo>
                <a:cubicBezTo>
                  <a:pt x="2982" y="1110"/>
                  <a:pt x="2982" y="1110"/>
                  <a:pt x="2982" y="1110"/>
                </a:cubicBezTo>
                <a:cubicBezTo>
                  <a:pt x="2982" y="1110"/>
                  <a:pt x="2982" y="1110"/>
                  <a:pt x="2983" y="1110"/>
                </a:cubicBezTo>
                <a:cubicBezTo>
                  <a:pt x="2982" y="1111"/>
                  <a:pt x="2982" y="1112"/>
                  <a:pt x="2981" y="1113"/>
                </a:cubicBezTo>
                <a:cubicBezTo>
                  <a:pt x="2986" y="1111"/>
                  <a:pt x="2993" y="1113"/>
                  <a:pt x="2995" y="1117"/>
                </a:cubicBezTo>
                <a:close/>
                <a:moveTo>
                  <a:pt x="2993" y="1065"/>
                </a:moveTo>
                <a:cubicBezTo>
                  <a:pt x="2992" y="1065"/>
                  <a:pt x="2992" y="1065"/>
                  <a:pt x="2991" y="1064"/>
                </a:cubicBezTo>
                <a:cubicBezTo>
                  <a:pt x="2991" y="1064"/>
                  <a:pt x="2991" y="1064"/>
                  <a:pt x="2991" y="1064"/>
                </a:cubicBezTo>
                <a:cubicBezTo>
                  <a:pt x="2992" y="1062"/>
                  <a:pt x="2995" y="1061"/>
                  <a:pt x="2996" y="1058"/>
                </a:cubicBezTo>
                <a:cubicBezTo>
                  <a:pt x="2996" y="1056"/>
                  <a:pt x="2996" y="1054"/>
                  <a:pt x="2997" y="1052"/>
                </a:cubicBezTo>
                <a:cubicBezTo>
                  <a:pt x="2997" y="1052"/>
                  <a:pt x="2998" y="1052"/>
                  <a:pt x="2998" y="1052"/>
                </a:cubicBezTo>
                <a:cubicBezTo>
                  <a:pt x="2998" y="1052"/>
                  <a:pt x="2999" y="1052"/>
                  <a:pt x="2999" y="1053"/>
                </a:cubicBezTo>
                <a:cubicBezTo>
                  <a:pt x="2999" y="1053"/>
                  <a:pt x="2998" y="1054"/>
                  <a:pt x="2998" y="1054"/>
                </a:cubicBezTo>
                <a:cubicBezTo>
                  <a:pt x="2999" y="1056"/>
                  <a:pt x="3000" y="1058"/>
                  <a:pt x="3001" y="1060"/>
                </a:cubicBezTo>
                <a:cubicBezTo>
                  <a:pt x="2998" y="1061"/>
                  <a:pt x="2995" y="1063"/>
                  <a:pt x="2993" y="1065"/>
                </a:cubicBezTo>
                <a:close/>
                <a:moveTo>
                  <a:pt x="2976" y="1323"/>
                </a:moveTo>
                <a:cubicBezTo>
                  <a:pt x="2976" y="1322"/>
                  <a:pt x="2976" y="1321"/>
                  <a:pt x="2977" y="1320"/>
                </a:cubicBezTo>
                <a:cubicBezTo>
                  <a:pt x="2977" y="1320"/>
                  <a:pt x="2978" y="1320"/>
                  <a:pt x="2978" y="1320"/>
                </a:cubicBezTo>
                <a:cubicBezTo>
                  <a:pt x="2978" y="1318"/>
                  <a:pt x="2979" y="1317"/>
                  <a:pt x="2979" y="1316"/>
                </a:cubicBezTo>
                <a:cubicBezTo>
                  <a:pt x="2981" y="1316"/>
                  <a:pt x="2984" y="1316"/>
                  <a:pt x="2986" y="1317"/>
                </a:cubicBezTo>
                <a:cubicBezTo>
                  <a:pt x="2987" y="1318"/>
                  <a:pt x="2987" y="1318"/>
                  <a:pt x="2988" y="1318"/>
                </a:cubicBezTo>
                <a:cubicBezTo>
                  <a:pt x="2989" y="1318"/>
                  <a:pt x="2989" y="1318"/>
                  <a:pt x="2990" y="1318"/>
                </a:cubicBezTo>
                <a:cubicBezTo>
                  <a:pt x="2990" y="1317"/>
                  <a:pt x="2990" y="1316"/>
                  <a:pt x="2990" y="1316"/>
                </a:cubicBezTo>
                <a:cubicBezTo>
                  <a:pt x="2994" y="1317"/>
                  <a:pt x="2996" y="1319"/>
                  <a:pt x="2999" y="1320"/>
                </a:cubicBezTo>
                <a:cubicBezTo>
                  <a:pt x="3001" y="1321"/>
                  <a:pt x="3003" y="1319"/>
                  <a:pt x="3004" y="1319"/>
                </a:cubicBezTo>
                <a:cubicBezTo>
                  <a:pt x="3006" y="1320"/>
                  <a:pt x="3007" y="1323"/>
                  <a:pt x="3008" y="1325"/>
                </a:cubicBezTo>
                <a:cubicBezTo>
                  <a:pt x="3012" y="1325"/>
                  <a:pt x="3026" y="1328"/>
                  <a:pt x="3027" y="1325"/>
                </a:cubicBezTo>
                <a:cubicBezTo>
                  <a:pt x="3028" y="1324"/>
                  <a:pt x="3029" y="1322"/>
                  <a:pt x="3030" y="1321"/>
                </a:cubicBezTo>
                <a:cubicBezTo>
                  <a:pt x="3030" y="1321"/>
                  <a:pt x="3031" y="1321"/>
                  <a:pt x="3032" y="1321"/>
                </a:cubicBezTo>
                <a:cubicBezTo>
                  <a:pt x="3033" y="1322"/>
                  <a:pt x="3034" y="1323"/>
                  <a:pt x="3034" y="1324"/>
                </a:cubicBezTo>
                <a:cubicBezTo>
                  <a:pt x="3036" y="1325"/>
                  <a:pt x="3038" y="1325"/>
                  <a:pt x="3040" y="1325"/>
                </a:cubicBezTo>
                <a:cubicBezTo>
                  <a:pt x="3045" y="1326"/>
                  <a:pt x="3048" y="1327"/>
                  <a:pt x="3051" y="1329"/>
                </a:cubicBezTo>
                <a:cubicBezTo>
                  <a:pt x="3050" y="1330"/>
                  <a:pt x="3050" y="1330"/>
                  <a:pt x="3050" y="1331"/>
                </a:cubicBezTo>
                <a:cubicBezTo>
                  <a:pt x="3054" y="1338"/>
                  <a:pt x="3062" y="1334"/>
                  <a:pt x="3069" y="1336"/>
                </a:cubicBezTo>
                <a:cubicBezTo>
                  <a:pt x="3068" y="1339"/>
                  <a:pt x="3066" y="1341"/>
                  <a:pt x="3068" y="1343"/>
                </a:cubicBezTo>
                <a:cubicBezTo>
                  <a:pt x="3068" y="1343"/>
                  <a:pt x="3069" y="1344"/>
                  <a:pt x="3069" y="1345"/>
                </a:cubicBezTo>
                <a:cubicBezTo>
                  <a:pt x="3065" y="1343"/>
                  <a:pt x="3061" y="1342"/>
                  <a:pt x="3056" y="1340"/>
                </a:cubicBezTo>
                <a:cubicBezTo>
                  <a:pt x="3053" y="1340"/>
                  <a:pt x="3052" y="1342"/>
                  <a:pt x="3050" y="1342"/>
                </a:cubicBezTo>
                <a:cubicBezTo>
                  <a:pt x="3044" y="1342"/>
                  <a:pt x="3038" y="1341"/>
                  <a:pt x="3031" y="1340"/>
                </a:cubicBezTo>
                <a:cubicBezTo>
                  <a:pt x="3025" y="1339"/>
                  <a:pt x="3020" y="1335"/>
                  <a:pt x="3013" y="1334"/>
                </a:cubicBezTo>
                <a:cubicBezTo>
                  <a:pt x="3008" y="1333"/>
                  <a:pt x="3007" y="1336"/>
                  <a:pt x="3003" y="1335"/>
                </a:cubicBezTo>
                <a:cubicBezTo>
                  <a:pt x="3000" y="1335"/>
                  <a:pt x="2998" y="1333"/>
                  <a:pt x="2995" y="1332"/>
                </a:cubicBezTo>
                <a:cubicBezTo>
                  <a:pt x="2992" y="1331"/>
                  <a:pt x="2987" y="1332"/>
                  <a:pt x="2984" y="1331"/>
                </a:cubicBezTo>
                <a:cubicBezTo>
                  <a:pt x="2984" y="1329"/>
                  <a:pt x="2985" y="1328"/>
                  <a:pt x="2986" y="1328"/>
                </a:cubicBezTo>
                <a:cubicBezTo>
                  <a:pt x="2986" y="1328"/>
                  <a:pt x="2986" y="1327"/>
                  <a:pt x="2986" y="1327"/>
                </a:cubicBezTo>
                <a:cubicBezTo>
                  <a:pt x="2983" y="1326"/>
                  <a:pt x="2972" y="1325"/>
                  <a:pt x="2971" y="1324"/>
                </a:cubicBezTo>
                <a:cubicBezTo>
                  <a:pt x="2973" y="1324"/>
                  <a:pt x="2974" y="1324"/>
                  <a:pt x="2976" y="1323"/>
                </a:cubicBezTo>
                <a:close/>
                <a:moveTo>
                  <a:pt x="3058" y="1549"/>
                </a:moveTo>
                <a:cubicBezTo>
                  <a:pt x="3058" y="1549"/>
                  <a:pt x="3058" y="1549"/>
                  <a:pt x="3058" y="1549"/>
                </a:cubicBezTo>
                <a:cubicBezTo>
                  <a:pt x="3057" y="1548"/>
                  <a:pt x="3057" y="1547"/>
                  <a:pt x="3056" y="1545"/>
                </a:cubicBezTo>
                <a:cubicBezTo>
                  <a:pt x="3055" y="1545"/>
                  <a:pt x="3055" y="1545"/>
                  <a:pt x="3055" y="1545"/>
                </a:cubicBezTo>
                <a:cubicBezTo>
                  <a:pt x="3055" y="1544"/>
                  <a:pt x="3055" y="1544"/>
                  <a:pt x="3055" y="1544"/>
                </a:cubicBezTo>
                <a:cubicBezTo>
                  <a:pt x="3058" y="1545"/>
                  <a:pt x="3060" y="1546"/>
                  <a:pt x="3058" y="1549"/>
                </a:cubicBezTo>
                <a:close/>
                <a:moveTo>
                  <a:pt x="3308" y="1406"/>
                </a:moveTo>
                <a:cubicBezTo>
                  <a:pt x="3307" y="1405"/>
                  <a:pt x="3307" y="1405"/>
                  <a:pt x="3306" y="1404"/>
                </a:cubicBezTo>
                <a:cubicBezTo>
                  <a:pt x="3306" y="1404"/>
                  <a:pt x="3306" y="1403"/>
                  <a:pt x="3306" y="1403"/>
                </a:cubicBezTo>
                <a:cubicBezTo>
                  <a:pt x="3307" y="1401"/>
                  <a:pt x="3306" y="1401"/>
                  <a:pt x="3308" y="1400"/>
                </a:cubicBezTo>
                <a:cubicBezTo>
                  <a:pt x="3309" y="1400"/>
                  <a:pt x="3310" y="1400"/>
                  <a:pt x="3310" y="1400"/>
                </a:cubicBezTo>
                <a:cubicBezTo>
                  <a:pt x="3309" y="1402"/>
                  <a:pt x="3311" y="1405"/>
                  <a:pt x="3308" y="1406"/>
                </a:cubicBezTo>
                <a:close/>
                <a:moveTo>
                  <a:pt x="3342" y="1429"/>
                </a:moveTo>
                <a:cubicBezTo>
                  <a:pt x="3342" y="1429"/>
                  <a:pt x="3342" y="1429"/>
                  <a:pt x="3342" y="1429"/>
                </a:cubicBezTo>
                <a:cubicBezTo>
                  <a:pt x="3341" y="1429"/>
                  <a:pt x="3339" y="1430"/>
                  <a:pt x="3338" y="1430"/>
                </a:cubicBezTo>
                <a:cubicBezTo>
                  <a:pt x="3339" y="1429"/>
                  <a:pt x="3339" y="1429"/>
                  <a:pt x="3340" y="1428"/>
                </a:cubicBezTo>
                <a:cubicBezTo>
                  <a:pt x="3341" y="1428"/>
                  <a:pt x="3341" y="1428"/>
                  <a:pt x="3342" y="1429"/>
                </a:cubicBezTo>
                <a:close/>
                <a:moveTo>
                  <a:pt x="3330" y="1332"/>
                </a:moveTo>
                <a:cubicBezTo>
                  <a:pt x="3332" y="1333"/>
                  <a:pt x="3332" y="1334"/>
                  <a:pt x="3333" y="1334"/>
                </a:cubicBezTo>
                <a:cubicBezTo>
                  <a:pt x="3332" y="1337"/>
                  <a:pt x="3329" y="1342"/>
                  <a:pt x="3326" y="1343"/>
                </a:cubicBezTo>
                <a:cubicBezTo>
                  <a:pt x="3324" y="1343"/>
                  <a:pt x="3322" y="1342"/>
                  <a:pt x="3320" y="1342"/>
                </a:cubicBezTo>
                <a:cubicBezTo>
                  <a:pt x="3320" y="1342"/>
                  <a:pt x="3320" y="1342"/>
                  <a:pt x="3320" y="1342"/>
                </a:cubicBezTo>
                <a:cubicBezTo>
                  <a:pt x="3322" y="1338"/>
                  <a:pt x="3324" y="1334"/>
                  <a:pt x="3328" y="1332"/>
                </a:cubicBezTo>
                <a:cubicBezTo>
                  <a:pt x="3329" y="1332"/>
                  <a:pt x="3330" y="1332"/>
                  <a:pt x="3330" y="1332"/>
                </a:cubicBezTo>
                <a:close/>
                <a:moveTo>
                  <a:pt x="3244" y="1375"/>
                </a:moveTo>
                <a:cubicBezTo>
                  <a:pt x="3246" y="1376"/>
                  <a:pt x="3249" y="1374"/>
                  <a:pt x="3250" y="1376"/>
                </a:cubicBezTo>
                <a:cubicBezTo>
                  <a:pt x="3250" y="1378"/>
                  <a:pt x="3248" y="1379"/>
                  <a:pt x="3246" y="1380"/>
                </a:cubicBezTo>
                <a:cubicBezTo>
                  <a:pt x="3246" y="1380"/>
                  <a:pt x="3245" y="1381"/>
                  <a:pt x="3245" y="1381"/>
                </a:cubicBezTo>
                <a:cubicBezTo>
                  <a:pt x="3243" y="1381"/>
                  <a:pt x="3241" y="1380"/>
                  <a:pt x="3239" y="1380"/>
                </a:cubicBezTo>
                <a:cubicBezTo>
                  <a:pt x="3239" y="1379"/>
                  <a:pt x="3238" y="1377"/>
                  <a:pt x="3237" y="1376"/>
                </a:cubicBezTo>
                <a:cubicBezTo>
                  <a:pt x="3238" y="1376"/>
                  <a:pt x="3238" y="1375"/>
                  <a:pt x="3238" y="1375"/>
                </a:cubicBezTo>
                <a:cubicBezTo>
                  <a:pt x="3239" y="1375"/>
                  <a:pt x="3242" y="1377"/>
                  <a:pt x="3244" y="1375"/>
                </a:cubicBezTo>
                <a:close/>
                <a:moveTo>
                  <a:pt x="3238" y="1381"/>
                </a:moveTo>
                <a:cubicBezTo>
                  <a:pt x="3237" y="1381"/>
                  <a:pt x="3235" y="1380"/>
                  <a:pt x="3234" y="1380"/>
                </a:cubicBezTo>
                <a:cubicBezTo>
                  <a:pt x="3234" y="1380"/>
                  <a:pt x="3234" y="1380"/>
                  <a:pt x="3234" y="1380"/>
                </a:cubicBezTo>
                <a:cubicBezTo>
                  <a:pt x="3236" y="1379"/>
                  <a:pt x="3234" y="1377"/>
                  <a:pt x="3235" y="1376"/>
                </a:cubicBezTo>
                <a:cubicBezTo>
                  <a:pt x="3235" y="1376"/>
                  <a:pt x="3235" y="1376"/>
                  <a:pt x="3236" y="1376"/>
                </a:cubicBezTo>
                <a:cubicBezTo>
                  <a:pt x="3236" y="1376"/>
                  <a:pt x="3237" y="1376"/>
                  <a:pt x="3237" y="1376"/>
                </a:cubicBezTo>
                <a:cubicBezTo>
                  <a:pt x="3238" y="1377"/>
                  <a:pt x="3238" y="1379"/>
                  <a:pt x="3239" y="1380"/>
                </a:cubicBezTo>
                <a:cubicBezTo>
                  <a:pt x="3239" y="1380"/>
                  <a:pt x="3239" y="1380"/>
                  <a:pt x="3239" y="1380"/>
                </a:cubicBezTo>
                <a:cubicBezTo>
                  <a:pt x="3238" y="1380"/>
                  <a:pt x="3238" y="1380"/>
                  <a:pt x="3238" y="1381"/>
                </a:cubicBezTo>
                <a:close/>
                <a:moveTo>
                  <a:pt x="3225" y="1286"/>
                </a:moveTo>
                <a:cubicBezTo>
                  <a:pt x="3223" y="1287"/>
                  <a:pt x="3222" y="1288"/>
                  <a:pt x="3220" y="1289"/>
                </a:cubicBezTo>
                <a:cubicBezTo>
                  <a:pt x="3219" y="1287"/>
                  <a:pt x="3218" y="1285"/>
                  <a:pt x="3217" y="1283"/>
                </a:cubicBezTo>
                <a:cubicBezTo>
                  <a:pt x="3221" y="1282"/>
                  <a:pt x="3225" y="1284"/>
                  <a:pt x="3229" y="1284"/>
                </a:cubicBezTo>
                <a:cubicBezTo>
                  <a:pt x="3231" y="1285"/>
                  <a:pt x="3232" y="1283"/>
                  <a:pt x="3233" y="1283"/>
                </a:cubicBezTo>
                <a:cubicBezTo>
                  <a:pt x="3240" y="1281"/>
                  <a:pt x="3245" y="1287"/>
                  <a:pt x="3247" y="1291"/>
                </a:cubicBezTo>
                <a:cubicBezTo>
                  <a:pt x="3246" y="1292"/>
                  <a:pt x="3246" y="1292"/>
                  <a:pt x="3246" y="1293"/>
                </a:cubicBezTo>
                <a:cubicBezTo>
                  <a:pt x="3242" y="1291"/>
                  <a:pt x="3239" y="1288"/>
                  <a:pt x="3235" y="1286"/>
                </a:cubicBezTo>
                <a:cubicBezTo>
                  <a:pt x="3235" y="1286"/>
                  <a:pt x="3234" y="1287"/>
                  <a:pt x="3233" y="1287"/>
                </a:cubicBezTo>
                <a:cubicBezTo>
                  <a:pt x="3233" y="1288"/>
                  <a:pt x="3233" y="1288"/>
                  <a:pt x="3233" y="1289"/>
                </a:cubicBezTo>
                <a:cubicBezTo>
                  <a:pt x="3230" y="1289"/>
                  <a:pt x="3228" y="1287"/>
                  <a:pt x="3225" y="1286"/>
                </a:cubicBezTo>
                <a:close/>
                <a:moveTo>
                  <a:pt x="3210" y="1239"/>
                </a:moveTo>
                <a:cubicBezTo>
                  <a:pt x="3211" y="1236"/>
                  <a:pt x="3213" y="1233"/>
                  <a:pt x="3214" y="1230"/>
                </a:cubicBezTo>
                <a:cubicBezTo>
                  <a:pt x="3215" y="1231"/>
                  <a:pt x="3216" y="1233"/>
                  <a:pt x="3216" y="1234"/>
                </a:cubicBezTo>
                <a:cubicBezTo>
                  <a:pt x="3215" y="1237"/>
                  <a:pt x="3213" y="1239"/>
                  <a:pt x="3213" y="1243"/>
                </a:cubicBezTo>
                <a:cubicBezTo>
                  <a:pt x="3214" y="1243"/>
                  <a:pt x="3214" y="1243"/>
                  <a:pt x="3214" y="1243"/>
                </a:cubicBezTo>
                <a:cubicBezTo>
                  <a:pt x="3214" y="1243"/>
                  <a:pt x="3214" y="1243"/>
                  <a:pt x="3215" y="1243"/>
                </a:cubicBezTo>
                <a:cubicBezTo>
                  <a:pt x="3216" y="1240"/>
                  <a:pt x="3219" y="1234"/>
                  <a:pt x="3223" y="1236"/>
                </a:cubicBezTo>
                <a:cubicBezTo>
                  <a:pt x="3223" y="1238"/>
                  <a:pt x="3223" y="1239"/>
                  <a:pt x="3222" y="1240"/>
                </a:cubicBezTo>
                <a:cubicBezTo>
                  <a:pt x="3221" y="1241"/>
                  <a:pt x="3219" y="1242"/>
                  <a:pt x="3218" y="1244"/>
                </a:cubicBezTo>
                <a:cubicBezTo>
                  <a:pt x="3220" y="1245"/>
                  <a:pt x="3222" y="1246"/>
                  <a:pt x="3223" y="1246"/>
                </a:cubicBezTo>
                <a:cubicBezTo>
                  <a:pt x="3223" y="1247"/>
                  <a:pt x="3223" y="1248"/>
                  <a:pt x="3224" y="1248"/>
                </a:cubicBezTo>
                <a:cubicBezTo>
                  <a:pt x="3221" y="1248"/>
                  <a:pt x="3219" y="1247"/>
                  <a:pt x="3216" y="1247"/>
                </a:cubicBezTo>
                <a:cubicBezTo>
                  <a:pt x="3216" y="1247"/>
                  <a:pt x="3216" y="1247"/>
                  <a:pt x="3215" y="1248"/>
                </a:cubicBezTo>
                <a:cubicBezTo>
                  <a:pt x="3215" y="1254"/>
                  <a:pt x="3217" y="1257"/>
                  <a:pt x="3220" y="1261"/>
                </a:cubicBezTo>
                <a:cubicBezTo>
                  <a:pt x="3220" y="1261"/>
                  <a:pt x="3220" y="1261"/>
                  <a:pt x="3219" y="1262"/>
                </a:cubicBezTo>
                <a:cubicBezTo>
                  <a:pt x="3217" y="1260"/>
                  <a:pt x="3213" y="1257"/>
                  <a:pt x="3212" y="1254"/>
                </a:cubicBezTo>
                <a:cubicBezTo>
                  <a:pt x="3212" y="1252"/>
                  <a:pt x="3212" y="1251"/>
                  <a:pt x="3212" y="1249"/>
                </a:cubicBezTo>
                <a:cubicBezTo>
                  <a:pt x="3212" y="1248"/>
                  <a:pt x="3211" y="1247"/>
                  <a:pt x="3210" y="1245"/>
                </a:cubicBezTo>
                <a:cubicBezTo>
                  <a:pt x="3211" y="1244"/>
                  <a:pt x="3211" y="1243"/>
                  <a:pt x="3211" y="1242"/>
                </a:cubicBezTo>
                <a:cubicBezTo>
                  <a:pt x="3211" y="1241"/>
                  <a:pt x="3210" y="1241"/>
                  <a:pt x="3210" y="1239"/>
                </a:cubicBezTo>
                <a:close/>
                <a:moveTo>
                  <a:pt x="3115" y="801"/>
                </a:moveTo>
                <a:cubicBezTo>
                  <a:pt x="3115" y="800"/>
                  <a:pt x="3116" y="798"/>
                  <a:pt x="3117" y="797"/>
                </a:cubicBezTo>
                <a:cubicBezTo>
                  <a:pt x="3118" y="797"/>
                  <a:pt x="3118" y="797"/>
                  <a:pt x="3119" y="797"/>
                </a:cubicBezTo>
                <a:cubicBezTo>
                  <a:pt x="3120" y="797"/>
                  <a:pt x="3121" y="797"/>
                  <a:pt x="3122" y="797"/>
                </a:cubicBezTo>
                <a:cubicBezTo>
                  <a:pt x="3124" y="801"/>
                  <a:pt x="3126" y="800"/>
                  <a:pt x="3129" y="800"/>
                </a:cubicBezTo>
                <a:cubicBezTo>
                  <a:pt x="3130" y="800"/>
                  <a:pt x="3130" y="801"/>
                  <a:pt x="3130" y="802"/>
                </a:cubicBezTo>
                <a:cubicBezTo>
                  <a:pt x="3129" y="802"/>
                  <a:pt x="3128" y="803"/>
                  <a:pt x="3128" y="804"/>
                </a:cubicBezTo>
                <a:cubicBezTo>
                  <a:pt x="3129" y="805"/>
                  <a:pt x="3132" y="807"/>
                  <a:pt x="3132" y="809"/>
                </a:cubicBezTo>
                <a:cubicBezTo>
                  <a:pt x="3127" y="813"/>
                  <a:pt x="3129" y="817"/>
                  <a:pt x="3126" y="823"/>
                </a:cubicBezTo>
                <a:cubicBezTo>
                  <a:pt x="3126" y="823"/>
                  <a:pt x="3120" y="830"/>
                  <a:pt x="3120" y="831"/>
                </a:cubicBezTo>
                <a:cubicBezTo>
                  <a:pt x="3119" y="830"/>
                  <a:pt x="3119" y="830"/>
                  <a:pt x="3119" y="830"/>
                </a:cubicBezTo>
                <a:cubicBezTo>
                  <a:pt x="3119" y="828"/>
                  <a:pt x="3120" y="826"/>
                  <a:pt x="3120" y="823"/>
                </a:cubicBezTo>
                <a:cubicBezTo>
                  <a:pt x="3120" y="823"/>
                  <a:pt x="3119" y="823"/>
                  <a:pt x="3119" y="823"/>
                </a:cubicBezTo>
                <a:cubicBezTo>
                  <a:pt x="3119" y="823"/>
                  <a:pt x="3118" y="823"/>
                  <a:pt x="3118" y="823"/>
                </a:cubicBezTo>
                <a:cubicBezTo>
                  <a:pt x="3117" y="825"/>
                  <a:pt x="3116" y="827"/>
                  <a:pt x="3115" y="829"/>
                </a:cubicBezTo>
                <a:cubicBezTo>
                  <a:pt x="3115" y="828"/>
                  <a:pt x="3114" y="828"/>
                  <a:pt x="3114" y="828"/>
                </a:cubicBezTo>
                <a:cubicBezTo>
                  <a:pt x="3113" y="828"/>
                  <a:pt x="3114" y="828"/>
                  <a:pt x="3113" y="827"/>
                </a:cubicBezTo>
                <a:cubicBezTo>
                  <a:pt x="3113" y="825"/>
                  <a:pt x="3115" y="824"/>
                  <a:pt x="3115" y="822"/>
                </a:cubicBezTo>
                <a:cubicBezTo>
                  <a:pt x="3114" y="820"/>
                  <a:pt x="3114" y="819"/>
                  <a:pt x="3113" y="817"/>
                </a:cubicBezTo>
                <a:cubicBezTo>
                  <a:pt x="3115" y="816"/>
                  <a:pt x="3116" y="814"/>
                  <a:pt x="3118" y="813"/>
                </a:cubicBezTo>
                <a:cubicBezTo>
                  <a:pt x="3118" y="810"/>
                  <a:pt x="3116" y="808"/>
                  <a:pt x="3115" y="806"/>
                </a:cubicBezTo>
                <a:cubicBezTo>
                  <a:pt x="3115" y="806"/>
                  <a:pt x="3114" y="806"/>
                  <a:pt x="3114" y="806"/>
                </a:cubicBezTo>
                <a:cubicBezTo>
                  <a:pt x="3113" y="808"/>
                  <a:pt x="3112" y="809"/>
                  <a:pt x="3111" y="810"/>
                </a:cubicBezTo>
                <a:cubicBezTo>
                  <a:pt x="3109" y="809"/>
                  <a:pt x="3107" y="805"/>
                  <a:pt x="3105" y="804"/>
                </a:cubicBezTo>
                <a:cubicBezTo>
                  <a:pt x="3107" y="801"/>
                  <a:pt x="3111" y="802"/>
                  <a:pt x="3115" y="801"/>
                </a:cubicBezTo>
                <a:close/>
                <a:moveTo>
                  <a:pt x="3119" y="1355"/>
                </a:moveTo>
                <a:cubicBezTo>
                  <a:pt x="3119" y="1355"/>
                  <a:pt x="3119" y="1354"/>
                  <a:pt x="3119" y="1354"/>
                </a:cubicBezTo>
                <a:cubicBezTo>
                  <a:pt x="3121" y="1352"/>
                  <a:pt x="3126" y="1354"/>
                  <a:pt x="3128" y="1352"/>
                </a:cubicBezTo>
                <a:cubicBezTo>
                  <a:pt x="3131" y="1354"/>
                  <a:pt x="3134" y="1357"/>
                  <a:pt x="3137" y="1359"/>
                </a:cubicBezTo>
                <a:cubicBezTo>
                  <a:pt x="3136" y="1361"/>
                  <a:pt x="3136" y="1362"/>
                  <a:pt x="3135" y="1362"/>
                </a:cubicBezTo>
                <a:cubicBezTo>
                  <a:pt x="3134" y="1363"/>
                  <a:pt x="3120" y="1356"/>
                  <a:pt x="3119" y="1355"/>
                </a:cubicBezTo>
                <a:close/>
                <a:moveTo>
                  <a:pt x="3159" y="1343"/>
                </a:moveTo>
                <a:cubicBezTo>
                  <a:pt x="3157" y="1345"/>
                  <a:pt x="3154" y="1345"/>
                  <a:pt x="3151" y="1346"/>
                </a:cubicBezTo>
                <a:cubicBezTo>
                  <a:pt x="3150" y="1347"/>
                  <a:pt x="3149" y="1347"/>
                  <a:pt x="3149" y="1348"/>
                </a:cubicBezTo>
                <a:cubicBezTo>
                  <a:pt x="3148" y="1347"/>
                  <a:pt x="3146" y="1347"/>
                  <a:pt x="3145" y="1347"/>
                </a:cubicBezTo>
                <a:cubicBezTo>
                  <a:pt x="3144" y="1347"/>
                  <a:pt x="3142" y="1348"/>
                  <a:pt x="3141" y="1348"/>
                </a:cubicBezTo>
                <a:cubicBezTo>
                  <a:pt x="3138" y="1349"/>
                  <a:pt x="3134" y="1346"/>
                  <a:pt x="3129" y="1347"/>
                </a:cubicBezTo>
                <a:cubicBezTo>
                  <a:pt x="3129" y="1346"/>
                  <a:pt x="3129" y="1345"/>
                  <a:pt x="3129" y="1344"/>
                </a:cubicBezTo>
                <a:cubicBezTo>
                  <a:pt x="3129" y="1344"/>
                  <a:pt x="3129" y="1343"/>
                  <a:pt x="3129" y="1343"/>
                </a:cubicBezTo>
                <a:cubicBezTo>
                  <a:pt x="3134" y="1341"/>
                  <a:pt x="3137" y="1340"/>
                  <a:pt x="3142" y="1343"/>
                </a:cubicBezTo>
                <a:cubicBezTo>
                  <a:pt x="3143" y="1343"/>
                  <a:pt x="3143" y="1344"/>
                  <a:pt x="3146" y="1344"/>
                </a:cubicBezTo>
                <a:cubicBezTo>
                  <a:pt x="3149" y="1342"/>
                  <a:pt x="3153" y="1344"/>
                  <a:pt x="3156" y="1343"/>
                </a:cubicBezTo>
                <a:cubicBezTo>
                  <a:pt x="3156" y="1343"/>
                  <a:pt x="3156" y="1342"/>
                  <a:pt x="3156" y="1342"/>
                </a:cubicBezTo>
                <a:cubicBezTo>
                  <a:pt x="3158" y="1341"/>
                  <a:pt x="3159" y="1340"/>
                  <a:pt x="3160" y="1339"/>
                </a:cubicBezTo>
                <a:cubicBezTo>
                  <a:pt x="3159" y="1338"/>
                  <a:pt x="3159" y="1339"/>
                  <a:pt x="3159" y="1338"/>
                </a:cubicBezTo>
                <a:cubicBezTo>
                  <a:pt x="3160" y="1338"/>
                  <a:pt x="3160" y="1338"/>
                  <a:pt x="3161" y="1338"/>
                </a:cubicBezTo>
                <a:cubicBezTo>
                  <a:pt x="3161" y="1339"/>
                  <a:pt x="3162" y="1339"/>
                  <a:pt x="3162" y="1339"/>
                </a:cubicBezTo>
                <a:cubicBezTo>
                  <a:pt x="3162" y="1340"/>
                  <a:pt x="3162" y="1341"/>
                  <a:pt x="3162" y="1341"/>
                </a:cubicBezTo>
                <a:cubicBezTo>
                  <a:pt x="3160" y="1342"/>
                  <a:pt x="3160" y="1342"/>
                  <a:pt x="3159" y="1343"/>
                </a:cubicBezTo>
                <a:close/>
                <a:moveTo>
                  <a:pt x="3150" y="800"/>
                </a:moveTo>
                <a:cubicBezTo>
                  <a:pt x="3144" y="803"/>
                  <a:pt x="3146" y="808"/>
                  <a:pt x="3141" y="811"/>
                </a:cubicBezTo>
                <a:cubicBezTo>
                  <a:pt x="3138" y="808"/>
                  <a:pt x="3138" y="804"/>
                  <a:pt x="3135" y="801"/>
                </a:cubicBezTo>
                <a:cubicBezTo>
                  <a:pt x="3135" y="801"/>
                  <a:pt x="3135" y="801"/>
                  <a:pt x="3135" y="801"/>
                </a:cubicBezTo>
                <a:cubicBezTo>
                  <a:pt x="3139" y="800"/>
                  <a:pt x="3141" y="797"/>
                  <a:pt x="3142" y="794"/>
                </a:cubicBezTo>
                <a:cubicBezTo>
                  <a:pt x="3146" y="797"/>
                  <a:pt x="3150" y="794"/>
                  <a:pt x="3153" y="791"/>
                </a:cubicBezTo>
                <a:cubicBezTo>
                  <a:pt x="3156" y="791"/>
                  <a:pt x="3160" y="792"/>
                  <a:pt x="3161" y="794"/>
                </a:cubicBezTo>
                <a:cubicBezTo>
                  <a:pt x="3161" y="794"/>
                  <a:pt x="3162" y="794"/>
                  <a:pt x="3162" y="794"/>
                </a:cubicBezTo>
                <a:cubicBezTo>
                  <a:pt x="3161" y="798"/>
                  <a:pt x="3158" y="802"/>
                  <a:pt x="3155" y="804"/>
                </a:cubicBezTo>
                <a:cubicBezTo>
                  <a:pt x="3154" y="802"/>
                  <a:pt x="3153" y="801"/>
                  <a:pt x="3150" y="800"/>
                </a:cubicBezTo>
                <a:close/>
                <a:moveTo>
                  <a:pt x="3195" y="1288"/>
                </a:moveTo>
                <a:cubicBezTo>
                  <a:pt x="3196" y="1287"/>
                  <a:pt x="3196" y="1286"/>
                  <a:pt x="3196" y="1286"/>
                </a:cubicBezTo>
                <a:cubicBezTo>
                  <a:pt x="3198" y="1286"/>
                  <a:pt x="3199" y="1286"/>
                  <a:pt x="3201" y="1285"/>
                </a:cubicBezTo>
                <a:cubicBezTo>
                  <a:pt x="3202" y="1285"/>
                  <a:pt x="3202" y="1286"/>
                  <a:pt x="3203" y="1286"/>
                </a:cubicBezTo>
                <a:cubicBezTo>
                  <a:pt x="3204" y="1287"/>
                  <a:pt x="3206" y="1288"/>
                  <a:pt x="3207" y="1289"/>
                </a:cubicBezTo>
                <a:cubicBezTo>
                  <a:pt x="3207" y="1290"/>
                  <a:pt x="3207" y="1290"/>
                  <a:pt x="3207" y="1290"/>
                </a:cubicBezTo>
                <a:cubicBezTo>
                  <a:pt x="3203" y="1295"/>
                  <a:pt x="3197" y="1291"/>
                  <a:pt x="3195" y="1288"/>
                </a:cubicBezTo>
                <a:close/>
                <a:moveTo>
                  <a:pt x="3207" y="1343"/>
                </a:moveTo>
                <a:cubicBezTo>
                  <a:pt x="3201" y="1348"/>
                  <a:pt x="3191" y="1349"/>
                  <a:pt x="3184" y="1353"/>
                </a:cubicBezTo>
                <a:cubicBezTo>
                  <a:pt x="3179" y="1356"/>
                  <a:pt x="3177" y="1362"/>
                  <a:pt x="3168" y="1362"/>
                </a:cubicBezTo>
                <a:cubicBezTo>
                  <a:pt x="3168" y="1361"/>
                  <a:pt x="3169" y="1356"/>
                  <a:pt x="3170" y="1356"/>
                </a:cubicBezTo>
                <a:cubicBezTo>
                  <a:pt x="3172" y="1352"/>
                  <a:pt x="3178" y="1352"/>
                  <a:pt x="3181" y="1349"/>
                </a:cubicBezTo>
                <a:cubicBezTo>
                  <a:pt x="3183" y="1348"/>
                  <a:pt x="3184" y="1345"/>
                  <a:pt x="3186" y="1344"/>
                </a:cubicBezTo>
                <a:cubicBezTo>
                  <a:pt x="3192" y="1343"/>
                  <a:pt x="3199" y="1344"/>
                  <a:pt x="3204" y="1342"/>
                </a:cubicBezTo>
                <a:cubicBezTo>
                  <a:pt x="3206" y="1342"/>
                  <a:pt x="3206" y="1342"/>
                  <a:pt x="3207" y="1343"/>
                </a:cubicBezTo>
                <a:cubicBezTo>
                  <a:pt x="3207" y="1343"/>
                  <a:pt x="3207" y="1343"/>
                  <a:pt x="3207" y="1343"/>
                </a:cubicBezTo>
                <a:close/>
                <a:moveTo>
                  <a:pt x="3135" y="1263"/>
                </a:moveTo>
                <a:cubicBezTo>
                  <a:pt x="3135" y="1264"/>
                  <a:pt x="3136" y="1266"/>
                  <a:pt x="3136" y="1267"/>
                </a:cubicBezTo>
                <a:cubicBezTo>
                  <a:pt x="3138" y="1267"/>
                  <a:pt x="3140" y="1267"/>
                  <a:pt x="3142" y="1267"/>
                </a:cubicBezTo>
                <a:cubicBezTo>
                  <a:pt x="3143" y="1265"/>
                  <a:pt x="3145" y="1263"/>
                  <a:pt x="3146" y="1261"/>
                </a:cubicBezTo>
                <a:cubicBezTo>
                  <a:pt x="3148" y="1262"/>
                  <a:pt x="3149" y="1262"/>
                  <a:pt x="3149" y="1263"/>
                </a:cubicBezTo>
                <a:cubicBezTo>
                  <a:pt x="3150" y="1263"/>
                  <a:pt x="3158" y="1261"/>
                  <a:pt x="3160" y="1260"/>
                </a:cubicBezTo>
                <a:cubicBezTo>
                  <a:pt x="3161" y="1260"/>
                  <a:pt x="3161" y="1259"/>
                  <a:pt x="3163" y="1259"/>
                </a:cubicBezTo>
                <a:cubicBezTo>
                  <a:pt x="3164" y="1259"/>
                  <a:pt x="3164" y="1259"/>
                  <a:pt x="3165" y="1260"/>
                </a:cubicBezTo>
                <a:cubicBezTo>
                  <a:pt x="3165" y="1261"/>
                  <a:pt x="3165" y="1263"/>
                  <a:pt x="3165" y="1264"/>
                </a:cubicBezTo>
                <a:cubicBezTo>
                  <a:pt x="3165" y="1264"/>
                  <a:pt x="3165" y="1264"/>
                  <a:pt x="3165" y="1264"/>
                </a:cubicBezTo>
                <a:cubicBezTo>
                  <a:pt x="3163" y="1263"/>
                  <a:pt x="3162" y="1263"/>
                  <a:pt x="3160" y="1262"/>
                </a:cubicBezTo>
                <a:cubicBezTo>
                  <a:pt x="3158" y="1265"/>
                  <a:pt x="3156" y="1267"/>
                  <a:pt x="3154" y="1269"/>
                </a:cubicBezTo>
                <a:cubicBezTo>
                  <a:pt x="3152" y="1270"/>
                  <a:pt x="3150" y="1271"/>
                  <a:pt x="3147" y="1273"/>
                </a:cubicBezTo>
                <a:cubicBezTo>
                  <a:pt x="3146" y="1272"/>
                  <a:pt x="3145" y="1272"/>
                  <a:pt x="3144" y="1272"/>
                </a:cubicBezTo>
                <a:cubicBezTo>
                  <a:pt x="3144" y="1272"/>
                  <a:pt x="3144" y="1273"/>
                  <a:pt x="3144" y="1273"/>
                </a:cubicBezTo>
                <a:cubicBezTo>
                  <a:pt x="3144" y="1273"/>
                  <a:pt x="3144" y="1273"/>
                  <a:pt x="3144" y="1273"/>
                </a:cubicBezTo>
                <a:cubicBezTo>
                  <a:pt x="3148" y="1275"/>
                  <a:pt x="3154" y="1281"/>
                  <a:pt x="3154" y="1286"/>
                </a:cubicBezTo>
                <a:cubicBezTo>
                  <a:pt x="3153" y="1291"/>
                  <a:pt x="3155" y="1295"/>
                  <a:pt x="3159" y="1297"/>
                </a:cubicBezTo>
                <a:cubicBezTo>
                  <a:pt x="3159" y="1298"/>
                  <a:pt x="3159" y="1298"/>
                  <a:pt x="3159" y="1299"/>
                </a:cubicBezTo>
                <a:cubicBezTo>
                  <a:pt x="3154" y="1299"/>
                  <a:pt x="3151" y="1300"/>
                  <a:pt x="3151" y="1304"/>
                </a:cubicBezTo>
                <a:cubicBezTo>
                  <a:pt x="3148" y="1304"/>
                  <a:pt x="3147" y="1303"/>
                  <a:pt x="3146" y="1303"/>
                </a:cubicBezTo>
                <a:cubicBezTo>
                  <a:pt x="3145" y="1300"/>
                  <a:pt x="3146" y="1298"/>
                  <a:pt x="3146" y="1296"/>
                </a:cubicBezTo>
                <a:cubicBezTo>
                  <a:pt x="3144" y="1294"/>
                  <a:pt x="3141" y="1292"/>
                  <a:pt x="3139" y="1290"/>
                </a:cubicBezTo>
                <a:cubicBezTo>
                  <a:pt x="3138" y="1287"/>
                  <a:pt x="3143" y="1284"/>
                  <a:pt x="3140" y="1281"/>
                </a:cubicBezTo>
                <a:cubicBezTo>
                  <a:pt x="3136" y="1281"/>
                  <a:pt x="3135" y="1282"/>
                  <a:pt x="3132" y="1283"/>
                </a:cubicBezTo>
                <a:cubicBezTo>
                  <a:pt x="3133" y="1286"/>
                  <a:pt x="3134" y="1288"/>
                  <a:pt x="3133" y="1291"/>
                </a:cubicBezTo>
                <a:cubicBezTo>
                  <a:pt x="3133" y="1293"/>
                  <a:pt x="3133" y="1296"/>
                  <a:pt x="3132" y="1298"/>
                </a:cubicBezTo>
                <a:cubicBezTo>
                  <a:pt x="3133" y="1300"/>
                  <a:pt x="3133" y="1301"/>
                  <a:pt x="3134" y="1302"/>
                </a:cubicBezTo>
                <a:cubicBezTo>
                  <a:pt x="3133" y="1304"/>
                  <a:pt x="3133" y="1306"/>
                  <a:pt x="3132" y="1308"/>
                </a:cubicBezTo>
                <a:cubicBezTo>
                  <a:pt x="3132" y="1309"/>
                  <a:pt x="3133" y="1310"/>
                  <a:pt x="3133" y="1311"/>
                </a:cubicBezTo>
                <a:cubicBezTo>
                  <a:pt x="3130" y="1312"/>
                  <a:pt x="3127" y="1312"/>
                  <a:pt x="3125" y="1313"/>
                </a:cubicBezTo>
                <a:cubicBezTo>
                  <a:pt x="3122" y="1312"/>
                  <a:pt x="3126" y="1295"/>
                  <a:pt x="3124" y="1290"/>
                </a:cubicBezTo>
                <a:cubicBezTo>
                  <a:pt x="3121" y="1289"/>
                  <a:pt x="3120" y="1290"/>
                  <a:pt x="3118" y="1290"/>
                </a:cubicBezTo>
                <a:cubicBezTo>
                  <a:pt x="3117" y="1287"/>
                  <a:pt x="3117" y="1284"/>
                  <a:pt x="3117" y="1281"/>
                </a:cubicBezTo>
                <a:cubicBezTo>
                  <a:pt x="3118" y="1278"/>
                  <a:pt x="3121" y="1276"/>
                  <a:pt x="3122" y="1273"/>
                </a:cubicBezTo>
                <a:cubicBezTo>
                  <a:pt x="3122" y="1270"/>
                  <a:pt x="3122" y="1268"/>
                  <a:pt x="3122" y="1265"/>
                </a:cubicBezTo>
                <a:cubicBezTo>
                  <a:pt x="3122" y="1264"/>
                  <a:pt x="3123" y="1262"/>
                  <a:pt x="3124" y="1260"/>
                </a:cubicBezTo>
                <a:cubicBezTo>
                  <a:pt x="3125" y="1260"/>
                  <a:pt x="3125" y="1260"/>
                  <a:pt x="3126" y="1260"/>
                </a:cubicBezTo>
                <a:cubicBezTo>
                  <a:pt x="3126" y="1252"/>
                  <a:pt x="3128" y="1245"/>
                  <a:pt x="3133" y="1242"/>
                </a:cubicBezTo>
                <a:cubicBezTo>
                  <a:pt x="3134" y="1243"/>
                  <a:pt x="3134" y="1243"/>
                  <a:pt x="3135" y="1244"/>
                </a:cubicBezTo>
                <a:cubicBezTo>
                  <a:pt x="3137" y="1242"/>
                  <a:pt x="3137" y="1240"/>
                  <a:pt x="3139" y="1239"/>
                </a:cubicBezTo>
                <a:cubicBezTo>
                  <a:pt x="3143" y="1237"/>
                  <a:pt x="3145" y="1241"/>
                  <a:pt x="3147" y="1241"/>
                </a:cubicBezTo>
                <a:cubicBezTo>
                  <a:pt x="3149" y="1241"/>
                  <a:pt x="3152" y="1241"/>
                  <a:pt x="3154" y="1241"/>
                </a:cubicBezTo>
                <a:cubicBezTo>
                  <a:pt x="3156" y="1242"/>
                  <a:pt x="3158" y="1243"/>
                  <a:pt x="3160" y="1244"/>
                </a:cubicBezTo>
                <a:cubicBezTo>
                  <a:pt x="3161" y="1243"/>
                  <a:pt x="3161" y="1243"/>
                  <a:pt x="3162" y="1242"/>
                </a:cubicBezTo>
                <a:cubicBezTo>
                  <a:pt x="3170" y="1241"/>
                  <a:pt x="3173" y="1245"/>
                  <a:pt x="3179" y="1239"/>
                </a:cubicBezTo>
                <a:cubicBezTo>
                  <a:pt x="3179" y="1239"/>
                  <a:pt x="3179" y="1238"/>
                  <a:pt x="3179" y="1237"/>
                </a:cubicBezTo>
                <a:cubicBezTo>
                  <a:pt x="3179" y="1236"/>
                  <a:pt x="3182" y="1234"/>
                  <a:pt x="3184" y="1233"/>
                </a:cubicBezTo>
                <a:cubicBezTo>
                  <a:pt x="3184" y="1238"/>
                  <a:pt x="3182" y="1240"/>
                  <a:pt x="3180" y="1242"/>
                </a:cubicBezTo>
                <a:cubicBezTo>
                  <a:pt x="3172" y="1253"/>
                  <a:pt x="3167" y="1247"/>
                  <a:pt x="3152" y="1247"/>
                </a:cubicBezTo>
                <a:cubicBezTo>
                  <a:pt x="3141" y="1247"/>
                  <a:pt x="3134" y="1244"/>
                  <a:pt x="3130" y="1252"/>
                </a:cubicBezTo>
                <a:cubicBezTo>
                  <a:pt x="3130" y="1254"/>
                  <a:pt x="3128" y="1256"/>
                  <a:pt x="3129" y="1258"/>
                </a:cubicBezTo>
                <a:cubicBezTo>
                  <a:pt x="3130" y="1261"/>
                  <a:pt x="3133" y="1261"/>
                  <a:pt x="3135" y="1263"/>
                </a:cubicBezTo>
                <a:close/>
                <a:moveTo>
                  <a:pt x="3109" y="1347"/>
                </a:moveTo>
                <a:cubicBezTo>
                  <a:pt x="3103" y="1347"/>
                  <a:pt x="3100" y="1350"/>
                  <a:pt x="3094" y="1348"/>
                </a:cubicBezTo>
                <a:cubicBezTo>
                  <a:pt x="3094" y="1347"/>
                  <a:pt x="3094" y="1345"/>
                  <a:pt x="3095" y="1344"/>
                </a:cubicBezTo>
                <a:cubicBezTo>
                  <a:pt x="3096" y="1343"/>
                  <a:pt x="3097" y="1343"/>
                  <a:pt x="3098" y="1342"/>
                </a:cubicBezTo>
                <a:cubicBezTo>
                  <a:pt x="3099" y="1343"/>
                  <a:pt x="3101" y="1343"/>
                  <a:pt x="3102" y="1343"/>
                </a:cubicBezTo>
                <a:cubicBezTo>
                  <a:pt x="3105" y="1344"/>
                  <a:pt x="3105" y="1348"/>
                  <a:pt x="3109" y="1344"/>
                </a:cubicBezTo>
                <a:cubicBezTo>
                  <a:pt x="3109" y="1343"/>
                  <a:pt x="3109" y="1343"/>
                  <a:pt x="3109" y="1343"/>
                </a:cubicBezTo>
                <a:cubicBezTo>
                  <a:pt x="3108" y="1343"/>
                  <a:pt x="3107" y="1342"/>
                  <a:pt x="3106" y="1341"/>
                </a:cubicBezTo>
                <a:cubicBezTo>
                  <a:pt x="3106" y="1341"/>
                  <a:pt x="3106" y="1340"/>
                  <a:pt x="3105" y="1340"/>
                </a:cubicBezTo>
                <a:cubicBezTo>
                  <a:pt x="3106" y="1339"/>
                  <a:pt x="3106" y="1339"/>
                  <a:pt x="3107" y="1339"/>
                </a:cubicBezTo>
                <a:cubicBezTo>
                  <a:pt x="3109" y="1339"/>
                  <a:pt x="3109" y="1339"/>
                  <a:pt x="3110" y="1340"/>
                </a:cubicBezTo>
                <a:cubicBezTo>
                  <a:pt x="3112" y="1340"/>
                  <a:pt x="3113" y="1340"/>
                  <a:pt x="3114" y="1341"/>
                </a:cubicBezTo>
                <a:cubicBezTo>
                  <a:pt x="3114" y="1341"/>
                  <a:pt x="3114" y="1342"/>
                  <a:pt x="3114" y="1343"/>
                </a:cubicBezTo>
                <a:cubicBezTo>
                  <a:pt x="3115" y="1342"/>
                  <a:pt x="3115" y="1341"/>
                  <a:pt x="3116" y="1341"/>
                </a:cubicBezTo>
                <a:cubicBezTo>
                  <a:pt x="3117" y="1341"/>
                  <a:pt x="3117" y="1341"/>
                  <a:pt x="3118" y="1342"/>
                </a:cubicBezTo>
                <a:cubicBezTo>
                  <a:pt x="3118" y="1342"/>
                  <a:pt x="3118" y="1343"/>
                  <a:pt x="3118" y="1344"/>
                </a:cubicBezTo>
                <a:cubicBezTo>
                  <a:pt x="3119" y="1344"/>
                  <a:pt x="3119" y="1344"/>
                  <a:pt x="3120" y="1344"/>
                </a:cubicBezTo>
                <a:cubicBezTo>
                  <a:pt x="3120" y="1345"/>
                  <a:pt x="3119" y="1346"/>
                  <a:pt x="3119" y="1346"/>
                </a:cubicBezTo>
                <a:cubicBezTo>
                  <a:pt x="3118" y="1346"/>
                  <a:pt x="3118" y="1345"/>
                  <a:pt x="3116" y="1345"/>
                </a:cubicBezTo>
                <a:cubicBezTo>
                  <a:pt x="3115" y="1346"/>
                  <a:pt x="3113" y="1347"/>
                  <a:pt x="3111" y="1347"/>
                </a:cubicBezTo>
                <a:cubicBezTo>
                  <a:pt x="3111" y="1346"/>
                  <a:pt x="3111" y="1346"/>
                  <a:pt x="3111" y="1346"/>
                </a:cubicBezTo>
                <a:cubicBezTo>
                  <a:pt x="3111" y="1346"/>
                  <a:pt x="3112" y="1345"/>
                  <a:pt x="3112" y="1345"/>
                </a:cubicBezTo>
                <a:cubicBezTo>
                  <a:pt x="3112" y="1345"/>
                  <a:pt x="3111" y="1345"/>
                  <a:pt x="3111" y="1345"/>
                </a:cubicBezTo>
                <a:cubicBezTo>
                  <a:pt x="3110" y="1346"/>
                  <a:pt x="3110" y="1346"/>
                  <a:pt x="3109" y="1347"/>
                </a:cubicBezTo>
                <a:close/>
                <a:moveTo>
                  <a:pt x="3077" y="1339"/>
                </a:moveTo>
                <a:cubicBezTo>
                  <a:pt x="3079" y="1340"/>
                  <a:pt x="3081" y="1341"/>
                  <a:pt x="3082" y="1342"/>
                </a:cubicBezTo>
                <a:cubicBezTo>
                  <a:pt x="3082" y="1342"/>
                  <a:pt x="3082" y="1342"/>
                  <a:pt x="3082" y="1342"/>
                </a:cubicBezTo>
                <a:cubicBezTo>
                  <a:pt x="3080" y="1343"/>
                  <a:pt x="3079" y="1343"/>
                  <a:pt x="3078" y="1345"/>
                </a:cubicBezTo>
                <a:cubicBezTo>
                  <a:pt x="3076" y="1344"/>
                  <a:pt x="3072" y="1342"/>
                  <a:pt x="3071" y="1340"/>
                </a:cubicBezTo>
                <a:cubicBezTo>
                  <a:pt x="3071" y="1340"/>
                  <a:pt x="3071" y="1340"/>
                  <a:pt x="3071" y="1340"/>
                </a:cubicBezTo>
                <a:cubicBezTo>
                  <a:pt x="3073" y="1340"/>
                  <a:pt x="3076" y="1340"/>
                  <a:pt x="3077" y="1339"/>
                </a:cubicBezTo>
                <a:close/>
                <a:moveTo>
                  <a:pt x="3076" y="1199"/>
                </a:moveTo>
                <a:cubicBezTo>
                  <a:pt x="3076" y="1199"/>
                  <a:pt x="3076" y="1199"/>
                  <a:pt x="3077" y="1199"/>
                </a:cubicBezTo>
                <a:cubicBezTo>
                  <a:pt x="3077" y="1201"/>
                  <a:pt x="3078" y="1203"/>
                  <a:pt x="3078" y="1205"/>
                </a:cubicBezTo>
                <a:cubicBezTo>
                  <a:pt x="3076" y="1206"/>
                  <a:pt x="3073" y="1206"/>
                  <a:pt x="3071" y="1208"/>
                </a:cubicBezTo>
                <a:cubicBezTo>
                  <a:pt x="3070" y="1207"/>
                  <a:pt x="3069" y="1206"/>
                  <a:pt x="3068" y="1205"/>
                </a:cubicBezTo>
                <a:cubicBezTo>
                  <a:pt x="3067" y="1204"/>
                  <a:pt x="3067" y="1204"/>
                  <a:pt x="3067" y="1203"/>
                </a:cubicBezTo>
                <a:cubicBezTo>
                  <a:pt x="3071" y="1201"/>
                  <a:pt x="3072" y="1200"/>
                  <a:pt x="3075" y="1197"/>
                </a:cubicBezTo>
                <a:cubicBezTo>
                  <a:pt x="3075" y="1197"/>
                  <a:pt x="3075" y="1198"/>
                  <a:pt x="3076" y="1199"/>
                </a:cubicBezTo>
                <a:close/>
                <a:moveTo>
                  <a:pt x="3026" y="1046"/>
                </a:moveTo>
                <a:cubicBezTo>
                  <a:pt x="3030" y="1049"/>
                  <a:pt x="3032" y="1049"/>
                  <a:pt x="3036" y="1048"/>
                </a:cubicBezTo>
                <a:cubicBezTo>
                  <a:pt x="3036" y="1049"/>
                  <a:pt x="3036" y="1050"/>
                  <a:pt x="3036" y="1051"/>
                </a:cubicBezTo>
                <a:cubicBezTo>
                  <a:pt x="3035" y="1056"/>
                  <a:pt x="3030" y="1058"/>
                  <a:pt x="3025" y="1060"/>
                </a:cubicBezTo>
                <a:cubicBezTo>
                  <a:pt x="3026" y="1055"/>
                  <a:pt x="3026" y="1051"/>
                  <a:pt x="3026" y="1046"/>
                </a:cubicBezTo>
                <a:close/>
                <a:moveTo>
                  <a:pt x="3036" y="1075"/>
                </a:moveTo>
                <a:cubicBezTo>
                  <a:pt x="3034" y="1073"/>
                  <a:pt x="3031" y="1072"/>
                  <a:pt x="3030" y="1069"/>
                </a:cubicBezTo>
                <a:cubicBezTo>
                  <a:pt x="3030" y="1068"/>
                  <a:pt x="3030" y="1068"/>
                  <a:pt x="3030" y="1067"/>
                </a:cubicBezTo>
                <a:cubicBezTo>
                  <a:pt x="3035" y="1065"/>
                  <a:pt x="3035" y="1060"/>
                  <a:pt x="3036" y="1056"/>
                </a:cubicBezTo>
                <a:cubicBezTo>
                  <a:pt x="3037" y="1055"/>
                  <a:pt x="3038" y="1055"/>
                  <a:pt x="3038" y="1055"/>
                </a:cubicBezTo>
                <a:cubicBezTo>
                  <a:pt x="3039" y="1055"/>
                  <a:pt x="3040" y="1055"/>
                  <a:pt x="3040" y="1056"/>
                </a:cubicBezTo>
                <a:cubicBezTo>
                  <a:pt x="3041" y="1062"/>
                  <a:pt x="3035" y="1066"/>
                  <a:pt x="3039" y="1073"/>
                </a:cubicBezTo>
                <a:cubicBezTo>
                  <a:pt x="3038" y="1074"/>
                  <a:pt x="3038" y="1075"/>
                  <a:pt x="3036" y="1075"/>
                </a:cubicBezTo>
                <a:close/>
                <a:moveTo>
                  <a:pt x="3018" y="1029"/>
                </a:moveTo>
                <a:cubicBezTo>
                  <a:pt x="3021" y="1032"/>
                  <a:pt x="3019" y="1039"/>
                  <a:pt x="3017" y="1041"/>
                </a:cubicBezTo>
                <a:cubicBezTo>
                  <a:pt x="3013" y="1038"/>
                  <a:pt x="3012" y="1032"/>
                  <a:pt x="3009" y="1028"/>
                </a:cubicBezTo>
                <a:cubicBezTo>
                  <a:pt x="3009" y="1028"/>
                  <a:pt x="3009" y="1028"/>
                  <a:pt x="3009" y="1028"/>
                </a:cubicBezTo>
                <a:cubicBezTo>
                  <a:pt x="3010" y="1028"/>
                  <a:pt x="3012" y="1028"/>
                  <a:pt x="3013" y="1028"/>
                </a:cubicBezTo>
                <a:cubicBezTo>
                  <a:pt x="3015" y="1028"/>
                  <a:pt x="3017" y="1028"/>
                  <a:pt x="3018" y="1029"/>
                </a:cubicBezTo>
                <a:close/>
                <a:moveTo>
                  <a:pt x="3015" y="925"/>
                </a:moveTo>
                <a:cubicBezTo>
                  <a:pt x="3014" y="928"/>
                  <a:pt x="3014" y="933"/>
                  <a:pt x="3011" y="934"/>
                </a:cubicBezTo>
                <a:cubicBezTo>
                  <a:pt x="3009" y="929"/>
                  <a:pt x="3006" y="926"/>
                  <a:pt x="3005" y="920"/>
                </a:cubicBezTo>
                <a:cubicBezTo>
                  <a:pt x="3003" y="916"/>
                  <a:pt x="3012" y="902"/>
                  <a:pt x="3015" y="900"/>
                </a:cubicBezTo>
                <a:cubicBezTo>
                  <a:pt x="3017" y="899"/>
                  <a:pt x="3019" y="899"/>
                  <a:pt x="3020" y="897"/>
                </a:cubicBezTo>
                <a:cubicBezTo>
                  <a:pt x="3022" y="898"/>
                  <a:pt x="3023" y="899"/>
                  <a:pt x="3024" y="900"/>
                </a:cubicBezTo>
                <a:cubicBezTo>
                  <a:pt x="3021" y="905"/>
                  <a:pt x="3021" y="911"/>
                  <a:pt x="3019" y="917"/>
                </a:cubicBezTo>
                <a:cubicBezTo>
                  <a:pt x="3019" y="920"/>
                  <a:pt x="3016" y="922"/>
                  <a:pt x="3015" y="925"/>
                </a:cubicBezTo>
                <a:close/>
                <a:moveTo>
                  <a:pt x="3045" y="1034"/>
                </a:moveTo>
                <a:cubicBezTo>
                  <a:pt x="3043" y="1033"/>
                  <a:pt x="3041" y="1032"/>
                  <a:pt x="3040" y="1032"/>
                </a:cubicBezTo>
                <a:cubicBezTo>
                  <a:pt x="3039" y="1028"/>
                  <a:pt x="3034" y="1023"/>
                  <a:pt x="3030" y="1023"/>
                </a:cubicBezTo>
                <a:cubicBezTo>
                  <a:pt x="3030" y="1023"/>
                  <a:pt x="3030" y="1024"/>
                  <a:pt x="3030" y="1024"/>
                </a:cubicBezTo>
                <a:cubicBezTo>
                  <a:pt x="3031" y="1025"/>
                  <a:pt x="3031" y="1027"/>
                  <a:pt x="3032" y="1028"/>
                </a:cubicBezTo>
                <a:cubicBezTo>
                  <a:pt x="3031" y="1028"/>
                  <a:pt x="3031" y="1029"/>
                  <a:pt x="3030" y="1029"/>
                </a:cubicBezTo>
                <a:cubicBezTo>
                  <a:pt x="3030" y="1029"/>
                  <a:pt x="3030" y="1029"/>
                  <a:pt x="3030" y="1029"/>
                </a:cubicBezTo>
                <a:cubicBezTo>
                  <a:pt x="3028" y="1026"/>
                  <a:pt x="3026" y="1023"/>
                  <a:pt x="3021" y="1023"/>
                </a:cubicBezTo>
                <a:cubicBezTo>
                  <a:pt x="3019" y="1024"/>
                  <a:pt x="3018" y="1025"/>
                  <a:pt x="3016" y="1025"/>
                </a:cubicBezTo>
                <a:cubicBezTo>
                  <a:pt x="3014" y="1024"/>
                  <a:pt x="3011" y="1023"/>
                  <a:pt x="3011" y="1020"/>
                </a:cubicBezTo>
                <a:cubicBezTo>
                  <a:pt x="3012" y="1019"/>
                  <a:pt x="3012" y="1018"/>
                  <a:pt x="3013" y="1017"/>
                </a:cubicBezTo>
                <a:cubicBezTo>
                  <a:pt x="3014" y="1018"/>
                  <a:pt x="3016" y="1019"/>
                  <a:pt x="3017" y="1018"/>
                </a:cubicBezTo>
                <a:cubicBezTo>
                  <a:pt x="3018" y="1018"/>
                  <a:pt x="3018" y="1018"/>
                  <a:pt x="3019" y="1018"/>
                </a:cubicBezTo>
                <a:cubicBezTo>
                  <a:pt x="3019" y="1017"/>
                  <a:pt x="3018" y="1017"/>
                  <a:pt x="3018" y="1017"/>
                </a:cubicBezTo>
                <a:cubicBezTo>
                  <a:pt x="3015" y="1016"/>
                  <a:pt x="3013" y="1014"/>
                  <a:pt x="3010" y="1013"/>
                </a:cubicBezTo>
                <a:cubicBezTo>
                  <a:pt x="3010" y="1013"/>
                  <a:pt x="3009" y="1014"/>
                  <a:pt x="3009" y="1015"/>
                </a:cubicBezTo>
                <a:cubicBezTo>
                  <a:pt x="3000" y="1010"/>
                  <a:pt x="3005" y="1003"/>
                  <a:pt x="3001" y="997"/>
                </a:cubicBezTo>
                <a:cubicBezTo>
                  <a:pt x="3002" y="997"/>
                  <a:pt x="3002" y="996"/>
                  <a:pt x="3002" y="995"/>
                </a:cubicBezTo>
                <a:cubicBezTo>
                  <a:pt x="3003" y="996"/>
                  <a:pt x="3003" y="996"/>
                  <a:pt x="3003" y="996"/>
                </a:cubicBezTo>
                <a:cubicBezTo>
                  <a:pt x="3005" y="997"/>
                  <a:pt x="3006" y="998"/>
                  <a:pt x="3008" y="999"/>
                </a:cubicBezTo>
                <a:cubicBezTo>
                  <a:pt x="3010" y="990"/>
                  <a:pt x="3006" y="976"/>
                  <a:pt x="3013" y="971"/>
                </a:cubicBezTo>
                <a:cubicBezTo>
                  <a:pt x="3017" y="972"/>
                  <a:pt x="3019" y="974"/>
                  <a:pt x="3022" y="974"/>
                </a:cubicBezTo>
                <a:cubicBezTo>
                  <a:pt x="3025" y="975"/>
                  <a:pt x="3026" y="973"/>
                  <a:pt x="3028" y="973"/>
                </a:cubicBezTo>
                <a:cubicBezTo>
                  <a:pt x="3028" y="974"/>
                  <a:pt x="3028" y="974"/>
                  <a:pt x="3028" y="975"/>
                </a:cubicBezTo>
                <a:cubicBezTo>
                  <a:pt x="3025" y="981"/>
                  <a:pt x="3027" y="983"/>
                  <a:pt x="3031" y="987"/>
                </a:cubicBezTo>
                <a:cubicBezTo>
                  <a:pt x="3029" y="995"/>
                  <a:pt x="3025" y="997"/>
                  <a:pt x="3020" y="1001"/>
                </a:cubicBezTo>
                <a:cubicBezTo>
                  <a:pt x="3020" y="1004"/>
                  <a:pt x="3019" y="1006"/>
                  <a:pt x="3019" y="1008"/>
                </a:cubicBezTo>
                <a:cubicBezTo>
                  <a:pt x="3022" y="1012"/>
                  <a:pt x="3021" y="1022"/>
                  <a:pt x="3028" y="1022"/>
                </a:cubicBezTo>
                <a:cubicBezTo>
                  <a:pt x="3028" y="1020"/>
                  <a:pt x="3030" y="1019"/>
                  <a:pt x="3031" y="1018"/>
                </a:cubicBezTo>
                <a:cubicBezTo>
                  <a:pt x="3032" y="1018"/>
                  <a:pt x="3033" y="1018"/>
                  <a:pt x="3034" y="1018"/>
                </a:cubicBezTo>
                <a:cubicBezTo>
                  <a:pt x="3035" y="1020"/>
                  <a:pt x="3035" y="1023"/>
                  <a:pt x="3037" y="1024"/>
                </a:cubicBezTo>
                <a:cubicBezTo>
                  <a:pt x="3038" y="1025"/>
                  <a:pt x="3038" y="1025"/>
                  <a:pt x="3039" y="1025"/>
                </a:cubicBezTo>
                <a:cubicBezTo>
                  <a:pt x="3040" y="1024"/>
                  <a:pt x="3040" y="1023"/>
                  <a:pt x="3041" y="1022"/>
                </a:cubicBezTo>
                <a:cubicBezTo>
                  <a:pt x="3042" y="1022"/>
                  <a:pt x="3044" y="1023"/>
                  <a:pt x="3045" y="1023"/>
                </a:cubicBezTo>
                <a:cubicBezTo>
                  <a:pt x="3045" y="1023"/>
                  <a:pt x="3045" y="1024"/>
                  <a:pt x="3045" y="1024"/>
                </a:cubicBezTo>
                <a:cubicBezTo>
                  <a:pt x="3045" y="1024"/>
                  <a:pt x="3045" y="1024"/>
                  <a:pt x="3045" y="1024"/>
                </a:cubicBezTo>
                <a:cubicBezTo>
                  <a:pt x="3044" y="1025"/>
                  <a:pt x="3043" y="1026"/>
                  <a:pt x="3041" y="1026"/>
                </a:cubicBezTo>
                <a:cubicBezTo>
                  <a:pt x="3043" y="1029"/>
                  <a:pt x="3044" y="1031"/>
                  <a:pt x="3046" y="1033"/>
                </a:cubicBezTo>
                <a:cubicBezTo>
                  <a:pt x="3045" y="1033"/>
                  <a:pt x="3045" y="1033"/>
                  <a:pt x="3045" y="1034"/>
                </a:cubicBezTo>
                <a:close/>
                <a:moveTo>
                  <a:pt x="3051" y="1039"/>
                </a:moveTo>
                <a:cubicBezTo>
                  <a:pt x="3053" y="1038"/>
                  <a:pt x="3055" y="1038"/>
                  <a:pt x="3057" y="1038"/>
                </a:cubicBezTo>
                <a:cubicBezTo>
                  <a:pt x="3058" y="1038"/>
                  <a:pt x="3059" y="1038"/>
                  <a:pt x="3060" y="1038"/>
                </a:cubicBezTo>
                <a:cubicBezTo>
                  <a:pt x="3062" y="1041"/>
                  <a:pt x="3063" y="1048"/>
                  <a:pt x="3063" y="1052"/>
                </a:cubicBezTo>
                <a:cubicBezTo>
                  <a:pt x="3063" y="1052"/>
                  <a:pt x="3063" y="1052"/>
                  <a:pt x="3063" y="1053"/>
                </a:cubicBezTo>
                <a:cubicBezTo>
                  <a:pt x="3062" y="1053"/>
                  <a:pt x="3062" y="1053"/>
                  <a:pt x="3062" y="1053"/>
                </a:cubicBezTo>
                <a:cubicBezTo>
                  <a:pt x="3060" y="1052"/>
                  <a:pt x="3059" y="1051"/>
                  <a:pt x="3057" y="1050"/>
                </a:cubicBezTo>
                <a:cubicBezTo>
                  <a:pt x="3058" y="1048"/>
                  <a:pt x="3058" y="1047"/>
                  <a:pt x="3057" y="1045"/>
                </a:cubicBezTo>
                <a:cubicBezTo>
                  <a:pt x="3054" y="1044"/>
                  <a:pt x="3051" y="1042"/>
                  <a:pt x="3051" y="1039"/>
                </a:cubicBezTo>
                <a:close/>
                <a:moveTo>
                  <a:pt x="3073" y="1094"/>
                </a:moveTo>
                <a:cubicBezTo>
                  <a:pt x="3072" y="1097"/>
                  <a:pt x="3071" y="1099"/>
                  <a:pt x="3070" y="1101"/>
                </a:cubicBezTo>
                <a:cubicBezTo>
                  <a:pt x="3070" y="1101"/>
                  <a:pt x="3069" y="1101"/>
                  <a:pt x="3069" y="1101"/>
                </a:cubicBezTo>
                <a:cubicBezTo>
                  <a:pt x="3068" y="1099"/>
                  <a:pt x="3067" y="1095"/>
                  <a:pt x="3065" y="1095"/>
                </a:cubicBezTo>
                <a:cubicBezTo>
                  <a:pt x="3064" y="1097"/>
                  <a:pt x="3063" y="1099"/>
                  <a:pt x="3062" y="1101"/>
                </a:cubicBezTo>
                <a:cubicBezTo>
                  <a:pt x="3061" y="1106"/>
                  <a:pt x="3068" y="1109"/>
                  <a:pt x="3062" y="1114"/>
                </a:cubicBezTo>
                <a:cubicBezTo>
                  <a:pt x="3062" y="1114"/>
                  <a:pt x="3061" y="1113"/>
                  <a:pt x="3061" y="1113"/>
                </a:cubicBezTo>
                <a:cubicBezTo>
                  <a:pt x="3060" y="1113"/>
                  <a:pt x="3060" y="1112"/>
                  <a:pt x="3059" y="1111"/>
                </a:cubicBezTo>
                <a:cubicBezTo>
                  <a:pt x="3060" y="1110"/>
                  <a:pt x="3060" y="1109"/>
                  <a:pt x="3060" y="1108"/>
                </a:cubicBezTo>
                <a:cubicBezTo>
                  <a:pt x="3059" y="1108"/>
                  <a:pt x="3059" y="1107"/>
                  <a:pt x="3058" y="1107"/>
                </a:cubicBezTo>
                <a:cubicBezTo>
                  <a:pt x="3058" y="1108"/>
                  <a:pt x="3057" y="1109"/>
                  <a:pt x="3057" y="1110"/>
                </a:cubicBezTo>
                <a:cubicBezTo>
                  <a:pt x="3053" y="1110"/>
                  <a:pt x="3048" y="1106"/>
                  <a:pt x="3047" y="1102"/>
                </a:cubicBezTo>
                <a:cubicBezTo>
                  <a:pt x="3045" y="1097"/>
                  <a:pt x="3052" y="1095"/>
                  <a:pt x="3046" y="1091"/>
                </a:cubicBezTo>
                <a:cubicBezTo>
                  <a:pt x="3045" y="1090"/>
                  <a:pt x="3043" y="1089"/>
                  <a:pt x="3041" y="1089"/>
                </a:cubicBezTo>
                <a:cubicBezTo>
                  <a:pt x="3040" y="1092"/>
                  <a:pt x="3038" y="1093"/>
                  <a:pt x="3034" y="1093"/>
                </a:cubicBezTo>
                <a:cubicBezTo>
                  <a:pt x="3034" y="1092"/>
                  <a:pt x="3034" y="1091"/>
                  <a:pt x="3034" y="1090"/>
                </a:cubicBezTo>
                <a:cubicBezTo>
                  <a:pt x="3034" y="1090"/>
                  <a:pt x="3034" y="1089"/>
                  <a:pt x="3033" y="1089"/>
                </a:cubicBezTo>
                <a:cubicBezTo>
                  <a:pt x="3030" y="1090"/>
                  <a:pt x="3028" y="1096"/>
                  <a:pt x="3027" y="1099"/>
                </a:cubicBezTo>
                <a:cubicBezTo>
                  <a:pt x="3026" y="1099"/>
                  <a:pt x="3026" y="1098"/>
                  <a:pt x="3026" y="1098"/>
                </a:cubicBezTo>
                <a:cubicBezTo>
                  <a:pt x="3025" y="1098"/>
                  <a:pt x="3025" y="1098"/>
                  <a:pt x="3024" y="1097"/>
                </a:cubicBezTo>
                <a:cubicBezTo>
                  <a:pt x="3025" y="1094"/>
                  <a:pt x="3026" y="1089"/>
                  <a:pt x="3029" y="1088"/>
                </a:cubicBezTo>
                <a:cubicBezTo>
                  <a:pt x="3030" y="1087"/>
                  <a:pt x="3033" y="1087"/>
                  <a:pt x="3034" y="1086"/>
                </a:cubicBezTo>
                <a:cubicBezTo>
                  <a:pt x="3036" y="1082"/>
                  <a:pt x="3038" y="1082"/>
                  <a:pt x="3042" y="1081"/>
                </a:cubicBezTo>
                <a:cubicBezTo>
                  <a:pt x="3044" y="1083"/>
                  <a:pt x="3044" y="1084"/>
                  <a:pt x="3044" y="1086"/>
                </a:cubicBezTo>
                <a:cubicBezTo>
                  <a:pt x="3046" y="1086"/>
                  <a:pt x="3048" y="1085"/>
                  <a:pt x="3049" y="1085"/>
                </a:cubicBezTo>
                <a:cubicBezTo>
                  <a:pt x="3049" y="1082"/>
                  <a:pt x="3050" y="1081"/>
                  <a:pt x="3052" y="1080"/>
                </a:cubicBezTo>
                <a:cubicBezTo>
                  <a:pt x="3053" y="1081"/>
                  <a:pt x="3054" y="1081"/>
                  <a:pt x="3055" y="1082"/>
                </a:cubicBezTo>
                <a:cubicBezTo>
                  <a:pt x="3055" y="1080"/>
                  <a:pt x="3055" y="1077"/>
                  <a:pt x="3057" y="1076"/>
                </a:cubicBezTo>
                <a:cubicBezTo>
                  <a:pt x="3058" y="1077"/>
                  <a:pt x="3058" y="1078"/>
                  <a:pt x="3058" y="1078"/>
                </a:cubicBezTo>
                <a:cubicBezTo>
                  <a:pt x="3059" y="1078"/>
                  <a:pt x="3059" y="1078"/>
                  <a:pt x="3059" y="1078"/>
                </a:cubicBezTo>
                <a:cubicBezTo>
                  <a:pt x="3060" y="1075"/>
                  <a:pt x="3062" y="1077"/>
                  <a:pt x="3063" y="1076"/>
                </a:cubicBezTo>
                <a:cubicBezTo>
                  <a:pt x="3064" y="1073"/>
                  <a:pt x="3063" y="1070"/>
                  <a:pt x="3062" y="1069"/>
                </a:cubicBezTo>
                <a:cubicBezTo>
                  <a:pt x="3063" y="1068"/>
                  <a:pt x="3063" y="1068"/>
                  <a:pt x="3063" y="1067"/>
                </a:cubicBezTo>
                <a:cubicBezTo>
                  <a:pt x="3067" y="1070"/>
                  <a:pt x="3071" y="1076"/>
                  <a:pt x="3069" y="1081"/>
                </a:cubicBezTo>
                <a:cubicBezTo>
                  <a:pt x="3069" y="1082"/>
                  <a:pt x="3069" y="1082"/>
                  <a:pt x="3069" y="1082"/>
                </a:cubicBezTo>
                <a:cubicBezTo>
                  <a:pt x="3070" y="1082"/>
                  <a:pt x="3071" y="1082"/>
                  <a:pt x="3072" y="1082"/>
                </a:cubicBezTo>
                <a:cubicBezTo>
                  <a:pt x="3072" y="1083"/>
                  <a:pt x="3073" y="1083"/>
                  <a:pt x="3073" y="1084"/>
                </a:cubicBezTo>
                <a:cubicBezTo>
                  <a:pt x="3072" y="1088"/>
                  <a:pt x="3074" y="1090"/>
                  <a:pt x="3073" y="1094"/>
                </a:cubicBezTo>
                <a:close/>
                <a:moveTo>
                  <a:pt x="3085" y="1205"/>
                </a:moveTo>
                <a:cubicBezTo>
                  <a:pt x="3092" y="1205"/>
                  <a:pt x="3100" y="1205"/>
                  <a:pt x="3104" y="1208"/>
                </a:cubicBezTo>
                <a:cubicBezTo>
                  <a:pt x="3104" y="1209"/>
                  <a:pt x="3105" y="1211"/>
                  <a:pt x="3105" y="1212"/>
                </a:cubicBezTo>
                <a:cubicBezTo>
                  <a:pt x="3105" y="1212"/>
                  <a:pt x="3105" y="1212"/>
                  <a:pt x="3105" y="1212"/>
                </a:cubicBezTo>
                <a:cubicBezTo>
                  <a:pt x="3103" y="1212"/>
                  <a:pt x="3101" y="1213"/>
                  <a:pt x="3099" y="1213"/>
                </a:cubicBezTo>
                <a:cubicBezTo>
                  <a:pt x="3100" y="1215"/>
                  <a:pt x="3100" y="1216"/>
                  <a:pt x="3100" y="1217"/>
                </a:cubicBezTo>
                <a:cubicBezTo>
                  <a:pt x="3103" y="1219"/>
                  <a:pt x="3107" y="1223"/>
                  <a:pt x="3107" y="1227"/>
                </a:cubicBezTo>
                <a:cubicBezTo>
                  <a:pt x="3107" y="1228"/>
                  <a:pt x="3106" y="1230"/>
                  <a:pt x="3106" y="1231"/>
                </a:cubicBezTo>
                <a:cubicBezTo>
                  <a:pt x="3106" y="1231"/>
                  <a:pt x="3116" y="1241"/>
                  <a:pt x="3117" y="1242"/>
                </a:cubicBezTo>
                <a:cubicBezTo>
                  <a:pt x="3117" y="1242"/>
                  <a:pt x="3117" y="1242"/>
                  <a:pt x="3117" y="1242"/>
                </a:cubicBezTo>
                <a:cubicBezTo>
                  <a:pt x="3113" y="1243"/>
                  <a:pt x="3110" y="1241"/>
                  <a:pt x="3106" y="1242"/>
                </a:cubicBezTo>
                <a:cubicBezTo>
                  <a:pt x="3101" y="1246"/>
                  <a:pt x="3103" y="1254"/>
                  <a:pt x="3102" y="1261"/>
                </a:cubicBezTo>
                <a:cubicBezTo>
                  <a:pt x="3101" y="1261"/>
                  <a:pt x="3100" y="1261"/>
                  <a:pt x="3099" y="1261"/>
                </a:cubicBezTo>
                <a:cubicBezTo>
                  <a:pt x="3096" y="1264"/>
                  <a:pt x="3092" y="1269"/>
                  <a:pt x="3088" y="1271"/>
                </a:cubicBezTo>
                <a:cubicBezTo>
                  <a:pt x="3089" y="1272"/>
                  <a:pt x="3089" y="1273"/>
                  <a:pt x="3090" y="1273"/>
                </a:cubicBezTo>
                <a:cubicBezTo>
                  <a:pt x="3090" y="1274"/>
                  <a:pt x="3091" y="1276"/>
                  <a:pt x="3091" y="1277"/>
                </a:cubicBezTo>
                <a:cubicBezTo>
                  <a:pt x="3090" y="1277"/>
                  <a:pt x="3089" y="1277"/>
                  <a:pt x="3088" y="1277"/>
                </a:cubicBezTo>
                <a:cubicBezTo>
                  <a:pt x="3089" y="1278"/>
                  <a:pt x="3091" y="1279"/>
                  <a:pt x="3090" y="1281"/>
                </a:cubicBezTo>
                <a:cubicBezTo>
                  <a:pt x="3089" y="1285"/>
                  <a:pt x="3083" y="1292"/>
                  <a:pt x="3079" y="1293"/>
                </a:cubicBezTo>
                <a:cubicBezTo>
                  <a:pt x="3078" y="1294"/>
                  <a:pt x="3072" y="1297"/>
                  <a:pt x="3072" y="1296"/>
                </a:cubicBezTo>
                <a:cubicBezTo>
                  <a:pt x="3070" y="1294"/>
                  <a:pt x="3072" y="1290"/>
                  <a:pt x="3067" y="1287"/>
                </a:cubicBezTo>
                <a:cubicBezTo>
                  <a:pt x="3065" y="1287"/>
                  <a:pt x="3064" y="1289"/>
                  <a:pt x="3063" y="1290"/>
                </a:cubicBezTo>
                <a:cubicBezTo>
                  <a:pt x="3062" y="1289"/>
                  <a:pt x="3062" y="1289"/>
                  <a:pt x="3061" y="1289"/>
                </a:cubicBezTo>
                <a:cubicBezTo>
                  <a:pt x="3060" y="1286"/>
                  <a:pt x="3056" y="1285"/>
                  <a:pt x="3053" y="1283"/>
                </a:cubicBezTo>
                <a:cubicBezTo>
                  <a:pt x="3053" y="1283"/>
                  <a:pt x="3053" y="1283"/>
                  <a:pt x="3053" y="1283"/>
                </a:cubicBezTo>
                <a:cubicBezTo>
                  <a:pt x="3052" y="1285"/>
                  <a:pt x="3051" y="1286"/>
                  <a:pt x="3051" y="1288"/>
                </a:cubicBezTo>
                <a:cubicBezTo>
                  <a:pt x="3046" y="1288"/>
                  <a:pt x="3045" y="1289"/>
                  <a:pt x="3042" y="1290"/>
                </a:cubicBezTo>
                <a:cubicBezTo>
                  <a:pt x="3041" y="1287"/>
                  <a:pt x="3042" y="1284"/>
                  <a:pt x="3040" y="1281"/>
                </a:cubicBezTo>
                <a:cubicBezTo>
                  <a:pt x="3038" y="1283"/>
                  <a:pt x="3035" y="1284"/>
                  <a:pt x="3032" y="1285"/>
                </a:cubicBezTo>
                <a:cubicBezTo>
                  <a:pt x="3031" y="1284"/>
                  <a:pt x="3030" y="1283"/>
                  <a:pt x="3030" y="1283"/>
                </a:cubicBezTo>
                <a:cubicBezTo>
                  <a:pt x="3027" y="1283"/>
                  <a:pt x="3027" y="1284"/>
                  <a:pt x="3024" y="1284"/>
                </a:cubicBezTo>
                <a:cubicBezTo>
                  <a:pt x="3024" y="1278"/>
                  <a:pt x="3024" y="1269"/>
                  <a:pt x="3021" y="1265"/>
                </a:cubicBezTo>
                <a:cubicBezTo>
                  <a:pt x="3020" y="1262"/>
                  <a:pt x="3016" y="1262"/>
                  <a:pt x="3015" y="1260"/>
                </a:cubicBezTo>
                <a:cubicBezTo>
                  <a:pt x="3015" y="1260"/>
                  <a:pt x="3015" y="1260"/>
                  <a:pt x="3015" y="1259"/>
                </a:cubicBezTo>
                <a:cubicBezTo>
                  <a:pt x="3016" y="1259"/>
                  <a:pt x="3016" y="1259"/>
                  <a:pt x="3017" y="1259"/>
                </a:cubicBezTo>
                <a:cubicBezTo>
                  <a:pt x="3016" y="1257"/>
                  <a:pt x="3014" y="1256"/>
                  <a:pt x="3013" y="1255"/>
                </a:cubicBezTo>
                <a:cubicBezTo>
                  <a:pt x="3014" y="1252"/>
                  <a:pt x="3014" y="1251"/>
                  <a:pt x="3012" y="1249"/>
                </a:cubicBezTo>
                <a:cubicBezTo>
                  <a:pt x="3012" y="1248"/>
                  <a:pt x="3011" y="1248"/>
                  <a:pt x="3011" y="1247"/>
                </a:cubicBezTo>
                <a:cubicBezTo>
                  <a:pt x="3008" y="1242"/>
                  <a:pt x="3013" y="1237"/>
                  <a:pt x="3014" y="1234"/>
                </a:cubicBezTo>
                <a:cubicBezTo>
                  <a:pt x="3015" y="1232"/>
                  <a:pt x="3014" y="1231"/>
                  <a:pt x="3017" y="1230"/>
                </a:cubicBezTo>
                <a:cubicBezTo>
                  <a:pt x="3017" y="1231"/>
                  <a:pt x="3017" y="1231"/>
                  <a:pt x="3017" y="1231"/>
                </a:cubicBezTo>
                <a:cubicBezTo>
                  <a:pt x="3019" y="1232"/>
                  <a:pt x="3018" y="1233"/>
                  <a:pt x="3019" y="1235"/>
                </a:cubicBezTo>
                <a:cubicBezTo>
                  <a:pt x="3021" y="1239"/>
                  <a:pt x="3026" y="1241"/>
                  <a:pt x="3029" y="1243"/>
                </a:cubicBezTo>
                <a:cubicBezTo>
                  <a:pt x="3030" y="1242"/>
                  <a:pt x="3033" y="1240"/>
                  <a:pt x="3035" y="1241"/>
                </a:cubicBezTo>
                <a:cubicBezTo>
                  <a:pt x="3036" y="1241"/>
                  <a:pt x="3038" y="1243"/>
                  <a:pt x="3040" y="1242"/>
                </a:cubicBezTo>
                <a:cubicBezTo>
                  <a:pt x="3044" y="1241"/>
                  <a:pt x="3046" y="1237"/>
                  <a:pt x="3049" y="1235"/>
                </a:cubicBezTo>
                <a:cubicBezTo>
                  <a:pt x="3054" y="1234"/>
                  <a:pt x="3057" y="1239"/>
                  <a:pt x="3062" y="1239"/>
                </a:cubicBezTo>
                <a:cubicBezTo>
                  <a:pt x="3063" y="1238"/>
                  <a:pt x="3064" y="1237"/>
                  <a:pt x="3065" y="1237"/>
                </a:cubicBezTo>
                <a:cubicBezTo>
                  <a:pt x="3067" y="1236"/>
                  <a:pt x="3069" y="1236"/>
                  <a:pt x="3071" y="1235"/>
                </a:cubicBezTo>
                <a:cubicBezTo>
                  <a:pt x="3074" y="1234"/>
                  <a:pt x="3077" y="1228"/>
                  <a:pt x="3078" y="1225"/>
                </a:cubicBezTo>
                <a:cubicBezTo>
                  <a:pt x="3078" y="1224"/>
                  <a:pt x="3078" y="1222"/>
                  <a:pt x="3078" y="1221"/>
                </a:cubicBezTo>
                <a:cubicBezTo>
                  <a:pt x="3078" y="1219"/>
                  <a:pt x="3081" y="1218"/>
                  <a:pt x="3083" y="1217"/>
                </a:cubicBezTo>
                <a:cubicBezTo>
                  <a:pt x="3082" y="1211"/>
                  <a:pt x="3083" y="1209"/>
                  <a:pt x="3085" y="1205"/>
                </a:cubicBezTo>
                <a:close/>
                <a:moveTo>
                  <a:pt x="3190" y="761"/>
                </a:moveTo>
                <a:cubicBezTo>
                  <a:pt x="3193" y="757"/>
                  <a:pt x="3199" y="756"/>
                  <a:pt x="3204" y="753"/>
                </a:cubicBezTo>
                <a:cubicBezTo>
                  <a:pt x="3206" y="752"/>
                  <a:pt x="3206" y="749"/>
                  <a:pt x="3207" y="747"/>
                </a:cubicBezTo>
                <a:cubicBezTo>
                  <a:pt x="3209" y="747"/>
                  <a:pt x="3210" y="746"/>
                  <a:pt x="3211" y="745"/>
                </a:cubicBezTo>
                <a:cubicBezTo>
                  <a:pt x="3215" y="741"/>
                  <a:pt x="3220" y="731"/>
                  <a:pt x="3220" y="723"/>
                </a:cubicBezTo>
                <a:cubicBezTo>
                  <a:pt x="3219" y="722"/>
                  <a:pt x="3218" y="722"/>
                  <a:pt x="3218" y="721"/>
                </a:cubicBezTo>
                <a:cubicBezTo>
                  <a:pt x="3218" y="721"/>
                  <a:pt x="3218" y="721"/>
                  <a:pt x="3218" y="720"/>
                </a:cubicBezTo>
                <a:cubicBezTo>
                  <a:pt x="3218" y="720"/>
                  <a:pt x="3219" y="719"/>
                  <a:pt x="3219" y="718"/>
                </a:cubicBezTo>
                <a:cubicBezTo>
                  <a:pt x="3219" y="716"/>
                  <a:pt x="3219" y="714"/>
                  <a:pt x="3219" y="711"/>
                </a:cubicBezTo>
                <a:cubicBezTo>
                  <a:pt x="3221" y="710"/>
                  <a:pt x="3222" y="708"/>
                  <a:pt x="3224" y="707"/>
                </a:cubicBezTo>
                <a:cubicBezTo>
                  <a:pt x="3224" y="707"/>
                  <a:pt x="3224" y="707"/>
                  <a:pt x="3225" y="707"/>
                </a:cubicBezTo>
                <a:cubicBezTo>
                  <a:pt x="3225" y="708"/>
                  <a:pt x="3226" y="709"/>
                  <a:pt x="3227" y="710"/>
                </a:cubicBezTo>
                <a:cubicBezTo>
                  <a:pt x="3228" y="709"/>
                  <a:pt x="3231" y="709"/>
                  <a:pt x="3232" y="708"/>
                </a:cubicBezTo>
                <a:cubicBezTo>
                  <a:pt x="3232" y="707"/>
                  <a:pt x="3231" y="706"/>
                  <a:pt x="3231" y="705"/>
                </a:cubicBezTo>
                <a:cubicBezTo>
                  <a:pt x="3229" y="705"/>
                  <a:pt x="3229" y="704"/>
                  <a:pt x="3228" y="703"/>
                </a:cubicBezTo>
                <a:cubicBezTo>
                  <a:pt x="3228" y="703"/>
                  <a:pt x="3228" y="703"/>
                  <a:pt x="3229" y="702"/>
                </a:cubicBezTo>
                <a:cubicBezTo>
                  <a:pt x="3229" y="702"/>
                  <a:pt x="3230" y="701"/>
                  <a:pt x="3231" y="701"/>
                </a:cubicBezTo>
                <a:cubicBezTo>
                  <a:pt x="3233" y="701"/>
                  <a:pt x="3234" y="702"/>
                  <a:pt x="3235" y="703"/>
                </a:cubicBezTo>
                <a:cubicBezTo>
                  <a:pt x="3235" y="706"/>
                  <a:pt x="3235" y="709"/>
                  <a:pt x="3235" y="713"/>
                </a:cubicBezTo>
                <a:cubicBezTo>
                  <a:pt x="3236" y="713"/>
                  <a:pt x="3237" y="714"/>
                  <a:pt x="3238" y="715"/>
                </a:cubicBezTo>
                <a:cubicBezTo>
                  <a:pt x="3239" y="717"/>
                  <a:pt x="3242" y="723"/>
                  <a:pt x="3241" y="727"/>
                </a:cubicBezTo>
                <a:cubicBezTo>
                  <a:pt x="3240" y="730"/>
                  <a:pt x="3237" y="732"/>
                  <a:pt x="3236" y="735"/>
                </a:cubicBezTo>
                <a:cubicBezTo>
                  <a:pt x="3236" y="736"/>
                  <a:pt x="3236" y="738"/>
                  <a:pt x="3236" y="739"/>
                </a:cubicBezTo>
                <a:cubicBezTo>
                  <a:pt x="3223" y="743"/>
                  <a:pt x="3233" y="748"/>
                  <a:pt x="3230" y="757"/>
                </a:cubicBezTo>
                <a:cubicBezTo>
                  <a:pt x="3228" y="762"/>
                  <a:pt x="3221" y="767"/>
                  <a:pt x="3229" y="773"/>
                </a:cubicBezTo>
                <a:cubicBezTo>
                  <a:pt x="3228" y="773"/>
                  <a:pt x="3228" y="773"/>
                  <a:pt x="3228" y="773"/>
                </a:cubicBezTo>
                <a:cubicBezTo>
                  <a:pt x="3224" y="774"/>
                  <a:pt x="3224" y="776"/>
                  <a:pt x="3223" y="781"/>
                </a:cubicBezTo>
                <a:cubicBezTo>
                  <a:pt x="3221" y="782"/>
                  <a:pt x="3219" y="782"/>
                  <a:pt x="3218" y="783"/>
                </a:cubicBezTo>
                <a:cubicBezTo>
                  <a:pt x="3218" y="783"/>
                  <a:pt x="3218" y="783"/>
                  <a:pt x="3218" y="783"/>
                </a:cubicBezTo>
                <a:cubicBezTo>
                  <a:pt x="3217" y="780"/>
                  <a:pt x="3219" y="777"/>
                  <a:pt x="3220" y="775"/>
                </a:cubicBezTo>
                <a:cubicBezTo>
                  <a:pt x="3219" y="775"/>
                  <a:pt x="3219" y="775"/>
                  <a:pt x="3219" y="775"/>
                </a:cubicBezTo>
                <a:cubicBezTo>
                  <a:pt x="3217" y="775"/>
                  <a:pt x="3211" y="779"/>
                  <a:pt x="3209" y="781"/>
                </a:cubicBezTo>
                <a:cubicBezTo>
                  <a:pt x="3210" y="784"/>
                  <a:pt x="3209" y="785"/>
                  <a:pt x="3207" y="786"/>
                </a:cubicBezTo>
                <a:cubicBezTo>
                  <a:pt x="3207" y="786"/>
                  <a:pt x="3207" y="786"/>
                  <a:pt x="3206" y="786"/>
                </a:cubicBezTo>
                <a:cubicBezTo>
                  <a:pt x="3206" y="784"/>
                  <a:pt x="3206" y="783"/>
                  <a:pt x="3206" y="782"/>
                </a:cubicBezTo>
                <a:cubicBezTo>
                  <a:pt x="3206" y="781"/>
                  <a:pt x="3206" y="781"/>
                  <a:pt x="3205" y="781"/>
                </a:cubicBezTo>
                <a:cubicBezTo>
                  <a:pt x="3202" y="782"/>
                  <a:pt x="3202" y="785"/>
                  <a:pt x="3200" y="787"/>
                </a:cubicBezTo>
                <a:cubicBezTo>
                  <a:pt x="3196" y="787"/>
                  <a:pt x="3193" y="787"/>
                  <a:pt x="3190" y="787"/>
                </a:cubicBezTo>
                <a:cubicBezTo>
                  <a:pt x="3189" y="785"/>
                  <a:pt x="3186" y="782"/>
                  <a:pt x="3184" y="783"/>
                </a:cubicBezTo>
                <a:cubicBezTo>
                  <a:pt x="3183" y="785"/>
                  <a:pt x="3183" y="786"/>
                  <a:pt x="3182" y="787"/>
                </a:cubicBezTo>
                <a:cubicBezTo>
                  <a:pt x="3184" y="788"/>
                  <a:pt x="3185" y="789"/>
                  <a:pt x="3186" y="790"/>
                </a:cubicBezTo>
                <a:cubicBezTo>
                  <a:pt x="3186" y="790"/>
                  <a:pt x="3186" y="791"/>
                  <a:pt x="3186" y="791"/>
                </a:cubicBezTo>
                <a:cubicBezTo>
                  <a:pt x="3179" y="793"/>
                  <a:pt x="3176" y="795"/>
                  <a:pt x="3174" y="801"/>
                </a:cubicBezTo>
                <a:cubicBezTo>
                  <a:pt x="3172" y="800"/>
                  <a:pt x="3169" y="798"/>
                  <a:pt x="3166" y="797"/>
                </a:cubicBezTo>
                <a:cubicBezTo>
                  <a:pt x="3166" y="795"/>
                  <a:pt x="3166" y="793"/>
                  <a:pt x="3166" y="791"/>
                </a:cubicBezTo>
                <a:cubicBezTo>
                  <a:pt x="3167" y="790"/>
                  <a:pt x="3170" y="789"/>
                  <a:pt x="3169" y="786"/>
                </a:cubicBezTo>
                <a:cubicBezTo>
                  <a:pt x="3169" y="786"/>
                  <a:pt x="3169" y="786"/>
                  <a:pt x="3168" y="786"/>
                </a:cubicBezTo>
                <a:cubicBezTo>
                  <a:pt x="3165" y="787"/>
                  <a:pt x="3163" y="785"/>
                  <a:pt x="3160" y="786"/>
                </a:cubicBezTo>
                <a:cubicBezTo>
                  <a:pt x="3158" y="787"/>
                  <a:pt x="3155" y="788"/>
                  <a:pt x="3153" y="789"/>
                </a:cubicBezTo>
                <a:cubicBezTo>
                  <a:pt x="3153" y="789"/>
                  <a:pt x="3152" y="788"/>
                  <a:pt x="3150" y="788"/>
                </a:cubicBezTo>
                <a:cubicBezTo>
                  <a:pt x="3146" y="789"/>
                  <a:pt x="3143" y="790"/>
                  <a:pt x="3139" y="792"/>
                </a:cubicBezTo>
                <a:cubicBezTo>
                  <a:pt x="3139" y="791"/>
                  <a:pt x="3138" y="791"/>
                  <a:pt x="3138" y="790"/>
                </a:cubicBezTo>
                <a:cubicBezTo>
                  <a:pt x="3134" y="790"/>
                  <a:pt x="3135" y="792"/>
                  <a:pt x="3134" y="796"/>
                </a:cubicBezTo>
                <a:cubicBezTo>
                  <a:pt x="3130" y="794"/>
                  <a:pt x="3126" y="793"/>
                  <a:pt x="3122" y="795"/>
                </a:cubicBezTo>
                <a:cubicBezTo>
                  <a:pt x="3122" y="794"/>
                  <a:pt x="3121" y="794"/>
                  <a:pt x="3121" y="793"/>
                </a:cubicBezTo>
                <a:cubicBezTo>
                  <a:pt x="3121" y="792"/>
                  <a:pt x="3121" y="791"/>
                  <a:pt x="3122" y="790"/>
                </a:cubicBezTo>
                <a:cubicBezTo>
                  <a:pt x="3133" y="790"/>
                  <a:pt x="3134" y="779"/>
                  <a:pt x="3141" y="776"/>
                </a:cubicBezTo>
                <a:cubicBezTo>
                  <a:pt x="3143" y="775"/>
                  <a:pt x="3144" y="775"/>
                  <a:pt x="3144" y="778"/>
                </a:cubicBezTo>
                <a:cubicBezTo>
                  <a:pt x="3152" y="777"/>
                  <a:pt x="3161" y="775"/>
                  <a:pt x="3168" y="773"/>
                </a:cubicBezTo>
                <a:cubicBezTo>
                  <a:pt x="3168" y="775"/>
                  <a:pt x="3168" y="776"/>
                  <a:pt x="3170" y="777"/>
                </a:cubicBezTo>
                <a:cubicBezTo>
                  <a:pt x="3172" y="776"/>
                  <a:pt x="3174" y="775"/>
                  <a:pt x="3176" y="774"/>
                </a:cubicBezTo>
                <a:cubicBezTo>
                  <a:pt x="3176" y="766"/>
                  <a:pt x="3181" y="766"/>
                  <a:pt x="3183" y="761"/>
                </a:cubicBezTo>
                <a:cubicBezTo>
                  <a:pt x="3184" y="759"/>
                  <a:pt x="3184" y="756"/>
                  <a:pt x="3184" y="754"/>
                </a:cubicBezTo>
                <a:cubicBezTo>
                  <a:pt x="3185" y="753"/>
                  <a:pt x="3188" y="752"/>
                  <a:pt x="3191" y="751"/>
                </a:cubicBezTo>
                <a:cubicBezTo>
                  <a:pt x="3191" y="752"/>
                  <a:pt x="3191" y="753"/>
                  <a:pt x="3191" y="754"/>
                </a:cubicBezTo>
                <a:cubicBezTo>
                  <a:pt x="3189" y="754"/>
                  <a:pt x="3188" y="755"/>
                  <a:pt x="3188" y="756"/>
                </a:cubicBezTo>
                <a:cubicBezTo>
                  <a:pt x="3188" y="758"/>
                  <a:pt x="3188" y="759"/>
                  <a:pt x="3188" y="761"/>
                </a:cubicBezTo>
                <a:cubicBezTo>
                  <a:pt x="3188" y="761"/>
                  <a:pt x="3189" y="761"/>
                  <a:pt x="3190" y="761"/>
                </a:cubicBezTo>
                <a:close/>
                <a:moveTo>
                  <a:pt x="3255" y="574"/>
                </a:moveTo>
                <a:cubicBezTo>
                  <a:pt x="3258" y="580"/>
                  <a:pt x="3260" y="586"/>
                  <a:pt x="3262" y="593"/>
                </a:cubicBezTo>
                <a:cubicBezTo>
                  <a:pt x="3264" y="596"/>
                  <a:pt x="3266" y="600"/>
                  <a:pt x="3268" y="603"/>
                </a:cubicBezTo>
                <a:cubicBezTo>
                  <a:pt x="3263" y="600"/>
                  <a:pt x="3257" y="594"/>
                  <a:pt x="3250" y="598"/>
                </a:cubicBezTo>
                <a:cubicBezTo>
                  <a:pt x="3248" y="605"/>
                  <a:pt x="3244" y="613"/>
                  <a:pt x="3247" y="621"/>
                </a:cubicBezTo>
                <a:cubicBezTo>
                  <a:pt x="3250" y="627"/>
                  <a:pt x="3259" y="631"/>
                  <a:pt x="3254" y="640"/>
                </a:cubicBezTo>
                <a:cubicBezTo>
                  <a:pt x="3254" y="640"/>
                  <a:pt x="3254" y="640"/>
                  <a:pt x="3254" y="640"/>
                </a:cubicBezTo>
                <a:cubicBezTo>
                  <a:pt x="3253" y="636"/>
                  <a:pt x="3251" y="632"/>
                  <a:pt x="3247" y="631"/>
                </a:cubicBezTo>
                <a:cubicBezTo>
                  <a:pt x="3243" y="634"/>
                  <a:pt x="3242" y="638"/>
                  <a:pt x="3239" y="642"/>
                </a:cubicBezTo>
                <a:cubicBezTo>
                  <a:pt x="3239" y="642"/>
                  <a:pt x="3239" y="642"/>
                  <a:pt x="3239" y="641"/>
                </a:cubicBezTo>
                <a:cubicBezTo>
                  <a:pt x="3238" y="639"/>
                  <a:pt x="3236" y="636"/>
                  <a:pt x="3236" y="633"/>
                </a:cubicBezTo>
                <a:cubicBezTo>
                  <a:pt x="3237" y="631"/>
                  <a:pt x="3238" y="629"/>
                  <a:pt x="3240" y="626"/>
                </a:cubicBezTo>
                <a:cubicBezTo>
                  <a:pt x="3239" y="624"/>
                  <a:pt x="3238" y="622"/>
                  <a:pt x="3238" y="620"/>
                </a:cubicBezTo>
                <a:cubicBezTo>
                  <a:pt x="3238" y="617"/>
                  <a:pt x="3240" y="616"/>
                  <a:pt x="3241" y="614"/>
                </a:cubicBezTo>
                <a:cubicBezTo>
                  <a:pt x="3242" y="610"/>
                  <a:pt x="3238" y="606"/>
                  <a:pt x="3238" y="602"/>
                </a:cubicBezTo>
                <a:cubicBezTo>
                  <a:pt x="3242" y="599"/>
                  <a:pt x="3243" y="574"/>
                  <a:pt x="3241" y="567"/>
                </a:cubicBezTo>
                <a:cubicBezTo>
                  <a:pt x="3240" y="563"/>
                  <a:pt x="3237" y="562"/>
                  <a:pt x="3236" y="558"/>
                </a:cubicBezTo>
                <a:cubicBezTo>
                  <a:pt x="3235" y="551"/>
                  <a:pt x="3241" y="548"/>
                  <a:pt x="3237" y="541"/>
                </a:cubicBezTo>
                <a:cubicBezTo>
                  <a:pt x="3239" y="538"/>
                  <a:pt x="3244" y="538"/>
                  <a:pt x="3247" y="535"/>
                </a:cubicBezTo>
                <a:cubicBezTo>
                  <a:pt x="3249" y="536"/>
                  <a:pt x="3249" y="538"/>
                  <a:pt x="3250" y="539"/>
                </a:cubicBezTo>
                <a:cubicBezTo>
                  <a:pt x="3256" y="549"/>
                  <a:pt x="3248" y="553"/>
                  <a:pt x="3251" y="564"/>
                </a:cubicBezTo>
                <a:cubicBezTo>
                  <a:pt x="3252" y="568"/>
                  <a:pt x="3254" y="570"/>
                  <a:pt x="3255" y="574"/>
                </a:cubicBezTo>
                <a:close/>
                <a:moveTo>
                  <a:pt x="3278" y="679"/>
                </a:moveTo>
                <a:cubicBezTo>
                  <a:pt x="3275" y="681"/>
                  <a:pt x="3273" y="682"/>
                  <a:pt x="3269" y="683"/>
                </a:cubicBezTo>
                <a:cubicBezTo>
                  <a:pt x="3267" y="682"/>
                  <a:pt x="3266" y="681"/>
                  <a:pt x="3264" y="682"/>
                </a:cubicBezTo>
                <a:cubicBezTo>
                  <a:pt x="3259" y="684"/>
                  <a:pt x="3256" y="689"/>
                  <a:pt x="3254" y="695"/>
                </a:cubicBezTo>
                <a:cubicBezTo>
                  <a:pt x="3249" y="694"/>
                  <a:pt x="3241" y="684"/>
                  <a:pt x="3234" y="687"/>
                </a:cubicBezTo>
                <a:cubicBezTo>
                  <a:pt x="3233" y="688"/>
                  <a:pt x="3231" y="689"/>
                  <a:pt x="3229" y="690"/>
                </a:cubicBezTo>
                <a:cubicBezTo>
                  <a:pt x="3229" y="688"/>
                  <a:pt x="3228" y="688"/>
                  <a:pt x="3227" y="686"/>
                </a:cubicBezTo>
                <a:cubicBezTo>
                  <a:pt x="3225" y="687"/>
                  <a:pt x="3223" y="688"/>
                  <a:pt x="3222" y="690"/>
                </a:cubicBezTo>
                <a:cubicBezTo>
                  <a:pt x="3222" y="690"/>
                  <a:pt x="3222" y="690"/>
                  <a:pt x="3222" y="691"/>
                </a:cubicBezTo>
                <a:cubicBezTo>
                  <a:pt x="3226" y="692"/>
                  <a:pt x="3230" y="694"/>
                  <a:pt x="3232" y="697"/>
                </a:cubicBezTo>
                <a:cubicBezTo>
                  <a:pt x="3232" y="697"/>
                  <a:pt x="3232" y="697"/>
                  <a:pt x="3232" y="697"/>
                </a:cubicBezTo>
                <a:cubicBezTo>
                  <a:pt x="3230" y="698"/>
                  <a:pt x="3229" y="698"/>
                  <a:pt x="3226" y="698"/>
                </a:cubicBezTo>
                <a:cubicBezTo>
                  <a:pt x="3225" y="700"/>
                  <a:pt x="3223" y="702"/>
                  <a:pt x="3221" y="703"/>
                </a:cubicBezTo>
                <a:cubicBezTo>
                  <a:pt x="3221" y="703"/>
                  <a:pt x="3221" y="703"/>
                  <a:pt x="3221" y="703"/>
                </a:cubicBezTo>
                <a:cubicBezTo>
                  <a:pt x="3218" y="700"/>
                  <a:pt x="3222" y="698"/>
                  <a:pt x="3221" y="694"/>
                </a:cubicBezTo>
                <a:cubicBezTo>
                  <a:pt x="3219" y="694"/>
                  <a:pt x="3218" y="693"/>
                  <a:pt x="3217" y="692"/>
                </a:cubicBezTo>
                <a:cubicBezTo>
                  <a:pt x="3217" y="691"/>
                  <a:pt x="3217" y="689"/>
                  <a:pt x="3217" y="687"/>
                </a:cubicBezTo>
                <a:cubicBezTo>
                  <a:pt x="3219" y="685"/>
                  <a:pt x="3222" y="684"/>
                  <a:pt x="3225" y="682"/>
                </a:cubicBezTo>
                <a:cubicBezTo>
                  <a:pt x="3225" y="681"/>
                  <a:pt x="3225" y="681"/>
                  <a:pt x="3225" y="680"/>
                </a:cubicBezTo>
                <a:cubicBezTo>
                  <a:pt x="3224" y="679"/>
                  <a:pt x="3224" y="679"/>
                  <a:pt x="3224" y="678"/>
                </a:cubicBezTo>
                <a:cubicBezTo>
                  <a:pt x="3225" y="677"/>
                  <a:pt x="3224" y="677"/>
                  <a:pt x="3226" y="676"/>
                </a:cubicBezTo>
                <a:cubicBezTo>
                  <a:pt x="3228" y="678"/>
                  <a:pt x="3230" y="680"/>
                  <a:pt x="3233" y="679"/>
                </a:cubicBezTo>
                <a:cubicBezTo>
                  <a:pt x="3233" y="676"/>
                  <a:pt x="3233" y="674"/>
                  <a:pt x="3233" y="671"/>
                </a:cubicBezTo>
                <a:cubicBezTo>
                  <a:pt x="3235" y="671"/>
                  <a:pt x="3237" y="670"/>
                  <a:pt x="3238" y="669"/>
                </a:cubicBezTo>
                <a:cubicBezTo>
                  <a:pt x="3238" y="665"/>
                  <a:pt x="3238" y="662"/>
                  <a:pt x="3238" y="659"/>
                </a:cubicBezTo>
                <a:cubicBezTo>
                  <a:pt x="3237" y="653"/>
                  <a:pt x="3234" y="654"/>
                  <a:pt x="3239" y="649"/>
                </a:cubicBezTo>
                <a:cubicBezTo>
                  <a:pt x="3245" y="652"/>
                  <a:pt x="3260" y="674"/>
                  <a:pt x="3270" y="669"/>
                </a:cubicBezTo>
                <a:cubicBezTo>
                  <a:pt x="3273" y="668"/>
                  <a:pt x="3274" y="665"/>
                  <a:pt x="3277" y="665"/>
                </a:cubicBezTo>
                <a:cubicBezTo>
                  <a:pt x="3277" y="665"/>
                  <a:pt x="3277" y="665"/>
                  <a:pt x="3277" y="665"/>
                </a:cubicBezTo>
                <a:cubicBezTo>
                  <a:pt x="3276" y="667"/>
                  <a:pt x="3275" y="669"/>
                  <a:pt x="3274" y="670"/>
                </a:cubicBezTo>
                <a:cubicBezTo>
                  <a:pt x="3275" y="673"/>
                  <a:pt x="3279" y="677"/>
                  <a:pt x="3278" y="679"/>
                </a:cubicBezTo>
                <a:close/>
                <a:moveTo>
                  <a:pt x="3432" y="1340"/>
                </a:moveTo>
                <a:cubicBezTo>
                  <a:pt x="3434" y="1343"/>
                  <a:pt x="3433" y="1347"/>
                  <a:pt x="3436" y="1349"/>
                </a:cubicBezTo>
                <a:cubicBezTo>
                  <a:pt x="3439" y="1349"/>
                  <a:pt x="3441" y="1349"/>
                  <a:pt x="3444" y="1349"/>
                </a:cubicBezTo>
                <a:cubicBezTo>
                  <a:pt x="3444" y="1349"/>
                  <a:pt x="3444" y="1349"/>
                  <a:pt x="3444" y="1349"/>
                </a:cubicBezTo>
                <a:cubicBezTo>
                  <a:pt x="3444" y="1351"/>
                  <a:pt x="3443" y="1351"/>
                  <a:pt x="3443" y="1352"/>
                </a:cubicBezTo>
                <a:cubicBezTo>
                  <a:pt x="3442" y="1354"/>
                  <a:pt x="3450" y="1354"/>
                  <a:pt x="3451" y="1356"/>
                </a:cubicBezTo>
                <a:cubicBezTo>
                  <a:pt x="3451" y="1356"/>
                  <a:pt x="3451" y="1356"/>
                  <a:pt x="3451" y="1356"/>
                </a:cubicBezTo>
                <a:cubicBezTo>
                  <a:pt x="3450" y="1357"/>
                  <a:pt x="3449" y="1357"/>
                  <a:pt x="3448" y="1358"/>
                </a:cubicBezTo>
                <a:cubicBezTo>
                  <a:pt x="3448" y="1358"/>
                  <a:pt x="3448" y="1358"/>
                  <a:pt x="3448" y="1358"/>
                </a:cubicBezTo>
                <a:cubicBezTo>
                  <a:pt x="3451" y="1359"/>
                  <a:pt x="3454" y="1360"/>
                  <a:pt x="3457" y="1362"/>
                </a:cubicBezTo>
                <a:cubicBezTo>
                  <a:pt x="3457" y="1363"/>
                  <a:pt x="3458" y="1364"/>
                  <a:pt x="3458" y="1366"/>
                </a:cubicBezTo>
                <a:cubicBezTo>
                  <a:pt x="3455" y="1367"/>
                  <a:pt x="3453" y="1366"/>
                  <a:pt x="3451" y="1365"/>
                </a:cubicBezTo>
                <a:cubicBezTo>
                  <a:pt x="3451" y="1364"/>
                  <a:pt x="3451" y="1364"/>
                  <a:pt x="3450" y="1363"/>
                </a:cubicBezTo>
                <a:cubicBezTo>
                  <a:pt x="3446" y="1362"/>
                  <a:pt x="3442" y="1361"/>
                  <a:pt x="3437" y="1360"/>
                </a:cubicBezTo>
                <a:cubicBezTo>
                  <a:pt x="3433" y="1360"/>
                  <a:pt x="3429" y="1361"/>
                  <a:pt x="3427" y="1359"/>
                </a:cubicBezTo>
                <a:cubicBezTo>
                  <a:pt x="3424" y="1358"/>
                  <a:pt x="3424" y="1357"/>
                  <a:pt x="3423" y="1355"/>
                </a:cubicBezTo>
                <a:cubicBezTo>
                  <a:pt x="3421" y="1353"/>
                  <a:pt x="3419" y="1352"/>
                  <a:pt x="3416" y="1351"/>
                </a:cubicBezTo>
                <a:cubicBezTo>
                  <a:pt x="3413" y="1346"/>
                  <a:pt x="3410" y="1342"/>
                  <a:pt x="3407" y="1338"/>
                </a:cubicBezTo>
                <a:cubicBezTo>
                  <a:pt x="3404" y="1337"/>
                  <a:pt x="3401" y="1337"/>
                  <a:pt x="3398" y="1336"/>
                </a:cubicBezTo>
                <a:cubicBezTo>
                  <a:pt x="3396" y="1335"/>
                  <a:pt x="3395" y="1335"/>
                  <a:pt x="3394" y="1334"/>
                </a:cubicBezTo>
                <a:cubicBezTo>
                  <a:pt x="3392" y="1335"/>
                  <a:pt x="3390" y="1335"/>
                  <a:pt x="3388" y="1335"/>
                </a:cubicBezTo>
                <a:cubicBezTo>
                  <a:pt x="3387" y="1335"/>
                  <a:pt x="3386" y="1334"/>
                  <a:pt x="3384" y="1333"/>
                </a:cubicBezTo>
                <a:cubicBezTo>
                  <a:pt x="3385" y="1335"/>
                  <a:pt x="3385" y="1336"/>
                  <a:pt x="3386" y="1338"/>
                </a:cubicBezTo>
                <a:cubicBezTo>
                  <a:pt x="3386" y="1338"/>
                  <a:pt x="3385" y="1338"/>
                  <a:pt x="3385" y="1338"/>
                </a:cubicBezTo>
                <a:cubicBezTo>
                  <a:pt x="3384" y="1338"/>
                  <a:pt x="3383" y="1338"/>
                  <a:pt x="3382" y="1338"/>
                </a:cubicBezTo>
                <a:cubicBezTo>
                  <a:pt x="3382" y="1338"/>
                  <a:pt x="3381" y="1338"/>
                  <a:pt x="3381" y="1338"/>
                </a:cubicBezTo>
                <a:cubicBezTo>
                  <a:pt x="3382" y="1339"/>
                  <a:pt x="3382" y="1340"/>
                  <a:pt x="3382" y="1340"/>
                </a:cubicBezTo>
                <a:cubicBezTo>
                  <a:pt x="3379" y="1341"/>
                  <a:pt x="3371" y="1340"/>
                  <a:pt x="3369" y="1340"/>
                </a:cubicBezTo>
                <a:cubicBezTo>
                  <a:pt x="3370" y="1340"/>
                  <a:pt x="3370" y="1340"/>
                  <a:pt x="3370" y="1340"/>
                </a:cubicBezTo>
                <a:cubicBezTo>
                  <a:pt x="3374" y="1344"/>
                  <a:pt x="3378" y="1343"/>
                  <a:pt x="3381" y="1348"/>
                </a:cubicBezTo>
                <a:cubicBezTo>
                  <a:pt x="3378" y="1349"/>
                  <a:pt x="3376" y="1350"/>
                  <a:pt x="3374" y="1351"/>
                </a:cubicBezTo>
                <a:cubicBezTo>
                  <a:pt x="3367" y="1351"/>
                  <a:pt x="3361" y="1351"/>
                  <a:pt x="3355" y="1351"/>
                </a:cubicBezTo>
                <a:cubicBezTo>
                  <a:pt x="3351" y="1347"/>
                  <a:pt x="3348" y="1343"/>
                  <a:pt x="3344" y="1339"/>
                </a:cubicBezTo>
                <a:cubicBezTo>
                  <a:pt x="3342" y="1338"/>
                  <a:pt x="3337" y="1340"/>
                  <a:pt x="3333" y="1340"/>
                </a:cubicBezTo>
                <a:cubicBezTo>
                  <a:pt x="3334" y="1337"/>
                  <a:pt x="3336" y="1337"/>
                  <a:pt x="3336" y="1334"/>
                </a:cubicBezTo>
                <a:cubicBezTo>
                  <a:pt x="3334" y="1332"/>
                  <a:pt x="3332" y="1330"/>
                  <a:pt x="3330" y="1327"/>
                </a:cubicBezTo>
                <a:cubicBezTo>
                  <a:pt x="3331" y="1326"/>
                  <a:pt x="3332" y="1327"/>
                  <a:pt x="3334" y="1326"/>
                </a:cubicBezTo>
                <a:cubicBezTo>
                  <a:pt x="3334" y="1326"/>
                  <a:pt x="3334" y="1325"/>
                  <a:pt x="3333" y="1325"/>
                </a:cubicBezTo>
                <a:cubicBezTo>
                  <a:pt x="3326" y="1322"/>
                  <a:pt x="3326" y="1313"/>
                  <a:pt x="3321" y="1309"/>
                </a:cubicBezTo>
                <a:cubicBezTo>
                  <a:pt x="3313" y="1302"/>
                  <a:pt x="3299" y="1302"/>
                  <a:pt x="3289" y="1297"/>
                </a:cubicBezTo>
                <a:cubicBezTo>
                  <a:pt x="3289" y="1295"/>
                  <a:pt x="3289" y="1295"/>
                  <a:pt x="3288" y="1294"/>
                </a:cubicBezTo>
                <a:cubicBezTo>
                  <a:pt x="3277" y="1297"/>
                  <a:pt x="3280" y="1287"/>
                  <a:pt x="3278" y="1285"/>
                </a:cubicBezTo>
                <a:cubicBezTo>
                  <a:pt x="3273" y="1288"/>
                  <a:pt x="3277" y="1295"/>
                  <a:pt x="3269" y="1297"/>
                </a:cubicBezTo>
                <a:cubicBezTo>
                  <a:pt x="3268" y="1295"/>
                  <a:pt x="3267" y="1294"/>
                  <a:pt x="3267" y="1292"/>
                </a:cubicBezTo>
                <a:cubicBezTo>
                  <a:pt x="3267" y="1291"/>
                  <a:pt x="3268" y="1291"/>
                  <a:pt x="3269" y="1291"/>
                </a:cubicBezTo>
                <a:cubicBezTo>
                  <a:pt x="3268" y="1285"/>
                  <a:pt x="3263" y="1286"/>
                  <a:pt x="3259" y="1283"/>
                </a:cubicBezTo>
                <a:cubicBezTo>
                  <a:pt x="3259" y="1282"/>
                  <a:pt x="3259" y="1282"/>
                  <a:pt x="3260" y="1281"/>
                </a:cubicBezTo>
                <a:cubicBezTo>
                  <a:pt x="3262" y="1281"/>
                  <a:pt x="3266" y="1283"/>
                  <a:pt x="3267" y="1282"/>
                </a:cubicBezTo>
                <a:cubicBezTo>
                  <a:pt x="3269" y="1281"/>
                  <a:pt x="3269" y="1279"/>
                  <a:pt x="3272" y="1279"/>
                </a:cubicBezTo>
                <a:cubicBezTo>
                  <a:pt x="3273" y="1280"/>
                  <a:pt x="3277" y="1280"/>
                  <a:pt x="3279" y="1279"/>
                </a:cubicBezTo>
                <a:cubicBezTo>
                  <a:pt x="3279" y="1277"/>
                  <a:pt x="3279" y="1277"/>
                  <a:pt x="3279" y="1275"/>
                </a:cubicBezTo>
                <a:cubicBezTo>
                  <a:pt x="3275" y="1275"/>
                  <a:pt x="3267" y="1278"/>
                  <a:pt x="3261" y="1276"/>
                </a:cubicBezTo>
                <a:cubicBezTo>
                  <a:pt x="3258" y="1275"/>
                  <a:pt x="3259" y="1270"/>
                  <a:pt x="3257" y="1269"/>
                </a:cubicBezTo>
                <a:cubicBezTo>
                  <a:pt x="3255" y="1268"/>
                  <a:pt x="3252" y="1267"/>
                  <a:pt x="3249" y="1267"/>
                </a:cubicBezTo>
                <a:cubicBezTo>
                  <a:pt x="3249" y="1267"/>
                  <a:pt x="3249" y="1267"/>
                  <a:pt x="3249" y="1267"/>
                </a:cubicBezTo>
                <a:cubicBezTo>
                  <a:pt x="3249" y="1267"/>
                  <a:pt x="3250" y="1266"/>
                  <a:pt x="3250" y="1266"/>
                </a:cubicBezTo>
                <a:cubicBezTo>
                  <a:pt x="3250" y="1265"/>
                  <a:pt x="3251" y="1263"/>
                  <a:pt x="3251" y="1262"/>
                </a:cubicBezTo>
                <a:cubicBezTo>
                  <a:pt x="3257" y="1261"/>
                  <a:pt x="3258" y="1257"/>
                  <a:pt x="3262" y="1256"/>
                </a:cubicBezTo>
                <a:cubicBezTo>
                  <a:pt x="3265" y="1256"/>
                  <a:pt x="3277" y="1261"/>
                  <a:pt x="3280" y="1262"/>
                </a:cubicBezTo>
                <a:cubicBezTo>
                  <a:pt x="3281" y="1263"/>
                  <a:pt x="3281" y="1265"/>
                  <a:pt x="3282" y="1266"/>
                </a:cubicBezTo>
                <a:cubicBezTo>
                  <a:pt x="3282" y="1268"/>
                  <a:pt x="3281" y="1269"/>
                  <a:pt x="3281" y="1271"/>
                </a:cubicBezTo>
                <a:cubicBezTo>
                  <a:pt x="3280" y="1275"/>
                  <a:pt x="3284" y="1282"/>
                  <a:pt x="3286" y="1283"/>
                </a:cubicBezTo>
                <a:cubicBezTo>
                  <a:pt x="3286" y="1282"/>
                  <a:pt x="3286" y="1281"/>
                  <a:pt x="3287" y="1280"/>
                </a:cubicBezTo>
                <a:cubicBezTo>
                  <a:pt x="3287" y="1280"/>
                  <a:pt x="3287" y="1280"/>
                  <a:pt x="3287" y="1280"/>
                </a:cubicBezTo>
                <a:cubicBezTo>
                  <a:pt x="3288" y="1284"/>
                  <a:pt x="3289" y="1289"/>
                  <a:pt x="3294" y="1289"/>
                </a:cubicBezTo>
                <a:cubicBezTo>
                  <a:pt x="3300" y="1286"/>
                  <a:pt x="3302" y="1281"/>
                  <a:pt x="3305" y="1277"/>
                </a:cubicBezTo>
                <a:cubicBezTo>
                  <a:pt x="3309" y="1277"/>
                  <a:pt x="3311" y="1276"/>
                  <a:pt x="3314" y="1275"/>
                </a:cubicBezTo>
                <a:cubicBezTo>
                  <a:pt x="3314" y="1274"/>
                  <a:pt x="3314" y="1272"/>
                  <a:pt x="3315" y="1271"/>
                </a:cubicBezTo>
                <a:cubicBezTo>
                  <a:pt x="3316" y="1270"/>
                  <a:pt x="3318" y="1269"/>
                  <a:pt x="3320" y="1268"/>
                </a:cubicBezTo>
                <a:cubicBezTo>
                  <a:pt x="3324" y="1267"/>
                  <a:pt x="3337" y="1274"/>
                  <a:pt x="3341" y="1276"/>
                </a:cubicBezTo>
                <a:cubicBezTo>
                  <a:pt x="3352" y="1280"/>
                  <a:pt x="3365" y="1284"/>
                  <a:pt x="3377" y="1288"/>
                </a:cubicBezTo>
                <a:cubicBezTo>
                  <a:pt x="3383" y="1290"/>
                  <a:pt x="3387" y="1294"/>
                  <a:pt x="3394" y="1294"/>
                </a:cubicBezTo>
                <a:cubicBezTo>
                  <a:pt x="3396" y="1299"/>
                  <a:pt x="3403" y="1300"/>
                  <a:pt x="3406" y="1305"/>
                </a:cubicBezTo>
                <a:cubicBezTo>
                  <a:pt x="3406" y="1307"/>
                  <a:pt x="3405" y="1309"/>
                  <a:pt x="3406" y="1311"/>
                </a:cubicBezTo>
                <a:cubicBezTo>
                  <a:pt x="3410" y="1312"/>
                  <a:pt x="3415" y="1314"/>
                  <a:pt x="3419" y="1316"/>
                </a:cubicBezTo>
                <a:cubicBezTo>
                  <a:pt x="3421" y="1316"/>
                  <a:pt x="3422" y="1316"/>
                  <a:pt x="3424" y="1316"/>
                </a:cubicBezTo>
                <a:cubicBezTo>
                  <a:pt x="3426" y="1318"/>
                  <a:pt x="3428" y="1321"/>
                  <a:pt x="3428" y="1323"/>
                </a:cubicBezTo>
                <a:cubicBezTo>
                  <a:pt x="3428" y="1323"/>
                  <a:pt x="3428" y="1323"/>
                  <a:pt x="3428" y="1323"/>
                </a:cubicBezTo>
                <a:cubicBezTo>
                  <a:pt x="3424" y="1325"/>
                  <a:pt x="3420" y="1323"/>
                  <a:pt x="3419" y="1326"/>
                </a:cubicBezTo>
                <a:cubicBezTo>
                  <a:pt x="3420" y="1331"/>
                  <a:pt x="3423" y="1334"/>
                  <a:pt x="3428" y="1337"/>
                </a:cubicBezTo>
                <a:cubicBezTo>
                  <a:pt x="3429" y="1338"/>
                  <a:pt x="3430" y="1339"/>
                  <a:pt x="3432" y="1340"/>
                </a:cubicBezTo>
                <a:close/>
                <a:moveTo>
                  <a:pt x="3473" y="1299"/>
                </a:moveTo>
                <a:cubicBezTo>
                  <a:pt x="3474" y="1299"/>
                  <a:pt x="3474" y="1298"/>
                  <a:pt x="3475" y="1298"/>
                </a:cubicBezTo>
                <a:cubicBezTo>
                  <a:pt x="3476" y="1299"/>
                  <a:pt x="3476" y="1301"/>
                  <a:pt x="3477" y="1302"/>
                </a:cubicBezTo>
                <a:cubicBezTo>
                  <a:pt x="3476" y="1303"/>
                  <a:pt x="3476" y="1304"/>
                  <a:pt x="3475" y="1305"/>
                </a:cubicBezTo>
                <a:cubicBezTo>
                  <a:pt x="3474" y="1306"/>
                  <a:pt x="3473" y="1306"/>
                  <a:pt x="3472" y="1307"/>
                </a:cubicBezTo>
                <a:cubicBezTo>
                  <a:pt x="3473" y="1308"/>
                  <a:pt x="3474" y="1309"/>
                  <a:pt x="3475" y="1310"/>
                </a:cubicBezTo>
                <a:cubicBezTo>
                  <a:pt x="3474" y="1311"/>
                  <a:pt x="3473" y="1311"/>
                  <a:pt x="3472" y="1312"/>
                </a:cubicBezTo>
                <a:cubicBezTo>
                  <a:pt x="3470" y="1312"/>
                  <a:pt x="3468" y="1312"/>
                  <a:pt x="3466" y="1312"/>
                </a:cubicBezTo>
                <a:cubicBezTo>
                  <a:pt x="3465" y="1318"/>
                  <a:pt x="3454" y="1319"/>
                  <a:pt x="3447" y="1319"/>
                </a:cubicBezTo>
                <a:cubicBezTo>
                  <a:pt x="3446" y="1318"/>
                  <a:pt x="3446" y="1318"/>
                  <a:pt x="3444" y="1317"/>
                </a:cubicBezTo>
                <a:cubicBezTo>
                  <a:pt x="3443" y="1317"/>
                  <a:pt x="3443" y="1318"/>
                  <a:pt x="3442" y="1318"/>
                </a:cubicBezTo>
                <a:cubicBezTo>
                  <a:pt x="3440" y="1316"/>
                  <a:pt x="3436" y="1315"/>
                  <a:pt x="3434" y="1313"/>
                </a:cubicBezTo>
                <a:cubicBezTo>
                  <a:pt x="3434" y="1312"/>
                  <a:pt x="3435" y="1312"/>
                  <a:pt x="3435" y="1312"/>
                </a:cubicBezTo>
                <a:cubicBezTo>
                  <a:pt x="3440" y="1312"/>
                  <a:pt x="3446" y="1313"/>
                  <a:pt x="3450" y="1311"/>
                </a:cubicBezTo>
                <a:cubicBezTo>
                  <a:pt x="3450" y="1310"/>
                  <a:pt x="3450" y="1310"/>
                  <a:pt x="3451" y="1309"/>
                </a:cubicBezTo>
                <a:cubicBezTo>
                  <a:pt x="3451" y="1309"/>
                  <a:pt x="3451" y="1309"/>
                  <a:pt x="3451" y="1309"/>
                </a:cubicBezTo>
                <a:cubicBezTo>
                  <a:pt x="3453" y="1312"/>
                  <a:pt x="3459" y="1313"/>
                  <a:pt x="3462" y="1310"/>
                </a:cubicBezTo>
                <a:cubicBezTo>
                  <a:pt x="3463" y="1309"/>
                  <a:pt x="3463" y="1307"/>
                  <a:pt x="3465" y="1305"/>
                </a:cubicBezTo>
                <a:cubicBezTo>
                  <a:pt x="3466" y="1306"/>
                  <a:pt x="3468" y="1306"/>
                  <a:pt x="3469" y="1305"/>
                </a:cubicBezTo>
                <a:cubicBezTo>
                  <a:pt x="3469" y="1305"/>
                  <a:pt x="3469" y="1305"/>
                  <a:pt x="3469" y="1305"/>
                </a:cubicBezTo>
                <a:cubicBezTo>
                  <a:pt x="3469" y="1303"/>
                  <a:pt x="3469" y="1300"/>
                  <a:pt x="3469" y="1298"/>
                </a:cubicBezTo>
                <a:cubicBezTo>
                  <a:pt x="3470" y="1299"/>
                  <a:pt x="3471" y="1299"/>
                  <a:pt x="3473" y="1299"/>
                </a:cubicBezTo>
                <a:close/>
                <a:moveTo>
                  <a:pt x="3489" y="1539"/>
                </a:moveTo>
                <a:cubicBezTo>
                  <a:pt x="3488" y="1537"/>
                  <a:pt x="3488" y="1535"/>
                  <a:pt x="3489" y="1533"/>
                </a:cubicBezTo>
                <a:cubicBezTo>
                  <a:pt x="3489" y="1533"/>
                  <a:pt x="3490" y="1533"/>
                  <a:pt x="3490" y="1532"/>
                </a:cubicBezTo>
                <a:cubicBezTo>
                  <a:pt x="3490" y="1532"/>
                  <a:pt x="3490" y="1531"/>
                  <a:pt x="3490" y="1531"/>
                </a:cubicBezTo>
                <a:cubicBezTo>
                  <a:pt x="3495" y="1534"/>
                  <a:pt x="3489" y="1537"/>
                  <a:pt x="3489" y="1539"/>
                </a:cubicBezTo>
                <a:cubicBezTo>
                  <a:pt x="3489" y="1539"/>
                  <a:pt x="3489" y="1539"/>
                  <a:pt x="3489" y="1539"/>
                </a:cubicBezTo>
                <a:close/>
                <a:moveTo>
                  <a:pt x="3050" y="1545"/>
                </a:moveTo>
                <a:cubicBezTo>
                  <a:pt x="3051" y="1546"/>
                  <a:pt x="3052" y="1548"/>
                  <a:pt x="3054" y="1550"/>
                </a:cubicBezTo>
                <a:cubicBezTo>
                  <a:pt x="3055" y="1551"/>
                  <a:pt x="3055" y="1551"/>
                  <a:pt x="3057" y="1552"/>
                </a:cubicBezTo>
                <a:cubicBezTo>
                  <a:pt x="3058" y="1553"/>
                  <a:pt x="3058" y="1554"/>
                  <a:pt x="3059" y="1554"/>
                </a:cubicBezTo>
                <a:cubicBezTo>
                  <a:pt x="3059" y="1554"/>
                  <a:pt x="3059" y="1554"/>
                  <a:pt x="3059" y="1554"/>
                </a:cubicBezTo>
                <a:cubicBezTo>
                  <a:pt x="3060" y="1554"/>
                  <a:pt x="3060" y="1553"/>
                  <a:pt x="3060" y="1553"/>
                </a:cubicBezTo>
                <a:cubicBezTo>
                  <a:pt x="3061" y="1552"/>
                  <a:pt x="3060" y="1551"/>
                  <a:pt x="3060" y="1550"/>
                </a:cubicBezTo>
                <a:cubicBezTo>
                  <a:pt x="3060" y="1550"/>
                  <a:pt x="3060" y="1550"/>
                  <a:pt x="3060" y="1550"/>
                </a:cubicBezTo>
                <a:cubicBezTo>
                  <a:pt x="3061" y="1550"/>
                  <a:pt x="3062" y="1552"/>
                  <a:pt x="3063" y="1552"/>
                </a:cubicBezTo>
                <a:cubicBezTo>
                  <a:pt x="3063" y="1552"/>
                  <a:pt x="3063" y="1551"/>
                  <a:pt x="3064" y="1551"/>
                </a:cubicBezTo>
                <a:cubicBezTo>
                  <a:pt x="3064" y="1549"/>
                  <a:pt x="3063" y="1547"/>
                  <a:pt x="3063" y="1545"/>
                </a:cubicBezTo>
                <a:cubicBezTo>
                  <a:pt x="3061" y="1541"/>
                  <a:pt x="3058" y="1538"/>
                  <a:pt x="3056" y="1534"/>
                </a:cubicBezTo>
                <a:cubicBezTo>
                  <a:pt x="3055" y="1533"/>
                  <a:pt x="3054" y="1532"/>
                  <a:pt x="3053" y="1530"/>
                </a:cubicBezTo>
                <a:cubicBezTo>
                  <a:pt x="3052" y="1526"/>
                  <a:pt x="3057" y="1522"/>
                  <a:pt x="3057" y="1518"/>
                </a:cubicBezTo>
                <a:cubicBezTo>
                  <a:pt x="3057" y="1517"/>
                  <a:pt x="3057" y="1517"/>
                  <a:pt x="3057" y="1516"/>
                </a:cubicBezTo>
                <a:cubicBezTo>
                  <a:pt x="3057" y="1514"/>
                  <a:pt x="3057" y="1513"/>
                  <a:pt x="3056" y="1511"/>
                </a:cubicBezTo>
                <a:cubicBezTo>
                  <a:pt x="3056" y="1510"/>
                  <a:pt x="3056" y="1510"/>
                  <a:pt x="3056" y="1509"/>
                </a:cubicBezTo>
                <a:cubicBezTo>
                  <a:pt x="3057" y="1506"/>
                  <a:pt x="3058" y="1504"/>
                  <a:pt x="3059" y="1501"/>
                </a:cubicBezTo>
                <a:cubicBezTo>
                  <a:pt x="3059" y="1501"/>
                  <a:pt x="3059" y="1501"/>
                  <a:pt x="3060" y="1501"/>
                </a:cubicBezTo>
                <a:cubicBezTo>
                  <a:pt x="3059" y="1503"/>
                  <a:pt x="3061" y="1506"/>
                  <a:pt x="3063" y="1506"/>
                </a:cubicBezTo>
                <a:cubicBezTo>
                  <a:pt x="3063" y="1505"/>
                  <a:pt x="3064" y="1505"/>
                  <a:pt x="3065" y="1504"/>
                </a:cubicBezTo>
                <a:cubicBezTo>
                  <a:pt x="3066" y="1501"/>
                  <a:pt x="3067" y="1498"/>
                  <a:pt x="3069" y="1497"/>
                </a:cubicBezTo>
                <a:cubicBezTo>
                  <a:pt x="3070" y="1496"/>
                  <a:pt x="3072" y="1496"/>
                  <a:pt x="3073" y="1495"/>
                </a:cubicBezTo>
                <a:cubicBezTo>
                  <a:pt x="3074" y="1494"/>
                  <a:pt x="3076" y="1493"/>
                  <a:pt x="3077" y="1493"/>
                </a:cubicBezTo>
                <a:cubicBezTo>
                  <a:pt x="3080" y="1490"/>
                  <a:pt x="3082" y="1486"/>
                  <a:pt x="3086" y="1485"/>
                </a:cubicBezTo>
                <a:cubicBezTo>
                  <a:pt x="3089" y="1483"/>
                  <a:pt x="3094" y="1484"/>
                  <a:pt x="3097" y="1483"/>
                </a:cubicBezTo>
                <a:cubicBezTo>
                  <a:pt x="3099" y="1482"/>
                  <a:pt x="3100" y="1482"/>
                  <a:pt x="3101" y="1481"/>
                </a:cubicBezTo>
                <a:cubicBezTo>
                  <a:pt x="3102" y="1480"/>
                  <a:pt x="3103" y="1479"/>
                  <a:pt x="3104" y="1479"/>
                </a:cubicBezTo>
                <a:cubicBezTo>
                  <a:pt x="3106" y="1478"/>
                  <a:pt x="3110" y="1478"/>
                  <a:pt x="3112" y="1476"/>
                </a:cubicBezTo>
                <a:cubicBezTo>
                  <a:pt x="3113" y="1476"/>
                  <a:pt x="3113" y="1475"/>
                  <a:pt x="3113" y="1475"/>
                </a:cubicBezTo>
                <a:cubicBezTo>
                  <a:pt x="3114" y="1474"/>
                  <a:pt x="3114" y="1474"/>
                  <a:pt x="3114" y="1473"/>
                </a:cubicBezTo>
                <a:cubicBezTo>
                  <a:pt x="3116" y="1473"/>
                  <a:pt x="3119" y="1473"/>
                  <a:pt x="3120" y="1474"/>
                </a:cubicBezTo>
                <a:cubicBezTo>
                  <a:pt x="3123" y="1472"/>
                  <a:pt x="3127" y="1471"/>
                  <a:pt x="3131" y="1469"/>
                </a:cubicBezTo>
                <a:cubicBezTo>
                  <a:pt x="3134" y="1468"/>
                  <a:pt x="3136" y="1467"/>
                  <a:pt x="3138" y="1465"/>
                </a:cubicBezTo>
                <a:cubicBezTo>
                  <a:pt x="3139" y="1463"/>
                  <a:pt x="3140" y="1460"/>
                  <a:pt x="3142" y="1458"/>
                </a:cubicBezTo>
                <a:cubicBezTo>
                  <a:pt x="3142" y="1457"/>
                  <a:pt x="3142" y="1456"/>
                  <a:pt x="3143" y="1455"/>
                </a:cubicBezTo>
                <a:cubicBezTo>
                  <a:pt x="3143" y="1455"/>
                  <a:pt x="3145" y="1454"/>
                  <a:pt x="3145" y="1454"/>
                </a:cubicBezTo>
                <a:cubicBezTo>
                  <a:pt x="3146" y="1453"/>
                  <a:pt x="3147" y="1452"/>
                  <a:pt x="3148" y="1451"/>
                </a:cubicBezTo>
                <a:cubicBezTo>
                  <a:pt x="3148" y="1451"/>
                  <a:pt x="3149" y="1450"/>
                  <a:pt x="3149" y="1449"/>
                </a:cubicBezTo>
                <a:cubicBezTo>
                  <a:pt x="3149" y="1449"/>
                  <a:pt x="3148" y="1449"/>
                  <a:pt x="3147" y="1448"/>
                </a:cubicBezTo>
                <a:cubicBezTo>
                  <a:pt x="3147" y="1448"/>
                  <a:pt x="3147" y="1447"/>
                  <a:pt x="3146" y="1446"/>
                </a:cubicBezTo>
                <a:cubicBezTo>
                  <a:pt x="3146" y="1444"/>
                  <a:pt x="3147" y="1442"/>
                  <a:pt x="3148" y="1441"/>
                </a:cubicBezTo>
                <a:cubicBezTo>
                  <a:pt x="3148" y="1440"/>
                  <a:pt x="3148" y="1439"/>
                  <a:pt x="3148" y="1439"/>
                </a:cubicBezTo>
                <a:cubicBezTo>
                  <a:pt x="3150" y="1437"/>
                  <a:pt x="3152" y="1436"/>
                  <a:pt x="3153" y="1435"/>
                </a:cubicBezTo>
                <a:cubicBezTo>
                  <a:pt x="3153" y="1434"/>
                  <a:pt x="3154" y="1433"/>
                  <a:pt x="3155" y="1433"/>
                </a:cubicBezTo>
                <a:cubicBezTo>
                  <a:pt x="3156" y="1433"/>
                  <a:pt x="3157" y="1434"/>
                  <a:pt x="3157" y="1435"/>
                </a:cubicBezTo>
                <a:cubicBezTo>
                  <a:pt x="3157" y="1435"/>
                  <a:pt x="3157" y="1436"/>
                  <a:pt x="3158" y="1437"/>
                </a:cubicBezTo>
                <a:cubicBezTo>
                  <a:pt x="3160" y="1437"/>
                  <a:pt x="3160" y="1440"/>
                  <a:pt x="3161" y="1441"/>
                </a:cubicBezTo>
                <a:cubicBezTo>
                  <a:pt x="3161" y="1441"/>
                  <a:pt x="3162" y="1442"/>
                  <a:pt x="3163" y="1442"/>
                </a:cubicBezTo>
                <a:cubicBezTo>
                  <a:pt x="3163" y="1441"/>
                  <a:pt x="3163" y="1440"/>
                  <a:pt x="3163" y="1438"/>
                </a:cubicBezTo>
                <a:cubicBezTo>
                  <a:pt x="3165" y="1439"/>
                  <a:pt x="3165" y="1439"/>
                  <a:pt x="3166" y="1437"/>
                </a:cubicBezTo>
                <a:cubicBezTo>
                  <a:pt x="3166" y="1437"/>
                  <a:pt x="3166" y="1437"/>
                  <a:pt x="3166" y="1436"/>
                </a:cubicBezTo>
                <a:cubicBezTo>
                  <a:pt x="3166" y="1435"/>
                  <a:pt x="3163" y="1436"/>
                  <a:pt x="3163" y="1434"/>
                </a:cubicBezTo>
                <a:cubicBezTo>
                  <a:pt x="3162" y="1432"/>
                  <a:pt x="3166" y="1431"/>
                  <a:pt x="3162" y="1430"/>
                </a:cubicBezTo>
                <a:cubicBezTo>
                  <a:pt x="3162" y="1429"/>
                  <a:pt x="3162" y="1429"/>
                  <a:pt x="3162" y="1429"/>
                </a:cubicBezTo>
                <a:cubicBezTo>
                  <a:pt x="3164" y="1428"/>
                  <a:pt x="3165" y="1429"/>
                  <a:pt x="3168" y="1429"/>
                </a:cubicBezTo>
                <a:cubicBezTo>
                  <a:pt x="3168" y="1429"/>
                  <a:pt x="3168" y="1429"/>
                  <a:pt x="3168" y="1430"/>
                </a:cubicBezTo>
                <a:cubicBezTo>
                  <a:pt x="3169" y="1430"/>
                  <a:pt x="3170" y="1432"/>
                  <a:pt x="3172" y="1431"/>
                </a:cubicBezTo>
                <a:cubicBezTo>
                  <a:pt x="3172" y="1430"/>
                  <a:pt x="3172" y="1429"/>
                  <a:pt x="3171" y="1429"/>
                </a:cubicBezTo>
                <a:cubicBezTo>
                  <a:pt x="3174" y="1428"/>
                  <a:pt x="3174" y="1426"/>
                  <a:pt x="3175" y="1424"/>
                </a:cubicBezTo>
                <a:cubicBezTo>
                  <a:pt x="3174" y="1424"/>
                  <a:pt x="3174" y="1424"/>
                  <a:pt x="3174" y="1423"/>
                </a:cubicBezTo>
                <a:cubicBezTo>
                  <a:pt x="3174" y="1424"/>
                  <a:pt x="3172" y="1424"/>
                  <a:pt x="3172" y="1424"/>
                </a:cubicBezTo>
                <a:cubicBezTo>
                  <a:pt x="3171" y="1424"/>
                  <a:pt x="3171" y="1423"/>
                  <a:pt x="3171" y="1423"/>
                </a:cubicBezTo>
                <a:cubicBezTo>
                  <a:pt x="3171" y="1421"/>
                  <a:pt x="3174" y="1419"/>
                  <a:pt x="3176" y="1418"/>
                </a:cubicBezTo>
                <a:cubicBezTo>
                  <a:pt x="3176" y="1419"/>
                  <a:pt x="3177" y="1419"/>
                  <a:pt x="3177" y="1419"/>
                </a:cubicBezTo>
                <a:cubicBezTo>
                  <a:pt x="3177" y="1419"/>
                  <a:pt x="3177" y="1419"/>
                  <a:pt x="3177" y="1419"/>
                </a:cubicBezTo>
                <a:cubicBezTo>
                  <a:pt x="3177" y="1418"/>
                  <a:pt x="3177" y="1418"/>
                  <a:pt x="3177" y="1417"/>
                </a:cubicBezTo>
                <a:cubicBezTo>
                  <a:pt x="3178" y="1417"/>
                  <a:pt x="3178" y="1416"/>
                  <a:pt x="3179" y="1416"/>
                </a:cubicBezTo>
                <a:cubicBezTo>
                  <a:pt x="3180" y="1416"/>
                  <a:pt x="3182" y="1418"/>
                  <a:pt x="3182" y="1416"/>
                </a:cubicBezTo>
                <a:cubicBezTo>
                  <a:pt x="3182" y="1415"/>
                  <a:pt x="3181" y="1414"/>
                  <a:pt x="3180" y="1413"/>
                </a:cubicBezTo>
                <a:cubicBezTo>
                  <a:pt x="3181" y="1411"/>
                  <a:pt x="3182" y="1411"/>
                  <a:pt x="3184" y="1410"/>
                </a:cubicBezTo>
                <a:cubicBezTo>
                  <a:pt x="3185" y="1410"/>
                  <a:pt x="3185" y="1410"/>
                  <a:pt x="3186" y="1409"/>
                </a:cubicBezTo>
                <a:cubicBezTo>
                  <a:pt x="3186" y="1410"/>
                  <a:pt x="3187" y="1411"/>
                  <a:pt x="3187" y="1411"/>
                </a:cubicBezTo>
                <a:cubicBezTo>
                  <a:pt x="3188" y="1411"/>
                  <a:pt x="3188" y="1411"/>
                  <a:pt x="3188" y="1410"/>
                </a:cubicBezTo>
                <a:cubicBezTo>
                  <a:pt x="3188" y="1409"/>
                  <a:pt x="3189" y="1408"/>
                  <a:pt x="3189" y="1407"/>
                </a:cubicBezTo>
                <a:cubicBezTo>
                  <a:pt x="3190" y="1406"/>
                  <a:pt x="3189" y="1405"/>
                  <a:pt x="3189" y="1405"/>
                </a:cubicBezTo>
                <a:cubicBezTo>
                  <a:pt x="3189" y="1404"/>
                  <a:pt x="3189" y="1404"/>
                  <a:pt x="3189" y="1404"/>
                </a:cubicBezTo>
                <a:cubicBezTo>
                  <a:pt x="3190" y="1404"/>
                  <a:pt x="3191" y="1405"/>
                  <a:pt x="3192" y="1405"/>
                </a:cubicBezTo>
                <a:cubicBezTo>
                  <a:pt x="3193" y="1405"/>
                  <a:pt x="3193" y="1404"/>
                  <a:pt x="3193" y="1404"/>
                </a:cubicBezTo>
                <a:cubicBezTo>
                  <a:pt x="3194" y="1405"/>
                  <a:pt x="3194" y="1405"/>
                  <a:pt x="3195" y="1406"/>
                </a:cubicBezTo>
                <a:cubicBezTo>
                  <a:pt x="3195" y="1406"/>
                  <a:pt x="3195" y="1406"/>
                  <a:pt x="3195" y="1406"/>
                </a:cubicBezTo>
                <a:cubicBezTo>
                  <a:pt x="3195" y="1405"/>
                  <a:pt x="3197" y="1402"/>
                  <a:pt x="3198" y="1402"/>
                </a:cubicBezTo>
                <a:cubicBezTo>
                  <a:pt x="3199" y="1401"/>
                  <a:pt x="3201" y="1402"/>
                  <a:pt x="3202" y="1402"/>
                </a:cubicBezTo>
                <a:cubicBezTo>
                  <a:pt x="3205" y="1404"/>
                  <a:pt x="3207" y="1406"/>
                  <a:pt x="3209" y="1408"/>
                </a:cubicBezTo>
                <a:cubicBezTo>
                  <a:pt x="3210" y="1408"/>
                  <a:pt x="3211" y="1409"/>
                  <a:pt x="3212" y="1410"/>
                </a:cubicBezTo>
                <a:cubicBezTo>
                  <a:pt x="3213" y="1410"/>
                  <a:pt x="3213" y="1410"/>
                  <a:pt x="3214" y="1411"/>
                </a:cubicBezTo>
                <a:cubicBezTo>
                  <a:pt x="3214" y="1411"/>
                  <a:pt x="3212" y="1412"/>
                  <a:pt x="3212" y="1413"/>
                </a:cubicBezTo>
                <a:cubicBezTo>
                  <a:pt x="3212" y="1413"/>
                  <a:pt x="3212" y="1413"/>
                  <a:pt x="3212" y="1414"/>
                </a:cubicBezTo>
                <a:cubicBezTo>
                  <a:pt x="3212" y="1415"/>
                  <a:pt x="3212" y="1416"/>
                  <a:pt x="3212" y="1417"/>
                </a:cubicBezTo>
                <a:cubicBezTo>
                  <a:pt x="3215" y="1417"/>
                  <a:pt x="3213" y="1413"/>
                  <a:pt x="3216" y="1414"/>
                </a:cubicBezTo>
                <a:cubicBezTo>
                  <a:pt x="3216" y="1413"/>
                  <a:pt x="3216" y="1412"/>
                  <a:pt x="3216" y="1412"/>
                </a:cubicBezTo>
                <a:cubicBezTo>
                  <a:pt x="3219" y="1411"/>
                  <a:pt x="3220" y="1412"/>
                  <a:pt x="3222" y="1413"/>
                </a:cubicBezTo>
                <a:cubicBezTo>
                  <a:pt x="3223" y="1413"/>
                  <a:pt x="3223" y="1413"/>
                  <a:pt x="3224" y="1413"/>
                </a:cubicBezTo>
                <a:cubicBezTo>
                  <a:pt x="3224" y="1414"/>
                  <a:pt x="3224" y="1414"/>
                  <a:pt x="3225" y="1414"/>
                </a:cubicBezTo>
                <a:cubicBezTo>
                  <a:pt x="3225" y="1414"/>
                  <a:pt x="3225" y="1414"/>
                  <a:pt x="3225" y="1414"/>
                </a:cubicBezTo>
                <a:cubicBezTo>
                  <a:pt x="3225" y="1414"/>
                  <a:pt x="3227" y="1412"/>
                  <a:pt x="3228" y="1413"/>
                </a:cubicBezTo>
                <a:cubicBezTo>
                  <a:pt x="3228" y="1414"/>
                  <a:pt x="3228" y="1414"/>
                  <a:pt x="3229" y="1415"/>
                </a:cubicBezTo>
                <a:cubicBezTo>
                  <a:pt x="3231" y="1413"/>
                  <a:pt x="3230" y="1413"/>
                  <a:pt x="3231" y="1410"/>
                </a:cubicBezTo>
                <a:cubicBezTo>
                  <a:pt x="3231" y="1410"/>
                  <a:pt x="3231" y="1409"/>
                  <a:pt x="3231" y="1409"/>
                </a:cubicBezTo>
                <a:cubicBezTo>
                  <a:pt x="3230" y="1407"/>
                  <a:pt x="3229" y="1407"/>
                  <a:pt x="3227" y="1407"/>
                </a:cubicBezTo>
                <a:cubicBezTo>
                  <a:pt x="3227" y="1404"/>
                  <a:pt x="3230" y="1402"/>
                  <a:pt x="3231" y="1400"/>
                </a:cubicBezTo>
                <a:cubicBezTo>
                  <a:pt x="3232" y="1400"/>
                  <a:pt x="3231" y="1399"/>
                  <a:pt x="3232" y="1398"/>
                </a:cubicBezTo>
                <a:cubicBezTo>
                  <a:pt x="3233" y="1397"/>
                  <a:pt x="3236" y="1397"/>
                  <a:pt x="3237" y="1396"/>
                </a:cubicBezTo>
                <a:cubicBezTo>
                  <a:pt x="3237" y="1396"/>
                  <a:pt x="3237" y="1396"/>
                  <a:pt x="3237" y="1396"/>
                </a:cubicBezTo>
                <a:cubicBezTo>
                  <a:pt x="3236" y="1395"/>
                  <a:pt x="3235" y="1394"/>
                  <a:pt x="3236" y="1393"/>
                </a:cubicBezTo>
                <a:cubicBezTo>
                  <a:pt x="3237" y="1392"/>
                  <a:pt x="3237" y="1390"/>
                  <a:pt x="3238" y="1390"/>
                </a:cubicBezTo>
                <a:cubicBezTo>
                  <a:pt x="3240" y="1389"/>
                  <a:pt x="3241" y="1389"/>
                  <a:pt x="3241" y="1387"/>
                </a:cubicBezTo>
                <a:cubicBezTo>
                  <a:pt x="3241" y="1387"/>
                  <a:pt x="3241" y="1387"/>
                  <a:pt x="3241" y="1387"/>
                </a:cubicBezTo>
                <a:cubicBezTo>
                  <a:pt x="3242" y="1386"/>
                  <a:pt x="3243" y="1387"/>
                  <a:pt x="3244" y="1387"/>
                </a:cubicBezTo>
                <a:cubicBezTo>
                  <a:pt x="3244" y="1386"/>
                  <a:pt x="3245" y="1385"/>
                  <a:pt x="3245" y="1384"/>
                </a:cubicBezTo>
                <a:cubicBezTo>
                  <a:pt x="3248" y="1385"/>
                  <a:pt x="3252" y="1384"/>
                  <a:pt x="3255" y="1384"/>
                </a:cubicBezTo>
                <a:cubicBezTo>
                  <a:pt x="3257" y="1384"/>
                  <a:pt x="3258" y="1384"/>
                  <a:pt x="3259" y="1384"/>
                </a:cubicBezTo>
                <a:cubicBezTo>
                  <a:pt x="3260" y="1384"/>
                  <a:pt x="3260" y="1385"/>
                  <a:pt x="3261" y="1385"/>
                </a:cubicBezTo>
                <a:cubicBezTo>
                  <a:pt x="3261" y="1384"/>
                  <a:pt x="3263" y="1384"/>
                  <a:pt x="3264" y="1383"/>
                </a:cubicBezTo>
                <a:cubicBezTo>
                  <a:pt x="3264" y="1382"/>
                  <a:pt x="3263" y="1381"/>
                  <a:pt x="3263" y="1381"/>
                </a:cubicBezTo>
                <a:cubicBezTo>
                  <a:pt x="3262" y="1379"/>
                  <a:pt x="3262" y="1377"/>
                  <a:pt x="3260" y="1377"/>
                </a:cubicBezTo>
                <a:cubicBezTo>
                  <a:pt x="3258" y="1378"/>
                  <a:pt x="3256" y="1378"/>
                  <a:pt x="3255" y="1376"/>
                </a:cubicBezTo>
                <a:cubicBezTo>
                  <a:pt x="3254" y="1375"/>
                  <a:pt x="3254" y="1374"/>
                  <a:pt x="3256" y="1374"/>
                </a:cubicBezTo>
                <a:cubicBezTo>
                  <a:pt x="3256" y="1375"/>
                  <a:pt x="3256" y="1375"/>
                  <a:pt x="3257" y="1376"/>
                </a:cubicBezTo>
                <a:cubicBezTo>
                  <a:pt x="3258" y="1375"/>
                  <a:pt x="3259" y="1375"/>
                  <a:pt x="3260" y="1374"/>
                </a:cubicBezTo>
                <a:cubicBezTo>
                  <a:pt x="3262" y="1373"/>
                  <a:pt x="3262" y="1376"/>
                  <a:pt x="3263" y="1377"/>
                </a:cubicBezTo>
                <a:cubicBezTo>
                  <a:pt x="3263" y="1377"/>
                  <a:pt x="3263" y="1377"/>
                  <a:pt x="3263" y="1377"/>
                </a:cubicBezTo>
                <a:cubicBezTo>
                  <a:pt x="3264" y="1376"/>
                  <a:pt x="3264" y="1376"/>
                  <a:pt x="3265" y="1376"/>
                </a:cubicBezTo>
                <a:cubicBezTo>
                  <a:pt x="3266" y="1376"/>
                  <a:pt x="3266" y="1376"/>
                  <a:pt x="3267" y="1377"/>
                </a:cubicBezTo>
                <a:cubicBezTo>
                  <a:pt x="3268" y="1378"/>
                  <a:pt x="3269" y="1379"/>
                  <a:pt x="3271" y="1380"/>
                </a:cubicBezTo>
                <a:cubicBezTo>
                  <a:pt x="3274" y="1381"/>
                  <a:pt x="3275" y="1379"/>
                  <a:pt x="3276" y="1379"/>
                </a:cubicBezTo>
                <a:cubicBezTo>
                  <a:pt x="3277" y="1379"/>
                  <a:pt x="3277" y="1380"/>
                  <a:pt x="3278" y="1381"/>
                </a:cubicBezTo>
                <a:cubicBezTo>
                  <a:pt x="3280" y="1382"/>
                  <a:pt x="3282" y="1381"/>
                  <a:pt x="3283" y="1382"/>
                </a:cubicBezTo>
                <a:cubicBezTo>
                  <a:pt x="3287" y="1379"/>
                  <a:pt x="3289" y="1385"/>
                  <a:pt x="3292" y="1385"/>
                </a:cubicBezTo>
                <a:cubicBezTo>
                  <a:pt x="3294" y="1384"/>
                  <a:pt x="3296" y="1382"/>
                  <a:pt x="3299" y="1382"/>
                </a:cubicBezTo>
                <a:cubicBezTo>
                  <a:pt x="3299" y="1382"/>
                  <a:pt x="3299" y="1382"/>
                  <a:pt x="3299" y="1382"/>
                </a:cubicBezTo>
                <a:cubicBezTo>
                  <a:pt x="3298" y="1383"/>
                  <a:pt x="3298" y="1383"/>
                  <a:pt x="3298" y="1384"/>
                </a:cubicBezTo>
                <a:cubicBezTo>
                  <a:pt x="3299" y="1384"/>
                  <a:pt x="3300" y="1384"/>
                  <a:pt x="3301" y="1383"/>
                </a:cubicBezTo>
                <a:cubicBezTo>
                  <a:pt x="3301" y="1384"/>
                  <a:pt x="3301" y="1387"/>
                  <a:pt x="3303" y="1386"/>
                </a:cubicBezTo>
                <a:cubicBezTo>
                  <a:pt x="3303" y="1386"/>
                  <a:pt x="3304" y="1386"/>
                  <a:pt x="3304" y="1386"/>
                </a:cubicBezTo>
                <a:cubicBezTo>
                  <a:pt x="3305" y="1384"/>
                  <a:pt x="3302" y="1382"/>
                  <a:pt x="3305" y="1381"/>
                </a:cubicBezTo>
                <a:cubicBezTo>
                  <a:pt x="3307" y="1381"/>
                  <a:pt x="3307" y="1384"/>
                  <a:pt x="3308" y="1384"/>
                </a:cubicBezTo>
                <a:cubicBezTo>
                  <a:pt x="3308" y="1384"/>
                  <a:pt x="3308" y="1384"/>
                  <a:pt x="3308" y="1384"/>
                </a:cubicBezTo>
                <a:cubicBezTo>
                  <a:pt x="3308" y="1384"/>
                  <a:pt x="3308" y="1384"/>
                  <a:pt x="3309" y="1383"/>
                </a:cubicBezTo>
                <a:cubicBezTo>
                  <a:pt x="3311" y="1383"/>
                  <a:pt x="3311" y="1385"/>
                  <a:pt x="3312" y="1386"/>
                </a:cubicBezTo>
                <a:cubicBezTo>
                  <a:pt x="3311" y="1387"/>
                  <a:pt x="3310" y="1388"/>
                  <a:pt x="3309" y="1389"/>
                </a:cubicBezTo>
                <a:cubicBezTo>
                  <a:pt x="3308" y="1390"/>
                  <a:pt x="3308" y="1390"/>
                  <a:pt x="3308" y="1391"/>
                </a:cubicBezTo>
                <a:cubicBezTo>
                  <a:pt x="3308" y="1392"/>
                  <a:pt x="3309" y="1392"/>
                  <a:pt x="3309" y="1392"/>
                </a:cubicBezTo>
                <a:cubicBezTo>
                  <a:pt x="3309" y="1392"/>
                  <a:pt x="3309" y="1392"/>
                  <a:pt x="3309" y="1392"/>
                </a:cubicBezTo>
                <a:cubicBezTo>
                  <a:pt x="3308" y="1393"/>
                  <a:pt x="3307" y="1394"/>
                  <a:pt x="3307" y="1394"/>
                </a:cubicBezTo>
                <a:cubicBezTo>
                  <a:pt x="3305" y="1391"/>
                  <a:pt x="3302" y="1395"/>
                  <a:pt x="3301" y="1396"/>
                </a:cubicBezTo>
                <a:cubicBezTo>
                  <a:pt x="3301" y="1397"/>
                  <a:pt x="3299" y="1399"/>
                  <a:pt x="3301" y="1400"/>
                </a:cubicBezTo>
                <a:cubicBezTo>
                  <a:pt x="3301" y="1401"/>
                  <a:pt x="3301" y="1402"/>
                  <a:pt x="3301" y="1403"/>
                </a:cubicBezTo>
                <a:cubicBezTo>
                  <a:pt x="3299" y="1405"/>
                  <a:pt x="3297" y="1408"/>
                  <a:pt x="3295" y="1410"/>
                </a:cubicBezTo>
                <a:cubicBezTo>
                  <a:pt x="3295" y="1411"/>
                  <a:pt x="3295" y="1412"/>
                  <a:pt x="3295" y="1412"/>
                </a:cubicBezTo>
                <a:cubicBezTo>
                  <a:pt x="3297" y="1413"/>
                  <a:pt x="3298" y="1414"/>
                  <a:pt x="3300" y="1415"/>
                </a:cubicBezTo>
                <a:cubicBezTo>
                  <a:pt x="3301" y="1415"/>
                  <a:pt x="3302" y="1416"/>
                  <a:pt x="3304" y="1417"/>
                </a:cubicBezTo>
                <a:cubicBezTo>
                  <a:pt x="3304" y="1417"/>
                  <a:pt x="3304" y="1417"/>
                  <a:pt x="3304" y="1418"/>
                </a:cubicBezTo>
                <a:cubicBezTo>
                  <a:pt x="3304" y="1418"/>
                  <a:pt x="3305" y="1419"/>
                  <a:pt x="3305" y="1419"/>
                </a:cubicBezTo>
                <a:cubicBezTo>
                  <a:pt x="3307" y="1420"/>
                  <a:pt x="3309" y="1421"/>
                  <a:pt x="3310" y="1422"/>
                </a:cubicBezTo>
                <a:cubicBezTo>
                  <a:pt x="3313" y="1421"/>
                  <a:pt x="3315" y="1425"/>
                  <a:pt x="3318" y="1426"/>
                </a:cubicBezTo>
                <a:cubicBezTo>
                  <a:pt x="3318" y="1426"/>
                  <a:pt x="3318" y="1426"/>
                  <a:pt x="3319" y="1426"/>
                </a:cubicBezTo>
                <a:cubicBezTo>
                  <a:pt x="3320" y="1426"/>
                  <a:pt x="3321" y="1427"/>
                  <a:pt x="3322" y="1427"/>
                </a:cubicBezTo>
                <a:cubicBezTo>
                  <a:pt x="3322" y="1428"/>
                  <a:pt x="3324" y="1430"/>
                  <a:pt x="3325" y="1430"/>
                </a:cubicBezTo>
                <a:cubicBezTo>
                  <a:pt x="3326" y="1431"/>
                  <a:pt x="3327" y="1431"/>
                  <a:pt x="3329" y="1431"/>
                </a:cubicBezTo>
                <a:cubicBezTo>
                  <a:pt x="3331" y="1432"/>
                  <a:pt x="3335" y="1433"/>
                  <a:pt x="3337" y="1434"/>
                </a:cubicBezTo>
                <a:cubicBezTo>
                  <a:pt x="3337" y="1435"/>
                  <a:pt x="3338" y="1438"/>
                  <a:pt x="3339" y="1439"/>
                </a:cubicBezTo>
                <a:cubicBezTo>
                  <a:pt x="3340" y="1440"/>
                  <a:pt x="3340" y="1439"/>
                  <a:pt x="3342" y="1439"/>
                </a:cubicBezTo>
                <a:cubicBezTo>
                  <a:pt x="3343" y="1440"/>
                  <a:pt x="3345" y="1442"/>
                  <a:pt x="3347" y="1442"/>
                </a:cubicBezTo>
                <a:cubicBezTo>
                  <a:pt x="3349" y="1441"/>
                  <a:pt x="3353" y="1441"/>
                  <a:pt x="3355" y="1440"/>
                </a:cubicBezTo>
                <a:cubicBezTo>
                  <a:pt x="3357" y="1439"/>
                  <a:pt x="3357" y="1437"/>
                  <a:pt x="3358" y="1435"/>
                </a:cubicBezTo>
                <a:cubicBezTo>
                  <a:pt x="3359" y="1431"/>
                  <a:pt x="3361" y="1428"/>
                  <a:pt x="3362" y="1425"/>
                </a:cubicBezTo>
                <a:cubicBezTo>
                  <a:pt x="3362" y="1424"/>
                  <a:pt x="3362" y="1423"/>
                  <a:pt x="3362" y="1422"/>
                </a:cubicBezTo>
                <a:cubicBezTo>
                  <a:pt x="3363" y="1419"/>
                  <a:pt x="3363" y="1417"/>
                  <a:pt x="3366" y="1416"/>
                </a:cubicBezTo>
                <a:cubicBezTo>
                  <a:pt x="3365" y="1414"/>
                  <a:pt x="3364" y="1412"/>
                  <a:pt x="3364" y="1410"/>
                </a:cubicBezTo>
                <a:cubicBezTo>
                  <a:pt x="3364" y="1408"/>
                  <a:pt x="3364" y="1407"/>
                  <a:pt x="3364" y="1405"/>
                </a:cubicBezTo>
                <a:cubicBezTo>
                  <a:pt x="3364" y="1403"/>
                  <a:pt x="3363" y="1401"/>
                  <a:pt x="3364" y="1400"/>
                </a:cubicBezTo>
                <a:cubicBezTo>
                  <a:pt x="3365" y="1399"/>
                  <a:pt x="3366" y="1398"/>
                  <a:pt x="3366" y="1396"/>
                </a:cubicBezTo>
                <a:cubicBezTo>
                  <a:pt x="3366" y="1395"/>
                  <a:pt x="3365" y="1395"/>
                  <a:pt x="3365" y="1394"/>
                </a:cubicBezTo>
                <a:cubicBezTo>
                  <a:pt x="3366" y="1392"/>
                  <a:pt x="3368" y="1391"/>
                  <a:pt x="3369" y="1390"/>
                </a:cubicBezTo>
                <a:cubicBezTo>
                  <a:pt x="3368" y="1388"/>
                  <a:pt x="3366" y="1390"/>
                  <a:pt x="3365" y="1388"/>
                </a:cubicBezTo>
                <a:cubicBezTo>
                  <a:pt x="3365" y="1388"/>
                  <a:pt x="3366" y="1387"/>
                  <a:pt x="3366" y="1387"/>
                </a:cubicBezTo>
                <a:cubicBezTo>
                  <a:pt x="3367" y="1386"/>
                  <a:pt x="3368" y="1385"/>
                  <a:pt x="3368" y="1384"/>
                </a:cubicBezTo>
                <a:cubicBezTo>
                  <a:pt x="3369" y="1383"/>
                  <a:pt x="3370" y="1383"/>
                  <a:pt x="3370" y="1382"/>
                </a:cubicBezTo>
                <a:cubicBezTo>
                  <a:pt x="3371" y="1378"/>
                  <a:pt x="3371" y="1374"/>
                  <a:pt x="3374" y="1372"/>
                </a:cubicBezTo>
                <a:cubicBezTo>
                  <a:pt x="3374" y="1372"/>
                  <a:pt x="3375" y="1372"/>
                  <a:pt x="3375" y="1372"/>
                </a:cubicBezTo>
                <a:cubicBezTo>
                  <a:pt x="3376" y="1372"/>
                  <a:pt x="3376" y="1373"/>
                  <a:pt x="3376" y="1374"/>
                </a:cubicBezTo>
                <a:cubicBezTo>
                  <a:pt x="3377" y="1374"/>
                  <a:pt x="3378" y="1375"/>
                  <a:pt x="3378" y="1375"/>
                </a:cubicBezTo>
                <a:cubicBezTo>
                  <a:pt x="3379" y="1376"/>
                  <a:pt x="3379" y="1377"/>
                  <a:pt x="3379" y="1378"/>
                </a:cubicBezTo>
                <a:cubicBezTo>
                  <a:pt x="3380" y="1381"/>
                  <a:pt x="3380" y="1383"/>
                  <a:pt x="3383" y="1384"/>
                </a:cubicBezTo>
                <a:cubicBezTo>
                  <a:pt x="3382" y="1385"/>
                  <a:pt x="3382" y="1386"/>
                  <a:pt x="3382" y="1387"/>
                </a:cubicBezTo>
                <a:cubicBezTo>
                  <a:pt x="3385" y="1388"/>
                  <a:pt x="3386" y="1391"/>
                  <a:pt x="3387" y="1394"/>
                </a:cubicBezTo>
                <a:cubicBezTo>
                  <a:pt x="3388" y="1397"/>
                  <a:pt x="3387" y="1400"/>
                  <a:pt x="3388" y="1403"/>
                </a:cubicBezTo>
                <a:cubicBezTo>
                  <a:pt x="3388" y="1404"/>
                  <a:pt x="3388" y="1405"/>
                  <a:pt x="3388" y="1405"/>
                </a:cubicBezTo>
                <a:cubicBezTo>
                  <a:pt x="3388" y="1406"/>
                  <a:pt x="3389" y="1406"/>
                  <a:pt x="3389" y="1407"/>
                </a:cubicBezTo>
                <a:cubicBezTo>
                  <a:pt x="3389" y="1408"/>
                  <a:pt x="3390" y="1410"/>
                  <a:pt x="3392" y="1410"/>
                </a:cubicBezTo>
                <a:cubicBezTo>
                  <a:pt x="3393" y="1408"/>
                  <a:pt x="3395" y="1409"/>
                  <a:pt x="3397" y="1408"/>
                </a:cubicBezTo>
                <a:cubicBezTo>
                  <a:pt x="3397" y="1408"/>
                  <a:pt x="3398" y="1407"/>
                  <a:pt x="3398" y="1407"/>
                </a:cubicBezTo>
                <a:cubicBezTo>
                  <a:pt x="3399" y="1408"/>
                  <a:pt x="3399" y="1410"/>
                  <a:pt x="3399" y="1411"/>
                </a:cubicBezTo>
                <a:cubicBezTo>
                  <a:pt x="3402" y="1412"/>
                  <a:pt x="3403" y="1415"/>
                  <a:pt x="3406" y="1416"/>
                </a:cubicBezTo>
                <a:cubicBezTo>
                  <a:pt x="3405" y="1417"/>
                  <a:pt x="3407" y="1418"/>
                  <a:pt x="3407" y="1419"/>
                </a:cubicBezTo>
                <a:cubicBezTo>
                  <a:pt x="3407" y="1420"/>
                  <a:pt x="3406" y="1420"/>
                  <a:pt x="3405" y="1420"/>
                </a:cubicBezTo>
                <a:cubicBezTo>
                  <a:pt x="3407" y="1422"/>
                  <a:pt x="3408" y="1424"/>
                  <a:pt x="3408" y="1427"/>
                </a:cubicBezTo>
                <a:cubicBezTo>
                  <a:pt x="3408" y="1428"/>
                  <a:pt x="3407" y="1431"/>
                  <a:pt x="3408" y="1432"/>
                </a:cubicBezTo>
                <a:cubicBezTo>
                  <a:pt x="3409" y="1435"/>
                  <a:pt x="3412" y="1436"/>
                  <a:pt x="3414" y="1438"/>
                </a:cubicBezTo>
                <a:cubicBezTo>
                  <a:pt x="3414" y="1439"/>
                  <a:pt x="3414" y="1440"/>
                  <a:pt x="3414" y="1441"/>
                </a:cubicBezTo>
                <a:cubicBezTo>
                  <a:pt x="3415" y="1443"/>
                  <a:pt x="3415" y="1444"/>
                  <a:pt x="3415" y="1446"/>
                </a:cubicBezTo>
                <a:cubicBezTo>
                  <a:pt x="3415" y="1446"/>
                  <a:pt x="3415" y="1447"/>
                  <a:pt x="3414" y="1447"/>
                </a:cubicBezTo>
                <a:cubicBezTo>
                  <a:pt x="3413" y="1450"/>
                  <a:pt x="3414" y="1452"/>
                  <a:pt x="3416" y="1453"/>
                </a:cubicBezTo>
                <a:cubicBezTo>
                  <a:pt x="3417" y="1459"/>
                  <a:pt x="3416" y="1460"/>
                  <a:pt x="3421" y="1462"/>
                </a:cubicBezTo>
                <a:cubicBezTo>
                  <a:pt x="3422" y="1463"/>
                  <a:pt x="3423" y="1463"/>
                  <a:pt x="3424" y="1463"/>
                </a:cubicBezTo>
                <a:cubicBezTo>
                  <a:pt x="3425" y="1465"/>
                  <a:pt x="3427" y="1464"/>
                  <a:pt x="3429" y="1464"/>
                </a:cubicBezTo>
                <a:cubicBezTo>
                  <a:pt x="3430" y="1465"/>
                  <a:pt x="3430" y="1466"/>
                  <a:pt x="3429" y="1467"/>
                </a:cubicBezTo>
                <a:cubicBezTo>
                  <a:pt x="3429" y="1467"/>
                  <a:pt x="3429" y="1467"/>
                  <a:pt x="3429" y="1467"/>
                </a:cubicBezTo>
                <a:cubicBezTo>
                  <a:pt x="3430" y="1468"/>
                  <a:pt x="3431" y="1469"/>
                  <a:pt x="3432" y="1469"/>
                </a:cubicBezTo>
                <a:cubicBezTo>
                  <a:pt x="3432" y="1469"/>
                  <a:pt x="3433" y="1468"/>
                  <a:pt x="3433" y="1469"/>
                </a:cubicBezTo>
                <a:cubicBezTo>
                  <a:pt x="3433" y="1469"/>
                  <a:pt x="3434" y="1469"/>
                  <a:pt x="3434" y="1470"/>
                </a:cubicBezTo>
                <a:cubicBezTo>
                  <a:pt x="3436" y="1471"/>
                  <a:pt x="3438" y="1472"/>
                  <a:pt x="3440" y="1473"/>
                </a:cubicBezTo>
                <a:cubicBezTo>
                  <a:pt x="3440" y="1473"/>
                  <a:pt x="3441" y="1473"/>
                  <a:pt x="3442" y="1473"/>
                </a:cubicBezTo>
                <a:cubicBezTo>
                  <a:pt x="3443" y="1474"/>
                  <a:pt x="3445" y="1475"/>
                  <a:pt x="3444" y="1477"/>
                </a:cubicBezTo>
                <a:cubicBezTo>
                  <a:pt x="3444" y="1477"/>
                  <a:pt x="3443" y="1477"/>
                  <a:pt x="3443" y="1478"/>
                </a:cubicBezTo>
                <a:cubicBezTo>
                  <a:pt x="3442" y="1479"/>
                  <a:pt x="3443" y="1481"/>
                  <a:pt x="3444" y="1482"/>
                </a:cubicBezTo>
                <a:cubicBezTo>
                  <a:pt x="3444" y="1482"/>
                  <a:pt x="3445" y="1482"/>
                  <a:pt x="3445" y="1482"/>
                </a:cubicBezTo>
                <a:cubicBezTo>
                  <a:pt x="3446" y="1483"/>
                  <a:pt x="3447" y="1484"/>
                  <a:pt x="3447" y="1484"/>
                </a:cubicBezTo>
                <a:cubicBezTo>
                  <a:pt x="3448" y="1485"/>
                  <a:pt x="3447" y="1486"/>
                  <a:pt x="3447" y="1487"/>
                </a:cubicBezTo>
                <a:cubicBezTo>
                  <a:pt x="3449" y="1487"/>
                  <a:pt x="3450" y="1490"/>
                  <a:pt x="3451" y="1492"/>
                </a:cubicBezTo>
                <a:cubicBezTo>
                  <a:pt x="3451" y="1493"/>
                  <a:pt x="3451" y="1493"/>
                  <a:pt x="3451" y="1494"/>
                </a:cubicBezTo>
                <a:cubicBezTo>
                  <a:pt x="3451" y="1496"/>
                  <a:pt x="3451" y="1498"/>
                  <a:pt x="3452" y="1499"/>
                </a:cubicBezTo>
                <a:cubicBezTo>
                  <a:pt x="3453" y="1500"/>
                  <a:pt x="3454" y="1501"/>
                  <a:pt x="3456" y="1501"/>
                </a:cubicBezTo>
                <a:cubicBezTo>
                  <a:pt x="3455" y="1500"/>
                  <a:pt x="3456" y="1498"/>
                  <a:pt x="3456" y="1498"/>
                </a:cubicBezTo>
                <a:cubicBezTo>
                  <a:pt x="3456" y="1498"/>
                  <a:pt x="3456" y="1498"/>
                  <a:pt x="3456" y="1498"/>
                </a:cubicBezTo>
                <a:cubicBezTo>
                  <a:pt x="3458" y="1499"/>
                  <a:pt x="3459" y="1501"/>
                  <a:pt x="3461" y="1502"/>
                </a:cubicBezTo>
                <a:cubicBezTo>
                  <a:pt x="3461" y="1502"/>
                  <a:pt x="3462" y="1503"/>
                  <a:pt x="3462" y="1503"/>
                </a:cubicBezTo>
                <a:cubicBezTo>
                  <a:pt x="3463" y="1502"/>
                  <a:pt x="3463" y="1502"/>
                  <a:pt x="3464" y="1501"/>
                </a:cubicBezTo>
                <a:cubicBezTo>
                  <a:pt x="3464" y="1501"/>
                  <a:pt x="3464" y="1501"/>
                  <a:pt x="3464" y="1501"/>
                </a:cubicBezTo>
                <a:cubicBezTo>
                  <a:pt x="3464" y="1502"/>
                  <a:pt x="3465" y="1502"/>
                  <a:pt x="3465" y="1503"/>
                </a:cubicBezTo>
                <a:cubicBezTo>
                  <a:pt x="3465" y="1504"/>
                  <a:pt x="3465" y="1504"/>
                  <a:pt x="3465" y="1505"/>
                </a:cubicBezTo>
                <a:cubicBezTo>
                  <a:pt x="3464" y="1507"/>
                  <a:pt x="3464" y="1512"/>
                  <a:pt x="3466" y="1513"/>
                </a:cubicBezTo>
                <a:cubicBezTo>
                  <a:pt x="3467" y="1515"/>
                  <a:pt x="3468" y="1513"/>
                  <a:pt x="3469" y="1514"/>
                </a:cubicBezTo>
                <a:cubicBezTo>
                  <a:pt x="3467" y="1519"/>
                  <a:pt x="3474" y="1521"/>
                  <a:pt x="3476" y="1523"/>
                </a:cubicBezTo>
                <a:cubicBezTo>
                  <a:pt x="3477" y="1524"/>
                  <a:pt x="3477" y="1524"/>
                  <a:pt x="3477" y="1525"/>
                </a:cubicBezTo>
                <a:cubicBezTo>
                  <a:pt x="3478" y="1526"/>
                  <a:pt x="3479" y="1528"/>
                  <a:pt x="3480" y="1528"/>
                </a:cubicBezTo>
                <a:cubicBezTo>
                  <a:pt x="3481" y="1529"/>
                  <a:pt x="3484" y="1531"/>
                  <a:pt x="3483" y="1534"/>
                </a:cubicBezTo>
                <a:cubicBezTo>
                  <a:pt x="3487" y="1535"/>
                  <a:pt x="3486" y="1537"/>
                  <a:pt x="3487" y="1541"/>
                </a:cubicBezTo>
                <a:cubicBezTo>
                  <a:pt x="3487" y="1542"/>
                  <a:pt x="3487" y="1542"/>
                  <a:pt x="3487" y="1543"/>
                </a:cubicBezTo>
                <a:cubicBezTo>
                  <a:pt x="3488" y="1544"/>
                  <a:pt x="3489" y="1544"/>
                  <a:pt x="3489" y="1545"/>
                </a:cubicBezTo>
                <a:cubicBezTo>
                  <a:pt x="3489" y="1546"/>
                  <a:pt x="3489" y="1547"/>
                  <a:pt x="3488" y="1548"/>
                </a:cubicBezTo>
                <a:cubicBezTo>
                  <a:pt x="3488" y="1549"/>
                  <a:pt x="3488" y="1550"/>
                  <a:pt x="3488" y="1552"/>
                </a:cubicBezTo>
                <a:cubicBezTo>
                  <a:pt x="3488" y="1553"/>
                  <a:pt x="3488" y="1555"/>
                  <a:pt x="3488" y="1557"/>
                </a:cubicBezTo>
                <a:cubicBezTo>
                  <a:pt x="3488" y="1558"/>
                  <a:pt x="3487" y="1558"/>
                  <a:pt x="3487" y="1559"/>
                </a:cubicBezTo>
                <a:cubicBezTo>
                  <a:pt x="3488" y="1560"/>
                  <a:pt x="3489" y="1561"/>
                  <a:pt x="3489" y="1562"/>
                </a:cubicBezTo>
                <a:cubicBezTo>
                  <a:pt x="3490" y="1564"/>
                  <a:pt x="3491" y="1567"/>
                  <a:pt x="3492" y="1569"/>
                </a:cubicBezTo>
                <a:cubicBezTo>
                  <a:pt x="3492" y="1570"/>
                  <a:pt x="3493" y="1571"/>
                  <a:pt x="3493" y="1572"/>
                </a:cubicBezTo>
                <a:cubicBezTo>
                  <a:pt x="3493" y="1573"/>
                  <a:pt x="3493" y="1574"/>
                  <a:pt x="3493" y="1575"/>
                </a:cubicBezTo>
                <a:cubicBezTo>
                  <a:pt x="3492" y="1576"/>
                  <a:pt x="3492" y="1578"/>
                  <a:pt x="3491" y="1579"/>
                </a:cubicBezTo>
                <a:cubicBezTo>
                  <a:pt x="3491" y="1581"/>
                  <a:pt x="3490" y="1582"/>
                  <a:pt x="3490" y="1583"/>
                </a:cubicBezTo>
                <a:cubicBezTo>
                  <a:pt x="3489" y="1586"/>
                  <a:pt x="3489" y="1590"/>
                  <a:pt x="3488" y="1593"/>
                </a:cubicBezTo>
                <a:cubicBezTo>
                  <a:pt x="3487" y="1594"/>
                  <a:pt x="3487" y="1595"/>
                  <a:pt x="3487" y="1596"/>
                </a:cubicBezTo>
                <a:cubicBezTo>
                  <a:pt x="3486" y="1596"/>
                  <a:pt x="3486" y="1597"/>
                  <a:pt x="3486" y="1597"/>
                </a:cubicBezTo>
                <a:cubicBezTo>
                  <a:pt x="3485" y="1601"/>
                  <a:pt x="3485" y="1604"/>
                  <a:pt x="3484" y="1608"/>
                </a:cubicBezTo>
                <a:cubicBezTo>
                  <a:pt x="3482" y="1608"/>
                  <a:pt x="3483" y="1611"/>
                  <a:pt x="3482" y="1612"/>
                </a:cubicBezTo>
                <a:cubicBezTo>
                  <a:pt x="3482" y="1612"/>
                  <a:pt x="3482" y="1613"/>
                  <a:pt x="3481" y="1613"/>
                </a:cubicBezTo>
                <a:cubicBezTo>
                  <a:pt x="3481" y="1613"/>
                  <a:pt x="3480" y="1614"/>
                  <a:pt x="3480" y="1615"/>
                </a:cubicBezTo>
                <a:cubicBezTo>
                  <a:pt x="3478" y="1618"/>
                  <a:pt x="3479" y="1624"/>
                  <a:pt x="3473" y="1623"/>
                </a:cubicBezTo>
                <a:cubicBezTo>
                  <a:pt x="3472" y="1625"/>
                  <a:pt x="3470" y="1626"/>
                  <a:pt x="3469" y="1628"/>
                </a:cubicBezTo>
                <a:cubicBezTo>
                  <a:pt x="3467" y="1631"/>
                  <a:pt x="3465" y="1635"/>
                  <a:pt x="3463" y="1639"/>
                </a:cubicBezTo>
                <a:cubicBezTo>
                  <a:pt x="3461" y="1641"/>
                  <a:pt x="3458" y="1643"/>
                  <a:pt x="3460" y="1646"/>
                </a:cubicBezTo>
                <a:cubicBezTo>
                  <a:pt x="3460" y="1646"/>
                  <a:pt x="3460" y="1646"/>
                  <a:pt x="3460" y="1646"/>
                </a:cubicBezTo>
                <a:cubicBezTo>
                  <a:pt x="3460" y="1646"/>
                  <a:pt x="3459" y="1647"/>
                  <a:pt x="3459" y="1648"/>
                </a:cubicBezTo>
                <a:cubicBezTo>
                  <a:pt x="3459" y="1648"/>
                  <a:pt x="3459" y="1649"/>
                  <a:pt x="3459" y="1649"/>
                </a:cubicBezTo>
                <a:cubicBezTo>
                  <a:pt x="3458" y="1650"/>
                  <a:pt x="3457" y="1652"/>
                  <a:pt x="3456" y="1653"/>
                </a:cubicBezTo>
                <a:cubicBezTo>
                  <a:pt x="3454" y="1655"/>
                  <a:pt x="3453" y="1657"/>
                  <a:pt x="3452" y="1660"/>
                </a:cubicBezTo>
                <a:cubicBezTo>
                  <a:pt x="3451" y="1664"/>
                  <a:pt x="3450" y="1668"/>
                  <a:pt x="3449" y="1672"/>
                </a:cubicBezTo>
                <a:cubicBezTo>
                  <a:pt x="3449" y="1673"/>
                  <a:pt x="3449" y="1673"/>
                  <a:pt x="3449" y="1674"/>
                </a:cubicBezTo>
                <a:cubicBezTo>
                  <a:pt x="3449" y="1675"/>
                  <a:pt x="3449" y="1675"/>
                  <a:pt x="3449" y="1676"/>
                </a:cubicBezTo>
                <a:cubicBezTo>
                  <a:pt x="3450" y="1678"/>
                  <a:pt x="3450" y="1680"/>
                  <a:pt x="3449" y="1681"/>
                </a:cubicBezTo>
                <a:cubicBezTo>
                  <a:pt x="3448" y="1682"/>
                  <a:pt x="3447" y="1682"/>
                  <a:pt x="3446" y="1682"/>
                </a:cubicBezTo>
                <a:cubicBezTo>
                  <a:pt x="3445" y="1683"/>
                  <a:pt x="3444" y="1683"/>
                  <a:pt x="3443" y="1684"/>
                </a:cubicBezTo>
                <a:cubicBezTo>
                  <a:pt x="3437" y="1684"/>
                  <a:pt x="3431" y="1685"/>
                  <a:pt x="3425" y="1685"/>
                </a:cubicBezTo>
                <a:cubicBezTo>
                  <a:pt x="3421" y="1686"/>
                  <a:pt x="3420" y="1691"/>
                  <a:pt x="3417" y="1692"/>
                </a:cubicBezTo>
                <a:cubicBezTo>
                  <a:pt x="3415" y="1693"/>
                  <a:pt x="3413" y="1694"/>
                  <a:pt x="3411" y="1694"/>
                </a:cubicBezTo>
                <a:cubicBezTo>
                  <a:pt x="3410" y="1695"/>
                  <a:pt x="3409" y="1694"/>
                  <a:pt x="3409" y="1695"/>
                </a:cubicBezTo>
                <a:cubicBezTo>
                  <a:pt x="3408" y="1697"/>
                  <a:pt x="3411" y="1696"/>
                  <a:pt x="3412" y="1698"/>
                </a:cubicBezTo>
                <a:cubicBezTo>
                  <a:pt x="3411" y="1698"/>
                  <a:pt x="3411" y="1700"/>
                  <a:pt x="3409" y="1699"/>
                </a:cubicBezTo>
                <a:cubicBezTo>
                  <a:pt x="3409" y="1698"/>
                  <a:pt x="3408" y="1698"/>
                  <a:pt x="3408" y="1697"/>
                </a:cubicBezTo>
                <a:cubicBezTo>
                  <a:pt x="3408" y="1697"/>
                  <a:pt x="3407" y="1697"/>
                  <a:pt x="3407" y="1697"/>
                </a:cubicBezTo>
                <a:cubicBezTo>
                  <a:pt x="3405" y="1695"/>
                  <a:pt x="3403" y="1693"/>
                  <a:pt x="3400" y="1691"/>
                </a:cubicBezTo>
                <a:cubicBezTo>
                  <a:pt x="3401" y="1690"/>
                  <a:pt x="3401" y="1690"/>
                  <a:pt x="3402" y="1689"/>
                </a:cubicBezTo>
                <a:cubicBezTo>
                  <a:pt x="3401" y="1688"/>
                  <a:pt x="3400" y="1687"/>
                  <a:pt x="3399" y="1688"/>
                </a:cubicBezTo>
                <a:cubicBezTo>
                  <a:pt x="3398" y="1688"/>
                  <a:pt x="3396" y="1691"/>
                  <a:pt x="3394" y="1689"/>
                </a:cubicBezTo>
                <a:cubicBezTo>
                  <a:pt x="3397" y="1688"/>
                  <a:pt x="3399" y="1685"/>
                  <a:pt x="3397" y="1683"/>
                </a:cubicBezTo>
                <a:cubicBezTo>
                  <a:pt x="3396" y="1683"/>
                  <a:pt x="3396" y="1682"/>
                  <a:pt x="3395" y="1682"/>
                </a:cubicBezTo>
                <a:cubicBezTo>
                  <a:pt x="3394" y="1682"/>
                  <a:pt x="3393" y="1684"/>
                  <a:pt x="3392" y="1684"/>
                </a:cubicBezTo>
                <a:cubicBezTo>
                  <a:pt x="3392" y="1687"/>
                  <a:pt x="3390" y="1686"/>
                  <a:pt x="3389" y="1687"/>
                </a:cubicBezTo>
                <a:cubicBezTo>
                  <a:pt x="3388" y="1687"/>
                  <a:pt x="3388" y="1688"/>
                  <a:pt x="3388" y="1688"/>
                </a:cubicBezTo>
                <a:cubicBezTo>
                  <a:pt x="3386" y="1690"/>
                  <a:pt x="3385" y="1693"/>
                  <a:pt x="3382" y="1693"/>
                </a:cubicBezTo>
                <a:cubicBezTo>
                  <a:pt x="3381" y="1694"/>
                  <a:pt x="3380" y="1693"/>
                  <a:pt x="3379" y="1693"/>
                </a:cubicBezTo>
                <a:cubicBezTo>
                  <a:pt x="3376" y="1692"/>
                  <a:pt x="3374" y="1689"/>
                  <a:pt x="3371" y="1687"/>
                </a:cubicBezTo>
                <a:cubicBezTo>
                  <a:pt x="3370" y="1687"/>
                  <a:pt x="3369" y="1686"/>
                  <a:pt x="3367" y="1687"/>
                </a:cubicBezTo>
                <a:cubicBezTo>
                  <a:pt x="3367" y="1687"/>
                  <a:pt x="3366" y="1687"/>
                  <a:pt x="3366" y="1687"/>
                </a:cubicBezTo>
                <a:cubicBezTo>
                  <a:pt x="3364" y="1684"/>
                  <a:pt x="3362" y="1688"/>
                  <a:pt x="3360" y="1687"/>
                </a:cubicBezTo>
                <a:cubicBezTo>
                  <a:pt x="3359" y="1686"/>
                  <a:pt x="3357" y="1684"/>
                  <a:pt x="3357" y="1683"/>
                </a:cubicBezTo>
                <a:cubicBezTo>
                  <a:pt x="3357" y="1683"/>
                  <a:pt x="3356" y="1682"/>
                  <a:pt x="3356" y="1682"/>
                </a:cubicBezTo>
                <a:cubicBezTo>
                  <a:pt x="3356" y="1682"/>
                  <a:pt x="3355" y="1682"/>
                  <a:pt x="3355" y="1682"/>
                </a:cubicBezTo>
                <a:cubicBezTo>
                  <a:pt x="3353" y="1681"/>
                  <a:pt x="3351" y="1681"/>
                  <a:pt x="3350" y="1681"/>
                </a:cubicBezTo>
                <a:cubicBezTo>
                  <a:pt x="3347" y="1679"/>
                  <a:pt x="3348" y="1678"/>
                  <a:pt x="3347" y="1676"/>
                </a:cubicBezTo>
                <a:cubicBezTo>
                  <a:pt x="3345" y="1673"/>
                  <a:pt x="3341" y="1672"/>
                  <a:pt x="3341" y="1667"/>
                </a:cubicBezTo>
                <a:cubicBezTo>
                  <a:pt x="3344" y="1665"/>
                  <a:pt x="3343" y="1661"/>
                  <a:pt x="3341" y="1658"/>
                </a:cubicBezTo>
                <a:cubicBezTo>
                  <a:pt x="3341" y="1657"/>
                  <a:pt x="3341" y="1656"/>
                  <a:pt x="3340" y="1655"/>
                </a:cubicBezTo>
                <a:cubicBezTo>
                  <a:pt x="3340" y="1655"/>
                  <a:pt x="3340" y="1655"/>
                  <a:pt x="3339" y="1655"/>
                </a:cubicBezTo>
                <a:cubicBezTo>
                  <a:pt x="3338" y="1654"/>
                  <a:pt x="3338" y="1653"/>
                  <a:pt x="3337" y="1652"/>
                </a:cubicBezTo>
                <a:cubicBezTo>
                  <a:pt x="3336" y="1651"/>
                  <a:pt x="3335" y="1649"/>
                  <a:pt x="3333" y="1648"/>
                </a:cubicBezTo>
                <a:cubicBezTo>
                  <a:pt x="3332" y="1648"/>
                  <a:pt x="3331" y="1648"/>
                  <a:pt x="3330" y="1649"/>
                </a:cubicBezTo>
                <a:cubicBezTo>
                  <a:pt x="3329" y="1649"/>
                  <a:pt x="3328" y="1649"/>
                  <a:pt x="3328" y="1648"/>
                </a:cubicBezTo>
                <a:cubicBezTo>
                  <a:pt x="3327" y="1648"/>
                  <a:pt x="3327" y="1648"/>
                  <a:pt x="3327" y="1648"/>
                </a:cubicBezTo>
                <a:cubicBezTo>
                  <a:pt x="3326" y="1647"/>
                  <a:pt x="3329" y="1646"/>
                  <a:pt x="3329" y="1645"/>
                </a:cubicBezTo>
                <a:cubicBezTo>
                  <a:pt x="3329" y="1643"/>
                  <a:pt x="3329" y="1641"/>
                  <a:pt x="3330" y="1639"/>
                </a:cubicBezTo>
                <a:cubicBezTo>
                  <a:pt x="3329" y="1637"/>
                  <a:pt x="3328" y="1636"/>
                  <a:pt x="3327" y="1635"/>
                </a:cubicBezTo>
                <a:cubicBezTo>
                  <a:pt x="3326" y="1634"/>
                  <a:pt x="3325" y="1632"/>
                  <a:pt x="3324" y="1632"/>
                </a:cubicBezTo>
                <a:cubicBezTo>
                  <a:pt x="3323" y="1634"/>
                  <a:pt x="3322" y="1637"/>
                  <a:pt x="3321" y="1640"/>
                </a:cubicBezTo>
                <a:cubicBezTo>
                  <a:pt x="3321" y="1641"/>
                  <a:pt x="3321" y="1642"/>
                  <a:pt x="3320" y="1643"/>
                </a:cubicBezTo>
                <a:cubicBezTo>
                  <a:pt x="3319" y="1643"/>
                  <a:pt x="3318" y="1642"/>
                  <a:pt x="3317" y="1642"/>
                </a:cubicBezTo>
                <a:cubicBezTo>
                  <a:pt x="3316" y="1644"/>
                  <a:pt x="3314" y="1644"/>
                  <a:pt x="3312" y="1644"/>
                </a:cubicBezTo>
                <a:cubicBezTo>
                  <a:pt x="3312" y="1644"/>
                  <a:pt x="3312" y="1644"/>
                  <a:pt x="3312" y="1644"/>
                </a:cubicBezTo>
                <a:cubicBezTo>
                  <a:pt x="3312" y="1642"/>
                  <a:pt x="3313" y="1641"/>
                  <a:pt x="3313" y="1640"/>
                </a:cubicBezTo>
                <a:cubicBezTo>
                  <a:pt x="3314" y="1640"/>
                  <a:pt x="3315" y="1640"/>
                  <a:pt x="3316" y="1640"/>
                </a:cubicBezTo>
                <a:cubicBezTo>
                  <a:pt x="3318" y="1639"/>
                  <a:pt x="3319" y="1637"/>
                  <a:pt x="3318" y="1634"/>
                </a:cubicBezTo>
                <a:cubicBezTo>
                  <a:pt x="3318" y="1633"/>
                  <a:pt x="3318" y="1632"/>
                  <a:pt x="3318" y="1631"/>
                </a:cubicBezTo>
                <a:cubicBezTo>
                  <a:pt x="3318" y="1629"/>
                  <a:pt x="3318" y="1628"/>
                  <a:pt x="3319" y="1627"/>
                </a:cubicBezTo>
                <a:cubicBezTo>
                  <a:pt x="3319" y="1625"/>
                  <a:pt x="3322" y="1624"/>
                  <a:pt x="3323" y="1622"/>
                </a:cubicBezTo>
                <a:cubicBezTo>
                  <a:pt x="3324" y="1621"/>
                  <a:pt x="3322" y="1620"/>
                  <a:pt x="3322" y="1619"/>
                </a:cubicBezTo>
                <a:cubicBezTo>
                  <a:pt x="3322" y="1619"/>
                  <a:pt x="3325" y="1617"/>
                  <a:pt x="3324" y="1616"/>
                </a:cubicBezTo>
                <a:cubicBezTo>
                  <a:pt x="3324" y="1616"/>
                  <a:pt x="3324" y="1616"/>
                  <a:pt x="3324" y="1615"/>
                </a:cubicBezTo>
                <a:cubicBezTo>
                  <a:pt x="3323" y="1614"/>
                  <a:pt x="3323" y="1614"/>
                  <a:pt x="3323" y="1613"/>
                </a:cubicBezTo>
                <a:cubicBezTo>
                  <a:pt x="3322" y="1612"/>
                  <a:pt x="3322" y="1612"/>
                  <a:pt x="3322" y="1611"/>
                </a:cubicBezTo>
                <a:cubicBezTo>
                  <a:pt x="3322" y="1611"/>
                  <a:pt x="3322" y="1611"/>
                  <a:pt x="3322" y="1611"/>
                </a:cubicBezTo>
                <a:cubicBezTo>
                  <a:pt x="3322" y="1614"/>
                  <a:pt x="3320" y="1616"/>
                  <a:pt x="3318" y="1618"/>
                </a:cubicBezTo>
                <a:cubicBezTo>
                  <a:pt x="3317" y="1618"/>
                  <a:pt x="3317" y="1619"/>
                  <a:pt x="3316" y="1620"/>
                </a:cubicBezTo>
                <a:cubicBezTo>
                  <a:pt x="3316" y="1622"/>
                  <a:pt x="3316" y="1623"/>
                  <a:pt x="3315" y="1623"/>
                </a:cubicBezTo>
                <a:cubicBezTo>
                  <a:pt x="3314" y="1624"/>
                  <a:pt x="3312" y="1624"/>
                  <a:pt x="3311" y="1625"/>
                </a:cubicBezTo>
                <a:cubicBezTo>
                  <a:pt x="3309" y="1626"/>
                  <a:pt x="3307" y="1628"/>
                  <a:pt x="3306" y="1630"/>
                </a:cubicBezTo>
                <a:cubicBezTo>
                  <a:pt x="3305" y="1631"/>
                  <a:pt x="3304" y="1633"/>
                  <a:pt x="3302" y="1635"/>
                </a:cubicBezTo>
                <a:cubicBezTo>
                  <a:pt x="3302" y="1635"/>
                  <a:pt x="3301" y="1637"/>
                  <a:pt x="3302" y="1637"/>
                </a:cubicBezTo>
                <a:cubicBezTo>
                  <a:pt x="3302" y="1638"/>
                  <a:pt x="3303" y="1638"/>
                  <a:pt x="3302" y="1639"/>
                </a:cubicBezTo>
                <a:cubicBezTo>
                  <a:pt x="3302" y="1641"/>
                  <a:pt x="3300" y="1641"/>
                  <a:pt x="3299" y="1640"/>
                </a:cubicBezTo>
                <a:cubicBezTo>
                  <a:pt x="3297" y="1639"/>
                  <a:pt x="3295" y="1637"/>
                  <a:pt x="3293" y="1635"/>
                </a:cubicBezTo>
                <a:cubicBezTo>
                  <a:pt x="3293" y="1635"/>
                  <a:pt x="3293" y="1634"/>
                  <a:pt x="3293" y="1634"/>
                </a:cubicBezTo>
                <a:cubicBezTo>
                  <a:pt x="3294" y="1634"/>
                  <a:pt x="3295" y="1634"/>
                  <a:pt x="3295" y="1634"/>
                </a:cubicBezTo>
                <a:cubicBezTo>
                  <a:pt x="3296" y="1634"/>
                  <a:pt x="3296" y="1633"/>
                  <a:pt x="3296" y="1633"/>
                </a:cubicBezTo>
                <a:cubicBezTo>
                  <a:pt x="3295" y="1632"/>
                  <a:pt x="3295" y="1632"/>
                  <a:pt x="3295" y="1631"/>
                </a:cubicBezTo>
                <a:cubicBezTo>
                  <a:pt x="3294" y="1629"/>
                  <a:pt x="3294" y="1626"/>
                  <a:pt x="3292" y="1625"/>
                </a:cubicBezTo>
                <a:cubicBezTo>
                  <a:pt x="3292" y="1624"/>
                  <a:pt x="3291" y="1624"/>
                  <a:pt x="3291" y="1624"/>
                </a:cubicBezTo>
                <a:cubicBezTo>
                  <a:pt x="3291" y="1624"/>
                  <a:pt x="3290" y="1624"/>
                  <a:pt x="3290" y="1623"/>
                </a:cubicBezTo>
                <a:cubicBezTo>
                  <a:pt x="3289" y="1622"/>
                  <a:pt x="3289" y="1619"/>
                  <a:pt x="3288" y="1618"/>
                </a:cubicBezTo>
                <a:cubicBezTo>
                  <a:pt x="3286" y="1617"/>
                  <a:pt x="3283" y="1617"/>
                  <a:pt x="3282" y="1615"/>
                </a:cubicBezTo>
                <a:cubicBezTo>
                  <a:pt x="3280" y="1613"/>
                  <a:pt x="3285" y="1611"/>
                  <a:pt x="3282" y="1609"/>
                </a:cubicBezTo>
                <a:cubicBezTo>
                  <a:pt x="3281" y="1609"/>
                  <a:pt x="3280" y="1609"/>
                  <a:pt x="3279" y="1609"/>
                </a:cubicBezTo>
                <a:cubicBezTo>
                  <a:pt x="3279" y="1608"/>
                  <a:pt x="3279" y="1607"/>
                  <a:pt x="3280" y="1607"/>
                </a:cubicBezTo>
                <a:cubicBezTo>
                  <a:pt x="3279" y="1606"/>
                  <a:pt x="3277" y="1604"/>
                  <a:pt x="3275" y="1604"/>
                </a:cubicBezTo>
                <a:cubicBezTo>
                  <a:pt x="3274" y="1604"/>
                  <a:pt x="3273" y="1605"/>
                  <a:pt x="3272" y="1605"/>
                </a:cubicBezTo>
                <a:cubicBezTo>
                  <a:pt x="3269" y="1604"/>
                  <a:pt x="3268" y="1603"/>
                  <a:pt x="3265" y="1602"/>
                </a:cubicBezTo>
                <a:cubicBezTo>
                  <a:pt x="3263" y="1602"/>
                  <a:pt x="3263" y="1603"/>
                  <a:pt x="3261" y="1603"/>
                </a:cubicBezTo>
                <a:cubicBezTo>
                  <a:pt x="3259" y="1602"/>
                  <a:pt x="3257" y="1599"/>
                  <a:pt x="3255" y="1599"/>
                </a:cubicBezTo>
                <a:cubicBezTo>
                  <a:pt x="3251" y="1599"/>
                  <a:pt x="3248" y="1599"/>
                  <a:pt x="3245" y="1599"/>
                </a:cubicBezTo>
                <a:cubicBezTo>
                  <a:pt x="3244" y="1599"/>
                  <a:pt x="3242" y="1599"/>
                  <a:pt x="3241" y="1599"/>
                </a:cubicBezTo>
                <a:cubicBezTo>
                  <a:pt x="3239" y="1599"/>
                  <a:pt x="3235" y="1599"/>
                  <a:pt x="3233" y="1599"/>
                </a:cubicBezTo>
                <a:cubicBezTo>
                  <a:pt x="3230" y="1600"/>
                  <a:pt x="3227" y="1601"/>
                  <a:pt x="3225" y="1602"/>
                </a:cubicBezTo>
                <a:cubicBezTo>
                  <a:pt x="3224" y="1603"/>
                  <a:pt x="3223" y="1603"/>
                  <a:pt x="3222" y="1604"/>
                </a:cubicBezTo>
                <a:cubicBezTo>
                  <a:pt x="3222" y="1604"/>
                  <a:pt x="3221" y="1605"/>
                  <a:pt x="3221" y="1605"/>
                </a:cubicBezTo>
                <a:cubicBezTo>
                  <a:pt x="3216" y="1607"/>
                  <a:pt x="3211" y="1608"/>
                  <a:pt x="3206" y="1610"/>
                </a:cubicBezTo>
                <a:cubicBezTo>
                  <a:pt x="3202" y="1610"/>
                  <a:pt x="3198" y="1610"/>
                  <a:pt x="3195" y="1611"/>
                </a:cubicBezTo>
                <a:cubicBezTo>
                  <a:pt x="3190" y="1613"/>
                  <a:pt x="3185" y="1616"/>
                  <a:pt x="3180" y="1619"/>
                </a:cubicBezTo>
                <a:cubicBezTo>
                  <a:pt x="3180" y="1619"/>
                  <a:pt x="3178" y="1618"/>
                  <a:pt x="3178" y="1619"/>
                </a:cubicBezTo>
                <a:cubicBezTo>
                  <a:pt x="3174" y="1620"/>
                  <a:pt x="3175" y="1624"/>
                  <a:pt x="3174" y="1627"/>
                </a:cubicBezTo>
                <a:cubicBezTo>
                  <a:pt x="3174" y="1628"/>
                  <a:pt x="3174" y="1628"/>
                  <a:pt x="3173" y="1629"/>
                </a:cubicBezTo>
                <a:cubicBezTo>
                  <a:pt x="3173" y="1629"/>
                  <a:pt x="3173" y="1629"/>
                  <a:pt x="3172" y="1629"/>
                </a:cubicBezTo>
                <a:cubicBezTo>
                  <a:pt x="3171" y="1630"/>
                  <a:pt x="3170" y="1632"/>
                  <a:pt x="3169" y="1632"/>
                </a:cubicBezTo>
                <a:cubicBezTo>
                  <a:pt x="3169" y="1633"/>
                  <a:pt x="3168" y="1633"/>
                  <a:pt x="3167" y="1633"/>
                </a:cubicBezTo>
                <a:cubicBezTo>
                  <a:pt x="3166" y="1633"/>
                  <a:pt x="3165" y="1632"/>
                  <a:pt x="3164" y="1631"/>
                </a:cubicBezTo>
                <a:cubicBezTo>
                  <a:pt x="3162" y="1632"/>
                  <a:pt x="3161" y="1632"/>
                  <a:pt x="3159" y="1633"/>
                </a:cubicBezTo>
                <a:cubicBezTo>
                  <a:pt x="3159" y="1633"/>
                  <a:pt x="3158" y="1634"/>
                  <a:pt x="3157" y="1634"/>
                </a:cubicBezTo>
                <a:cubicBezTo>
                  <a:pt x="3156" y="1633"/>
                  <a:pt x="3155" y="1632"/>
                  <a:pt x="3153" y="1632"/>
                </a:cubicBezTo>
                <a:cubicBezTo>
                  <a:pt x="3150" y="1631"/>
                  <a:pt x="3147" y="1633"/>
                  <a:pt x="3145" y="1633"/>
                </a:cubicBezTo>
                <a:cubicBezTo>
                  <a:pt x="3143" y="1634"/>
                  <a:pt x="3142" y="1634"/>
                  <a:pt x="3141" y="1634"/>
                </a:cubicBezTo>
                <a:cubicBezTo>
                  <a:pt x="3140" y="1634"/>
                  <a:pt x="3139" y="1634"/>
                  <a:pt x="3139" y="1634"/>
                </a:cubicBezTo>
                <a:cubicBezTo>
                  <a:pt x="3138" y="1634"/>
                  <a:pt x="3137" y="1635"/>
                  <a:pt x="3137" y="1635"/>
                </a:cubicBezTo>
                <a:cubicBezTo>
                  <a:pt x="3134" y="1636"/>
                  <a:pt x="3132" y="1635"/>
                  <a:pt x="3130" y="1636"/>
                </a:cubicBezTo>
                <a:cubicBezTo>
                  <a:pt x="3128" y="1637"/>
                  <a:pt x="3127" y="1640"/>
                  <a:pt x="3126" y="1642"/>
                </a:cubicBezTo>
                <a:cubicBezTo>
                  <a:pt x="3126" y="1642"/>
                  <a:pt x="3126" y="1643"/>
                  <a:pt x="3125" y="1643"/>
                </a:cubicBezTo>
                <a:cubicBezTo>
                  <a:pt x="3122" y="1643"/>
                  <a:pt x="3120" y="1644"/>
                  <a:pt x="3118" y="1646"/>
                </a:cubicBezTo>
                <a:cubicBezTo>
                  <a:pt x="3118" y="1646"/>
                  <a:pt x="3118" y="1646"/>
                  <a:pt x="3118" y="1647"/>
                </a:cubicBezTo>
                <a:cubicBezTo>
                  <a:pt x="3117" y="1647"/>
                  <a:pt x="3117" y="1647"/>
                  <a:pt x="3116" y="1648"/>
                </a:cubicBezTo>
                <a:cubicBezTo>
                  <a:pt x="3116" y="1649"/>
                  <a:pt x="3116" y="1650"/>
                  <a:pt x="3115" y="1651"/>
                </a:cubicBezTo>
                <a:cubicBezTo>
                  <a:pt x="3114" y="1651"/>
                  <a:pt x="3113" y="1651"/>
                  <a:pt x="3113" y="1651"/>
                </a:cubicBezTo>
                <a:cubicBezTo>
                  <a:pt x="3112" y="1651"/>
                  <a:pt x="3110" y="1654"/>
                  <a:pt x="3109" y="1652"/>
                </a:cubicBezTo>
                <a:cubicBezTo>
                  <a:pt x="3109" y="1652"/>
                  <a:pt x="3109" y="1652"/>
                  <a:pt x="3109" y="1652"/>
                </a:cubicBezTo>
                <a:cubicBezTo>
                  <a:pt x="3108" y="1655"/>
                  <a:pt x="3106" y="1652"/>
                  <a:pt x="3104" y="1652"/>
                </a:cubicBezTo>
                <a:cubicBezTo>
                  <a:pt x="3104" y="1652"/>
                  <a:pt x="3103" y="1653"/>
                  <a:pt x="3103" y="1653"/>
                </a:cubicBezTo>
                <a:cubicBezTo>
                  <a:pt x="3099" y="1653"/>
                  <a:pt x="3094" y="1652"/>
                  <a:pt x="3090" y="1651"/>
                </a:cubicBezTo>
                <a:cubicBezTo>
                  <a:pt x="3090" y="1650"/>
                  <a:pt x="3089" y="1650"/>
                  <a:pt x="3089" y="1649"/>
                </a:cubicBezTo>
                <a:cubicBezTo>
                  <a:pt x="3088" y="1648"/>
                  <a:pt x="3087" y="1647"/>
                  <a:pt x="3086" y="1646"/>
                </a:cubicBezTo>
                <a:cubicBezTo>
                  <a:pt x="3085" y="1646"/>
                  <a:pt x="3083" y="1646"/>
                  <a:pt x="3082" y="1645"/>
                </a:cubicBezTo>
                <a:cubicBezTo>
                  <a:pt x="3082" y="1645"/>
                  <a:pt x="3081" y="1646"/>
                  <a:pt x="3081" y="1645"/>
                </a:cubicBezTo>
                <a:cubicBezTo>
                  <a:pt x="3080" y="1645"/>
                  <a:pt x="3080" y="1644"/>
                  <a:pt x="3080" y="1644"/>
                </a:cubicBezTo>
                <a:cubicBezTo>
                  <a:pt x="3079" y="1642"/>
                  <a:pt x="3079" y="1641"/>
                  <a:pt x="3079" y="1640"/>
                </a:cubicBezTo>
                <a:cubicBezTo>
                  <a:pt x="3079" y="1639"/>
                  <a:pt x="3079" y="1638"/>
                  <a:pt x="3079" y="1638"/>
                </a:cubicBezTo>
                <a:cubicBezTo>
                  <a:pt x="3080" y="1637"/>
                  <a:pt x="3082" y="1637"/>
                  <a:pt x="3083" y="1637"/>
                </a:cubicBezTo>
                <a:cubicBezTo>
                  <a:pt x="3084" y="1635"/>
                  <a:pt x="3085" y="1634"/>
                  <a:pt x="3086" y="1632"/>
                </a:cubicBezTo>
                <a:cubicBezTo>
                  <a:pt x="3086" y="1631"/>
                  <a:pt x="3085" y="1628"/>
                  <a:pt x="3085" y="1627"/>
                </a:cubicBezTo>
                <a:cubicBezTo>
                  <a:pt x="3085" y="1626"/>
                  <a:pt x="3086" y="1625"/>
                  <a:pt x="3086" y="1624"/>
                </a:cubicBezTo>
                <a:cubicBezTo>
                  <a:pt x="3085" y="1620"/>
                  <a:pt x="3084" y="1616"/>
                  <a:pt x="3084" y="1612"/>
                </a:cubicBezTo>
                <a:cubicBezTo>
                  <a:pt x="3081" y="1607"/>
                  <a:pt x="3078" y="1602"/>
                  <a:pt x="3075" y="1596"/>
                </a:cubicBezTo>
                <a:cubicBezTo>
                  <a:pt x="3075" y="1592"/>
                  <a:pt x="3075" y="1588"/>
                  <a:pt x="3074" y="1584"/>
                </a:cubicBezTo>
                <a:cubicBezTo>
                  <a:pt x="3071" y="1583"/>
                  <a:pt x="3071" y="1580"/>
                  <a:pt x="3069" y="1577"/>
                </a:cubicBezTo>
                <a:cubicBezTo>
                  <a:pt x="3069" y="1576"/>
                  <a:pt x="3068" y="1575"/>
                  <a:pt x="3067" y="1575"/>
                </a:cubicBezTo>
                <a:cubicBezTo>
                  <a:pt x="3066" y="1574"/>
                  <a:pt x="3065" y="1573"/>
                  <a:pt x="3064" y="1572"/>
                </a:cubicBezTo>
                <a:cubicBezTo>
                  <a:pt x="3063" y="1568"/>
                  <a:pt x="3063" y="1563"/>
                  <a:pt x="3062" y="1561"/>
                </a:cubicBezTo>
                <a:cubicBezTo>
                  <a:pt x="3061" y="1560"/>
                  <a:pt x="3060" y="1559"/>
                  <a:pt x="3059" y="1559"/>
                </a:cubicBezTo>
                <a:cubicBezTo>
                  <a:pt x="3056" y="1555"/>
                  <a:pt x="3053" y="1553"/>
                  <a:pt x="3050" y="1549"/>
                </a:cubicBezTo>
                <a:cubicBezTo>
                  <a:pt x="3050" y="1548"/>
                  <a:pt x="3049" y="1547"/>
                  <a:pt x="3048" y="1546"/>
                </a:cubicBezTo>
                <a:cubicBezTo>
                  <a:pt x="3048" y="1545"/>
                  <a:pt x="3049" y="1544"/>
                  <a:pt x="3050" y="1545"/>
                </a:cubicBezTo>
                <a:close/>
                <a:moveTo>
                  <a:pt x="3319" y="1649"/>
                </a:moveTo>
                <a:cubicBezTo>
                  <a:pt x="3319" y="1649"/>
                  <a:pt x="3319" y="1649"/>
                  <a:pt x="3319" y="1649"/>
                </a:cubicBezTo>
                <a:cubicBezTo>
                  <a:pt x="3319" y="1651"/>
                  <a:pt x="3323" y="1649"/>
                  <a:pt x="3324" y="1651"/>
                </a:cubicBezTo>
                <a:cubicBezTo>
                  <a:pt x="3324" y="1653"/>
                  <a:pt x="3322" y="1653"/>
                  <a:pt x="3320" y="1653"/>
                </a:cubicBezTo>
                <a:cubicBezTo>
                  <a:pt x="3319" y="1654"/>
                  <a:pt x="3319" y="1654"/>
                  <a:pt x="3318" y="1654"/>
                </a:cubicBezTo>
                <a:cubicBezTo>
                  <a:pt x="3317" y="1654"/>
                  <a:pt x="3316" y="1654"/>
                  <a:pt x="3315" y="1653"/>
                </a:cubicBezTo>
                <a:cubicBezTo>
                  <a:pt x="3314" y="1653"/>
                  <a:pt x="3314" y="1654"/>
                  <a:pt x="3313" y="1654"/>
                </a:cubicBezTo>
                <a:cubicBezTo>
                  <a:pt x="3312" y="1653"/>
                  <a:pt x="3311" y="1653"/>
                  <a:pt x="3310" y="1653"/>
                </a:cubicBezTo>
                <a:cubicBezTo>
                  <a:pt x="3309" y="1653"/>
                  <a:pt x="3309" y="1653"/>
                  <a:pt x="3308" y="1653"/>
                </a:cubicBezTo>
                <a:cubicBezTo>
                  <a:pt x="3308" y="1652"/>
                  <a:pt x="3308" y="1652"/>
                  <a:pt x="3308" y="1651"/>
                </a:cubicBezTo>
                <a:cubicBezTo>
                  <a:pt x="3312" y="1650"/>
                  <a:pt x="3315" y="1649"/>
                  <a:pt x="3319" y="1649"/>
                </a:cubicBezTo>
                <a:close/>
                <a:moveTo>
                  <a:pt x="3391" y="1702"/>
                </a:moveTo>
                <a:cubicBezTo>
                  <a:pt x="3391" y="1704"/>
                  <a:pt x="3390" y="1705"/>
                  <a:pt x="3389" y="1706"/>
                </a:cubicBezTo>
                <a:cubicBezTo>
                  <a:pt x="3388" y="1704"/>
                  <a:pt x="3389" y="1703"/>
                  <a:pt x="3389" y="1700"/>
                </a:cubicBezTo>
                <a:cubicBezTo>
                  <a:pt x="3390" y="1701"/>
                  <a:pt x="3390" y="1701"/>
                  <a:pt x="3391" y="1702"/>
                </a:cubicBezTo>
                <a:close/>
                <a:moveTo>
                  <a:pt x="3432" y="1711"/>
                </a:moveTo>
                <a:cubicBezTo>
                  <a:pt x="3432" y="1711"/>
                  <a:pt x="3432" y="1710"/>
                  <a:pt x="3431" y="1710"/>
                </a:cubicBezTo>
                <a:cubicBezTo>
                  <a:pt x="3431" y="1708"/>
                  <a:pt x="3431" y="1706"/>
                  <a:pt x="3430" y="1704"/>
                </a:cubicBezTo>
                <a:cubicBezTo>
                  <a:pt x="3431" y="1705"/>
                  <a:pt x="3434" y="1708"/>
                  <a:pt x="3434" y="1709"/>
                </a:cubicBezTo>
                <a:cubicBezTo>
                  <a:pt x="3434" y="1709"/>
                  <a:pt x="3434" y="1711"/>
                  <a:pt x="3432" y="1711"/>
                </a:cubicBezTo>
                <a:close/>
                <a:moveTo>
                  <a:pt x="3396" y="1724"/>
                </a:moveTo>
                <a:cubicBezTo>
                  <a:pt x="3396" y="1722"/>
                  <a:pt x="3396" y="1720"/>
                  <a:pt x="3396" y="1718"/>
                </a:cubicBezTo>
                <a:cubicBezTo>
                  <a:pt x="3396" y="1717"/>
                  <a:pt x="3396" y="1716"/>
                  <a:pt x="3396" y="1714"/>
                </a:cubicBezTo>
                <a:cubicBezTo>
                  <a:pt x="3399" y="1714"/>
                  <a:pt x="3400" y="1717"/>
                  <a:pt x="3402" y="1715"/>
                </a:cubicBezTo>
                <a:cubicBezTo>
                  <a:pt x="3403" y="1716"/>
                  <a:pt x="3404" y="1717"/>
                  <a:pt x="3405" y="1718"/>
                </a:cubicBezTo>
                <a:cubicBezTo>
                  <a:pt x="3409" y="1719"/>
                  <a:pt x="3412" y="1721"/>
                  <a:pt x="3416" y="1723"/>
                </a:cubicBezTo>
                <a:cubicBezTo>
                  <a:pt x="3417" y="1721"/>
                  <a:pt x="3419" y="1720"/>
                  <a:pt x="3421" y="1720"/>
                </a:cubicBezTo>
                <a:cubicBezTo>
                  <a:pt x="3422" y="1720"/>
                  <a:pt x="3423" y="1720"/>
                  <a:pt x="3425" y="1720"/>
                </a:cubicBezTo>
                <a:cubicBezTo>
                  <a:pt x="3425" y="1720"/>
                  <a:pt x="3425" y="1720"/>
                  <a:pt x="3426" y="1720"/>
                </a:cubicBezTo>
                <a:cubicBezTo>
                  <a:pt x="3426" y="1720"/>
                  <a:pt x="3426" y="1719"/>
                  <a:pt x="3427" y="1719"/>
                </a:cubicBezTo>
                <a:cubicBezTo>
                  <a:pt x="3428" y="1719"/>
                  <a:pt x="3428" y="1719"/>
                  <a:pt x="3429" y="1719"/>
                </a:cubicBezTo>
                <a:cubicBezTo>
                  <a:pt x="3430" y="1719"/>
                  <a:pt x="3430" y="1718"/>
                  <a:pt x="3431" y="1718"/>
                </a:cubicBezTo>
                <a:cubicBezTo>
                  <a:pt x="3432" y="1719"/>
                  <a:pt x="3433" y="1720"/>
                  <a:pt x="3433" y="1723"/>
                </a:cubicBezTo>
                <a:cubicBezTo>
                  <a:pt x="3433" y="1724"/>
                  <a:pt x="3433" y="1725"/>
                  <a:pt x="3433" y="1726"/>
                </a:cubicBezTo>
                <a:cubicBezTo>
                  <a:pt x="3433" y="1727"/>
                  <a:pt x="3434" y="1727"/>
                  <a:pt x="3434" y="1728"/>
                </a:cubicBezTo>
                <a:cubicBezTo>
                  <a:pt x="3434" y="1729"/>
                  <a:pt x="3434" y="1730"/>
                  <a:pt x="3434" y="1730"/>
                </a:cubicBezTo>
                <a:cubicBezTo>
                  <a:pt x="3433" y="1735"/>
                  <a:pt x="3432" y="1736"/>
                  <a:pt x="3430" y="1738"/>
                </a:cubicBezTo>
                <a:cubicBezTo>
                  <a:pt x="3431" y="1740"/>
                  <a:pt x="3428" y="1741"/>
                  <a:pt x="3428" y="1743"/>
                </a:cubicBezTo>
                <a:cubicBezTo>
                  <a:pt x="3428" y="1745"/>
                  <a:pt x="3428" y="1748"/>
                  <a:pt x="3428" y="1750"/>
                </a:cubicBezTo>
                <a:cubicBezTo>
                  <a:pt x="3428" y="1750"/>
                  <a:pt x="3427" y="1750"/>
                  <a:pt x="3427" y="1750"/>
                </a:cubicBezTo>
                <a:cubicBezTo>
                  <a:pt x="3427" y="1749"/>
                  <a:pt x="3427" y="1748"/>
                  <a:pt x="3427" y="1747"/>
                </a:cubicBezTo>
                <a:cubicBezTo>
                  <a:pt x="3421" y="1747"/>
                  <a:pt x="3420" y="1752"/>
                  <a:pt x="3418" y="1756"/>
                </a:cubicBezTo>
                <a:cubicBezTo>
                  <a:pt x="3415" y="1754"/>
                  <a:pt x="3411" y="1756"/>
                  <a:pt x="3408" y="1753"/>
                </a:cubicBezTo>
                <a:cubicBezTo>
                  <a:pt x="3408" y="1753"/>
                  <a:pt x="3408" y="1753"/>
                  <a:pt x="3408" y="1753"/>
                </a:cubicBezTo>
                <a:cubicBezTo>
                  <a:pt x="3409" y="1753"/>
                  <a:pt x="3409" y="1752"/>
                  <a:pt x="3410" y="1752"/>
                </a:cubicBezTo>
                <a:cubicBezTo>
                  <a:pt x="3409" y="1748"/>
                  <a:pt x="3405" y="1751"/>
                  <a:pt x="3405" y="1746"/>
                </a:cubicBezTo>
                <a:cubicBezTo>
                  <a:pt x="3403" y="1745"/>
                  <a:pt x="3402" y="1743"/>
                  <a:pt x="3402" y="1740"/>
                </a:cubicBezTo>
                <a:cubicBezTo>
                  <a:pt x="3401" y="1740"/>
                  <a:pt x="3401" y="1739"/>
                  <a:pt x="3401" y="1738"/>
                </a:cubicBezTo>
                <a:cubicBezTo>
                  <a:pt x="3401" y="1737"/>
                  <a:pt x="3402" y="1735"/>
                  <a:pt x="3401" y="1734"/>
                </a:cubicBezTo>
                <a:cubicBezTo>
                  <a:pt x="3400" y="1730"/>
                  <a:pt x="3397" y="1728"/>
                  <a:pt x="3396" y="1724"/>
                </a:cubicBezTo>
                <a:close/>
              </a:path>
            </a:pathLst>
          </a:custGeom>
          <a:gradFill flip="none" rotWithShape="1">
            <a:gsLst>
              <a:gs pos="81000">
                <a:srgbClr val="4BFFEE">
                  <a:alpha val="74000"/>
                </a:srgbClr>
              </a:gs>
              <a:gs pos="19000">
                <a:srgbClr val="4BFFEE">
                  <a:alpha val="46000"/>
                </a:srgb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9C739F9-5E9D-490A-8061-D00CC48AF0EC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7074441-256C-4254-93DA-92E5B6ACF662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xmlns="" id="{27AC9C84-F489-4066-BCFB-841019791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4699928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演示传播</a:t>
            </a:r>
            <a:endParaRPr lang="en-US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机构</a:t>
            </a:r>
            <a:endParaRPr lang="zh-CN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858AFE2-B5A1-49D6-9546-6A99DB86752F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723AEDE9-2D77-46BE-94D7-EBF0DC757774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DCA79878-279D-4B20-A2AF-7447A0FADF02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4" name="Freeform 43">
                <a:extLst>
                  <a:ext uri="{FF2B5EF4-FFF2-40B4-BE49-F238E27FC236}">
                    <a16:creationId xmlns:a16="http://schemas.microsoft.com/office/drawing/2014/main" xmlns="" id="{10526334-113E-41C4-B316-FB06DE9875CE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44">
                <a:extLst>
                  <a:ext uri="{FF2B5EF4-FFF2-40B4-BE49-F238E27FC236}">
                    <a16:creationId xmlns:a16="http://schemas.microsoft.com/office/drawing/2014/main" xmlns="" id="{5696D918-D325-4960-99B8-6C73A57E4318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B2CAD6F-8707-4BEE-9897-DD645B683A9D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xmlns="" id="{019CB944-A6D6-4033-82C7-027F5BA24A52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弧形 12">
                <a:extLst>
                  <a:ext uri="{FF2B5EF4-FFF2-40B4-BE49-F238E27FC236}">
                    <a16:creationId xmlns:a16="http://schemas.microsoft.com/office/drawing/2014/main" xmlns="" id="{209889F6-97CF-43C6-B6F0-1195BB9D0D36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ED5A70D-2ED8-4A55-B272-3A187A552878}"/>
              </a:ext>
            </a:extLst>
          </p:cNvPr>
          <p:cNvGrpSpPr/>
          <p:nvPr/>
        </p:nvGrpSpPr>
        <p:grpSpPr>
          <a:xfrm>
            <a:off x="9613146" y="2887913"/>
            <a:ext cx="1320014" cy="1320612"/>
            <a:chOff x="2128513" y="2197485"/>
            <a:chExt cx="1009713" cy="1010172"/>
          </a:xfrm>
        </p:grpSpPr>
        <p:sp>
          <p:nvSpPr>
            <p:cNvPr id="16" name="Oval 60">
              <a:extLst>
                <a:ext uri="{FF2B5EF4-FFF2-40B4-BE49-F238E27FC236}">
                  <a16:creationId xmlns:a16="http://schemas.microsoft.com/office/drawing/2014/main" xmlns="" id="{0399B714-77D4-4E92-8D46-117445D8C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8513" y="2197485"/>
              <a:ext cx="1009713" cy="101017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17CDA6D3-23BC-499A-848E-801CC3D16C5A}"/>
                </a:ext>
              </a:extLst>
            </p:cNvPr>
            <p:cNvSpPr/>
            <p:nvPr/>
          </p:nvSpPr>
          <p:spPr>
            <a:xfrm>
              <a:off x="2229147" y="2355209"/>
              <a:ext cx="847535" cy="6356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45%</a:t>
              </a: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4C08F718-161C-4328-8BBF-20C54BDCD858}"/>
              </a:ext>
            </a:extLst>
          </p:cNvPr>
          <p:cNvSpPr/>
          <p:nvPr/>
        </p:nvSpPr>
        <p:spPr>
          <a:xfrm>
            <a:off x="6494992" y="2095277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5EB93689-848A-4A80-8FE9-7870C7E4B928}"/>
              </a:ext>
            </a:extLst>
          </p:cNvPr>
          <p:cNvSpPr/>
          <p:nvPr/>
        </p:nvSpPr>
        <p:spPr>
          <a:xfrm>
            <a:off x="5292275" y="2836809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5ADFA3E1-525F-4F3A-AFAA-A410004CCA58}"/>
              </a:ext>
            </a:extLst>
          </p:cNvPr>
          <p:cNvSpPr/>
          <p:nvPr/>
        </p:nvSpPr>
        <p:spPr>
          <a:xfrm>
            <a:off x="9866842" y="2859034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FE3C2BF-2480-4FC1-A942-378EE0F4C431}"/>
              </a:ext>
            </a:extLst>
          </p:cNvPr>
          <p:cNvSpPr/>
          <p:nvPr/>
        </p:nvSpPr>
        <p:spPr>
          <a:xfrm>
            <a:off x="8971492" y="2887913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4DAA3DEF-74D4-45C0-8480-4B68D2B0A6FD}"/>
              </a:ext>
            </a:extLst>
          </p:cNvPr>
          <p:cNvSpPr/>
          <p:nvPr/>
        </p:nvSpPr>
        <p:spPr>
          <a:xfrm>
            <a:off x="9562042" y="2580667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868C5CA6-2F46-46BF-8778-40791EEF92CD}"/>
              </a:ext>
            </a:extLst>
          </p:cNvPr>
          <p:cNvSpPr/>
          <p:nvPr/>
        </p:nvSpPr>
        <p:spPr>
          <a:xfrm>
            <a:off x="7980892" y="2529563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73D4CD9C-CAE7-4360-BA78-C1462CCD0A9F}"/>
              </a:ext>
            </a:extLst>
          </p:cNvPr>
          <p:cNvSpPr/>
          <p:nvPr/>
        </p:nvSpPr>
        <p:spPr>
          <a:xfrm>
            <a:off x="7795154" y="3931503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B9F2F522-C77C-4EF6-A534-750D9B86C810}"/>
              </a:ext>
            </a:extLst>
          </p:cNvPr>
          <p:cNvSpPr/>
          <p:nvPr/>
        </p:nvSpPr>
        <p:spPr>
          <a:xfrm>
            <a:off x="5958295" y="4409717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DC865411-67BB-4E62-9234-03CD0868C2DD}"/>
              </a:ext>
            </a:extLst>
          </p:cNvPr>
          <p:cNvSpPr/>
          <p:nvPr/>
        </p:nvSpPr>
        <p:spPr>
          <a:xfrm>
            <a:off x="8029654" y="4511925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10D3B780-B2FF-4DBB-B8C0-2E9DEBCD4E4C}"/>
              </a:ext>
            </a:extLst>
          </p:cNvPr>
          <p:cNvSpPr/>
          <p:nvPr/>
        </p:nvSpPr>
        <p:spPr>
          <a:xfrm>
            <a:off x="9562042" y="3171217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FE6524C9-DD78-4DF8-AA83-25F74987B3DA}"/>
              </a:ext>
            </a:extLst>
          </p:cNvPr>
          <p:cNvSpPr/>
          <p:nvPr/>
        </p:nvSpPr>
        <p:spPr>
          <a:xfrm>
            <a:off x="10047817" y="3125672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0594FF56-77D5-4B1C-B73D-F3EFAD9E7224}"/>
              </a:ext>
            </a:extLst>
          </p:cNvPr>
          <p:cNvSpPr/>
          <p:nvPr/>
        </p:nvSpPr>
        <p:spPr>
          <a:xfrm>
            <a:off x="10609792" y="4761892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129D8E5B-6EF2-4F46-9521-12FAC447A5F9}"/>
              </a:ext>
            </a:extLst>
          </p:cNvPr>
          <p:cNvSpPr/>
          <p:nvPr/>
        </p:nvSpPr>
        <p:spPr>
          <a:xfrm>
            <a:off x="5173438" y="3528071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5919C8F1-740F-4EBB-8B63-1875BEEEDDD6}"/>
              </a:ext>
            </a:extLst>
          </p:cNvPr>
          <p:cNvGrpSpPr/>
          <p:nvPr/>
        </p:nvGrpSpPr>
        <p:grpSpPr>
          <a:xfrm>
            <a:off x="6302742" y="4406292"/>
            <a:ext cx="813040" cy="813408"/>
            <a:chOff x="2128513" y="2197485"/>
            <a:chExt cx="1009713" cy="1010172"/>
          </a:xfrm>
        </p:grpSpPr>
        <p:sp>
          <p:nvSpPr>
            <p:cNvPr id="36" name="Oval 60">
              <a:extLst>
                <a:ext uri="{FF2B5EF4-FFF2-40B4-BE49-F238E27FC236}">
                  <a16:creationId xmlns:a16="http://schemas.microsoft.com/office/drawing/2014/main" xmlns="" id="{26831676-961B-4115-AB4B-CDB547962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8513" y="2197485"/>
              <a:ext cx="1009713" cy="101017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EF8DA6B6-E7F7-4C95-B9E7-52E9C25DA7EF}"/>
                </a:ext>
              </a:extLst>
            </p:cNvPr>
            <p:cNvSpPr/>
            <p:nvPr/>
          </p:nvSpPr>
          <p:spPr>
            <a:xfrm>
              <a:off x="2165070" y="2316351"/>
              <a:ext cx="898234" cy="6497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10%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A303FE67-6DAD-40D5-99F2-48509BB99884}"/>
              </a:ext>
            </a:extLst>
          </p:cNvPr>
          <p:cNvGrpSpPr/>
          <p:nvPr/>
        </p:nvGrpSpPr>
        <p:grpSpPr>
          <a:xfrm>
            <a:off x="5823215" y="2350128"/>
            <a:ext cx="1041910" cy="1042380"/>
            <a:chOff x="2224508" y="2293524"/>
            <a:chExt cx="817724" cy="818094"/>
          </a:xfrm>
        </p:grpSpPr>
        <p:sp>
          <p:nvSpPr>
            <p:cNvPr id="39" name="Oval 60">
              <a:extLst>
                <a:ext uri="{FF2B5EF4-FFF2-40B4-BE49-F238E27FC236}">
                  <a16:creationId xmlns:a16="http://schemas.microsoft.com/office/drawing/2014/main" xmlns="" id="{29C612D5-D655-493E-BC6E-94F8FE7F9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4508" y="2293524"/>
              <a:ext cx="817724" cy="818094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DD10AD6E-11C2-4860-9B29-3F4AD5B1ABC4}"/>
                </a:ext>
              </a:extLst>
            </p:cNvPr>
            <p:cNvSpPr/>
            <p:nvPr/>
          </p:nvSpPr>
          <p:spPr>
            <a:xfrm>
              <a:off x="2266256" y="2424785"/>
              <a:ext cx="748814" cy="5555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32%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14457CDA-BA6F-4483-BB51-C8055ACE6051}"/>
              </a:ext>
            </a:extLst>
          </p:cNvPr>
          <p:cNvGrpSpPr/>
          <p:nvPr/>
        </p:nvGrpSpPr>
        <p:grpSpPr>
          <a:xfrm>
            <a:off x="8566518" y="4704013"/>
            <a:ext cx="817724" cy="818094"/>
            <a:chOff x="2224508" y="2293524"/>
            <a:chExt cx="817724" cy="818094"/>
          </a:xfrm>
        </p:grpSpPr>
        <p:sp>
          <p:nvSpPr>
            <p:cNvPr id="42" name="Oval 60">
              <a:extLst>
                <a:ext uri="{FF2B5EF4-FFF2-40B4-BE49-F238E27FC236}">
                  <a16:creationId xmlns:a16="http://schemas.microsoft.com/office/drawing/2014/main" xmlns="" id="{58801E8B-4079-4045-80CD-9452DC43C6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4508" y="2293524"/>
              <a:ext cx="817724" cy="818094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127FD543-ADFC-4BDC-B642-FBE7F0655EAC}"/>
                </a:ext>
              </a:extLst>
            </p:cNvPr>
            <p:cNvSpPr/>
            <p:nvPr/>
          </p:nvSpPr>
          <p:spPr>
            <a:xfrm>
              <a:off x="2242012" y="2385888"/>
              <a:ext cx="80021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13%</a:t>
              </a:r>
            </a:p>
          </p:txBody>
        </p:sp>
      </p:grpSp>
      <p:sp>
        <p:nvSpPr>
          <p:cNvPr id="49" name="TextBox 9">
            <a:extLst>
              <a:ext uri="{FF2B5EF4-FFF2-40B4-BE49-F238E27FC236}">
                <a16:creationId xmlns:a16="http://schemas.microsoft.com/office/drawing/2014/main" xmlns="" id="{1DCECA68-2F63-4166-BF3D-6E6078CD001C}"/>
              </a:ext>
            </a:extLst>
          </p:cNvPr>
          <p:cNvSpPr txBox="1"/>
          <p:nvPr/>
        </p:nvSpPr>
        <p:spPr>
          <a:xfrm>
            <a:off x="792476" y="2881317"/>
            <a:ext cx="2080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锐普</a:t>
            </a:r>
            <a:r>
              <a:rPr lang="zh-CN" altLang="zh-CN" sz="2400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</a:t>
            </a:r>
            <a:endParaRPr lang="en-US" sz="2400" dirty="0">
              <a:solidFill>
                <a:srgbClr val="4BFFEE"/>
              </a:solidFill>
              <a:latin typeface="+mj-lt"/>
            </a:endParaRPr>
          </a:p>
        </p:txBody>
      </p:sp>
      <p:sp>
        <p:nvSpPr>
          <p:cNvPr id="50" name="Rectangle 10">
            <a:extLst>
              <a:ext uri="{FF2B5EF4-FFF2-40B4-BE49-F238E27FC236}">
                <a16:creationId xmlns:a16="http://schemas.microsoft.com/office/drawing/2014/main" xmlns="" id="{776ED06B-6762-4D0E-9545-634BCF8F7B2B}"/>
              </a:ext>
            </a:extLst>
          </p:cNvPr>
          <p:cNvSpPr/>
          <p:nvPr/>
        </p:nvSpPr>
        <p:spPr>
          <a:xfrm>
            <a:off x="791711" y="3566211"/>
            <a:ext cx="339928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buClr>
                <a:srgbClr val="C00000"/>
              </a:buClr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研究院督促学员完成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制作等作业，并有专门的指导老师点评指导，作业合格后即可上传到演界网平台出售赚取收入。</a:t>
            </a:r>
            <a:endParaRPr lang="en-US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hlinkClick r:id="rId2" tooltip="Gentium Book Basic"/>
            </a:endParaRPr>
          </a:p>
        </p:txBody>
      </p:sp>
      <p:sp>
        <p:nvSpPr>
          <p:cNvPr id="51" name="Rectangle 10">
            <a:extLst>
              <a:ext uri="{FF2B5EF4-FFF2-40B4-BE49-F238E27FC236}">
                <a16:creationId xmlns:a16="http://schemas.microsoft.com/office/drawing/2014/main" xmlns="" id="{18205820-D5B3-49D0-8F8D-D0F854C6CEA3}"/>
              </a:ext>
            </a:extLst>
          </p:cNvPr>
          <p:cNvSpPr/>
          <p:nvPr/>
        </p:nvSpPr>
        <p:spPr>
          <a:xfrm>
            <a:off x="791711" y="4502005"/>
            <a:ext cx="339928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buClr>
                <a:srgbClr val="C00000"/>
              </a:buClr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优秀学员可在各小组或者部门担任服务生或者指导老师，锻炼自己的指导、组织及管理等能力，提高综合素质。</a:t>
            </a:r>
            <a:endParaRPr lang="en-US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hlinkClick r:id="rId2" tooltip="Gentium Book Basic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B23915FB-9326-4152-B30C-6E2F27A855F9}"/>
              </a:ext>
            </a:extLst>
          </p:cNvPr>
          <p:cNvCxnSpPr>
            <a:cxnSpLocks/>
          </p:cNvCxnSpPr>
          <p:nvPr/>
        </p:nvCxnSpPr>
        <p:spPr>
          <a:xfrm>
            <a:off x="877118" y="3502671"/>
            <a:ext cx="3174182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952E709D-8D8E-4CEC-85D7-1464DCD631F1}"/>
              </a:ext>
            </a:extLst>
          </p:cNvPr>
          <p:cNvCxnSpPr>
            <a:cxnSpLocks/>
          </p:cNvCxnSpPr>
          <p:nvPr/>
        </p:nvCxnSpPr>
        <p:spPr>
          <a:xfrm>
            <a:off x="877118" y="5445771"/>
            <a:ext cx="3174182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137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E51EA42-8C56-4464-A8EC-02B1835A37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 rot="2700000">
            <a:off x="2627056" y="-39944"/>
            <a:ext cx="6937888" cy="693788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700000">
            <a:off x="2768815" y="101815"/>
            <a:ext cx="6654370" cy="6654370"/>
          </a:xfrm>
          <a:prstGeom prst="rect">
            <a:avLst/>
          </a:prstGeom>
          <a:solidFill>
            <a:srgbClr val="06162D">
              <a:alpha val="90000"/>
            </a:srgbClr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685145" y="2530381"/>
            <a:ext cx="70103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上海锐普广告有限</a:t>
            </a:r>
            <a:r>
              <a:rPr lang="zh-CN" altLang="en-US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公司</a:t>
            </a:r>
            <a:r>
              <a:rPr lang="zh-CN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成立于</a:t>
            </a:r>
            <a:r>
              <a:rPr lang="en-US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2007</a:t>
            </a:r>
            <a:r>
              <a:rPr lang="zh-CN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zh-CN" altLang="en-US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一直致力于为社会提供专业化的演示设计解决方案，公司始终秉承“锐意进取、普及精品”的理念，在演示设计领域一直处于业界领跑位置，开创了精品</a:t>
            </a:r>
            <a:r>
              <a:rPr lang="en-US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时代，动画</a:t>
            </a:r>
            <a:r>
              <a:rPr lang="en-US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时代、创意策划</a:t>
            </a:r>
            <a:r>
              <a:rPr lang="en-US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时代。拥有成熟的专业演示设计和培训团队，超百万人气的在线演示交流社区以及火爆的演示设计交易平台。</a:t>
            </a:r>
            <a:endParaRPr lang="en-US" altLang="zh-CN" sz="16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18857" y="1280998"/>
            <a:ext cx="4354286" cy="751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Arial" panose="020B0604020202020204" pitchFamily="34" charset="0"/>
              </a:rPr>
              <a:t>关于我们</a:t>
            </a:r>
          </a:p>
        </p:txBody>
      </p:sp>
      <p:grpSp>
        <p:nvGrpSpPr>
          <p:cNvPr id="40" name="PA_组合 114">
            <a:extLst>
              <a:ext uri="{FF2B5EF4-FFF2-40B4-BE49-F238E27FC236}">
                <a16:creationId xmlns:a16="http://schemas.microsoft.com/office/drawing/2014/main" xmlns="" id="{52D0DF0B-FEDB-41CD-BCAD-75BEEFC4B43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810250" y="5087488"/>
            <a:ext cx="571500" cy="571500"/>
            <a:chOff x="5810250" y="3829080"/>
            <a:chExt cx="571500" cy="57150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57956FF1-063C-449A-BB67-19368C193EE4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5C41CD69-BF7E-4B9D-ABF9-54C879C7E407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46" name="Freeform 43">
                <a:extLst>
                  <a:ext uri="{FF2B5EF4-FFF2-40B4-BE49-F238E27FC236}">
                    <a16:creationId xmlns:a16="http://schemas.microsoft.com/office/drawing/2014/main" xmlns="" id="{D2F91B7B-651B-43EC-B158-12CA7E888BB1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4">
                <a:extLst>
                  <a:ext uri="{FF2B5EF4-FFF2-40B4-BE49-F238E27FC236}">
                    <a16:creationId xmlns:a16="http://schemas.microsoft.com/office/drawing/2014/main" xmlns="" id="{8FE479D6-EFFB-44BC-82E4-8962B2978AE5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5CC5213E-4D35-424A-A3CD-552F942E8E41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44" name="弧形 43">
                <a:extLst>
                  <a:ext uri="{FF2B5EF4-FFF2-40B4-BE49-F238E27FC236}">
                    <a16:creationId xmlns:a16="http://schemas.microsoft.com/office/drawing/2014/main" xmlns="" id="{E9DBBEB4-4348-4EAF-A80A-BCBEE6AB2523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弧形 44">
                <a:extLst>
                  <a:ext uri="{FF2B5EF4-FFF2-40B4-BE49-F238E27FC236}">
                    <a16:creationId xmlns:a16="http://schemas.microsoft.com/office/drawing/2014/main" xmlns="" id="{0CE3850C-07D1-43F3-8001-D448E7ECDF74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0939B0F8-CDE2-4BEE-A0B8-9FD6BEB1E3F2}"/>
              </a:ext>
            </a:extLst>
          </p:cNvPr>
          <p:cNvCxnSpPr>
            <a:cxnSpLocks/>
          </p:cNvCxnSpPr>
          <p:nvPr/>
        </p:nvCxnSpPr>
        <p:spPr>
          <a:xfrm>
            <a:off x="5749925" y="2216350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157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E95CE0E-1EBF-4BAD-B02D-1037ADE8CF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" y="0"/>
            <a:ext cx="12191975" cy="685799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CC2FD1B-D61B-405C-BEB6-B6D002F7F3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84388"/>
            <a:ext cx="12191983" cy="227874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E1263E-E02E-43F2-95CD-CFD87810E8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88686"/>
            <a:ext cx="12192000" cy="704668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EF124B0-6EAD-4D7F-B940-ED30AA89D5A8}"/>
              </a:ext>
            </a:extLst>
          </p:cNvPr>
          <p:cNvSpPr/>
          <p:nvPr/>
        </p:nvSpPr>
        <p:spPr>
          <a:xfrm rot="10800000">
            <a:off x="0" y="3429000"/>
            <a:ext cx="12192000" cy="3429000"/>
          </a:xfrm>
          <a:prstGeom prst="rect">
            <a:avLst/>
          </a:prstGeom>
          <a:gradFill>
            <a:gsLst>
              <a:gs pos="52000">
                <a:srgbClr val="06162D">
                  <a:alpha val="50000"/>
                </a:srgbClr>
              </a:gs>
              <a:gs pos="0">
                <a:srgbClr val="06162D">
                  <a:alpha val="90000"/>
                </a:srgbClr>
              </a:gs>
              <a:gs pos="85000">
                <a:srgbClr val="06162D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609396C-7408-440D-9382-E1D0B45EE400}"/>
              </a:ext>
            </a:extLst>
          </p:cNvPr>
          <p:cNvGrpSpPr/>
          <p:nvPr/>
        </p:nvGrpSpPr>
        <p:grpSpPr>
          <a:xfrm>
            <a:off x="482671" y="285111"/>
            <a:ext cx="1041330" cy="276337"/>
            <a:chOff x="2063704" y="1823705"/>
            <a:chExt cx="4764215" cy="1264276"/>
          </a:xfrm>
          <a:solidFill>
            <a:schemeClr val="bg1"/>
          </a:solidFill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907F5577-9762-4073-9596-B6D44E971205}"/>
                </a:ext>
              </a:extLst>
            </p:cNvPr>
            <p:cNvGrpSpPr/>
            <p:nvPr/>
          </p:nvGrpSpPr>
          <p:grpSpPr>
            <a:xfrm>
              <a:off x="2063704" y="1823705"/>
              <a:ext cx="1287442" cy="1264276"/>
              <a:chOff x="2201511" y="730251"/>
              <a:chExt cx="617538" cy="606426"/>
            </a:xfrm>
            <a:grpFill/>
          </p:grpSpPr>
          <p:sp>
            <p:nvSpPr>
              <p:cNvPr id="60" name="Freeform 43">
                <a:extLst>
                  <a:ext uri="{FF2B5EF4-FFF2-40B4-BE49-F238E27FC236}">
                    <a16:creationId xmlns:a16="http://schemas.microsoft.com/office/drawing/2014/main" xmlns="" id="{77B4130C-C168-4450-BAF4-0F66F692AF48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44">
                <a:extLst>
                  <a:ext uri="{FF2B5EF4-FFF2-40B4-BE49-F238E27FC236}">
                    <a16:creationId xmlns:a16="http://schemas.microsoft.com/office/drawing/2014/main" xmlns="" id="{37F243CE-7CE2-4DBE-90E1-F760090E33D5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27909A70-47F4-4E86-B457-B4B02AD60040}"/>
                </a:ext>
              </a:extLst>
            </p:cNvPr>
            <p:cNvGrpSpPr/>
            <p:nvPr/>
          </p:nvGrpSpPr>
          <p:grpSpPr>
            <a:xfrm>
              <a:off x="3474748" y="1823705"/>
              <a:ext cx="3353171" cy="1260963"/>
              <a:chOff x="3474748" y="1823705"/>
              <a:chExt cx="3353171" cy="1260963"/>
            </a:xfrm>
            <a:grpFill/>
          </p:grpSpPr>
          <p:sp>
            <p:nvSpPr>
              <p:cNvPr id="27" name="Freeform 45">
                <a:extLst>
                  <a:ext uri="{FF2B5EF4-FFF2-40B4-BE49-F238E27FC236}">
                    <a16:creationId xmlns:a16="http://schemas.microsoft.com/office/drawing/2014/main" xmlns="" id="{F2927534-D22D-462B-B49A-7B416577F9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8" name="Freeform 46">
                <a:extLst>
                  <a:ext uri="{FF2B5EF4-FFF2-40B4-BE49-F238E27FC236}">
                    <a16:creationId xmlns:a16="http://schemas.microsoft.com/office/drawing/2014/main" xmlns="" id="{F398088A-46DC-4374-A5C5-204624FA8B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9" name="Freeform 47">
                <a:extLst>
                  <a:ext uri="{FF2B5EF4-FFF2-40B4-BE49-F238E27FC236}">
                    <a16:creationId xmlns:a16="http://schemas.microsoft.com/office/drawing/2014/main" xmlns="" id="{77AD8E49-4010-413D-99CB-8A1E9FC0CD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0" name="Rectangle 48">
                <a:extLst>
                  <a:ext uri="{FF2B5EF4-FFF2-40B4-BE49-F238E27FC236}">
                    <a16:creationId xmlns:a16="http://schemas.microsoft.com/office/drawing/2014/main" xmlns="" id="{C598C99C-5160-4907-A276-59E0F3CB2D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1" name="Freeform 49">
                <a:extLst>
                  <a:ext uri="{FF2B5EF4-FFF2-40B4-BE49-F238E27FC236}">
                    <a16:creationId xmlns:a16="http://schemas.microsoft.com/office/drawing/2014/main" xmlns="" id="{8364A328-B6F9-4873-BAC6-FA92B0F531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2" name="Freeform 50">
                <a:extLst>
                  <a:ext uri="{FF2B5EF4-FFF2-40B4-BE49-F238E27FC236}">
                    <a16:creationId xmlns:a16="http://schemas.microsoft.com/office/drawing/2014/main" xmlns="" id="{7A8FA6BD-68E9-4237-9513-E0276ECA7732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3" name="Freeform 51">
                <a:extLst>
                  <a:ext uri="{FF2B5EF4-FFF2-40B4-BE49-F238E27FC236}">
                    <a16:creationId xmlns:a16="http://schemas.microsoft.com/office/drawing/2014/main" xmlns="" id="{6A12FAB2-6C2B-463D-99AB-F2FC46FD01AD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4" name="Rectangle 52">
                <a:extLst>
                  <a:ext uri="{FF2B5EF4-FFF2-40B4-BE49-F238E27FC236}">
                    <a16:creationId xmlns:a16="http://schemas.microsoft.com/office/drawing/2014/main" xmlns="" id="{3ED49CAE-ABDD-4FDC-896A-AA5F79E5FB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5" name="Freeform 53">
                <a:extLst>
                  <a:ext uri="{FF2B5EF4-FFF2-40B4-BE49-F238E27FC236}">
                    <a16:creationId xmlns:a16="http://schemas.microsoft.com/office/drawing/2014/main" xmlns="" id="{7372CD5B-868A-49F5-9932-24BAA54FC31D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6" name="Freeform 54">
                <a:extLst>
                  <a:ext uri="{FF2B5EF4-FFF2-40B4-BE49-F238E27FC236}">
                    <a16:creationId xmlns:a16="http://schemas.microsoft.com/office/drawing/2014/main" xmlns="" id="{C6416AF9-6121-4DBC-8E54-3A26E1B53192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7" name="Freeform 55">
                <a:extLst>
                  <a:ext uri="{FF2B5EF4-FFF2-40B4-BE49-F238E27FC236}">
                    <a16:creationId xmlns:a16="http://schemas.microsoft.com/office/drawing/2014/main" xmlns="" id="{220C9AD1-7016-41C1-80A7-2675B0DB55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8" name="Freeform 56">
                <a:extLst>
                  <a:ext uri="{FF2B5EF4-FFF2-40B4-BE49-F238E27FC236}">
                    <a16:creationId xmlns:a16="http://schemas.microsoft.com/office/drawing/2014/main" xmlns="" id="{AC792588-AC93-4B85-A9E1-A9F938CB0D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9" name="Freeform 57">
                <a:extLst>
                  <a:ext uri="{FF2B5EF4-FFF2-40B4-BE49-F238E27FC236}">
                    <a16:creationId xmlns:a16="http://schemas.microsoft.com/office/drawing/2014/main" xmlns="" id="{F54615FA-B364-4BC9-A328-A23904AE2E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0" name="Rectangle 58">
                <a:extLst>
                  <a:ext uri="{FF2B5EF4-FFF2-40B4-BE49-F238E27FC236}">
                    <a16:creationId xmlns:a16="http://schemas.microsoft.com/office/drawing/2014/main" xmlns="" id="{82547A44-2BB8-4A31-BA4E-C6FD715D0D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1" name="Freeform 59">
                <a:extLst>
                  <a:ext uri="{FF2B5EF4-FFF2-40B4-BE49-F238E27FC236}">
                    <a16:creationId xmlns:a16="http://schemas.microsoft.com/office/drawing/2014/main" xmlns="" id="{0A01D457-CC22-443C-835D-CDF80EB261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2" name="Freeform 60">
                <a:extLst>
                  <a:ext uri="{FF2B5EF4-FFF2-40B4-BE49-F238E27FC236}">
                    <a16:creationId xmlns:a16="http://schemas.microsoft.com/office/drawing/2014/main" xmlns="" id="{C059824A-E4F1-4BE0-8D9C-1F3E368C8FFD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3" name="Freeform 61">
                <a:extLst>
                  <a:ext uri="{FF2B5EF4-FFF2-40B4-BE49-F238E27FC236}">
                    <a16:creationId xmlns:a16="http://schemas.microsoft.com/office/drawing/2014/main" xmlns="" id="{538179E8-88F4-4659-AAE9-200EBE884A4C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4" name="Rectangle 62">
                <a:extLst>
                  <a:ext uri="{FF2B5EF4-FFF2-40B4-BE49-F238E27FC236}">
                    <a16:creationId xmlns:a16="http://schemas.microsoft.com/office/drawing/2014/main" xmlns="" id="{E1FF57F0-7432-4203-BCC7-AF0FB6147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5" name="Freeform 63">
                <a:extLst>
                  <a:ext uri="{FF2B5EF4-FFF2-40B4-BE49-F238E27FC236}">
                    <a16:creationId xmlns:a16="http://schemas.microsoft.com/office/drawing/2014/main" xmlns="" id="{69376758-8D74-43A9-BE9B-47885F34B97B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6" name="Freeform 64">
                <a:extLst>
                  <a:ext uri="{FF2B5EF4-FFF2-40B4-BE49-F238E27FC236}">
                    <a16:creationId xmlns:a16="http://schemas.microsoft.com/office/drawing/2014/main" xmlns="" id="{DD2F92E0-1831-4845-8B31-73D7C06283F3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7" name="Freeform 65">
                <a:extLst>
                  <a:ext uri="{FF2B5EF4-FFF2-40B4-BE49-F238E27FC236}">
                    <a16:creationId xmlns:a16="http://schemas.microsoft.com/office/drawing/2014/main" xmlns="" id="{0BE0C5E2-61E2-4C35-AFEA-B5ABBF7CB3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8" name="Freeform 66">
                <a:extLst>
                  <a:ext uri="{FF2B5EF4-FFF2-40B4-BE49-F238E27FC236}">
                    <a16:creationId xmlns:a16="http://schemas.microsoft.com/office/drawing/2014/main" xmlns="" id="{086AA664-C76B-4D1D-9619-68255CF758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9" name="Freeform 67">
                <a:extLst>
                  <a:ext uri="{FF2B5EF4-FFF2-40B4-BE49-F238E27FC236}">
                    <a16:creationId xmlns:a16="http://schemas.microsoft.com/office/drawing/2014/main" xmlns="" id="{6048DC06-9B87-4AB2-85E1-81BEA5705D4D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0" name="Freeform 68">
                <a:extLst>
                  <a:ext uri="{FF2B5EF4-FFF2-40B4-BE49-F238E27FC236}">
                    <a16:creationId xmlns:a16="http://schemas.microsoft.com/office/drawing/2014/main" xmlns="" id="{95B7EA2D-9F57-455B-9E9F-24322B0B29EE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" name="Freeform 69">
                <a:extLst>
                  <a:ext uri="{FF2B5EF4-FFF2-40B4-BE49-F238E27FC236}">
                    <a16:creationId xmlns:a16="http://schemas.microsoft.com/office/drawing/2014/main" xmlns="" id="{FAD66352-5385-4557-8913-1BAF96BDDDA2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" name="Freeform 70">
                <a:extLst>
                  <a:ext uri="{FF2B5EF4-FFF2-40B4-BE49-F238E27FC236}">
                    <a16:creationId xmlns:a16="http://schemas.microsoft.com/office/drawing/2014/main" xmlns="" id="{BCE64766-7782-47C6-8003-0062528EBA7B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" name="Freeform 71">
                <a:extLst>
                  <a:ext uri="{FF2B5EF4-FFF2-40B4-BE49-F238E27FC236}">
                    <a16:creationId xmlns:a16="http://schemas.microsoft.com/office/drawing/2014/main" xmlns="" id="{604B5E33-FD90-4D24-9A44-1F9220F66A78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4" name="Freeform 72">
                <a:extLst>
                  <a:ext uri="{FF2B5EF4-FFF2-40B4-BE49-F238E27FC236}">
                    <a16:creationId xmlns:a16="http://schemas.microsoft.com/office/drawing/2014/main" xmlns="" id="{80439B7D-D3B6-4A51-BF86-88762F82B372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5" name="Freeform 73">
                <a:extLst>
                  <a:ext uri="{FF2B5EF4-FFF2-40B4-BE49-F238E27FC236}">
                    <a16:creationId xmlns:a16="http://schemas.microsoft.com/office/drawing/2014/main" xmlns="" id="{00835CD4-6688-40C3-87F2-312948FB74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6" name="Freeform 74">
                <a:extLst>
                  <a:ext uri="{FF2B5EF4-FFF2-40B4-BE49-F238E27FC236}">
                    <a16:creationId xmlns:a16="http://schemas.microsoft.com/office/drawing/2014/main" xmlns="" id="{903C758C-8384-4D51-A89D-5CB5DAF21399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7" name="Freeform 75">
                <a:extLst>
                  <a:ext uri="{FF2B5EF4-FFF2-40B4-BE49-F238E27FC236}">
                    <a16:creationId xmlns:a16="http://schemas.microsoft.com/office/drawing/2014/main" xmlns="" id="{A3E99B61-6DD8-44B9-BE32-26B2C0498B0C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8" name="Freeform 76">
                <a:extLst>
                  <a:ext uri="{FF2B5EF4-FFF2-40B4-BE49-F238E27FC236}">
                    <a16:creationId xmlns:a16="http://schemas.microsoft.com/office/drawing/2014/main" xmlns="" id="{9FC9359D-E477-4832-B822-A2FBFA3326D2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9" name="Freeform 77">
                <a:extLst>
                  <a:ext uri="{FF2B5EF4-FFF2-40B4-BE49-F238E27FC236}">
                    <a16:creationId xmlns:a16="http://schemas.microsoft.com/office/drawing/2014/main" xmlns="" id="{BD298CBE-66BF-4D44-A8EF-B9431862C6C6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E7704DEF-0771-4DD2-A5A1-1EAB7135B6E5}"/>
              </a:ext>
            </a:extLst>
          </p:cNvPr>
          <p:cNvGrpSpPr/>
          <p:nvPr/>
        </p:nvGrpSpPr>
        <p:grpSpPr>
          <a:xfrm>
            <a:off x="11626850" y="285111"/>
            <a:ext cx="190500" cy="177800"/>
            <a:chOff x="11245850" y="285111"/>
            <a:chExt cx="571500" cy="177800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B731994C-A9FB-4C80-B3D1-D867D80DB32E}"/>
                </a:ext>
              </a:extLst>
            </p:cNvPr>
            <p:cNvCxnSpPr/>
            <p:nvPr/>
          </p:nvCxnSpPr>
          <p:spPr>
            <a:xfrm>
              <a:off x="11245850" y="285111"/>
              <a:ext cx="571500" cy="0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53212A84-EB77-45FB-8236-D5F7B2633CC3}"/>
                </a:ext>
              </a:extLst>
            </p:cNvPr>
            <p:cNvCxnSpPr/>
            <p:nvPr/>
          </p:nvCxnSpPr>
          <p:spPr>
            <a:xfrm>
              <a:off x="11245850" y="374011"/>
              <a:ext cx="571500" cy="0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45E2B5B1-B3D1-40ED-A925-F178BA23B179}"/>
                </a:ext>
              </a:extLst>
            </p:cNvPr>
            <p:cNvCxnSpPr/>
            <p:nvPr/>
          </p:nvCxnSpPr>
          <p:spPr>
            <a:xfrm>
              <a:off x="11245850" y="462911"/>
              <a:ext cx="571500" cy="0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734C3E19-E0E5-4187-AA08-9E6EAAF651CC}"/>
              </a:ext>
            </a:extLst>
          </p:cNvPr>
          <p:cNvSpPr/>
          <p:nvPr/>
        </p:nvSpPr>
        <p:spPr>
          <a:xfrm>
            <a:off x="254676" y="6145569"/>
            <a:ext cx="116826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kern="1500" spc="150" dirty="0">
                <a:solidFill>
                  <a:schemeClr val="bg1">
                    <a:lumMod val="95000"/>
                  </a:schemeClr>
                </a:solidFill>
                <a:effectLst>
                  <a:reflection blurRad="6350" stA="25000" endPos="5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用演示改变世界</a:t>
            </a: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775BE422-CAB8-42F2-91FD-7F193DB927D0}"/>
              </a:ext>
            </a:extLst>
          </p:cNvPr>
          <p:cNvSpPr/>
          <p:nvPr/>
        </p:nvSpPr>
        <p:spPr>
          <a:xfrm>
            <a:off x="5810250" y="5036147"/>
            <a:ext cx="571500" cy="571500"/>
          </a:xfrm>
          <a:prstGeom prst="ellipse">
            <a:avLst/>
          </a:prstGeom>
          <a:gradFill>
            <a:gsLst>
              <a:gs pos="64000">
                <a:srgbClr val="06162D">
                  <a:alpha val="50000"/>
                </a:srgbClr>
              </a:gs>
              <a:gs pos="0">
                <a:srgbClr val="06162D">
                  <a:alpha val="90000"/>
                </a:srgbClr>
              </a:gs>
              <a:gs pos="100000">
                <a:srgbClr val="06162D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755E766B-97DB-4123-B40E-D771616901B0}"/>
              </a:ext>
            </a:extLst>
          </p:cNvPr>
          <p:cNvGrpSpPr/>
          <p:nvPr/>
        </p:nvGrpSpPr>
        <p:grpSpPr>
          <a:xfrm>
            <a:off x="5984224" y="5198104"/>
            <a:ext cx="252126" cy="247588"/>
            <a:chOff x="2201511" y="730251"/>
            <a:chExt cx="617538" cy="606426"/>
          </a:xfrm>
          <a:solidFill>
            <a:schemeClr val="bg1"/>
          </a:solidFill>
        </p:grpSpPr>
        <p:sp>
          <p:nvSpPr>
            <p:cNvPr id="70" name="Freeform 43">
              <a:extLst>
                <a:ext uri="{FF2B5EF4-FFF2-40B4-BE49-F238E27FC236}">
                  <a16:creationId xmlns:a16="http://schemas.microsoft.com/office/drawing/2014/main" xmlns="" id="{8716D60D-A779-4668-A17D-F4E3CF70F91B}"/>
                </a:ext>
              </a:extLst>
            </p:cNvPr>
            <p:cNvSpPr/>
            <p:nvPr/>
          </p:nvSpPr>
          <p:spPr bwMode="auto">
            <a:xfrm>
              <a:off x="2201511" y="730251"/>
              <a:ext cx="328613" cy="606425"/>
            </a:xfrm>
            <a:custGeom>
              <a:avLst/>
              <a:gdLst>
                <a:gd name="T0" fmla="*/ 0 w 207"/>
                <a:gd name="T1" fmla="*/ 0 h 382"/>
                <a:gd name="T2" fmla="*/ 0 w 207"/>
                <a:gd name="T3" fmla="*/ 382 h 382"/>
                <a:gd name="T4" fmla="*/ 207 w 207"/>
                <a:gd name="T5" fmla="*/ 0 h 382"/>
                <a:gd name="T6" fmla="*/ 0 w 207"/>
                <a:gd name="T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382">
                  <a:moveTo>
                    <a:pt x="0" y="0"/>
                  </a:moveTo>
                  <a:lnTo>
                    <a:pt x="0" y="382"/>
                  </a:lnTo>
                  <a:lnTo>
                    <a:pt x="20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4">
              <a:extLst>
                <a:ext uri="{FF2B5EF4-FFF2-40B4-BE49-F238E27FC236}">
                  <a16:creationId xmlns:a16="http://schemas.microsoft.com/office/drawing/2014/main" xmlns="" id="{30AFEAFE-861D-4D77-A82D-7394280DAAC6}"/>
                </a:ext>
              </a:extLst>
            </p:cNvPr>
            <p:cNvSpPr/>
            <p:nvPr/>
          </p:nvSpPr>
          <p:spPr bwMode="auto">
            <a:xfrm>
              <a:off x="2347561" y="776289"/>
              <a:ext cx="471488" cy="560388"/>
            </a:xfrm>
            <a:custGeom>
              <a:avLst/>
              <a:gdLst>
                <a:gd name="T0" fmla="*/ 173 w 297"/>
                <a:gd name="T1" fmla="*/ 0 h 353"/>
                <a:gd name="T2" fmla="*/ 115 w 297"/>
                <a:gd name="T3" fmla="*/ 102 h 353"/>
                <a:gd name="T4" fmla="*/ 163 w 297"/>
                <a:gd name="T5" fmla="*/ 166 h 353"/>
                <a:gd name="T6" fmla="*/ 67 w 297"/>
                <a:gd name="T7" fmla="*/ 195 h 353"/>
                <a:gd name="T8" fmla="*/ 0 w 297"/>
                <a:gd name="T9" fmla="*/ 314 h 353"/>
                <a:gd name="T10" fmla="*/ 132 w 297"/>
                <a:gd name="T11" fmla="*/ 267 h 353"/>
                <a:gd name="T12" fmla="*/ 191 w 297"/>
                <a:gd name="T13" fmla="*/ 353 h 353"/>
                <a:gd name="T14" fmla="*/ 181 w 297"/>
                <a:gd name="T15" fmla="*/ 251 h 353"/>
                <a:gd name="T16" fmla="*/ 297 w 297"/>
                <a:gd name="T17" fmla="*/ 212 h 353"/>
                <a:gd name="T18" fmla="*/ 173 w 297"/>
                <a:gd name="T19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353">
                  <a:moveTo>
                    <a:pt x="173" y="0"/>
                  </a:moveTo>
                  <a:lnTo>
                    <a:pt x="115" y="102"/>
                  </a:lnTo>
                  <a:lnTo>
                    <a:pt x="163" y="166"/>
                  </a:lnTo>
                  <a:lnTo>
                    <a:pt x="67" y="195"/>
                  </a:lnTo>
                  <a:lnTo>
                    <a:pt x="0" y="314"/>
                  </a:lnTo>
                  <a:lnTo>
                    <a:pt x="132" y="267"/>
                  </a:lnTo>
                  <a:lnTo>
                    <a:pt x="191" y="353"/>
                  </a:lnTo>
                  <a:lnTo>
                    <a:pt x="181" y="251"/>
                  </a:lnTo>
                  <a:lnTo>
                    <a:pt x="297" y="21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C867B8C6-B0D9-483A-A89F-AFEDDFD80E77}"/>
              </a:ext>
            </a:extLst>
          </p:cNvPr>
          <p:cNvGrpSpPr/>
          <p:nvPr/>
        </p:nvGrpSpPr>
        <p:grpSpPr>
          <a:xfrm>
            <a:off x="5826919" y="5052343"/>
            <a:ext cx="538160" cy="538160"/>
            <a:chOff x="5805484" y="3823841"/>
            <a:chExt cx="581030" cy="581030"/>
          </a:xfrm>
        </p:grpSpPr>
        <p:sp>
          <p:nvSpPr>
            <p:cNvPr id="73" name="弧形 72">
              <a:extLst>
                <a:ext uri="{FF2B5EF4-FFF2-40B4-BE49-F238E27FC236}">
                  <a16:creationId xmlns:a16="http://schemas.microsoft.com/office/drawing/2014/main" xmlns="" id="{F5AC771B-F9E2-4140-9AC0-F4054510624D}"/>
                </a:ext>
              </a:extLst>
            </p:cNvPr>
            <p:cNvSpPr/>
            <p:nvPr/>
          </p:nvSpPr>
          <p:spPr>
            <a:xfrm>
              <a:off x="5805484" y="3823841"/>
              <a:ext cx="581030" cy="581030"/>
            </a:xfrm>
            <a:prstGeom prst="arc">
              <a:avLst>
                <a:gd name="adj1" fmla="val 4680742"/>
                <a:gd name="adj2" fmla="val 11201323"/>
              </a:avLst>
            </a:prstGeom>
            <a:ln cap="rnd">
              <a:gradFill flip="none" rotWithShape="1">
                <a:gsLst>
                  <a:gs pos="0">
                    <a:srgbClr val="3CB4E7">
                      <a:alpha val="0"/>
                    </a:srgbClr>
                  </a:gs>
                  <a:gs pos="100000">
                    <a:srgbClr val="71EEEE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>
              <a:extLst>
                <a:ext uri="{FF2B5EF4-FFF2-40B4-BE49-F238E27FC236}">
                  <a16:creationId xmlns:a16="http://schemas.microsoft.com/office/drawing/2014/main" xmlns="" id="{0AD48C15-0BB2-4A5F-9EE7-378A69228C64}"/>
                </a:ext>
              </a:extLst>
            </p:cNvPr>
            <p:cNvSpPr/>
            <p:nvPr/>
          </p:nvSpPr>
          <p:spPr>
            <a:xfrm>
              <a:off x="5805484" y="3823841"/>
              <a:ext cx="581030" cy="581030"/>
            </a:xfrm>
            <a:prstGeom prst="arc">
              <a:avLst>
                <a:gd name="adj1" fmla="val 16200000"/>
                <a:gd name="adj2" fmla="val 1546427"/>
              </a:avLst>
            </a:prstGeom>
            <a:ln cap="rnd">
              <a:gradFill>
                <a:gsLst>
                  <a:gs pos="0">
                    <a:srgbClr val="3CB4E7">
                      <a:alpha val="0"/>
                    </a:srgbClr>
                  </a:gs>
                  <a:gs pos="100000">
                    <a:srgbClr val="71EEE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DD17A56E-EEEA-485F-B121-19D8B6AEC187}"/>
              </a:ext>
            </a:extLst>
          </p:cNvPr>
          <p:cNvGrpSpPr/>
          <p:nvPr/>
        </p:nvGrpSpPr>
        <p:grpSpPr>
          <a:xfrm>
            <a:off x="5698305" y="5524533"/>
            <a:ext cx="795390" cy="640983"/>
            <a:chOff x="3670991" y="3909502"/>
            <a:chExt cx="973138" cy="784225"/>
          </a:xfrm>
        </p:grpSpPr>
        <p:sp>
          <p:nvSpPr>
            <p:cNvPr id="75" name="Freeform 129">
              <a:extLst>
                <a:ext uri="{FF2B5EF4-FFF2-40B4-BE49-F238E27FC236}">
                  <a16:creationId xmlns:a16="http://schemas.microsoft.com/office/drawing/2014/main" xmlns="" id="{99F7B813-90CE-4884-9B8C-2E95DDDC88F4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3670991" y="3909502"/>
              <a:ext cx="973138" cy="593725"/>
            </a:xfrm>
            <a:custGeom>
              <a:avLst/>
              <a:gdLst>
                <a:gd name="T0" fmla="*/ 5 w 324"/>
                <a:gd name="T1" fmla="*/ 193 h 196"/>
                <a:gd name="T2" fmla="*/ 1 w 324"/>
                <a:gd name="T3" fmla="*/ 186 h 196"/>
                <a:gd name="T4" fmla="*/ 8 w 324"/>
                <a:gd name="T5" fmla="*/ 182 h 196"/>
                <a:gd name="T6" fmla="*/ 28 w 324"/>
                <a:gd name="T7" fmla="*/ 179 h 196"/>
                <a:gd name="T8" fmla="*/ 40 w 324"/>
                <a:gd name="T9" fmla="*/ 163 h 196"/>
                <a:gd name="T10" fmla="*/ 58 w 324"/>
                <a:gd name="T11" fmla="*/ 141 h 196"/>
                <a:gd name="T12" fmla="*/ 86 w 324"/>
                <a:gd name="T13" fmla="*/ 137 h 196"/>
                <a:gd name="T14" fmla="*/ 106 w 324"/>
                <a:gd name="T15" fmla="*/ 134 h 196"/>
                <a:gd name="T16" fmla="*/ 118 w 324"/>
                <a:gd name="T17" fmla="*/ 119 h 196"/>
                <a:gd name="T18" fmla="*/ 135 w 324"/>
                <a:gd name="T19" fmla="*/ 96 h 196"/>
                <a:gd name="T20" fmla="*/ 164 w 324"/>
                <a:gd name="T21" fmla="*/ 92 h 196"/>
                <a:gd name="T22" fmla="*/ 183 w 324"/>
                <a:gd name="T23" fmla="*/ 89 h 196"/>
                <a:gd name="T24" fmla="*/ 196 w 324"/>
                <a:gd name="T25" fmla="*/ 74 h 196"/>
                <a:gd name="T26" fmla="*/ 213 w 324"/>
                <a:gd name="T27" fmla="*/ 51 h 196"/>
                <a:gd name="T28" fmla="*/ 242 w 324"/>
                <a:gd name="T29" fmla="*/ 47 h 196"/>
                <a:gd name="T30" fmla="*/ 261 w 324"/>
                <a:gd name="T31" fmla="*/ 45 h 196"/>
                <a:gd name="T32" fmla="*/ 273 w 324"/>
                <a:gd name="T33" fmla="*/ 29 h 196"/>
                <a:gd name="T34" fmla="*/ 291 w 324"/>
                <a:gd name="T35" fmla="*/ 6 h 196"/>
                <a:gd name="T36" fmla="*/ 319 w 324"/>
                <a:gd name="T37" fmla="*/ 2 h 196"/>
                <a:gd name="T38" fmla="*/ 323 w 324"/>
                <a:gd name="T39" fmla="*/ 9 h 196"/>
                <a:gd name="T40" fmla="*/ 316 w 324"/>
                <a:gd name="T41" fmla="*/ 13 h 196"/>
                <a:gd name="T42" fmla="*/ 297 w 324"/>
                <a:gd name="T43" fmla="*/ 16 h 196"/>
                <a:gd name="T44" fmla="*/ 284 w 324"/>
                <a:gd name="T45" fmla="*/ 32 h 196"/>
                <a:gd name="T46" fmla="*/ 267 w 324"/>
                <a:gd name="T47" fmla="*/ 55 h 196"/>
                <a:gd name="T48" fmla="*/ 239 w 324"/>
                <a:gd name="T49" fmla="*/ 58 h 196"/>
                <a:gd name="T50" fmla="*/ 219 w 324"/>
                <a:gd name="T51" fmla="*/ 61 h 196"/>
                <a:gd name="T52" fmla="*/ 207 w 324"/>
                <a:gd name="T53" fmla="*/ 77 h 196"/>
                <a:gd name="T54" fmla="*/ 189 w 324"/>
                <a:gd name="T55" fmla="*/ 99 h 196"/>
                <a:gd name="T56" fmla="*/ 161 w 324"/>
                <a:gd name="T57" fmla="*/ 103 h 196"/>
                <a:gd name="T58" fmla="*/ 141 w 324"/>
                <a:gd name="T59" fmla="*/ 106 h 196"/>
                <a:gd name="T60" fmla="*/ 129 w 324"/>
                <a:gd name="T61" fmla="*/ 122 h 196"/>
                <a:gd name="T62" fmla="*/ 112 w 324"/>
                <a:gd name="T63" fmla="*/ 144 h 196"/>
                <a:gd name="T64" fmla="*/ 83 w 324"/>
                <a:gd name="T65" fmla="*/ 148 h 196"/>
                <a:gd name="T66" fmla="*/ 63 w 324"/>
                <a:gd name="T67" fmla="*/ 151 h 196"/>
                <a:gd name="T68" fmla="*/ 51 w 324"/>
                <a:gd name="T69" fmla="*/ 166 h 196"/>
                <a:gd name="T70" fmla="*/ 34 w 324"/>
                <a:gd name="T71" fmla="*/ 189 h 196"/>
                <a:gd name="T72" fmla="*/ 5 w 324"/>
                <a:gd name="T73" fmla="*/ 19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4" h="196">
                  <a:moveTo>
                    <a:pt x="5" y="193"/>
                  </a:moveTo>
                  <a:cubicBezTo>
                    <a:pt x="2" y="192"/>
                    <a:pt x="0" y="189"/>
                    <a:pt x="1" y="186"/>
                  </a:cubicBezTo>
                  <a:cubicBezTo>
                    <a:pt x="2" y="183"/>
                    <a:pt x="5" y="181"/>
                    <a:pt x="8" y="182"/>
                  </a:cubicBezTo>
                  <a:cubicBezTo>
                    <a:pt x="15" y="184"/>
                    <a:pt x="22" y="183"/>
                    <a:pt x="28" y="179"/>
                  </a:cubicBezTo>
                  <a:cubicBezTo>
                    <a:pt x="34" y="176"/>
                    <a:pt x="38" y="170"/>
                    <a:pt x="40" y="163"/>
                  </a:cubicBezTo>
                  <a:cubicBezTo>
                    <a:pt x="43" y="153"/>
                    <a:pt x="49" y="145"/>
                    <a:pt x="58" y="141"/>
                  </a:cubicBezTo>
                  <a:cubicBezTo>
                    <a:pt x="66" y="136"/>
                    <a:pt x="76" y="134"/>
                    <a:pt x="86" y="137"/>
                  </a:cubicBezTo>
                  <a:cubicBezTo>
                    <a:pt x="93" y="139"/>
                    <a:pt x="100" y="138"/>
                    <a:pt x="106" y="134"/>
                  </a:cubicBezTo>
                  <a:cubicBezTo>
                    <a:pt x="112" y="131"/>
                    <a:pt x="116" y="126"/>
                    <a:pt x="118" y="119"/>
                  </a:cubicBezTo>
                  <a:cubicBezTo>
                    <a:pt x="121" y="109"/>
                    <a:pt x="127" y="101"/>
                    <a:pt x="135" y="96"/>
                  </a:cubicBezTo>
                  <a:cubicBezTo>
                    <a:pt x="144" y="91"/>
                    <a:pt x="154" y="89"/>
                    <a:pt x="164" y="92"/>
                  </a:cubicBezTo>
                  <a:cubicBezTo>
                    <a:pt x="171" y="94"/>
                    <a:pt x="178" y="93"/>
                    <a:pt x="183" y="89"/>
                  </a:cubicBezTo>
                  <a:cubicBezTo>
                    <a:pt x="189" y="86"/>
                    <a:pt x="194" y="81"/>
                    <a:pt x="196" y="74"/>
                  </a:cubicBezTo>
                  <a:cubicBezTo>
                    <a:pt x="198" y="64"/>
                    <a:pt x="205" y="56"/>
                    <a:pt x="213" y="51"/>
                  </a:cubicBezTo>
                  <a:cubicBezTo>
                    <a:pt x="221" y="46"/>
                    <a:pt x="232" y="45"/>
                    <a:pt x="242" y="47"/>
                  </a:cubicBezTo>
                  <a:cubicBezTo>
                    <a:pt x="248" y="49"/>
                    <a:pt x="255" y="48"/>
                    <a:pt x="261" y="45"/>
                  </a:cubicBezTo>
                  <a:cubicBezTo>
                    <a:pt x="267" y="41"/>
                    <a:pt x="271" y="36"/>
                    <a:pt x="273" y="29"/>
                  </a:cubicBezTo>
                  <a:cubicBezTo>
                    <a:pt x="276" y="19"/>
                    <a:pt x="282" y="11"/>
                    <a:pt x="291" y="6"/>
                  </a:cubicBezTo>
                  <a:cubicBezTo>
                    <a:pt x="299" y="1"/>
                    <a:pt x="309" y="0"/>
                    <a:pt x="319" y="2"/>
                  </a:cubicBezTo>
                  <a:cubicBezTo>
                    <a:pt x="322" y="3"/>
                    <a:pt x="324" y="6"/>
                    <a:pt x="323" y="9"/>
                  </a:cubicBezTo>
                  <a:cubicBezTo>
                    <a:pt x="322" y="12"/>
                    <a:pt x="319" y="14"/>
                    <a:pt x="316" y="13"/>
                  </a:cubicBezTo>
                  <a:cubicBezTo>
                    <a:pt x="309" y="12"/>
                    <a:pt x="302" y="13"/>
                    <a:pt x="297" y="16"/>
                  </a:cubicBezTo>
                  <a:cubicBezTo>
                    <a:pt x="291" y="19"/>
                    <a:pt x="286" y="25"/>
                    <a:pt x="284" y="32"/>
                  </a:cubicBezTo>
                  <a:cubicBezTo>
                    <a:pt x="282" y="42"/>
                    <a:pt x="275" y="50"/>
                    <a:pt x="267" y="55"/>
                  </a:cubicBezTo>
                  <a:cubicBezTo>
                    <a:pt x="259" y="59"/>
                    <a:pt x="249" y="61"/>
                    <a:pt x="239" y="58"/>
                  </a:cubicBezTo>
                  <a:cubicBezTo>
                    <a:pt x="232" y="56"/>
                    <a:pt x="225" y="58"/>
                    <a:pt x="219" y="61"/>
                  </a:cubicBezTo>
                  <a:cubicBezTo>
                    <a:pt x="213" y="64"/>
                    <a:pt x="209" y="70"/>
                    <a:pt x="207" y="77"/>
                  </a:cubicBezTo>
                  <a:cubicBezTo>
                    <a:pt x="204" y="87"/>
                    <a:pt x="198" y="95"/>
                    <a:pt x="189" y="99"/>
                  </a:cubicBezTo>
                  <a:cubicBezTo>
                    <a:pt x="181" y="104"/>
                    <a:pt x="171" y="106"/>
                    <a:pt x="161" y="103"/>
                  </a:cubicBezTo>
                  <a:cubicBezTo>
                    <a:pt x="154" y="101"/>
                    <a:pt x="147" y="102"/>
                    <a:pt x="141" y="106"/>
                  </a:cubicBezTo>
                  <a:cubicBezTo>
                    <a:pt x="135" y="109"/>
                    <a:pt x="131" y="115"/>
                    <a:pt x="129" y="122"/>
                  </a:cubicBezTo>
                  <a:cubicBezTo>
                    <a:pt x="126" y="132"/>
                    <a:pt x="120" y="140"/>
                    <a:pt x="112" y="144"/>
                  </a:cubicBezTo>
                  <a:cubicBezTo>
                    <a:pt x="103" y="149"/>
                    <a:pt x="93" y="151"/>
                    <a:pt x="83" y="148"/>
                  </a:cubicBezTo>
                  <a:cubicBezTo>
                    <a:pt x="76" y="146"/>
                    <a:pt x="69" y="147"/>
                    <a:pt x="63" y="151"/>
                  </a:cubicBezTo>
                  <a:cubicBezTo>
                    <a:pt x="58" y="154"/>
                    <a:pt x="53" y="160"/>
                    <a:pt x="51" y="166"/>
                  </a:cubicBezTo>
                  <a:cubicBezTo>
                    <a:pt x="49" y="176"/>
                    <a:pt x="42" y="184"/>
                    <a:pt x="34" y="189"/>
                  </a:cubicBezTo>
                  <a:cubicBezTo>
                    <a:pt x="26" y="194"/>
                    <a:pt x="15" y="196"/>
                    <a:pt x="5" y="193"/>
                  </a:cubicBezTo>
                  <a:close/>
                </a:path>
              </a:pathLst>
            </a:custGeom>
            <a:gradFill>
              <a:gsLst>
                <a:gs pos="0">
                  <a:srgbClr val="00B6F6"/>
                </a:gs>
                <a:gs pos="100000">
                  <a:srgbClr val="0976F5"/>
                </a:gs>
              </a:gsLst>
              <a:lin ang="5400000" scaled="1"/>
            </a:gradFill>
            <a:ln>
              <a:noFill/>
            </a:ln>
            <a:effectLst>
              <a:outerShdw blurRad="50800" dist="889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Freeform 129">
              <a:extLst>
                <a:ext uri="{FF2B5EF4-FFF2-40B4-BE49-F238E27FC236}">
                  <a16:creationId xmlns:a16="http://schemas.microsoft.com/office/drawing/2014/main" xmlns="" id="{C85BC313-9D0A-4769-9356-3A6C9CD1152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3670991" y="4100002"/>
              <a:ext cx="973138" cy="593725"/>
            </a:xfrm>
            <a:custGeom>
              <a:avLst/>
              <a:gdLst>
                <a:gd name="T0" fmla="*/ 5 w 324"/>
                <a:gd name="T1" fmla="*/ 193 h 196"/>
                <a:gd name="T2" fmla="*/ 1 w 324"/>
                <a:gd name="T3" fmla="*/ 186 h 196"/>
                <a:gd name="T4" fmla="*/ 8 w 324"/>
                <a:gd name="T5" fmla="*/ 182 h 196"/>
                <a:gd name="T6" fmla="*/ 28 w 324"/>
                <a:gd name="T7" fmla="*/ 179 h 196"/>
                <a:gd name="T8" fmla="*/ 40 w 324"/>
                <a:gd name="T9" fmla="*/ 163 h 196"/>
                <a:gd name="T10" fmla="*/ 58 w 324"/>
                <a:gd name="T11" fmla="*/ 141 h 196"/>
                <a:gd name="T12" fmla="*/ 86 w 324"/>
                <a:gd name="T13" fmla="*/ 137 h 196"/>
                <a:gd name="T14" fmla="*/ 106 w 324"/>
                <a:gd name="T15" fmla="*/ 134 h 196"/>
                <a:gd name="T16" fmla="*/ 118 w 324"/>
                <a:gd name="T17" fmla="*/ 119 h 196"/>
                <a:gd name="T18" fmla="*/ 135 w 324"/>
                <a:gd name="T19" fmla="*/ 96 h 196"/>
                <a:gd name="T20" fmla="*/ 164 w 324"/>
                <a:gd name="T21" fmla="*/ 92 h 196"/>
                <a:gd name="T22" fmla="*/ 183 w 324"/>
                <a:gd name="T23" fmla="*/ 89 h 196"/>
                <a:gd name="T24" fmla="*/ 196 w 324"/>
                <a:gd name="T25" fmla="*/ 74 h 196"/>
                <a:gd name="T26" fmla="*/ 213 w 324"/>
                <a:gd name="T27" fmla="*/ 51 h 196"/>
                <a:gd name="T28" fmla="*/ 242 w 324"/>
                <a:gd name="T29" fmla="*/ 47 h 196"/>
                <a:gd name="T30" fmla="*/ 261 w 324"/>
                <a:gd name="T31" fmla="*/ 45 h 196"/>
                <a:gd name="T32" fmla="*/ 273 w 324"/>
                <a:gd name="T33" fmla="*/ 29 h 196"/>
                <a:gd name="T34" fmla="*/ 291 w 324"/>
                <a:gd name="T35" fmla="*/ 6 h 196"/>
                <a:gd name="T36" fmla="*/ 319 w 324"/>
                <a:gd name="T37" fmla="*/ 2 h 196"/>
                <a:gd name="T38" fmla="*/ 323 w 324"/>
                <a:gd name="T39" fmla="*/ 9 h 196"/>
                <a:gd name="T40" fmla="*/ 316 w 324"/>
                <a:gd name="T41" fmla="*/ 13 h 196"/>
                <a:gd name="T42" fmla="*/ 297 w 324"/>
                <a:gd name="T43" fmla="*/ 16 h 196"/>
                <a:gd name="T44" fmla="*/ 284 w 324"/>
                <a:gd name="T45" fmla="*/ 32 h 196"/>
                <a:gd name="T46" fmla="*/ 267 w 324"/>
                <a:gd name="T47" fmla="*/ 55 h 196"/>
                <a:gd name="T48" fmla="*/ 239 w 324"/>
                <a:gd name="T49" fmla="*/ 58 h 196"/>
                <a:gd name="T50" fmla="*/ 219 w 324"/>
                <a:gd name="T51" fmla="*/ 61 h 196"/>
                <a:gd name="T52" fmla="*/ 207 w 324"/>
                <a:gd name="T53" fmla="*/ 77 h 196"/>
                <a:gd name="T54" fmla="*/ 189 w 324"/>
                <a:gd name="T55" fmla="*/ 99 h 196"/>
                <a:gd name="T56" fmla="*/ 161 w 324"/>
                <a:gd name="T57" fmla="*/ 103 h 196"/>
                <a:gd name="T58" fmla="*/ 141 w 324"/>
                <a:gd name="T59" fmla="*/ 106 h 196"/>
                <a:gd name="T60" fmla="*/ 129 w 324"/>
                <a:gd name="T61" fmla="*/ 122 h 196"/>
                <a:gd name="T62" fmla="*/ 112 w 324"/>
                <a:gd name="T63" fmla="*/ 144 h 196"/>
                <a:gd name="T64" fmla="*/ 83 w 324"/>
                <a:gd name="T65" fmla="*/ 148 h 196"/>
                <a:gd name="T66" fmla="*/ 63 w 324"/>
                <a:gd name="T67" fmla="*/ 151 h 196"/>
                <a:gd name="T68" fmla="*/ 51 w 324"/>
                <a:gd name="T69" fmla="*/ 166 h 196"/>
                <a:gd name="T70" fmla="*/ 34 w 324"/>
                <a:gd name="T71" fmla="*/ 189 h 196"/>
                <a:gd name="T72" fmla="*/ 5 w 324"/>
                <a:gd name="T73" fmla="*/ 19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4" h="196">
                  <a:moveTo>
                    <a:pt x="5" y="193"/>
                  </a:moveTo>
                  <a:cubicBezTo>
                    <a:pt x="2" y="192"/>
                    <a:pt x="0" y="189"/>
                    <a:pt x="1" y="186"/>
                  </a:cubicBezTo>
                  <a:cubicBezTo>
                    <a:pt x="2" y="183"/>
                    <a:pt x="5" y="181"/>
                    <a:pt x="8" y="182"/>
                  </a:cubicBezTo>
                  <a:cubicBezTo>
                    <a:pt x="15" y="184"/>
                    <a:pt x="22" y="183"/>
                    <a:pt x="28" y="179"/>
                  </a:cubicBezTo>
                  <a:cubicBezTo>
                    <a:pt x="34" y="176"/>
                    <a:pt x="38" y="170"/>
                    <a:pt x="40" y="163"/>
                  </a:cubicBezTo>
                  <a:cubicBezTo>
                    <a:pt x="43" y="153"/>
                    <a:pt x="49" y="145"/>
                    <a:pt x="58" y="141"/>
                  </a:cubicBezTo>
                  <a:cubicBezTo>
                    <a:pt x="66" y="136"/>
                    <a:pt x="76" y="134"/>
                    <a:pt x="86" y="137"/>
                  </a:cubicBezTo>
                  <a:cubicBezTo>
                    <a:pt x="93" y="139"/>
                    <a:pt x="100" y="138"/>
                    <a:pt x="106" y="134"/>
                  </a:cubicBezTo>
                  <a:cubicBezTo>
                    <a:pt x="112" y="131"/>
                    <a:pt x="116" y="126"/>
                    <a:pt x="118" y="119"/>
                  </a:cubicBezTo>
                  <a:cubicBezTo>
                    <a:pt x="121" y="109"/>
                    <a:pt x="127" y="101"/>
                    <a:pt x="135" y="96"/>
                  </a:cubicBezTo>
                  <a:cubicBezTo>
                    <a:pt x="144" y="91"/>
                    <a:pt x="154" y="89"/>
                    <a:pt x="164" y="92"/>
                  </a:cubicBezTo>
                  <a:cubicBezTo>
                    <a:pt x="171" y="94"/>
                    <a:pt x="178" y="93"/>
                    <a:pt x="183" y="89"/>
                  </a:cubicBezTo>
                  <a:cubicBezTo>
                    <a:pt x="189" y="86"/>
                    <a:pt x="194" y="81"/>
                    <a:pt x="196" y="74"/>
                  </a:cubicBezTo>
                  <a:cubicBezTo>
                    <a:pt x="198" y="64"/>
                    <a:pt x="205" y="56"/>
                    <a:pt x="213" y="51"/>
                  </a:cubicBezTo>
                  <a:cubicBezTo>
                    <a:pt x="221" y="46"/>
                    <a:pt x="232" y="45"/>
                    <a:pt x="242" y="47"/>
                  </a:cubicBezTo>
                  <a:cubicBezTo>
                    <a:pt x="248" y="49"/>
                    <a:pt x="255" y="48"/>
                    <a:pt x="261" y="45"/>
                  </a:cubicBezTo>
                  <a:cubicBezTo>
                    <a:pt x="267" y="41"/>
                    <a:pt x="271" y="36"/>
                    <a:pt x="273" y="29"/>
                  </a:cubicBezTo>
                  <a:cubicBezTo>
                    <a:pt x="276" y="19"/>
                    <a:pt x="282" y="11"/>
                    <a:pt x="291" y="6"/>
                  </a:cubicBezTo>
                  <a:cubicBezTo>
                    <a:pt x="299" y="1"/>
                    <a:pt x="309" y="0"/>
                    <a:pt x="319" y="2"/>
                  </a:cubicBezTo>
                  <a:cubicBezTo>
                    <a:pt x="322" y="3"/>
                    <a:pt x="324" y="6"/>
                    <a:pt x="323" y="9"/>
                  </a:cubicBezTo>
                  <a:cubicBezTo>
                    <a:pt x="322" y="12"/>
                    <a:pt x="319" y="14"/>
                    <a:pt x="316" y="13"/>
                  </a:cubicBezTo>
                  <a:cubicBezTo>
                    <a:pt x="309" y="12"/>
                    <a:pt x="302" y="13"/>
                    <a:pt x="297" y="16"/>
                  </a:cubicBezTo>
                  <a:cubicBezTo>
                    <a:pt x="291" y="19"/>
                    <a:pt x="286" y="25"/>
                    <a:pt x="284" y="32"/>
                  </a:cubicBezTo>
                  <a:cubicBezTo>
                    <a:pt x="282" y="42"/>
                    <a:pt x="275" y="50"/>
                    <a:pt x="267" y="55"/>
                  </a:cubicBezTo>
                  <a:cubicBezTo>
                    <a:pt x="259" y="59"/>
                    <a:pt x="249" y="61"/>
                    <a:pt x="239" y="58"/>
                  </a:cubicBezTo>
                  <a:cubicBezTo>
                    <a:pt x="232" y="56"/>
                    <a:pt x="225" y="58"/>
                    <a:pt x="219" y="61"/>
                  </a:cubicBezTo>
                  <a:cubicBezTo>
                    <a:pt x="213" y="64"/>
                    <a:pt x="209" y="70"/>
                    <a:pt x="207" y="77"/>
                  </a:cubicBezTo>
                  <a:cubicBezTo>
                    <a:pt x="204" y="87"/>
                    <a:pt x="198" y="95"/>
                    <a:pt x="189" y="99"/>
                  </a:cubicBezTo>
                  <a:cubicBezTo>
                    <a:pt x="181" y="104"/>
                    <a:pt x="171" y="106"/>
                    <a:pt x="161" y="103"/>
                  </a:cubicBezTo>
                  <a:cubicBezTo>
                    <a:pt x="154" y="101"/>
                    <a:pt x="147" y="102"/>
                    <a:pt x="141" y="106"/>
                  </a:cubicBezTo>
                  <a:cubicBezTo>
                    <a:pt x="135" y="109"/>
                    <a:pt x="131" y="115"/>
                    <a:pt x="129" y="122"/>
                  </a:cubicBezTo>
                  <a:cubicBezTo>
                    <a:pt x="126" y="132"/>
                    <a:pt x="120" y="140"/>
                    <a:pt x="112" y="144"/>
                  </a:cubicBezTo>
                  <a:cubicBezTo>
                    <a:pt x="103" y="149"/>
                    <a:pt x="93" y="151"/>
                    <a:pt x="83" y="148"/>
                  </a:cubicBezTo>
                  <a:cubicBezTo>
                    <a:pt x="76" y="146"/>
                    <a:pt x="69" y="147"/>
                    <a:pt x="63" y="151"/>
                  </a:cubicBezTo>
                  <a:cubicBezTo>
                    <a:pt x="58" y="154"/>
                    <a:pt x="53" y="160"/>
                    <a:pt x="51" y="166"/>
                  </a:cubicBezTo>
                  <a:cubicBezTo>
                    <a:pt x="49" y="176"/>
                    <a:pt x="42" y="184"/>
                    <a:pt x="34" y="189"/>
                  </a:cubicBezTo>
                  <a:cubicBezTo>
                    <a:pt x="26" y="194"/>
                    <a:pt x="15" y="196"/>
                    <a:pt x="5" y="193"/>
                  </a:cubicBezTo>
                  <a:close/>
                </a:path>
              </a:pathLst>
            </a:custGeom>
            <a:gradFill>
              <a:gsLst>
                <a:gs pos="0">
                  <a:srgbClr val="00B6F6">
                    <a:alpha val="20000"/>
                  </a:srgbClr>
                </a:gs>
                <a:gs pos="100000">
                  <a:srgbClr val="0976F5">
                    <a:alpha val="20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50800" dist="889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085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xmlns="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C4936632-0F00-4E0E-9979-97C5EE40B0C0}"/>
              </a:ext>
            </a:extLst>
          </p:cNvPr>
          <p:cNvSpPr/>
          <p:nvPr/>
        </p:nvSpPr>
        <p:spPr>
          <a:xfrm>
            <a:off x="0" y="0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5DEF9AD-06DC-4EE8-B627-A7882FCBAF74}"/>
              </a:ext>
            </a:extLst>
          </p:cNvPr>
          <p:cNvSpPr/>
          <p:nvPr/>
        </p:nvSpPr>
        <p:spPr>
          <a:xfrm>
            <a:off x="-65315" y="-192314"/>
            <a:ext cx="12322629" cy="7242628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1" name="图片 40" hidden="1">
            <a:extLst>
              <a:ext uri="{FF2B5EF4-FFF2-40B4-BE49-F238E27FC236}">
                <a16:creationId xmlns:a16="http://schemas.microsoft.com/office/drawing/2014/main" xmlns="" id="{027ADEA5-593F-446B-AC99-82F72568BC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31" name="图片 30" hidden="1">
            <a:extLst>
              <a:ext uri="{FF2B5EF4-FFF2-40B4-BE49-F238E27FC236}">
                <a16:creationId xmlns:a16="http://schemas.microsoft.com/office/drawing/2014/main" xmlns="" id="{A816C3AB-26D4-4D98-ABBE-F25C078BB7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896" b="12359"/>
          <a:stretch/>
        </p:blipFill>
        <p:spPr>
          <a:xfrm>
            <a:off x="-44665" y="-1"/>
            <a:ext cx="12281330" cy="6872153"/>
          </a:xfrm>
          <a:prstGeom prst="rect">
            <a:avLst/>
          </a:prstGeom>
        </p:spPr>
      </p:pic>
      <p:pic>
        <p:nvPicPr>
          <p:cNvPr id="61" name="图片 60" descr="图片包含 计算机, 笔记本电脑, 餐桌&#10;&#10;自动生成的说明" hidden="1">
            <a:extLst>
              <a:ext uri="{FF2B5EF4-FFF2-40B4-BE49-F238E27FC236}">
                <a16:creationId xmlns:a16="http://schemas.microsoft.com/office/drawing/2014/main" xmlns="" id="{9AD12267-DB21-40DB-939B-DB633ABD3A4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076"/>
            <a:ext cx="12192000" cy="6872153"/>
          </a:xfrm>
          <a:prstGeom prst="rect">
            <a:avLst/>
          </a:prstGeom>
        </p:spPr>
      </p:pic>
      <p:sp>
        <p:nvSpPr>
          <p:cNvPr id="39" name="矩形 38" hidden="1">
            <a:extLst>
              <a:ext uri="{FF2B5EF4-FFF2-40B4-BE49-F238E27FC236}">
                <a16:creationId xmlns:a16="http://schemas.microsoft.com/office/drawing/2014/main" xmlns="" id="{9E44E94A-DC1A-4B31-9AF7-748C3F98345E}"/>
              </a:ext>
            </a:extLst>
          </p:cNvPr>
          <p:cNvSpPr/>
          <p:nvPr/>
        </p:nvSpPr>
        <p:spPr>
          <a:xfrm>
            <a:off x="0" y="-3538"/>
            <a:ext cx="12192000" cy="689185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3000"/>
                </a:schemeClr>
              </a:gs>
              <a:gs pos="46000">
                <a:srgbClr val="7030A0">
                  <a:alpha val="4200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矩形 37" hidden="1">
            <a:extLst>
              <a:ext uri="{FF2B5EF4-FFF2-40B4-BE49-F238E27FC236}">
                <a16:creationId xmlns:a16="http://schemas.microsoft.com/office/drawing/2014/main" xmlns="" id="{EEF6F965-27E8-41D7-BEC5-42E9388A4E6F}"/>
              </a:ext>
            </a:extLst>
          </p:cNvPr>
          <p:cNvSpPr/>
          <p:nvPr/>
        </p:nvSpPr>
        <p:spPr>
          <a:xfrm>
            <a:off x="334963" y="214408"/>
            <a:ext cx="11522075" cy="638968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93000"/>
                </a:schemeClr>
              </a:gs>
              <a:gs pos="0">
                <a:schemeClr val="tx1">
                  <a:alpha val="77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 hidden="1">
            <a:extLst>
              <a:ext uri="{FF2B5EF4-FFF2-40B4-BE49-F238E27FC236}">
                <a16:creationId xmlns:a16="http://schemas.microsoft.com/office/drawing/2014/main" xmlns="" id="{EF90B6DB-22E2-48E7-87B9-238E6F51A12C}"/>
              </a:ext>
            </a:extLst>
          </p:cNvPr>
          <p:cNvSpPr/>
          <p:nvPr/>
        </p:nvSpPr>
        <p:spPr>
          <a:xfrm>
            <a:off x="0" y="0"/>
            <a:ext cx="12192001" cy="6865076"/>
          </a:xfrm>
          <a:custGeom>
            <a:avLst/>
            <a:gdLst>
              <a:gd name="connsiteX0" fmla="*/ 334965 w 12192001"/>
              <a:gd name="connsiteY0" fmla="*/ 225425 h 6872152"/>
              <a:gd name="connsiteX1" fmla="*/ 334965 w 12192001"/>
              <a:gd name="connsiteY1" fmla="*/ 6597651 h 6872152"/>
              <a:gd name="connsiteX2" fmla="*/ 11857040 w 12192001"/>
              <a:gd name="connsiteY2" fmla="*/ 6597651 h 6872152"/>
              <a:gd name="connsiteX3" fmla="*/ 11857040 w 12192001"/>
              <a:gd name="connsiteY3" fmla="*/ 225425 h 6872152"/>
              <a:gd name="connsiteX4" fmla="*/ 0 w 12192001"/>
              <a:gd name="connsiteY4" fmla="*/ 0 h 6872152"/>
              <a:gd name="connsiteX5" fmla="*/ 12192001 w 12192001"/>
              <a:gd name="connsiteY5" fmla="*/ 0 h 6872152"/>
              <a:gd name="connsiteX6" fmla="*/ 12192001 w 12192001"/>
              <a:gd name="connsiteY6" fmla="*/ 6872152 h 6872152"/>
              <a:gd name="connsiteX7" fmla="*/ 0 w 12192001"/>
              <a:gd name="connsiteY7" fmla="*/ 6872152 h 687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1" h="6872152">
                <a:moveTo>
                  <a:pt x="334965" y="225425"/>
                </a:moveTo>
                <a:lnTo>
                  <a:pt x="334965" y="6597651"/>
                </a:lnTo>
                <a:lnTo>
                  <a:pt x="11857040" y="6597651"/>
                </a:lnTo>
                <a:lnTo>
                  <a:pt x="11857040" y="225425"/>
                </a:lnTo>
                <a:close/>
                <a:moveTo>
                  <a:pt x="0" y="0"/>
                </a:moveTo>
                <a:lnTo>
                  <a:pt x="12192001" y="0"/>
                </a:lnTo>
                <a:lnTo>
                  <a:pt x="12192001" y="6872152"/>
                </a:lnTo>
                <a:lnTo>
                  <a:pt x="0" y="6872152"/>
                </a:lnTo>
                <a:close/>
              </a:path>
            </a:pathLst>
          </a:custGeom>
          <a:gradFill flip="none" rotWithShape="1">
            <a:gsLst>
              <a:gs pos="64000">
                <a:schemeClr val="tx1">
                  <a:alpha val="53000"/>
                </a:schemeClr>
              </a:gs>
              <a:gs pos="0">
                <a:schemeClr val="tx1">
                  <a:alpha val="63000"/>
                </a:schemeClr>
              </a:gs>
              <a:gs pos="100000">
                <a:schemeClr val="tx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635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5" hidden="1">
            <a:extLst>
              <a:ext uri="{FF2B5EF4-FFF2-40B4-BE49-F238E27FC236}">
                <a16:creationId xmlns:a16="http://schemas.microsoft.com/office/drawing/2014/main" xmlns="" id="{9800524E-E6E3-4889-AA4F-C970330CBB12}"/>
              </a:ext>
            </a:extLst>
          </p:cNvPr>
          <p:cNvSpPr/>
          <p:nvPr/>
        </p:nvSpPr>
        <p:spPr>
          <a:xfrm>
            <a:off x="4671554" y="3118975"/>
            <a:ext cx="2848892" cy="28488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 hidden="1">
            <a:extLst>
              <a:ext uri="{FF2B5EF4-FFF2-40B4-BE49-F238E27FC236}">
                <a16:creationId xmlns:a16="http://schemas.microsoft.com/office/drawing/2014/main" xmlns="" id="{6251BADC-1713-4362-A4CD-9D5C847B64D8}"/>
              </a:ext>
            </a:extLst>
          </p:cNvPr>
          <p:cNvSpPr/>
          <p:nvPr/>
        </p:nvSpPr>
        <p:spPr>
          <a:xfrm>
            <a:off x="4676320" y="3118975"/>
            <a:ext cx="2848892" cy="2848892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512373">
                    <a:alpha val="30000"/>
                  </a:srgbClr>
                </a:gs>
                <a:gs pos="100000">
                  <a:srgbClr val="06A9EC">
                    <a:alpha val="30000"/>
                  </a:srgbClr>
                </a:gs>
              </a:gsLst>
              <a:lin ang="11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6" descr="图片包含 文字, 纵横字谜&#10;&#10;自动生成的说明">
            <a:extLst>
              <a:ext uri="{FF2B5EF4-FFF2-40B4-BE49-F238E27FC236}">
                <a16:creationId xmlns:a16="http://schemas.microsoft.com/office/drawing/2014/main" xmlns="" id="{580186E2-BEC2-42DE-AA26-5F2E53F1F32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391" y="4704237"/>
            <a:ext cx="1259609" cy="1259609"/>
          </a:xfrm>
          <a:prstGeom prst="rect">
            <a:avLst/>
          </a:prstGeom>
          <a:effectLst>
            <a:outerShdw blurRad="330200" dir="5400000" algn="ctr" rotWithShape="0">
              <a:schemeClr val="tx1"/>
            </a:outerShdw>
          </a:effectLst>
        </p:spPr>
      </p:pic>
      <p:cxnSp>
        <p:nvCxnSpPr>
          <p:cNvPr id="36" name="直接连接符 35" hidden="1">
            <a:extLst>
              <a:ext uri="{FF2B5EF4-FFF2-40B4-BE49-F238E27FC236}">
                <a16:creationId xmlns:a16="http://schemas.microsoft.com/office/drawing/2014/main" xmlns="" id="{C074300C-9E6F-4761-989E-844CBD256A3C}"/>
              </a:ext>
            </a:extLst>
          </p:cNvPr>
          <p:cNvCxnSpPr>
            <a:cxnSpLocks/>
          </p:cNvCxnSpPr>
          <p:nvPr/>
        </p:nvCxnSpPr>
        <p:spPr>
          <a:xfrm>
            <a:off x="1601932" y="3130623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 hidden="1">
            <a:extLst>
              <a:ext uri="{FF2B5EF4-FFF2-40B4-BE49-F238E27FC236}">
                <a16:creationId xmlns:a16="http://schemas.microsoft.com/office/drawing/2014/main" xmlns="" id="{A7C08797-AE49-49E9-9BD9-6FE4C90987F7}"/>
              </a:ext>
            </a:extLst>
          </p:cNvPr>
          <p:cNvSpPr/>
          <p:nvPr/>
        </p:nvSpPr>
        <p:spPr>
          <a:xfrm>
            <a:off x="334963" y="3085652"/>
            <a:ext cx="11522075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71694C3-E76D-4CD2-96DD-F56A9D468FA9}"/>
              </a:ext>
            </a:extLst>
          </p:cNvPr>
          <p:cNvSpPr txBox="1"/>
          <p:nvPr/>
        </p:nvSpPr>
        <p:spPr>
          <a:xfrm>
            <a:off x="1047750" y="3137065"/>
            <a:ext cx="10926619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作品，本作品由上海锐普广告有限公司原创出品。您可以免费下载，并用于个人使用和商业用途。但您不能进行商业销售或者进行带有商业性质的传播，否则将承担法律责任！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如果您需要更优质的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培训服务，欢迎访问我们的官方网站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www.rapidesign.cn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或关注我们的微信公众号“锐普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”。锐普专注高端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设计和培训，也是世界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强企业和各级党政机构优选的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服务商。期待为您提供个性化的服务！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46C345DA-0BCF-4851-9277-0F52AD7370C0}"/>
              </a:ext>
            </a:extLst>
          </p:cNvPr>
          <p:cNvCxnSpPr>
            <a:cxnSpLocks/>
          </p:cNvCxnSpPr>
          <p:nvPr/>
        </p:nvCxnSpPr>
        <p:spPr>
          <a:xfrm>
            <a:off x="1153391" y="2849855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 hidden="1">
            <a:extLst>
              <a:ext uri="{FF2B5EF4-FFF2-40B4-BE49-F238E27FC236}">
                <a16:creationId xmlns:a16="http://schemas.microsoft.com/office/drawing/2014/main" xmlns="" id="{1079271B-AEA0-4A72-AA26-576864D496AA}"/>
              </a:ext>
            </a:extLst>
          </p:cNvPr>
          <p:cNvSpPr/>
          <p:nvPr/>
        </p:nvSpPr>
        <p:spPr>
          <a:xfrm flipH="1">
            <a:off x="4824028" y="4685904"/>
            <a:ext cx="7295741" cy="240065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  <a:reflection endPos="0" dir="5400000" sy="-100000" algn="bl" rotWithShape="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rPr>
              <a:t>RAPID</a:t>
            </a:r>
            <a:endParaRPr kumimoji="0" lang="zh-CN" altLang="en-US" sz="15000" b="0" i="0" u="none" strike="noStrike" kern="1200" cap="none" spc="30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方正兰亭粗黑简体" panose="02000000000000000000" pitchFamily="2" charset="-122"/>
              <a:ea typeface="方正兰亭粗黑简体" panose="02000000000000000000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FDA08B4-925F-46D2-A815-981A79A913D4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C024BB7-F3B9-46BC-94F5-FEBEE3B309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777" y="1381967"/>
            <a:ext cx="5956308" cy="19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6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xmlns="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EA08C28-F2B2-455B-A0B1-4B11A9E707A6}"/>
              </a:ext>
            </a:extLst>
          </p:cNvPr>
          <p:cNvSpPr/>
          <p:nvPr/>
        </p:nvSpPr>
        <p:spPr>
          <a:xfrm>
            <a:off x="0" y="-44586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D10C807-AFAE-4463-8469-1B450331E458}"/>
              </a:ext>
            </a:extLst>
          </p:cNvPr>
          <p:cNvSpPr/>
          <p:nvPr/>
        </p:nvSpPr>
        <p:spPr>
          <a:xfrm>
            <a:off x="-65314" y="-1"/>
            <a:ext cx="12322629" cy="7242629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29" hidden="1">
            <a:extLst>
              <a:ext uri="{FF2B5EF4-FFF2-40B4-BE49-F238E27FC236}">
                <a16:creationId xmlns:a16="http://schemas.microsoft.com/office/drawing/2014/main" xmlns="" id="{85601D00-DFA3-409D-9260-F0ED94C133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21" name="图形 20" hidden="1">
            <a:extLst>
              <a:ext uri="{FF2B5EF4-FFF2-40B4-BE49-F238E27FC236}">
                <a16:creationId xmlns:a16="http://schemas.microsoft.com/office/drawing/2014/main" xmlns="" id="{20CB9834-C5CA-444A-8113-0B7285908E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-1" y="0"/>
            <a:ext cx="12192002" cy="6865076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6085721-A44C-4D5C-B8C0-850A618D1E92}"/>
              </a:ext>
            </a:extLst>
          </p:cNvPr>
          <p:cNvSpPr txBox="1"/>
          <p:nvPr/>
        </p:nvSpPr>
        <p:spPr>
          <a:xfrm>
            <a:off x="1066800" y="3092573"/>
            <a:ext cx="9368971" cy="971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锐普演示，中国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设计领军企业，中国演示设计行业开拓者，电影级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设计开创者。自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2007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年成立以来，始终专注高端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为华为、阿里巴巴、腾讯、小米、上汽、中国化工、中国航天等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强企业提供持续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设计服务，助力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8500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余场大会的精彩演示。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锐普已成为中国颇具规模和影响力的综合性专业高端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设计公司。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6B70E29A-5A47-43E2-8F46-589D1A261256}"/>
              </a:ext>
            </a:extLst>
          </p:cNvPr>
          <p:cNvSpPr txBox="1"/>
          <p:nvPr/>
        </p:nvSpPr>
        <p:spPr>
          <a:xfrm>
            <a:off x="1066800" y="4064507"/>
            <a:ext cx="9194800" cy="61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spcBef>
                <a:spcPts val="300"/>
              </a:spcBef>
              <a:defRPr sz="1400" spc="300">
                <a:solidFill>
                  <a:srgbClr val="00133C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锐普演示始终以为客户创造和提升演示价值为宗旨，为各类知名企业提供企业介绍、培训课件、总结汇报、产品发布、招商推介、项目竞标、融资路演、企业年会等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设计服务，从而提升客户在海内外的品牌影响力。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B888476-1A58-4E8B-AF4A-5266C89BFADA}"/>
              </a:ext>
            </a:extLst>
          </p:cNvPr>
          <p:cNvSpPr txBox="1"/>
          <p:nvPr/>
        </p:nvSpPr>
        <p:spPr>
          <a:xfrm>
            <a:off x="1066800" y="4964971"/>
            <a:ext cx="1243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服务热线：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400-601-8802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981E638-3985-43D1-A518-D6F50A8C572D}"/>
              </a:ext>
            </a:extLst>
          </p:cNvPr>
          <p:cNvCxnSpPr>
            <a:cxnSpLocks/>
          </p:cNvCxnSpPr>
          <p:nvPr/>
        </p:nvCxnSpPr>
        <p:spPr>
          <a:xfrm>
            <a:off x="1153391" y="2878430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6E27984-E767-4A18-8FF2-67C1A919703A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C7EF9EC-DEBF-4892-8D89-4F16B0FF12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99" y="1358087"/>
            <a:ext cx="5944115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9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04F745-997B-46A7-B25E-D9541CA09A3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" y="0"/>
            <a:ext cx="12188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59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CE3C7A5-5A0A-4757-8C50-40EDF140AB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99A903E-85C0-4776-BE3A-782B1BBF8D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3000">
                <a:srgbClr val="06162D">
                  <a:alpha val="75000"/>
                </a:srgbClr>
              </a:gs>
              <a:gs pos="0">
                <a:srgbClr val="06162D">
                  <a:alpha val="90000"/>
                </a:srgbClr>
              </a:gs>
              <a:gs pos="93000">
                <a:srgbClr val="06162D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矩形 377">
            <a:extLst>
              <a:ext uri="{FF2B5EF4-FFF2-40B4-BE49-F238E27FC236}">
                <a16:creationId xmlns:a16="http://schemas.microsoft.com/office/drawing/2014/main" xmlns="" id="{AED7E07E-5E68-4B21-9905-5BB02D3D697E}"/>
              </a:ext>
            </a:extLst>
          </p:cNvPr>
          <p:cNvSpPr/>
          <p:nvPr/>
        </p:nvSpPr>
        <p:spPr>
          <a:xfrm>
            <a:off x="-114300" y="-271888"/>
            <a:ext cx="123063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500" kern="1500" spc="150" dirty="0">
                <a:gradFill flip="none" rotWithShape="1">
                  <a:gsLst>
                    <a:gs pos="49000">
                      <a:srgbClr val="06162D">
                        <a:alpha val="75000"/>
                      </a:srgbClr>
                    </a:gs>
                    <a:gs pos="0">
                      <a:srgbClr val="06162D"/>
                    </a:gs>
                    <a:gs pos="85000">
                      <a:srgbClr val="06162D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</a:rPr>
              <a:t>RAPIDESIGN</a:t>
            </a:r>
            <a:endParaRPr lang="zh-CN" altLang="en-US" sz="11500" dirty="0">
              <a:gradFill flip="none" rotWithShape="1">
                <a:gsLst>
                  <a:gs pos="49000">
                    <a:srgbClr val="06162D">
                      <a:alpha val="75000"/>
                    </a:srgbClr>
                  </a:gs>
                  <a:gs pos="0">
                    <a:srgbClr val="06162D"/>
                  </a:gs>
                  <a:gs pos="85000">
                    <a:srgbClr val="06162D">
                      <a:alpha val="0"/>
                    </a:srgb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</a:endParaRPr>
          </a:p>
        </p:txBody>
      </p:sp>
      <p:grpSp>
        <p:nvGrpSpPr>
          <p:cNvPr id="374" name="组合 373">
            <a:extLst>
              <a:ext uri="{FF2B5EF4-FFF2-40B4-BE49-F238E27FC236}">
                <a16:creationId xmlns:a16="http://schemas.microsoft.com/office/drawing/2014/main" xmlns="" id="{A8C4DADA-288C-425F-B3C9-49420A4FCAD6}"/>
              </a:ext>
            </a:extLst>
          </p:cNvPr>
          <p:cNvGrpSpPr/>
          <p:nvPr/>
        </p:nvGrpSpPr>
        <p:grpSpPr>
          <a:xfrm>
            <a:off x="9982200" y="949943"/>
            <a:ext cx="601868" cy="1564422"/>
            <a:chOff x="9940234" y="840861"/>
            <a:chExt cx="685800" cy="1782585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D283E72B-E9DD-412D-8272-37FF0762C8A9}"/>
                </a:ext>
              </a:extLst>
            </p:cNvPr>
            <p:cNvGrpSpPr/>
            <p:nvPr/>
          </p:nvGrpSpPr>
          <p:grpSpPr>
            <a:xfrm>
              <a:off x="9940234" y="840861"/>
              <a:ext cx="685800" cy="1782585"/>
              <a:chOff x="939800" y="1059040"/>
              <a:chExt cx="685800" cy="1782585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9DAF410C-B600-4073-A100-7C4B981C3A5B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5E149819-1D39-4C00-A932-320A1A83491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56A20227-D665-4EE4-828C-D0CF35E5E17F}"/>
                </a:ext>
              </a:extLst>
            </p:cNvPr>
            <p:cNvGrpSpPr/>
            <p:nvPr/>
          </p:nvGrpSpPr>
          <p:grpSpPr>
            <a:xfrm>
              <a:off x="10044745" y="977045"/>
              <a:ext cx="489905" cy="415677"/>
              <a:chOff x="8794750" y="3051175"/>
              <a:chExt cx="890588" cy="755651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63" name="Freeform 3417">
                <a:extLst>
                  <a:ext uri="{FF2B5EF4-FFF2-40B4-BE49-F238E27FC236}">
                    <a16:creationId xmlns:a16="http://schemas.microsoft.com/office/drawing/2014/main" xmlns="" id="{F23B33DC-B555-4F67-9E33-92E63181F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2863" y="3144838"/>
                <a:ext cx="619125" cy="180975"/>
              </a:xfrm>
              <a:custGeom>
                <a:avLst/>
                <a:gdLst>
                  <a:gd name="T0" fmla="*/ 324 w 364"/>
                  <a:gd name="T1" fmla="*/ 106 h 106"/>
                  <a:gd name="T2" fmla="*/ 236 w 364"/>
                  <a:gd name="T3" fmla="*/ 106 h 106"/>
                  <a:gd name="T4" fmla="*/ 230 w 364"/>
                  <a:gd name="T5" fmla="*/ 100 h 106"/>
                  <a:gd name="T6" fmla="*/ 236 w 364"/>
                  <a:gd name="T7" fmla="*/ 94 h 106"/>
                  <a:gd name="T8" fmla="*/ 324 w 364"/>
                  <a:gd name="T9" fmla="*/ 94 h 106"/>
                  <a:gd name="T10" fmla="*/ 352 w 364"/>
                  <a:gd name="T11" fmla="*/ 66 h 106"/>
                  <a:gd name="T12" fmla="*/ 352 w 364"/>
                  <a:gd name="T13" fmla="*/ 12 h 106"/>
                  <a:gd name="T14" fmla="*/ 330 w 364"/>
                  <a:gd name="T15" fmla="*/ 12 h 106"/>
                  <a:gd name="T16" fmla="*/ 330 w 364"/>
                  <a:gd name="T17" fmla="*/ 58 h 106"/>
                  <a:gd name="T18" fmla="*/ 316 w 364"/>
                  <a:gd name="T19" fmla="*/ 72 h 106"/>
                  <a:gd name="T20" fmla="*/ 47 w 364"/>
                  <a:gd name="T21" fmla="*/ 72 h 106"/>
                  <a:gd name="T22" fmla="*/ 33 w 364"/>
                  <a:gd name="T23" fmla="*/ 58 h 106"/>
                  <a:gd name="T24" fmla="*/ 33 w 364"/>
                  <a:gd name="T25" fmla="*/ 12 h 106"/>
                  <a:gd name="T26" fmla="*/ 12 w 364"/>
                  <a:gd name="T27" fmla="*/ 12 h 106"/>
                  <a:gd name="T28" fmla="*/ 12 w 364"/>
                  <a:gd name="T29" fmla="*/ 66 h 106"/>
                  <a:gd name="T30" fmla="*/ 39 w 364"/>
                  <a:gd name="T31" fmla="*/ 94 h 106"/>
                  <a:gd name="T32" fmla="*/ 128 w 364"/>
                  <a:gd name="T33" fmla="*/ 94 h 106"/>
                  <a:gd name="T34" fmla="*/ 134 w 364"/>
                  <a:gd name="T35" fmla="*/ 100 h 106"/>
                  <a:gd name="T36" fmla="*/ 128 w 364"/>
                  <a:gd name="T37" fmla="*/ 106 h 106"/>
                  <a:gd name="T38" fmla="*/ 39 w 364"/>
                  <a:gd name="T39" fmla="*/ 106 h 106"/>
                  <a:gd name="T40" fmla="*/ 0 w 364"/>
                  <a:gd name="T41" fmla="*/ 66 h 106"/>
                  <a:gd name="T42" fmla="*/ 0 w 364"/>
                  <a:gd name="T43" fmla="*/ 0 h 106"/>
                  <a:gd name="T44" fmla="*/ 45 w 364"/>
                  <a:gd name="T45" fmla="*/ 0 h 106"/>
                  <a:gd name="T46" fmla="*/ 45 w 364"/>
                  <a:gd name="T47" fmla="*/ 58 h 106"/>
                  <a:gd name="T48" fmla="*/ 47 w 364"/>
                  <a:gd name="T49" fmla="*/ 60 h 106"/>
                  <a:gd name="T50" fmla="*/ 316 w 364"/>
                  <a:gd name="T51" fmla="*/ 60 h 106"/>
                  <a:gd name="T52" fmla="*/ 318 w 364"/>
                  <a:gd name="T53" fmla="*/ 58 h 106"/>
                  <a:gd name="T54" fmla="*/ 318 w 364"/>
                  <a:gd name="T55" fmla="*/ 0 h 106"/>
                  <a:gd name="T56" fmla="*/ 364 w 364"/>
                  <a:gd name="T57" fmla="*/ 0 h 106"/>
                  <a:gd name="T58" fmla="*/ 364 w 364"/>
                  <a:gd name="T59" fmla="*/ 66 h 106"/>
                  <a:gd name="T60" fmla="*/ 324 w 364"/>
                  <a:gd name="T6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64" h="106">
                    <a:moveTo>
                      <a:pt x="324" y="106"/>
                    </a:move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2" y="106"/>
                      <a:pt x="230" y="103"/>
                      <a:pt x="230" y="100"/>
                    </a:cubicBezTo>
                    <a:cubicBezTo>
                      <a:pt x="230" y="97"/>
                      <a:pt x="232" y="94"/>
                      <a:pt x="236" y="94"/>
                    </a:cubicBezTo>
                    <a:cubicBezTo>
                      <a:pt x="324" y="94"/>
                      <a:pt x="324" y="94"/>
                      <a:pt x="324" y="94"/>
                    </a:cubicBezTo>
                    <a:cubicBezTo>
                      <a:pt x="339" y="94"/>
                      <a:pt x="352" y="82"/>
                      <a:pt x="352" y="66"/>
                    </a:cubicBezTo>
                    <a:cubicBezTo>
                      <a:pt x="352" y="12"/>
                      <a:pt x="352" y="12"/>
                      <a:pt x="352" y="12"/>
                    </a:cubicBezTo>
                    <a:cubicBezTo>
                      <a:pt x="330" y="12"/>
                      <a:pt x="330" y="12"/>
                      <a:pt x="330" y="12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0" y="66"/>
                      <a:pt x="324" y="72"/>
                      <a:pt x="316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0" y="72"/>
                      <a:pt x="33" y="66"/>
                      <a:pt x="33" y="58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2" y="82"/>
                      <a:pt x="24" y="94"/>
                      <a:pt x="39" y="94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31" y="94"/>
                      <a:pt x="134" y="97"/>
                      <a:pt x="134" y="100"/>
                    </a:cubicBezTo>
                    <a:cubicBezTo>
                      <a:pt x="134" y="103"/>
                      <a:pt x="131" y="106"/>
                      <a:pt x="128" y="106"/>
                    </a:cubicBezTo>
                    <a:cubicBezTo>
                      <a:pt x="39" y="106"/>
                      <a:pt x="39" y="106"/>
                      <a:pt x="39" y="106"/>
                    </a:cubicBezTo>
                    <a:cubicBezTo>
                      <a:pt x="18" y="106"/>
                      <a:pt x="0" y="88"/>
                      <a:pt x="0" y="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60"/>
                      <a:pt x="46" y="60"/>
                      <a:pt x="47" y="60"/>
                    </a:cubicBezTo>
                    <a:cubicBezTo>
                      <a:pt x="316" y="60"/>
                      <a:pt x="316" y="60"/>
                      <a:pt x="316" y="60"/>
                    </a:cubicBezTo>
                    <a:cubicBezTo>
                      <a:pt x="317" y="60"/>
                      <a:pt x="318" y="60"/>
                      <a:pt x="318" y="58"/>
                    </a:cubicBezTo>
                    <a:cubicBezTo>
                      <a:pt x="318" y="0"/>
                      <a:pt x="318" y="0"/>
                      <a:pt x="318" y="0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364" y="66"/>
                      <a:pt x="364" y="66"/>
                      <a:pt x="364" y="66"/>
                    </a:cubicBezTo>
                    <a:cubicBezTo>
                      <a:pt x="364" y="88"/>
                      <a:pt x="346" y="106"/>
                      <a:pt x="324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418">
                <a:extLst>
                  <a:ext uri="{FF2B5EF4-FFF2-40B4-BE49-F238E27FC236}">
                    <a16:creationId xmlns:a16="http://schemas.microsoft.com/office/drawing/2014/main" xmlns="" id="{63A0C193-1F57-402E-94F2-1132FB98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4750" y="3144838"/>
                <a:ext cx="347663" cy="20638"/>
              </a:xfrm>
              <a:custGeom>
                <a:avLst/>
                <a:gdLst>
                  <a:gd name="T0" fmla="*/ 199 w 205"/>
                  <a:gd name="T1" fmla="*/ 12 h 12"/>
                  <a:gd name="T2" fmla="*/ 6 w 205"/>
                  <a:gd name="T3" fmla="*/ 12 h 12"/>
                  <a:gd name="T4" fmla="*/ 0 w 205"/>
                  <a:gd name="T5" fmla="*/ 6 h 12"/>
                  <a:gd name="T6" fmla="*/ 6 w 205"/>
                  <a:gd name="T7" fmla="*/ 0 h 12"/>
                  <a:gd name="T8" fmla="*/ 199 w 205"/>
                  <a:gd name="T9" fmla="*/ 0 h 12"/>
                  <a:gd name="T10" fmla="*/ 205 w 205"/>
                  <a:gd name="T11" fmla="*/ 6 h 12"/>
                  <a:gd name="T12" fmla="*/ 199 w 20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12">
                    <a:moveTo>
                      <a:pt x="19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202" y="0"/>
                      <a:pt x="205" y="3"/>
                      <a:pt x="205" y="6"/>
                    </a:cubicBezTo>
                    <a:cubicBezTo>
                      <a:pt x="205" y="9"/>
                      <a:pt x="202" y="12"/>
                      <a:pt x="19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419">
                <a:extLst>
                  <a:ext uri="{FF2B5EF4-FFF2-40B4-BE49-F238E27FC236}">
                    <a16:creationId xmlns:a16="http://schemas.microsoft.com/office/drawing/2014/main" xmlns="" id="{E56E844B-C4E2-4B1A-B3E0-363BB0A59C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9263" y="3144838"/>
                <a:ext cx="346075" cy="20638"/>
              </a:xfrm>
              <a:custGeom>
                <a:avLst/>
                <a:gdLst>
                  <a:gd name="T0" fmla="*/ 198 w 204"/>
                  <a:gd name="T1" fmla="*/ 12 h 12"/>
                  <a:gd name="T2" fmla="*/ 6 w 204"/>
                  <a:gd name="T3" fmla="*/ 12 h 12"/>
                  <a:gd name="T4" fmla="*/ 0 w 204"/>
                  <a:gd name="T5" fmla="*/ 6 h 12"/>
                  <a:gd name="T6" fmla="*/ 6 w 204"/>
                  <a:gd name="T7" fmla="*/ 0 h 12"/>
                  <a:gd name="T8" fmla="*/ 198 w 204"/>
                  <a:gd name="T9" fmla="*/ 0 h 12"/>
                  <a:gd name="T10" fmla="*/ 204 w 204"/>
                  <a:gd name="T11" fmla="*/ 6 h 12"/>
                  <a:gd name="T12" fmla="*/ 198 w 20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">
                    <a:moveTo>
                      <a:pt x="19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01" y="0"/>
                      <a:pt x="204" y="3"/>
                      <a:pt x="204" y="6"/>
                    </a:cubicBezTo>
                    <a:cubicBezTo>
                      <a:pt x="204" y="9"/>
                      <a:pt x="201" y="12"/>
                      <a:pt x="19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420">
                <a:extLst>
                  <a:ext uri="{FF2B5EF4-FFF2-40B4-BE49-F238E27FC236}">
                    <a16:creationId xmlns:a16="http://schemas.microsoft.com/office/drawing/2014/main" xmlns="" id="{84D8D95F-CB24-4691-B8AA-9027F60E5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2863" y="3051175"/>
                <a:ext cx="76200" cy="73025"/>
              </a:xfrm>
              <a:custGeom>
                <a:avLst/>
                <a:gdLst>
                  <a:gd name="T0" fmla="*/ 39 w 45"/>
                  <a:gd name="T1" fmla="*/ 43 h 43"/>
                  <a:gd name="T2" fmla="*/ 33 w 45"/>
                  <a:gd name="T3" fmla="*/ 37 h 43"/>
                  <a:gd name="T4" fmla="*/ 33 w 45"/>
                  <a:gd name="T5" fmla="*/ 22 h 43"/>
                  <a:gd name="T6" fmla="*/ 23 w 45"/>
                  <a:gd name="T7" fmla="*/ 12 h 43"/>
                  <a:gd name="T8" fmla="*/ 12 w 45"/>
                  <a:gd name="T9" fmla="*/ 22 h 43"/>
                  <a:gd name="T10" fmla="*/ 12 w 45"/>
                  <a:gd name="T11" fmla="*/ 37 h 43"/>
                  <a:gd name="T12" fmla="*/ 6 w 45"/>
                  <a:gd name="T13" fmla="*/ 43 h 43"/>
                  <a:gd name="T14" fmla="*/ 0 w 45"/>
                  <a:gd name="T15" fmla="*/ 37 h 43"/>
                  <a:gd name="T16" fmla="*/ 0 w 45"/>
                  <a:gd name="T17" fmla="*/ 22 h 43"/>
                  <a:gd name="T18" fmla="*/ 23 w 45"/>
                  <a:gd name="T19" fmla="*/ 0 h 43"/>
                  <a:gd name="T20" fmla="*/ 45 w 45"/>
                  <a:gd name="T21" fmla="*/ 22 h 43"/>
                  <a:gd name="T22" fmla="*/ 45 w 45"/>
                  <a:gd name="T23" fmla="*/ 37 h 43"/>
                  <a:gd name="T24" fmla="*/ 39 w 45"/>
                  <a:gd name="T2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3">
                    <a:moveTo>
                      <a:pt x="39" y="43"/>
                    </a:moveTo>
                    <a:cubicBezTo>
                      <a:pt x="36" y="43"/>
                      <a:pt x="33" y="40"/>
                      <a:pt x="33" y="37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16"/>
                      <a:pt x="29" y="12"/>
                      <a:pt x="23" y="12"/>
                    </a:cubicBezTo>
                    <a:cubicBezTo>
                      <a:pt x="17" y="12"/>
                      <a:pt x="12" y="16"/>
                      <a:pt x="12" y="22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0"/>
                      <a:pt x="9" y="43"/>
                      <a:pt x="6" y="43"/>
                    </a:cubicBezTo>
                    <a:cubicBezTo>
                      <a:pt x="3" y="43"/>
                      <a:pt x="0" y="40"/>
                      <a:pt x="0" y="3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40"/>
                      <a:pt x="43" y="43"/>
                      <a:pt x="39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421">
                <a:extLst>
                  <a:ext uri="{FF2B5EF4-FFF2-40B4-BE49-F238E27FC236}">
                    <a16:creationId xmlns:a16="http://schemas.microsoft.com/office/drawing/2014/main" xmlns="" id="{C19DE45A-DECE-471B-8296-6F280FAE7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2613" y="3051175"/>
                <a:ext cx="79375" cy="73025"/>
              </a:xfrm>
              <a:custGeom>
                <a:avLst/>
                <a:gdLst>
                  <a:gd name="T0" fmla="*/ 40 w 46"/>
                  <a:gd name="T1" fmla="*/ 43 h 43"/>
                  <a:gd name="T2" fmla="*/ 34 w 46"/>
                  <a:gd name="T3" fmla="*/ 37 h 43"/>
                  <a:gd name="T4" fmla="*/ 34 w 46"/>
                  <a:gd name="T5" fmla="*/ 22 h 43"/>
                  <a:gd name="T6" fmla="*/ 23 w 46"/>
                  <a:gd name="T7" fmla="*/ 12 h 43"/>
                  <a:gd name="T8" fmla="*/ 12 w 46"/>
                  <a:gd name="T9" fmla="*/ 22 h 43"/>
                  <a:gd name="T10" fmla="*/ 12 w 46"/>
                  <a:gd name="T11" fmla="*/ 37 h 43"/>
                  <a:gd name="T12" fmla="*/ 6 w 46"/>
                  <a:gd name="T13" fmla="*/ 43 h 43"/>
                  <a:gd name="T14" fmla="*/ 0 w 46"/>
                  <a:gd name="T15" fmla="*/ 37 h 43"/>
                  <a:gd name="T16" fmla="*/ 0 w 46"/>
                  <a:gd name="T17" fmla="*/ 22 h 43"/>
                  <a:gd name="T18" fmla="*/ 23 w 46"/>
                  <a:gd name="T19" fmla="*/ 0 h 43"/>
                  <a:gd name="T20" fmla="*/ 46 w 46"/>
                  <a:gd name="T21" fmla="*/ 22 h 43"/>
                  <a:gd name="T22" fmla="*/ 46 w 46"/>
                  <a:gd name="T23" fmla="*/ 37 h 43"/>
                  <a:gd name="T24" fmla="*/ 40 w 46"/>
                  <a:gd name="T2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43">
                    <a:moveTo>
                      <a:pt x="40" y="43"/>
                    </a:moveTo>
                    <a:cubicBezTo>
                      <a:pt x="36" y="43"/>
                      <a:pt x="34" y="40"/>
                      <a:pt x="34" y="37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16"/>
                      <a:pt x="29" y="12"/>
                      <a:pt x="23" y="12"/>
                    </a:cubicBezTo>
                    <a:cubicBezTo>
                      <a:pt x="17" y="12"/>
                      <a:pt x="12" y="16"/>
                      <a:pt x="12" y="22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0"/>
                      <a:pt x="9" y="43"/>
                      <a:pt x="6" y="43"/>
                    </a:cubicBezTo>
                    <a:cubicBezTo>
                      <a:pt x="3" y="43"/>
                      <a:pt x="0" y="40"/>
                      <a:pt x="0" y="3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35" y="0"/>
                      <a:pt x="46" y="10"/>
                      <a:pt x="46" y="22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40"/>
                      <a:pt x="43" y="43"/>
                      <a:pt x="40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422">
                <a:extLst>
                  <a:ext uri="{FF2B5EF4-FFF2-40B4-BE49-F238E27FC236}">
                    <a16:creationId xmlns:a16="http://schemas.microsoft.com/office/drawing/2014/main" xmlns="" id="{8D5046C7-2066-4EBE-94FE-8AA36CFB0C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0638" y="3427413"/>
                <a:ext cx="660400" cy="379413"/>
              </a:xfrm>
              <a:custGeom>
                <a:avLst/>
                <a:gdLst>
                  <a:gd name="T0" fmla="*/ 373 w 389"/>
                  <a:gd name="T1" fmla="*/ 222 h 222"/>
                  <a:gd name="T2" fmla="*/ 16 w 389"/>
                  <a:gd name="T3" fmla="*/ 222 h 222"/>
                  <a:gd name="T4" fmla="*/ 0 w 389"/>
                  <a:gd name="T5" fmla="*/ 206 h 222"/>
                  <a:gd name="T6" fmla="*/ 0 w 389"/>
                  <a:gd name="T7" fmla="*/ 16 h 222"/>
                  <a:gd name="T8" fmla="*/ 16 w 389"/>
                  <a:gd name="T9" fmla="*/ 0 h 222"/>
                  <a:gd name="T10" fmla="*/ 373 w 389"/>
                  <a:gd name="T11" fmla="*/ 0 h 222"/>
                  <a:gd name="T12" fmla="*/ 389 w 389"/>
                  <a:gd name="T13" fmla="*/ 16 h 222"/>
                  <a:gd name="T14" fmla="*/ 389 w 389"/>
                  <a:gd name="T15" fmla="*/ 206 h 222"/>
                  <a:gd name="T16" fmla="*/ 373 w 389"/>
                  <a:gd name="T17" fmla="*/ 222 h 222"/>
                  <a:gd name="T18" fmla="*/ 16 w 389"/>
                  <a:gd name="T19" fmla="*/ 12 h 222"/>
                  <a:gd name="T20" fmla="*/ 12 w 389"/>
                  <a:gd name="T21" fmla="*/ 16 h 222"/>
                  <a:gd name="T22" fmla="*/ 12 w 389"/>
                  <a:gd name="T23" fmla="*/ 206 h 222"/>
                  <a:gd name="T24" fmla="*/ 16 w 389"/>
                  <a:gd name="T25" fmla="*/ 210 h 222"/>
                  <a:gd name="T26" fmla="*/ 373 w 389"/>
                  <a:gd name="T27" fmla="*/ 210 h 222"/>
                  <a:gd name="T28" fmla="*/ 377 w 389"/>
                  <a:gd name="T29" fmla="*/ 206 h 222"/>
                  <a:gd name="T30" fmla="*/ 377 w 389"/>
                  <a:gd name="T31" fmla="*/ 16 h 222"/>
                  <a:gd name="T32" fmla="*/ 373 w 389"/>
                  <a:gd name="T33" fmla="*/ 12 h 222"/>
                  <a:gd name="T34" fmla="*/ 16 w 389"/>
                  <a:gd name="T35" fmla="*/ 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9" h="222">
                    <a:moveTo>
                      <a:pt x="373" y="222"/>
                    </a:moveTo>
                    <a:cubicBezTo>
                      <a:pt x="16" y="222"/>
                      <a:pt x="16" y="222"/>
                      <a:pt x="16" y="222"/>
                    </a:cubicBezTo>
                    <a:cubicBezTo>
                      <a:pt x="7" y="222"/>
                      <a:pt x="0" y="215"/>
                      <a:pt x="0" y="20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82" y="0"/>
                      <a:pt x="389" y="7"/>
                      <a:pt x="389" y="16"/>
                    </a:cubicBezTo>
                    <a:cubicBezTo>
                      <a:pt x="389" y="206"/>
                      <a:pt x="389" y="206"/>
                      <a:pt x="389" y="206"/>
                    </a:cubicBezTo>
                    <a:cubicBezTo>
                      <a:pt x="389" y="215"/>
                      <a:pt x="382" y="222"/>
                      <a:pt x="373" y="222"/>
                    </a:cubicBezTo>
                    <a:close/>
                    <a:moveTo>
                      <a:pt x="16" y="12"/>
                    </a:move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12" y="209"/>
                      <a:pt x="14" y="210"/>
                      <a:pt x="16" y="210"/>
                    </a:cubicBezTo>
                    <a:cubicBezTo>
                      <a:pt x="373" y="210"/>
                      <a:pt x="373" y="210"/>
                      <a:pt x="373" y="210"/>
                    </a:cubicBezTo>
                    <a:cubicBezTo>
                      <a:pt x="375" y="210"/>
                      <a:pt x="377" y="209"/>
                      <a:pt x="377" y="206"/>
                    </a:cubicBezTo>
                    <a:cubicBezTo>
                      <a:pt x="377" y="16"/>
                      <a:pt x="377" y="16"/>
                      <a:pt x="377" y="16"/>
                    </a:cubicBezTo>
                    <a:cubicBezTo>
                      <a:pt x="377" y="14"/>
                      <a:pt x="375" y="12"/>
                      <a:pt x="373" y="12"/>
                    </a:cubicBezTo>
                    <a:lnTo>
                      <a:pt x="1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423">
                <a:extLst>
                  <a:ext uri="{FF2B5EF4-FFF2-40B4-BE49-F238E27FC236}">
                    <a16:creationId xmlns:a16="http://schemas.microsoft.com/office/drawing/2014/main" xmlns="" id="{42143A76-9A0C-42C2-9A68-D10735158A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3675063"/>
                <a:ext cx="192088" cy="20638"/>
              </a:xfrm>
              <a:custGeom>
                <a:avLst/>
                <a:gdLst>
                  <a:gd name="T0" fmla="*/ 107 w 113"/>
                  <a:gd name="T1" fmla="*/ 12 h 12"/>
                  <a:gd name="T2" fmla="*/ 6 w 113"/>
                  <a:gd name="T3" fmla="*/ 12 h 12"/>
                  <a:gd name="T4" fmla="*/ 0 w 113"/>
                  <a:gd name="T5" fmla="*/ 6 h 12"/>
                  <a:gd name="T6" fmla="*/ 6 w 113"/>
                  <a:gd name="T7" fmla="*/ 0 h 12"/>
                  <a:gd name="T8" fmla="*/ 107 w 113"/>
                  <a:gd name="T9" fmla="*/ 0 h 12"/>
                  <a:gd name="T10" fmla="*/ 113 w 113"/>
                  <a:gd name="T11" fmla="*/ 6 h 12"/>
                  <a:gd name="T12" fmla="*/ 107 w 1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12">
                    <a:moveTo>
                      <a:pt x="10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1" y="0"/>
                      <a:pt x="113" y="3"/>
                      <a:pt x="113" y="6"/>
                    </a:cubicBezTo>
                    <a:cubicBezTo>
                      <a:pt x="113" y="9"/>
                      <a:pt x="111" y="12"/>
                      <a:pt x="10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424">
                <a:extLst>
                  <a:ext uri="{FF2B5EF4-FFF2-40B4-BE49-F238E27FC236}">
                    <a16:creationId xmlns:a16="http://schemas.microsoft.com/office/drawing/2014/main" xmlns="" id="{2D4DD8D8-C22A-4456-AC6D-8455C0F95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8463" y="3540125"/>
                <a:ext cx="19050" cy="155575"/>
              </a:xfrm>
              <a:custGeom>
                <a:avLst/>
                <a:gdLst>
                  <a:gd name="T0" fmla="*/ 6 w 12"/>
                  <a:gd name="T1" fmla="*/ 91 h 91"/>
                  <a:gd name="T2" fmla="*/ 0 w 12"/>
                  <a:gd name="T3" fmla="*/ 85 h 91"/>
                  <a:gd name="T4" fmla="*/ 0 w 12"/>
                  <a:gd name="T5" fmla="*/ 6 h 91"/>
                  <a:gd name="T6" fmla="*/ 6 w 12"/>
                  <a:gd name="T7" fmla="*/ 0 h 91"/>
                  <a:gd name="T8" fmla="*/ 12 w 12"/>
                  <a:gd name="T9" fmla="*/ 6 h 91"/>
                  <a:gd name="T10" fmla="*/ 12 w 12"/>
                  <a:gd name="T11" fmla="*/ 85 h 91"/>
                  <a:gd name="T12" fmla="*/ 6 w 12"/>
                  <a:gd name="T1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1">
                    <a:moveTo>
                      <a:pt x="6" y="91"/>
                    </a:moveTo>
                    <a:cubicBezTo>
                      <a:pt x="2" y="91"/>
                      <a:pt x="0" y="88"/>
                      <a:pt x="0" y="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8"/>
                      <a:pt x="9" y="91"/>
                      <a:pt x="6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425">
                <a:extLst>
                  <a:ext uri="{FF2B5EF4-FFF2-40B4-BE49-F238E27FC236}">
                    <a16:creationId xmlns:a16="http://schemas.microsoft.com/office/drawing/2014/main" xmlns="" id="{E31A925B-D62F-4ECD-B6BD-BC579BA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75750" y="3540125"/>
                <a:ext cx="20638" cy="155575"/>
              </a:xfrm>
              <a:custGeom>
                <a:avLst/>
                <a:gdLst>
                  <a:gd name="T0" fmla="*/ 6 w 12"/>
                  <a:gd name="T1" fmla="*/ 91 h 91"/>
                  <a:gd name="T2" fmla="*/ 0 w 12"/>
                  <a:gd name="T3" fmla="*/ 85 h 91"/>
                  <a:gd name="T4" fmla="*/ 0 w 12"/>
                  <a:gd name="T5" fmla="*/ 6 h 91"/>
                  <a:gd name="T6" fmla="*/ 6 w 12"/>
                  <a:gd name="T7" fmla="*/ 0 h 91"/>
                  <a:gd name="T8" fmla="*/ 12 w 12"/>
                  <a:gd name="T9" fmla="*/ 6 h 91"/>
                  <a:gd name="T10" fmla="*/ 12 w 12"/>
                  <a:gd name="T11" fmla="*/ 85 h 91"/>
                  <a:gd name="T12" fmla="*/ 6 w 12"/>
                  <a:gd name="T1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1">
                    <a:moveTo>
                      <a:pt x="6" y="91"/>
                    </a:moveTo>
                    <a:cubicBezTo>
                      <a:pt x="3" y="91"/>
                      <a:pt x="0" y="88"/>
                      <a:pt x="0" y="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8"/>
                      <a:pt x="10" y="91"/>
                      <a:pt x="6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426">
                <a:extLst>
                  <a:ext uri="{FF2B5EF4-FFF2-40B4-BE49-F238E27FC236}">
                    <a16:creationId xmlns:a16="http://schemas.microsoft.com/office/drawing/2014/main" xmlns="" id="{CF46222E-EDA3-420C-91EA-DEF2097010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3538538"/>
                <a:ext cx="52388" cy="52388"/>
              </a:xfrm>
              <a:custGeom>
                <a:avLst/>
                <a:gdLst>
                  <a:gd name="T0" fmla="*/ 6 w 31"/>
                  <a:gd name="T1" fmla="*/ 31 h 31"/>
                  <a:gd name="T2" fmla="*/ 2 w 31"/>
                  <a:gd name="T3" fmla="*/ 29 h 31"/>
                  <a:gd name="T4" fmla="*/ 2 w 31"/>
                  <a:gd name="T5" fmla="*/ 20 h 31"/>
                  <a:gd name="T6" fmla="*/ 20 w 31"/>
                  <a:gd name="T7" fmla="*/ 2 h 31"/>
                  <a:gd name="T8" fmla="*/ 28 w 31"/>
                  <a:gd name="T9" fmla="*/ 2 h 31"/>
                  <a:gd name="T10" fmla="*/ 28 w 31"/>
                  <a:gd name="T11" fmla="*/ 11 h 31"/>
                  <a:gd name="T12" fmla="*/ 10 w 31"/>
                  <a:gd name="T13" fmla="*/ 29 h 31"/>
                  <a:gd name="T14" fmla="*/ 6 w 31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6" y="31"/>
                    </a:moveTo>
                    <a:cubicBezTo>
                      <a:pt x="5" y="31"/>
                      <a:pt x="3" y="30"/>
                      <a:pt x="2" y="29"/>
                    </a:cubicBezTo>
                    <a:cubicBezTo>
                      <a:pt x="0" y="27"/>
                      <a:pt x="0" y="23"/>
                      <a:pt x="2" y="2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2" y="0"/>
                      <a:pt x="26" y="0"/>
                      <a:pt x="28" y="2"/>
                    </a:cubicBezTo>
                    <a:cubicBezTo>
                      <a:pt x="31" y="5"/>
                      <a:pt x="31" y="8"/>
                      <a:pt x="28" y="11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9" y="30"/>
                      <a:pt x="8" y="31"/>
                      <a:pt x="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427">
                <a:extLst>
                  <a:ext uri="{FF2B5EF4-FFF2-40B4-BE49-F238E27FC236}">
                    <a16:creationId xmlns:a16="http://schemas.microsoft.com/office/drawing/2014/main" xmlns="" id="{D8C37F82-9813-46F0-89F7-3CE381C9B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75750" y="3538538"/>
                <a:ext cx="50800" cy="50800"/>
              </a:xfrm>
              <a:custGeom>
                <a:avLst/>
                <a:gdLst>
                  <a:gd name="T0" fmla="*/ 24 w 30"/>
                  <a:gd name="T1" fmla="*/ 30 h 30"/>
                  <a:gd name="T2" fmla="*/ 19 w 30"/>
                  <a:gd name="T3" fmla="*/ 28 h 30"/>
                  <a:gd name="T4" fmla="*/ 2 w 30"/>
                  <a:gd name="T5" fmla="*/ 11 h 30"/>
                  <a:gd name="T6" fmla="*/ 2 w 30"/>
                  <a:gd name="T7" fmla="*/ 2 h 30"/>
                  <a:gd name="T8" fmla="*/ 10 w 30"/>
                  <a:gd name="T9" fmla="*/ 2 h 30"/>
                  <a:gd name="T10" fmla="*/ 28 w 30"/>
                  <a:gd name="T11" fmla="*/ 20 h 30"/>
                  <a:gd name="T12" fmla="*/ 28 w 30"/>
                  <a:gd name="T13" fmla="*/ 28 h 30"/>
                  <a:gd name="T14" fmla="*/ 24 w 30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0">
                    <a:moveTo>
                      <a:pt x="24" y="30"/>
                    </a:moveTo>
                    <a:cubicBezTo>
                      <a:pt x="22" y="30"/>
                      <a:pt x="21" y="29"/>
                      <a:pt x="19" y="2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0" y="5"/>
                      <a:pt x="2" y="2"/>
                    </a:cubicBezTo>
                    <a:cubicBezTo>
                      <a:pt x="4" y="0"/>
                      <a:pt x="8" y="0"/>
                      <a:pt x="10" y="2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0" y="22"/>
                      <a:pt x="30" y="26"/>
                      <a:pt x="28" y="28"/>
                    </a:cubicBezTo>
                    <a:cubicBezTo>
                      <a:pt x="27" y="29"/>
                      <a:pt x="25" y="30"/>
                      <a:pt x="2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428">
                <a:extLst>
                  <a:ext uri="{FF2B5EF4-FFF2-40B4-BE49-F238E27FC236}">
                    <a16:creationId xmlns:a16="http://schemas.microsoft.com/office/drawing/2014/main" xmlns="" id="{6631AEB4-0389-446B-BD43-BFCEB8A29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55125" y="3538538"/>
                <a:ext cx="53975" cy="52388"/>
              </a:xfrm>
              <a:custGeom>
                <a:avLst/>
                <a:gdLst>
                  <a:gd name="T0" fmla="*/ 7 w 32"/>
                  <a:gd name="T1" fmla="*/ 31 h 31"/>
                  <a:gd name="T2" fmla="*/ 3 w 32"/>
                  <a:gd name="T3" fmla="*/ 29 h 31"/>
                  <a:gd name="T4" fmla="*/ 3 w 32"/>
                  <a:gd name="T5" fmla="*/ 20 h 31"/>
                  <a:gd name="T6" fmla="*/ 21 w 32"/>
                  <a:gd name="T7" fmla="*/ 2 h 31"/>
                  <a:gd name="T8" fmla="*/ 29 w 32"/>
                  <a:gd name="T9" fmla="*/ 2 h 31"/>
                  <a:gd name="T10" fmla="*/ 29 w 32"/>
                  <a:gd name="T11" fmla="*/ 11 h 31"/>
                  <a:gd name="T12" fmla="*/ 11 w 32"/>
                  <a:gd name="T13" fmla="*/ 29 h 31"/>
                  <a:gd name="T14" fmla="*/ 7 w 32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1">
                    <a:moveTo>
                      <a:pt x="7" y="31"/>
                    </a:moveTo>
                    <a:cubicBezTo>
                      <a:pt x="5" y="31"/>
                      <a:pt x="4" y="30"/>
                      <a:pt x="3" y="29"/>
                    </a:cubicBezTo>
                    <a:cubicBezTo>
                      <a:pt x="0" y="27"/>
                      <a:pt x="0" y="23"/>
                      <a:pt x="3" y="2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3" y="0"/>
                      <a:pt x="27" y="0"/>
                      <a:pt x="29" y="2"/>
                    </a:cubicBezTo>
                    <a:cubicBezTo>
                      <a:pt x="32" y="5"/>
                      <a:pt x="32" y="8"/>
                      <a:pt x="29" y="11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30"/>
                      <a:pt x="8" y="31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429">
                <a:extLst>
                  <a:ext uri="{FF2B5EF4-FFF2-40B4-BE49-F238E27FC236}">
                    <a16:creationId xmlns:a16="http://schemas.microsoft.com/office/drawing/2014/main" xmlns="" id="{B8AEFDCA-BA55-48B4-A9ED-402F314C5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5288" y="3538538"/>
                <a:ext cx="53975" cy="50800"/>
              </a:xfrm>
              <a:custGeom>
                <a:avLst/>
                <a:gdLst>
                  <a:gd name="T0" fmla="*/ 24 w 31"/>
                  <a:gd name="T1" fmla="*/ 30 h 30"/>
                  <a:gd name="T2" fmla="*/ 20 w 31"/>
                  <a:gd name="T3" fmla="*/ 28 h 30"/>
                  <a:gd name="T4" fmla="*/ 3 w 31"/>
                  <a:gd name="T5" fmla="*/ 11 h 30"/>
                  <a:gd name="T6" fmla="*/ 3 w 31"/>
                  <a:gd name="T7" fmla="*/ 2 h 30"/>
                  <a:gd name="T8" fmla="*/ 11 w 31"/>
                  <a:gd name="T9" fmla="*/ 2 h 30"/>
                  <a:gd name="T10" fmla="*/ 29 w 31"/>
                  <a:gd name="T11" fmla="*/ 20 h 30"/>
                  <a:gd name="T12" fmla="*/ 29 w 31"/>
                  <a:gd name="T13" fmla="*/ 28 h 30"/>
                  <a:gd name="T14" fmla="*/ 24 w 31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24" y="30"/>
                    </a:moveTo>
                    <a:cubicBezTo>
                      <a:pt x="23" y="30"/>
                      <a:pt x="21" y="29"/>
                      <a:pt x="20" y="28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0" y="8"/>
                      <a:pt x="0" y="5"/>
                      <a:pt x="3" y="2"/>
                    </a:cubicBezTo>
                    <a:cubicBezTo>
                      <a:pt x="5" y="0"/>
                      <a:pt x="9" y="0"/>
                      <a:pt x="11" y="2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1" y="22"/>
                      <a:pt x="31" y="26"/>
                      <a:pt x="29" y="28"/>
                    </a:cubicBezTo>
                    <a:cubicBezTo>
                      <a:pt x="27" y="29"/>
                      <a:pt x="26" y="30"/>
                      <a:pt x="2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430">
                <a:extLst>
                  <a:ext uri="{FF2B5EF4-FFF2-40B4-BE49-F238E27FC236}">
                    <a16:creationId xmlns:a16="http://schemas.microsoft.com/office/drawing/2014/main" xmlns="" id="{688D97EF-79C5-4205-95E9-A27FD36B2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63013" y="3379788"/>
                <a:ext cx="755650" cy="247650"/>
              </a:xfrm>
              <a:custGeom>
                <a:avLst/>
                <a:gdLst>
                  <a:gd name="T0" fmla="*/ 439 w 445"/>
                  <a:gd name="T1" fmla="*/ 145 h 145"/>
                  <a:gd name="T2" fmla="*/ 433 w 445"/>
                  <a:gd name="T3" fmla="*/ 139 h 145"/>
                  <a:gd name="T4" fmla="*/ 433 w 445"/>
                  <a:gd name="T5" fmla="*/ 44 h 145"/>
                  <a:gd name="T6" fmla="*/ 401 w 445"/>
                  <a:gd name="T7" fmla="*/ 12 h 145"/>
                  <a:gd name="T8" fmla="*/ 44 w 445"/>
                  <a:gd name="T9" fmla="*/ 12 h 145"/>
                  <a:gd name="T10" fmla="*/ 12 w 445"/>
                  <a:gd name="T11" fmla="*/ 44 h 145"/>
                  <a:gd name="T12" fmla="*/ 12 w 445"/>
                  <a:gd name="T13" fmla="*/ 139 h 145"/>
                  <a:gd name="T14" fmla="*/ 6 w 445"/>
                  <a:gd name="T15" fmla="*/ 145 h 145"/>
                  <a:gd name="T16" fmla="*/ 0 w 445"/>
                  <a:gd name="T17" fmla="*/ 139 h 145"/>
                  <a:gd name="T18" fmla="*/ 0 w 445"/>
                  <a:gd name="T19" fmla="*/ 44 h 145"/>
                  <a:gd name="T20" fmla="*/ 44 w 445"/>
                  <a:gd name="T21" fmla="*/ 0 h 145"/>
                  <a:gd name="T22" fmla="*/ 401 w 445"/>
                  <a:gd name="T23" fmla="*/ 0 h 145"/>
                  <a:gd name="T24" fmla="*/ 445 w 445"/>
                  <a:gd name="T25" fmla="*/ 44 h 145"/>
                  <a:gd name="T26" fmla="*/ 445 w 445"/>
                  <a:gd name="T27" fmla="*/ 139 h 145"/>
                  <a:gd name="T28" fmla="*/ 439 w 445"/>
                  <a:gd name="T2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5" h="145">
                    <a:moveTo>
                      <a:pt x="439" y="145"/>
                    </a:moveTo>
                    <a:cubicBezTo>
                      <a:pt x="436" y="145"/>
                      <a:pt x="433" y="143"/>
                      <a:pt x="433" y="139"/>
                    </a:cubicBezTo>
                    <a:cubicBezTo>
                      <a:pt x="433" y="44"/>
                      <a:pt x="433" y="44"/>
                      <a:pt x="433" y="44"/>
                    </a:cubicBezTo>
                    <a:cubicBezTo>
                      <a:pt x="433" y="27"/>
                      <a:pt x="419" y="12"/>
                      <a:pt x="401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27" y="12"/>
                      <a:pt x="12" y="27"/>
                      <a:pt x="12" y="44"/>
                    </a:cubicBezTo>
                    <a:cubicBezTo>
                      <a:pt x="12" y="139"/>
                      <a:pt x="12" y="139"/>
                      <a:pt x="12" y="139"/>
                    </a:cubicBezTo>
                    <a:cubicBezTo>
                      <a:pt x="12" y="143"/>
                      <a:pt x="10" y="145"/>
                      <a:pt x="6" y="145"/>
                    </a:cubicBezTo>
                    <a:cubicBezTo>
                      <a:pt x="3" y="145"/>
                      <a:pt x="0" y="143"/>
                      <a:pt x="0" y="13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401" y="0"/>
                      <a:pt x="401" y="0"/>
                      <a:pt x="401" y="0"/>
                    </a:cubicBezTo>
                    <a:cubicBezTo>
                      <a:pt x="425" y="0"/>
                      <a:pt x="445" y="20"/>
                      <a:pt x="445" y="44"/>
                    </a:cubicBezTo>
                    <a:cubicBezTo>
                      <a:pt x="445" y="139"/>
                      <a:pt x="445" y="139"/>
                      <a:pt x="445" y="139"/>
                    </a:cubicBezTo>
                    <a:cubicBezTo>
                      <a:pt x="445" y="143"/>
                      <a:pt x="442" y="145"/>
                      <a:pt x="439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3431">
                <a:extLst>
                  <a:ext uri="{FF2B5EF4-FFF2-40B4-BE49-F238E27FC236}">
                    <a16:creationId xmlns:a16="http://schemas.microsoft.com/office/drawing/2014/main" xmlns="" id="{23D90F22-B0B8-4362-9096-428499B689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09050" y="3468688"/>
                <a:ext cx="98425" cy="296863"/>
              </a:xfrm>
              <a:custGeom>
                <a:avLst/>
                <a:gdLst>
                  <a:gd name="T0" fmla="*/ 7 w 58"/>
                  <a:gd name="T1" fmla="*/ 174 h 174"/>
                  <a:gd name="T2" fmla="*/ 2 w 58"/>
                  <a:gd name="T3" fmla="*/ 170 h 174"/>
                  <a:gd name="T4" fmla="*/ 5 w 58"/>
                  <a:gd name="T5" fmla="*/ 163 h 174"/>
                  <a:gd name="T6" fmla="*/ 46 w 58"/>
                  <a:gd name="T7" fmla="*/ 146 h 174"/>
                  <a:gd name="T8" fmla="*/ 46 w 58"/>
                  <a:gd name="T9" fmla="*/ 29 h 174"/>
                  <a:gd name="T10" fmla="*/ 5 w 58"/>
                  <a:gd name="T11" fmla="*/ 12 h 174"/>
                  <a:gd name="T12" fmla="*/ 2 w 58"/>
                  <a:gd name="T13" fmla="*/ 4 h 174"/>
                  <a:gd name="T14" fmla="*/ 10 w 58"/>
                  <a:gd name="T15" fmla="*/ 1 h 174"/>
                  <a:gd name="T16" fmla="*/ 58 w 58"/>
                  <a:gd name="T17" fmla="*/ 20 h 174"/>
                  <a:gd name="T18" fmla="*/ 58 w 58"/>
                  <a:gd name="T19" fmla="*/ 154 h 174"/>
                  <a:gd name="T20" fmla="*/ 10 w 58"/>
                  <a:gd name="T21" fmla="*/ 174 h 174"/>
                  <a:gd name="T22" fmla="*/ 7 w 58"/>
                  <a:gd name="T23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174">
                    <a:moveTo>
                      <a:pt x="7" y="174"/>
                    </a:moveTo>
                    <a:cubicBezTo>
                      <a:pt x="5" y="174"/>
                      <a:pt x="3" y="173"/>
                      <a:pt x="2" y="170"/>
                    </a:cubicBezTo>
                    <a:cubicBezTo>
                      <a:pt x="0" y="167"/>
                      <a:pt x="2" y="164"/>
                      <a:pt x="5" y="163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1"/>
                      <a:pt x="0" y="7"/>
                      <a:pt x="2" y="4"/>
                    </a:cubicBezTo>
                    <a:cubicBezTo>
                      <a:pt x="3" y="1"/>
                      <a:pt x="6" y="0"/>
                      <a:pt x="10" y="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8" y="154"/>
                      <a:pt x="58" y="154"/>
                      <a:pt x="58" y="154"/>
                    </a:cubicBezTo>
                    <a:cubicBezTo>
                      <a:pt x="10" y="174"/>
                      <a:pt x="10" y="174"/>
                      <a:pt x="10" y="174"/>
                    </a:cubicBezTo>
                    <a:cubicBezTo>
                      <a:pt x="9" y="174"/>
                      <a:pt x="8" y="174"/>
                      <a:pt x="7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432">
                <a:extLst>
                  <a:ext uri="{FF2B5EF4-FFF2-40B4-BE49-F238E27FC236}">
                    <a16:creationId xmlns:a16="http://schemas.microsoft.com/office/drawing/2014/main" xmlns="" id="{06958F98-B09B-4229-AFC0-47D630E1AB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4200" y="3468688"/>
                <a:ext cx="98425" cy="296863"/>
              </a:xfrm>
              <a:custGeom>
                <a:avLst/>
                <a:gdLst>
                  <a:gd name="T0" fmla="*/ 51 w 58"/>
                  <a:gd name="T1" fmla="*/ 174 h 174"/>
                  <a:gd name="T2" fmla="*/ 49 w 58"/>
                  <a:gd name="T3" fmla="*/ 174 h 174"/>
                  <a:gd name="T4" fmla="*/ 0 w 58"/>
                  <a:gd name="T5" fmla="*/ 154 h 174"/>
                  <a:gd name="T6" fmla="*/ 0 w 58"/>
                  <a:gd name="T7" fmla="*/ 20 h 174"/>
                  <a:gd name="T8" fmla="*/ 49 w 58"/>
                  <a:gd name="T9" fmla="*/ 1 h 174"/>
                  <a:gd name="T10" fmla="*/ 57 w 58"/>
                  <a:gd name="T11" fmla="*/ 4 h 174"/>
                  <a:gd name="T12" fmla="*/ 53 w 58"/>
                  <a:gd name="T13" fmla="*/ 12 h 174"/>
                  <a:gd name="T14" fmla="*/ 12 w 58"/>
                  <a:gd name="T15" fmla="*/ 29 h 174"/>
                  <a:gd name="T16" fmla="*/ 12 w 58"/>
                  <a:gd name="T17" fmla="*/ 146 h 174"/>
                  <a:gd name="T18" fmla="*/ 53 w 58"/>
                  <a:gd name="T19" fmla="*/ 163 h 174"/>
                  <a:gd name="T20" fmla="*/ 57 w 58"/>
                  <a:gd name="T21" fmla="*/ 170 h 174"/>
                  <a:gd name="T22" fmla="*/ 51 w 58"/>
                  <a:gd name="T23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174">
                    <a:moveTo>
                      <a:pt x="51" y="174"/>
                    </a:moveTo>
                    <a:cubicBezTo>
                      <a:pt x="50" y="174"/>
                      <a:pt x="50" y="174"/>
                      <a:pt x="49" y="17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52" y="0"/>
                      <a:pt x="56" y="1"/>
                      <a:pt x="57" y="4"/>
                    </a:cubicBezTo>
                    <a:cubicBezTo>
                      <a:pt x="58" y="7"/>
                      <a:pt x="56" y="11"/>
                      <a:pt x="53" y="12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146"/>
                      <a:pt x="12" y="146"/>
                      <a:pt x="12" y="146"/>
                    </a:cubicBezTo>
                    <a:cubicBezTo>
                      <a:pt x="53" y="163"/>
                      <a:pt x="53" y="163"/>
                      <a:pt x="53" y="163"/>
                    </a:cubicBezTo>
                    <a:cubicBezTo>
                      <a:pt x="56" y="164"/>
                      <a:pt x="58" y="167"/>
                      <a:pt x="57" y="170"/>
                    </a:cubicBezTo>
                    <a:cubicBezTo>
                      <a:pt x="56" y="173"/>
                      <a:pt x="54" y="174"/>
                      <a:pt x="51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433">
                <a:extLst>
                  <a:ext uri="{FF2B5EF4-FFF2-40B4-BE49-F238E27FC236}">
                    <a16:creationId xmlns:a16="http://schemas.microsoft.com/office/drawing/2014/main" xmlns="" id="{6198C495-28E8-4F67-BC46-5B58D26AC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94800" y="3306763"/>
                <a:ext cx="19050" cy="93663"/>
              </a:xfrm>
              <a:custGeom>
                <a:avLst/>
                <a:gdLst>
                  <a:gd name="T0" fmla="*/ 6 w 12"/>
                  <a:gd name="T1" fmla="*/ 55 h 55"/>
                  <a:gd name="T2" fmla="*/ 0 w 12"/>
                  <a:gd name="T3" fmla="*/ 49 h 55"/>
                  <a:gd name="T4" fmla="*/ 0 w 12"/>
                  <a:gd name="T5" fmla="*/ 6 h 55"/>
                  <a:gd name="T6" fmla="*/ 6 w 12"/>
                  <a:gd name="T7" fmla="*/ 0 h 55"/>
                  <a:gd name="T8" fmla="*/ 12 w 12"/>
                  <a:gd name="T9" fmla="*/ 6 h 55"/>
                  <a:gd name="T10" fmla="*/ 12 w 12"/>
                  <a:gd name="T11" fmla="*/ 49 h 55"/>
                  <a:gd name="T12" fmla="*/ 6 w 12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5">
                    <a:moveTo>
                      <a:pt x="6" y="55"/>
                    </a:moveTo>
                    <a:cubicBezTo>
                      <a:pt x="3" y="55"/>
                      <a:pt x="0" y="53"/>
                      <a:pt x="0" y="4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53"/>
                      <a:pt x="10" y="55"/>
                      <a:pt x="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434">
                <a:extLst>
                  <a:ext uri="{FF2B5EF4-FFF2-40B4-BE49-F238E27FC236}">
                    <a16:creationId xmlns:a16="http://schemas.microsoft.com/office/drawing/2014/main" xmlns="" id="{B6751E99-2D30-4C5B-A6BF-331A0BC52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67825" y="3306763"/>
                <a:ext cx="20638" cy="93663"/>
              </a:xfrm>
              <a:custGeom>
                <a:avLst/>
                <a:gdLst>
                  <a:gd name="T0" fmla="*/ 6 w 12"/>
                  <a:gd name="T1" fmla="*/ 55 h 55"/>
                  <a:gd name="T2" fmla="*/ 0 w 12"/>
                  <a:gd name="T3" fmla="*/ 49 h 55"/>
                  <a:gd name="T4" fmla="*/ 0 w 12"/>
                  <a:gd name="T5" fmla="*/ 6 h 55"/>
                  <a:gd name="T6" fmla="*/ 6 w 12"/>
                  <a:gd name="T7" fmla="*/ 0 h 55"/>
                  <a:gd name="T8" fmla="*/ 12 w 12"/>
                  <a:gd name="T9" fmla="*/ 6 h 55"/>
                  <a:gd name="T10" fmla="*/ 12 w 12"/>
                  <a:gd name="T11" fmla="*/ 49 h 55"/>
                  <a:gd name="T12" fmla="*/ 6 w 12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5">
                    <a:moveTo>
                      <a:pt x="6" y="55"/>
                    </a:moveTo>
                    <a:cubicBezTo>
                      <a:pt x="3" y="55"/>
                      <a:pt x="0" y="53"/>
                      <a:pt x="0" y="4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53"/>
                      <a:pt x="9" y="55"/>
                      <a:pt x="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2" name="组合 371">
            <a:extLst>
              <a:ext uri="{FF2B5EF4-FFF2-40B4-BE49-F238E27FC236}">
                <a16:creationId xmlns:a16="http://schemas.microsoft.com/office/drawing/2014/main" xmlns="" id="{143F6003-D85E-45CB-A9A3-E4BD4DF0F687}"/>
              </a:ext>
            </a:extLst>
          </p:cNvPr>
          <p:cNvGrpSpPr/>
          <p:nvPr/>
        </p:nvGrpSpPr>
        <p:grpSpPr>
          <a:xfrm>
            <a:off x="7853233" y="1788645"/>
            <a:ext cx="470914" cy="1224037"/>
            <a:chOff x="7853233" y="1788645"/>
            <a:chExt cx="470914" cy="1224037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26015E2-8E9F-41A7-99A7-77D28D3C22BA}"/>
                </a:ext>
              </a:extLst>
            </p:cNvPr>
            <p:cNvGrpSpPr/>
            <p:nvPr/>
          </p:nvGrpSpPr>
          <p:grpSpPr>
            <a:xfrm>
              <a:off x="7853233" y="1788645"/>
              <a:ext cx="470914" cy="1224037"/>
              <a:chOff x="939800" y="1059040"/>
              <a:chExt cx="685800" cy="1782585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4FB59331-C569-470D-8814-0D31073919C7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A572AA58-0DFE-4F32-9DC3-C90E4265850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47C4D0C3-559B-494B-A85C-706B4943AC13}"/>
                </a:ext>
              </a:extLst>
            </p:cNvPr>
            <p:cNvGrpSpPr/>
            <p:nvPr/>
          </p:nvGrpSpPr>
          <p:grpSpPr>
            <a:xfrm>
              <a:off x="7949027" y="1892035"/>
              <a:ext cx="273200" cy="276358"/>
              <a:chOff x="7562850" y="3016250"/>
              <a:chExt cx="823913" cy="833438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82" name="Freeform 3435">
                <a:extLst>
                  <a:ext uri="{FF2B5EF4-FFF2-40B4-BE49-F238E27FC236}">
                    <a16:creationId xmlns:a16="http://schemas.microsoft.com/office/drawing/2014/main" xmlns="" id="{B098D983-53EB-440E-ABCC-DBD1CF2EE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6050" y="3609975"/>
                <a:ext cx="34925" cy="38100"/>
              </a:xfrm>
              <a:custGeom>
                <a:avLst/>
                <a:gdLst>
                  <a:gd name="T0" fmla="*/ 8 w 22"/>
                  <a:gd name="T1" fmla="*/ 24 h 24"/>
                  <a:gd name="T2" fmla="*/ 0 w 22"/>
                  <a:gd name="T3" fmla="*/ 14 h 24"/>
                  <a:gd name="T4" fmla="*/ 14 w 22"/>
                  <a:gd name="T5" fmla="*/ 0 h 24"/>
                  <a:gd name="T6" fmla="*/ 22 w 22"/>
                  <a:gd name="T7" fmla="*/ 9 h 24"/>
                  <a:gd name="T8" fmla="*/ 8 w 22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8" y="24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2" y="9"/>
                    </a:lnTo>
                    <a:lnTo>
                      <a:pt x="8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436">
                <a:extLst>
                  <a:ext uri="{FF2B5EF4-FFF2-40B4-BE49-F238E27FC236}">
                    <a16:creationId xmlns:a16="http://schemas.microsoft.com/office/drawing/2014/main" xmlns="" id="{C0F745D3-4605-4022-87A1-06555F40F5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26363" y="3624263"/>
                <a:ext cx="61913" cy="61913"/>
              </a:xfrm>
              <a:custGeom>
                <a:avLst/>
                <a:gdLst>
                  <a:gd name="T0" fmla="*/ 18 w 36"/>
                  <a:gd name="T1" fmla="*/ 36 h 36"/>
                  <a:gd name="T2" fmla="*/ 5 w 36"/>
                  <a:gd name="T3" fmla="*/ 31 h 36"/>
                  <a:gd name="T4" fmla="*/ 0 w 36"/>
                  <a:gd name="T5" fmla="*/ 18 h 36"/>
                  <a:gd name="T6" fmla="*/ 5 w 36"/>
                  <a:gd name="T7" fmla="*/ 5 h 36"/>
                  <a:gd name="T8" fmla="*/ 5 w 36"/>
                  <a:gd name="T9" fmla="*/ 5 h 36"/>
                  <a:gd name="T10" fmla="*/ 18 w 36"/>
                  <a:gd name="T11" fmla="*/ 0 h 36"/>
                  <a:gd name="T12" fmla="*/ 31 w 36"/>
                  <a:gd name="T13" fmla="*/ 5 h 36"/>
                  <a:gd name="T14" fmla="*/ 36 w 36"/>
                  <a:gd name="T15" fmla="*/ 18 h 36"/>
                  <a:gd name="T16" fmla="*/ 31 w 36"/>
                  <a:gd name="T17" fmla="*/ 31 h 36"/>
                  <a:gd name="T18" fmla="*/ 18 w 36"/>
                  <a:gd name="T19" fmla="*/ 36 h 36"/>
                  <a:gd name="T20" fmla="*/ 18 w 36"/>
                  <a:gd name="T21" fmla="*/ 12 h 36"/>
                  <a:gd name="T22" fmla="*/ 14 w 36"/>
                  <a:gd name="T23" fmla="*/ 14 h 36"/>
                  <a:gd name="T24" fmla="*/ 14 w 36"/>
                  <a:gd name="T25" fmla="*/ 14 h 36"/>
                  <a:gd name="T26" fmla="*/ 12 w 36"/>
                  <a:gd name="T27" fmla="*/ 18 h 36"/>
                  <a:gd name="T28" fmla="*/ 14 w 36"/>
                  <a:gd name="T29" fmla="*/ 22 h 36"/>
                  <a:gd name="T30" fmla="*/ 23 w 36"/>
                  <a:gd name="T31" fmla="*/ 22 h 36"/>
                  <a:gd name="T32" fmla="*/ 24 w 36"/>
                  <a:gd name="T33" fmla="*/ 18 h 36"/>
                  <a:gd name="T34" fmla="*/ 23 w 36"/>
                  <a:gd name="T35" fmla="*/ 14 h 36"/>
                  <a:gd name="T36" fmla="*/ 18 w 36"/>
                  <a:gd name="T3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36">
                    <a:moveTo>
                      <a:pt x="18" y="36"/>
                    </a:moveTo>
                    <a:cubicBezTo>
                      <a:pt x="13" y="36"/>
                      <a:pt x="9" y="34"/>
                      <a:pt x="5" y="31"/>
                    </a:cubicBezTo>
                    <a:cubicBezTo>
                      <a:pt x="2" y="27"/>
                      <a:pt x="0" y="23"/>
                      <a:pt x="0" y="18"/>
                    </a:cubicBezTo>
                    <a:cubicBezTo>
                      <a:pt x="0" y="13"/>
                      <a:pt x="2" y="8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9" y="2"/>
                      <a:pt x="13" y="0"/>
                      <a:pt x="18" y="0"/>
                    </a:cubicBezTo>
                    <a:cubicBezTo>
                      <a:pt x="23" y="0"/>
                      <a:pt x="28" y="2"/>
                      <a:pt x="31" y="5"/>
                    </a:cubicBezTo>
                    <a:cubicBezTo>
                      <a:pt x="34" y="8"/>
                      <a:pt x="36" y="13"/>
                      <a:pt x="36" y="18"/>
                    </a:cubicBezTo>
                    <a:cubicBezTo>
                      <a:pt x="36" y="23"/>
                      <a:pt x="34" y="27"/>
                      <a:pt x="31" y="31"/>
                    </a:cubicBezTo>
                    <a:cubicBezTo>
                      <a:pt x="28" y="34"/>
                      <a:pt x="23" y="36"/>
                      <a:pt x="18" y="36"/>
                    </a:cubicBezTo>
                    <a:close/>
                    <a:moveTo>
                      <a:pt x="18" y="12"/>
                    </a:moveTo>
                    <a:cubicBezTo>
                      <a:pt x="17" y="12"/>
                      <a:pt x="15" y="12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5"/>
                      <a:pt x="12" y="16"/>
                      <a:pt x="12" y="18"/>
                    </a:cubicBezTo>
                    <a:cubicBezTo>
                      <a:pt x="12" y="19"/>
                      <a:pt x="13" y="21"/>
                      <a:pt x="14" y="22"/>
                    </a:cubicBezTo>
                    <a:cubicBezTo>
                      <a:pt x="16" y="24"/>
                      <a:pt x="20" y="24"/>
                      <a:pt x="23" y="22"/>
                    </a:cubicBezTo>
                    <a:cubicBezTo>
                      <a:pt x="24" y="21"/>
                      <a:pt x="24" y="19"/>
                      <a:pt x="24" y="18"/>
                    </a:cubicBezTo>
                    <a:cubicBezTo>
                      <a:pt x="24" y="16"/>
                      <a:pt x="24" y="15"/>
                      <a:pt x="23" y="14"/>
                    </a:cubicBezTo>
                    <a:cubicBezTo>
                      <a:pt x="21" y="12"/>
                      <a:pt x="20" y="12"/>
                      <a:pt x="1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437">
                <a:extLst>
                  <a:ext uri="{FF2B5EF4-FFF2-40B4-BE49-F238E27FC236}">
                    <a16:creationId xmlns:a16="http://schemas.microsoft.com/office/drawing/2014/main" xmlns="" id="{BB0A95A3-4957-4231-A040-A374C9245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3975" y="3654425"/>
                <a:ext cx="84138" cy="84138"/>
              </a:xfrm>
              <a:custGeom>
                <a:avLst/>
                <a:gdLst>
                  <a:gd name="T0" fmla="*/ 49 w 49"/>
                  <a:gd name="T1" fmla="*/ 49 h 49"/>
                  <a:gd name="T2" fmla="*/ 15 w 49"/>
                  <a:gd name="T3" fmla="*/ 34 h 49"/>
                  <a:gd name="T4" fmla="*/ 0 w 49"/>
                  <a:gd name="T5" fmla="*/ 0 h 49"/>
                  <a:gd name="T6" fmla="*/ 12 w 49"/>
                  <a:gd name="T7" fmla="*/ 0 h 49"/>
                  <a:gd name="T8" fmla="*/ 23 w 49"/>
                  <a:gd name="T9" fmla="*/ 26 h 49"/>
                  <a:gd name="T10" fmla="*/ 49 w 49"/>
                  <a:gd name="T11" fmla="*/ 37 h 49"/>
                  <a:gd name="T12" fmla="*/ 49 w 49"/>
                  <a:gd name="T13" fmla="*/ 37 h 49"/>
                  <a:gd name="T14" fmla="*/ 49 w 49"/>
                  <a:gd name="T15" fmla="*/ 49 h 49"/>
                  <a:gd name="T16" fmla="*/ 49 w 49"/>
                  <a:gd name="T1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9">
                    <a:moveTo>
                      <a:pt x="49" y="49"/>
                    </a:moveTo>
                    <a:cubicBezTo>
                      <a:pt x="36" y="49"/>
                      <a:pt x="24" y="44"/>
                      <a:pt x="15" y="34"/>
                    </a:cubicBezTo>
                    <a:cubicBezTo>
                      <a:pt x="5" y="25"/>
                      <a:pt x="0" y="13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0"/>
                      <a:pt x="16" y="19"/>
                      <a:pt x="23" y="26"/>
                    </a:cubicBezTo>
                    <a:cubicBezTo>
                      <a:pt x="30" y="33"/>
                      <a:pt x="3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438">
                <a:extLst>
                  <a:ext uri="{FF2B5EF4-FFF2-40B4-BE49-F238E27FC236}">
                    <a16:creationId xmlns:a16="http://schemas.microsoft.com/office/drawing/2014/main" xmlns="" id="{C779098F-5F28-4EDE-A5E5-174D25AE8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1588" y="3654425"/>
                <a:ext cx="136525" cy="138113"/>
              </a:xfrm>
              <a:custGeom>
                <a:avLst/>
                <a:gdLst>
                  <a:gd name="T0" fmla="*/ 80 w 80"/>
                  <a:gd name="T1" fmla="*/ 81 h 81"/>
                  <a:gd name="T2" fmla="*/ 23 w 80"/>
                  <a:gd name="T3" fmla="*/ 57 h 81"/>
                  <a:gd name="T4" fmla="*/ 0 w 80"/>
                  <a:gd name="T5" fmla="*/ 0 h 81"/>
                  <a:gd name="T6" fmla="*/ 12 w 80"/>
                  <a:gd name="T7" fmla="*/ 0 h 81"/>
                  <a:gd name="T8" fmla="*/ 32 w 80"/>
                  <a:gd name="T9" fmla="*/ 48 h 81"/>
                  <a:gd name="T10" fmla="*/ 80 w 80"/>
                  <a:gd name="T11" fmla="*/ 69 h 81"/>
                  <a:gd name="T12" fmla="*/ 80 w 80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81">
                    <a:moveTo>
                      <a:pt x="80" y="81"/>
                    </a:moveTo>
                    <a:cubicBezTo>
                      <a:pt x="58" y="81"/>
                      <a:pt x="38" y="72"/>
                      <a:pt x="23" y="57"/>
                    </a:cubicBezTo>
                    <a:cubicBezTo>
                      <a:pt x="8" y="42"/>
                      <a:pt x="0" y="22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8"/>
                      <a:pt x="19" y="36"/>
                      <a:pt x="32" y="48"/>
                    </a:cubicBezTo>
                    <a:cubicBezTo>
                      <a:pt x="45" y="61"/>
                      <a:pt x="62" y="69"/>
                      <a:pt x="80" y="69"/>
                    </a:cubicBezTo>
                    <a:lnTo>
                      <a:pt x="8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439">
                <a:extLst>
                  <a:ext uri="{FF2B5EF4-FFF2-40B4-BE49-F238E27FC236}">
                    <a16:creationId xmlns:a16="http://schemas.microsoft.com/office/drawing/2014/main" xmlns="" id="{60ABC221-8B13-4B7F-80A4-59DD53987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2850" y="3654425"/>
                <a:ext cx="195263" cy="195263"/>
              </a:xfrm>
              <a:custGeom>
                <a:avLst/>
                <a:gdLst>
                  <a:gd name="T0" fmla="*/ 114 w 114"/>
                  <a:gd name="T1" fmla="*/ 114 h 114"/>
                  <a:gd name="T2" fmla="*/ 33 w 114"/>
                  <a:gd name="T3" fmla="*/ 81 h 114"/>
                  <a:gd name="T4" fmla="*/ 0 w 114"/>
                  <a:gd name="T5" fmla="*/ 0 h 114"/>
                  <a:gd name="T6" fmla="*/ 12 w 114"/>
                  <a:gd name="T7" fmla="*/ 0 h 114"/>
                  <a:gd name="T8" fmla="*/ 42 w 114"/>
                  <a:gd name="T9" fmla="*/ 72 h 114"/>
                  <a:gd name="T10" fmla="*/ 114 w 114"/>
                  <a:gd name="T11" fmla="*/ 102 h 114"/>
                  <a:gd name="T12" fmla="*/ 114 w 114"/>
                  <a:gd name="T1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114">
                    <a:moveTo>
                      <a:pt x="114" y="114"/>
                    </a:moveTo>
                    <a:cubicBezTo>
                      <a:pt x="83" y="114"/>
                      <a:pt x="55" y="102"/>
                      <a:pt x="33" y="81"/>
                    </a:cubicBezTo>
                    <a:cubicBezTo>
                      <a:pt x="12" y="59"/>
                      <a:pt x="0" y="31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27"/>
                      <a:pt x="23" y="53"/>
                      <a:pt x="42" y="72"/>
                    </a:cubicBezTo>
                    <a:cubicBezTo>
                      <a:pt x="61" y="92"/>
                      <a:pt x="87" y="102"/>
                      <a:pt x="114" y="102"/>
                    </a:cubicBezTo>
                    <a:lnTo>
                      <a:pt x="114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440">
                <a:extLst>
                  <a:ext uri="{FF2B5EF4-FFF2-40B4-BE49-F238E27FC236}">
                    <a16:creationId xmlns:a16="http://schemas.microsoft.com/office/drawing/2014/main" xmlns="" id="{DD961273-5239-43AD-8DEE-FB4B663D01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00975" y="3192463"/>
                <a:ext cx="415925" cy="412750"/>
              </a:xfrm>
              <a:custGeom>
                <a:avLst/>
                <a:gdLst>
                  <a:gd name="T0" fmla="*/ 103 w 244"/>
                  <a:gd name="T1" fmla="*/ 241 h 241"/>
                  <a:gd name="T2" fmla="*/ 80 w 244"/>
                  <a:gd name="T3" fmla="*/ 232 h 241"/>
                  <a:gd name="T4" fmla="*/ 12 w 244"/>
                  <a:gd name="T5" fmla="*/ 164 h 241"/>
                  <a:gd name="T6" fmla="*/ 12 w 244"/>
                  <a:gd name="T7" fmla="*/ 119 h 241"/>
                  <a:gd name="T8" fmla="*/ 121 w 244"/>
                  <a:gd name="T9" fmla="*/ 10 h 241"/>
                  <a:gd name="T10" fmla="*/ 144 w 244"/>
                  <a:gd name="T11" fmla="*/ 0 h 241"/>
                  <a:gd name="T12" fmla="*/ 166 w 244"/>
                  <a:gd name="T13" fmla="*/ 10 h 241"/>
                  <a:gd name="T14" fmla="*/ 234 w 244"/>
                  <a:gd name="T15" fmla="*/ 78 h 241"/>
                  <a:gd name="T16" fmla="*/ 244 w 244"/>
                  <a:gd name="T17" fmla="*/ 100 h 241"/>
                  <a:gd name="T18" fmla="*/ 234 w 244"/>
                  <a:gd name="T19" fmla="*/ 123 h 241"/>
                  <a:gd name="T20" fmla="*/ 125 w 244"/>
                  <a:gd name="T21" fmla="*/ 232 h 241"/>
                  <a:gd name="T22" fmla="*/ 103 w 244"/>
                  <a:gd name="T23" fmla="*/ 241 h 241"/>
                  <a:gd name="T24" fmla="*/ 89 w 244"/>
                  <a:gd name="T25" fmla="*/ 224 h 241"/>
                  <a:gd name="T26" fmla="*/ 103 w 244"/>
                  <a:gd name="T27" fmla="*/ 229 h 241"/>
                  <a:gd name="T28" fmla="*/ 116 w 244"/>
                  <a:gd name="T29" fmla="*/ 224 h 241"/>
                  <a:gd name="T30" fmla="*/ 226 w 244"/>
                  <a:gd name="T31" fmla="*/ 114 h 241"/>
                  <a:gd name="T32" fmla="*/ 232 w 244"/>
                  <a:gd name="T33" fmla="*/ 100 h 241"/>
                  <a:gd name="T34" fmla="*/ 226 w 244"/>
                  <a:gd name="T35" fmla="*/ 87 h 241"/>
                  <a:gd name="T36" fmla="*/ 158 w 244"/>
                  <a:gd name="T37" fmla="*/ 18 h 241"/>
                  <a:gd name="T38" fmla="*/ 144 w 244"/>
                  <a:gd name="T39" fmla="*/ 12 h 241"/>
                  <a:gd name="T40" fmla="*/ 130 w 244"/>
                  <a:gd name="T41" fmla="*/ 18 h 241"/>
                  <a:gd name="T42" fmla="*/ 20 w 244"/>
                  <a:gd name="T43" fmla="*/ 128 h 241"/>
                  <a:gd name="T44" fmla="*/ 20 w 244"/>
                  <a:gd name="T45" fmla="*/ 155 h 241"/>
                  <a:gd name="T46" fmla="*/ 89 w 244"/>
                  <a:gd name="T47" fmla="*/ 22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44" h="241">
                    <a:moveTo>
                      <a:pt x="103" y="241"/>
                    </a:moveTo>
                    <a:cubicBezTo>
                      <a:pt x="94" y="241"/>
                      <a:pt x="86" y="238"/>
                      <a:pt x="80" y="232"/>
                    </a:cubicBezTo>
                    <a:cubicBezTo>
                      <a:pt x="12" y="164"/>
                      <a:pt x="12" y="164"/>
                      <a:pt x="12" y="164"/>
                    </a:cubicBezTo>
                    <a:cubicBezTo>
                      <a:pt x="0" y="152"/>
                      <a:pt x="0" y="131"/>
                      <a:pt x="12" y="119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7" y="4"/>
                      <a:pt x="135" y="0"/>
                      <a:pt x="144" y="0"/>
                    </a:cubicBezTo>
                    <a:cubicBezTo>
                      <a:pt x="152" y="0"/>
                      <a:pt x="160" y="4"/>
                      <a:pt x="166" y="10"/>
                    </a:cubicBezTo>
                    <a:cubicBezTo>
                      <a:pt x="234" y="78"/>
                      <a:pt x="234" y="78"/>
                      <a:pt x="234" y="78"/>
                    </a:cubicBezTo>
                    <a:cubicBezTo>
                      <a:pt x="240" y="84"/>
                      <a:pt x="244" y="92"/>
                      <a:pt x="244" y="100"/>
                    </a:cubicBezTo>
                    <a:cubicBezTo>
                      <a:pt x="244" y="109"/>
                      <a:pt x="240" y="117"/>
                      <a:pt x="234" y="123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19" y="238"/>
                      <a:pt x="111" y="241"/>
                      <a:pt x="103" y="241"/>
                    </a:cubicBezTo>
                    <a:close/>
                    <a:moveTo>
                      <a:pt x="89" y="224"/>
                    </a:moveTo>
                    <a:cubicBezTo>
                      <a:pt x="92" y="227"/>
                      <a:pt x="97" y="229"/>
                      <a:pt x="103" y="229"/>
                    </a:cubicBezTo>
                    <a:cubicBezTo>
                      <a:pt x="108" y="229"/>
                      <a:pt x="113" y="227"/>
                      <a:pt x="116" y="22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30" y="111"/>
                      <a:pt x="232" y="106"/>
                      <a:pt x="232" y="100"/>
                    </a:cubicBezTo>
                    <a:cubicBezTo>
                      <a:pt x="232" y="95"/>
                      <a:pt x="230" y="90"/>
                      <a:pt x="226" y="87"/>
                    </a:cubicBezTo>
                    <a:cubicBezTo>
                      <a:pt x="158" y="18"/>
                      <a:pt x="158" y="18"/>
                      <a:pt x="158" y="18"/>
                    </a:cubicBezTo>
                    <a:cubicBezTo>
                      <a:pt x="154" y="14"/>
                      <a:pt x="149" y="12"/>
                      <a:pt x="144" y="12"/>
                    </a:cubicBezTo>
                    <a:cubicBezTo>
                      <a:pt x="138" y="12"/>
                      <a:pt x="134" y="14"/>
                      <a:pt x="130" y="18"/>
                    </a:cubicBezTo>
                    <a:cubicBezTo>
                      <a:pt x="20" y="128"/>
                      <a:pt x="20" y="128"/>
                      <a:pt x="20" y="128"/>
                    </a:cubicBezTo>
                    <a:cubicBezTo>
                      <a:pt x="13" y="135"/>
                      <a:pt x="13" y="148"/>
                      <a:pt x="20" y="155"/>
                    </a:cubicBezTo>
                    <a:lnTo>
                      <a:pt x="89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441">
                <a:extLst>
                  <a:ext uri="{FF2B5EF4-FFF2-40B4-BE49-F238E27FC236}">
                    <a16:creationId xmlns:a16="http://schemas.microsoft.com/office/drawing/2014/main" xmlns="" id="{998C556E-D66E-4061-91A0-029AFDE56E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08950" y="3016250"/>
                <a:ext cx="277813" cy="279400"/>
              </a:xfrm>
              <a:custGeom>
                <a:avLst/>
                <a:gdLst>
                  <a:gd name="T0" fmla="*/ 69 w 163"/>
                  <a:gd name="T1" fmla="*/ 163 h 163"/>
                  <a:gd name="T2" fmla="*/ 47 w 163"/>
                  <a:gd name="T3" fmla="*/ 154 h 163"/>
                  <a:gd name="T4" fmla="*/ 12 w 163"/>
                  <a:gd name="T5" fmla="*/ 119 h 163"/>
                  <a:gd name="T6" fmla="*/ 12 w 163"/>
                  <a:gd name="T7" fmla="*/ 75 h 163"/>
                  <a:gd name="T8" fmla="*/ 75 w 163"/>
                  <a:gd name="T9" fmla="*/ 12 h 163"/>
                  <a:gd name="T10" fmla="*/ 120 w 163"/>
                  <a:gd name="T11" fmla="*/ 12 h 163"/>
                  <a:gd name="T12" fmla="*/ 154 w 163"/>
                  <a:gd name="T13" fmla="*/ 47 h 163"/>
                  <a:gd name="T14" fmla="*/ 163 w 163"/>
                  <a:gd name="T15" fmla="*/ 69 h 163"/>
                  <a:gd name="T16" fmla="*/ 154 w 163"/>
                  <a:gd name="T17" fmla="*/ 91 h 163"/>
                  <a:gd name="T18" fmla="*/ 91 w 163"/>
                  <a:gd name="T19" fmla="*/ 154 h 163"/>
                  <a:gd name="T20" fmla="*/ 69 w 163"/>
                  <a:gd name="T21" fmla="*/ 163 h 163"/>
                  <a:gd name="T22" fmla="*/ 97 w 163"/>
                  <a:gd name="T23" fmla="*/ 15 h 163"/>
                  <a:gd name="T24" fmla="*/ 83 w 163"/>
                  <a:gd name="T25" fmla="*/ 21 h 163"/>
                  <a:gd name="T26" fmla="*/ 21 w 163"/>
                  <a:gd name="T27" fmla="*/ 83 h 163"/>
                  <a:gd name="T28" fmla="*/ 21 w 163"/>
                  <a:gd name="T29" fmla="*/ 111 h 163"/>
                  <a:gd name="T30" fmla="*/ 55 w 163"/>
                  <a:gd name="T31" fmla="*/ 145 h 163"/>
                  <a:gd name="T32" fmla="*/ 69 w 163"/>
                  <a:gd name="T33" fmla="*/ 151 h 163"/>
                  <a:gd name="T34" fmla="*/ 83 w 163"/>
                  <a:gd name="T35" fmla="*/ 145 h 163"/>
                  <a:gd name="T36" fmla="*/ 145 w 163"/>
                  <a:gd name="T37" fmla="*/ 83 h 163"/>
                  <a:gd name="T38" fmla="*/ 151 w 163"/>
                  <a:gd name="T39" fmla="*/ 69 h 163"/>
                  <a:gd name="T40" fmla="*/ 145 w 163"/>
                  <a:gd name="T41" fmla="*/ 55 h 163"/>
                  <a:gd name="T42" fmla="*/ 111 w 163"/>
                  <a:gd name="T43" fmla="*/ 21 h 163"/>
                  <a:gd name="T44" fmla="*/ 97 w 163"/>
                  <a:gd name="T45" fmla="*/ 1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3" h="163">
                    <a:moveTo>
                      <a:pt x="69" y="163"/>
                    </a:moveTo>
                    <a:cubicBezTo>
                      <a:pt x="61" y="163"/>
                      <a:pt x="53" y="160"/>
                      <a:pt x="47" y="154"/>
                    </a:cubicBezTo>
                    <a:cubicBezTo>
                      <a:pt x="12" y="119"/>
                      <a:pt x="12" y="119"/>
                      <a:pt x="12" y="119"/>
                    </a:cubicBezTo>
                    <a:cubicBezTo>
                      <a:pt x="0" y="107"/>
                      <a:pt x="0" y="87"/>
                      <a:pt x="12" y="75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87" y="0"/>
                      <a:pt x="107" y="0"/>
                      <a:pt x="120" y="12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60" y="53"/>
                      <a:pt x="163" y="60"/>
                      <a:pt x="163" y="69"/>
                    </a:cubicBezTo>
                    <a:cubicBezTo>
                      <a:pt x="163" y="77"/>
                      <a:pt x="160" y="85"/>
                      <a:pt x="154" y="91"/>
                    </a:cubicBezTo>
                    <a:cubicBezTo>
                      <a:pt x="91" y="154"/>
                      <a:pt x="91" y="154"/>
                      <a:pt x="91" y="154"/>
                    </a:cubicBezTo>
                    <a:cubicBezTo>
                      <a:pt x="85" y="160"/>
                      <a:pt x="77" y="163"/>
                      <a:pt x="69" y="163"/>
                    </a:cubicBezTo>
                    <a:close/>
                    <a:moveTo>
                      <a:pt x="97" y="15"/>
                    </a:moveTo>
                    <a:cubicBezTo>
                      <a:pt x="92" y="15"/>
                      <a:pt x="87" y="17"/>
                      <a:pt x="83" y="21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13" y="91"/>
                      <a:pt x="13" y="103"/>
                      <a:pt x="21" y="111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9" y="149"/>
                      <a:pt x="64" y="151"/>
                      <a:pt x="69" y="151"/>
                    </a:cubicBezTo>
                    <a:cubicBezTo>
                      <a:pt x="74" y="151"/>
                      <a:pt x="79" y="149"/>
                      <a:pt x="83" y="145"/>
                    </a:cubicBezTo>
                    <a:cubicBezTo>
                      <a:pt x="145" y="83"/>
                      <a:pt x="145" y="83"/>
                      <a:pt x="145" y="83"/>
                    </a:cubicBezTo>
                    <a:cubicBezTo>
                      <a:pt x="149" y="79"/>
                      <a:pt x="151" y="74"/>
                      <a:pt x="151" y="69"/>
                    </a:cubicBezTo>
                    <a:cubicBezTo>
                      <a:pt x="151" y="64"/>
                      <a:pt x="149" y="59"/>
                      <a:pt x="145" y="55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7" y="17"/>
                      <a:pt x="102" y="15"/>
                      <a:pt x="9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442">
                <a:extLst>
                  <a:ext uri="{FF2B5EF4-FFF2-40B4-BE49-F238E27FC236}">
                    <a16:creationId xmlns:a16="http://schemas.microsoft.com/office/drawing/2014/main" xmlns="" id="{B0C2A713-B3B0-4114-A214-7D37F512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1013" y="3209925"/>
                <a:ext cx="47625" cy="46038"/>
              </a:xfrm>
              <a:custGeom>
                <a:avLst/>
                <a:gdLst>
                  <a:gd name="T0" fmla="*/ 10 w 30"/>
                  <a:gd name="T1" fmla="*/ 29 h 29"/>
                  <a:gd name="T2" fmla="*/ 0 w 30"/>
                  <a:gd name="T3" fmla="*/ 20 h 29"/>
                  <a:gd name="T4" fmla="*/ 20 w 30"/>
                  <a:gd name="T5" fmla="*/ 0 h 29"/>
                  <a:gd name="T6" fmla="*/ 30 w 30"/>
                  <a:gd name="T7" fmla="*/ 9 h 29"/>
                  <a:gd name="T8" fmla="*/ 10 w 30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9">
                    <a:moveTo>
                      <a:pt x="10" y="29"/>
                    </a:moveTo>
                    <a:lnTo>
                      <a:pt x="0" y="20"/>
                    </a:lnTo>
                    <a:lnTo>
                      <a:pt x="20" y="0"/>
                    </a:lnTo>
                    <a:lnTo>
                      <a:pt x="30" y="9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443">
                <a:extLst>
                  <a:ext uri="{FF2B5EF4-FFF2-40B4-BE49-F238E27FC236}">
                    <a16:creationId xmlns:a16="http://schemas.microsoft.com/office/drawing/2014/main" xmlns="" id="{BFECABF3-259E-47D7-9A34-D6D11AE16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3400" y="3263900"/>
                <a:ext cx="46038" cy="46038"/>
              </a:xfrm>
              <a:custGeom>
                <a:avLst/>
                <a:gdLst>
                  <a:gd name="T0" fmla="*/ 10 w 29"/>
                  <a:gd name="T1" fmla="*/ 29 h 29"/>
                  <a:gd name="T2" fmla="*/ 0 w 29"/>
                  <a:gd name="T3" fmla="*/ 19 h 29"/>
                  <a:gd name="T4" fmla="*/ 20 w 29"/>
                  <a:gd name="T5" fmla="*/ 0 h 29"/>
                  <a:gd name="T6" fmla="*/ 29 w 29"/>
                  <a:gd name="T7" fmla="*/ 8 h 29"/>
                  <a:gd name="T8" fmla="*/ 10 w 29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10" y="29"/>
                    </a:moveTo>
                    <a:lnTo>
                      <a:pt x="0" y="19"/>
                    </a:lnTo>
                    <a:lnTo>
                      <a:pt x="20" y="0"/>
                    </a:lnTo>
                    <a:lnTo>
                      <a:pt x="29" y="8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444">
                <a:extLst>
                  <a:ext uri="{FF2B5EF4-FFF2-40B4-BE49-F238E27FC236}">
                    <a16:creationId xmlns:a16="http://schemas.microsoft.com/office/drawing/2014/main" xmlns="" id="{75DF0F1E-E47E-4E48-95F0-5C24D17E3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7863" y="3022600"/>
                <a:ext cx="88900" cy="88900"/>
              </a:xfrm>
              <a:custGeom>
                <a:avLst/>
                <a:gdLst>
                  <a:gd name="T0" fmla="*/ 43 w 52"/>
                  <a:gd name="T1" fmla="*/ 52 h 52"/>
                  <a:gd name="T2" fmla="*/ 35 w 52"/>
                  <a:gd name="T3" fmla="*/ 44 h 52"/>
                  <a:gd name="T4" fmla="*/ 40 w 52"/>
                  <a:gd name="T5" fmla="*/ 31 h 52"/>
                  <a:gd name="T6" fmla="*/ 35 w 52"/>
                  <a:gd name="T7" fmla="*/ 17 h 52"/>
                  <a:gd name="T8" fmla="*/ 21 w 52"/>
                  <a:gd name="T9" fmla="*/ 12 h 52"/>
                  <a:gd name="T10" fmla="*/ 8 w 52"/>
                  <a:gd name="T11" fmla="*/ 17 h 52"/>
                  <a:gd name="T12" fmla="*/ 0 w 52"/>
                  <a:gd name="T13" fmla="*/ 9 h 52"/>
                  <a:gd name="T14" fmla="*/ 21 w 52"/>
                  <a:gd name="T15" fmla="*/ 0 h 52"/>
                  <a:gd name="T16" fmla="*/ 43 w 52"/>
                  <a:gd name="T17" fmla="*/ 9 h 52"/>
                  <a:gd name="T18" fmla="*/ 52 w 52"/>
                  <a:gd name="T19" fmla="*/ 31 h 52"/>
                  <a:gd name="T20" fmla="*/ 43 w 52"/>
                  <a:gd name="T2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52">
                    <a:moveTo>
                      <a:pt x="43" y="52"/>
                    </a:moveTo>
                    <a:cubicBezTo>
                      <a:pt x="35" y="44"/>
                      <a:pt x="35" y="44"/>
                      <a:pt x="35" y="44"/>
                    </a:cubicBezTo>
                    <a:cubicBezTo>
                      <a:pt x="38" y="40"/>
                      <a:pt x="40" y="36"/>
                      <a:pt x="40" y="31"/>
                    </a:cubicBezTo>
                    <a:cubicBezTo>
                      <a:pt x="40" y="26"/>
                      <a:pt x="38" y="21"/>
                      <a:pt x="35" y="17"/>
                    </a:cubicBezTo>
                    <a:cubicBezTo>
                      <a:pt x="31" y="14"/>
                      <a:pt x="26" y="12"/>
                      <a:pt x="21" y="12"/>
                    </a:cubicBezTo>
                    <a:cubicBezTo>
                      <a:pt x="16" y="12"/>
                      <a:pt x="12" y="14"/>
                      <a:pt x="8" y="1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6" y="3"/>
                      <a:pt x="13" y="0"/>
                      <a:pt x="21" y="0"/>
                    </a:cubicBezTo>
                    <a:cubicBezTo>
                      <a:pt x="30" y="0"/>
                      <a:pt x="37" y="3"/>
                      <a:pt x="43" y="9"/>
                    </a:cubicBezTo>
                    <a:cubicBezTo>
                      <a:pt x="49" y="15"/>
                      <a:pt x="52" y="22"/>
                      <a:pt x="52" y="31"/>
                    </a:cubicBezTo>
                    <a:cubicBezTo>
                      <a:pt x="52" y="39"/>
                      <a:pt x="49" y="47"/>
                      <a:pt x="4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445">
                <a:extLst>
                  <a:ext uri="{FF2B5EF4-FFF2-40B4-BE49-F238E27FC236}">
                    <a16:creationId xmlns:a16="http://schemas.microsoft.com/office/drawing/2014/main" xmlns="" id="{27A31A1E-3331-41C0-94E6-13983D4048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45450" y="3433763"/>
                <a:ext cx="312738" cy="314325"/>
              </a:xfrm>
              <a:custGeom>
                <a:avLst/>
                <a:gdLst>
                  <a:gd name="T0" fmla="*/ 75 w 184"/>
                  <a:gd name="T1" fmla="*/ 184 h 184"/>
                  <a:gd name="T2" fmla="*/ 67 w 184"/>
                  <a:gd name="T3" fmla="*/ 181 h 184"/>
                  <a:gd name="T4" fmla="*/ 4 w 184"/>
                  <a:gd name="T5" fmla="*/ 118 h 184"/>
                  <a:gd name="T6" fmla="*/ 4 w 184"/>
                  <a:gd name="T7" fmla="*/ 102 h 184"/>
                  <a:gd name="T8" fmla="*/ 102 w 184"/>
                  <a:gd name="T9" fmla="*/ 4 h 184"/>
                  <a:gd name="T10" fmla="*/ 118 w 184"/>
                  <a:gd name="T11" fmla="*/ 4 h 184"/>
                  <a:gd name="T12" fmla="*/ 181 w 184"/>
                  <a:gd name="T13" fmla="*/ 67 h 184"/>
                  <a:gd name="T14" fmla="*/ 184 w 184"/>
                  <a:gd name="T15" fmla="*/ 75 h 184"/>
                  <a:gd name="T16" fmla="*/ 181 w 184"/>
                  <a:gd name="T17" fmla="*/ 83 h 184"/>
                  <a:gd name="T18" fmla="*/ 83 w 184"/>
                  <a:gd name="T19" fmla="*/ 181 h 184"/>
                  <a:gd name="T20" fmla="*/ 75 w 184"/>
                  <a:gd name="T21" fmla="*/ 184 h 184"/>
                  <a:gd name="T22" fmla="*/ 13 w 184"/>
                  <a:gd name="T23" fmla="*/ 110 h 184"/>
                  <a:gd name="T24" fmla="*/ 75 w 184"/>
                  <a:gd name="T25" fmla="*/ 172 h 184"/>
                  <a:gd name="T26" fmla="*/ 172 w 184"/>
                  <a:gd name="T27" fmla="*/ 75 h 184"/>
                  <a:gd name="T28" fmla="*/ 110 w 184"/>
                  <a:gd name="T29" fmla="*/ 13 h 184"/>
                  <a:gd name="T30" fmla="*/ 13 w 184"/>
                  <a:gd name="T31" fmla="*/ 11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184">
                    <a:moveTo>
                      <a:pt x="75" y="184"/>
                    </a:moveTo>
                    <a:cubicBezTo>
                      <a:pt x="72" y="184"/>
                      <a:pt x="69" y="183"/>
                      <a:pt x="67" y="181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4"/>
                      <a:pt x="0" y="106"/>
                      <a:pt x="4" y="102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7" y="0"/>
                      <a:pt x="114" y="0"/>
                      <a:pt x="118" y="4"/>
                    </a:cubicBezTo>
                    <a:cubicBezTo>
                      <a:pt x="181" y="67"/>
                      <a:pt x="181" y="67"/>
                      <a:pt x="181" y="67"/>
                    </a:cubicBezTo>
                    <a:cubicBezTo>
                      <a:pt x="183" y="69"/>
                      <a:pt x="184" y="72"/>
                      <a:pt x="184" y="75"/>
                    </a:cubicBezTo>
                    <a:cubicBezTo>
                      <a:pt x="184" y="78"/>
                      <a:pt x="183" y="81"/>
                      <a:pt x="181" y="83"/>
                    </a:cubicBezTo>
                    <a:cubicBezTo>
                      <a:pt x="83" y="181"/>
                      <a:pt x="83" y="181"/>
                      <a:pt x="83" y="181"/>
                    </a:cubicBezTo>
                    <a:cubicBezTo>
                      <a:pt x="81" y="183"/>
                      <a:pt x="78" y="184"/>
                      <a:pt x="75" y="184"/>
                    </a:cubicBezTo>
                    <a:close/>
                    <a:moveTo>
                      <a:pt x="13" y="110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172" y="75"/>
                      <a:pt x="172" y="75"/>
                      <a:pt x="172" y="75"/>
                    </a:cubicBezTo>
                    <a:cubicBezTo>
                      <a:pt x="110" y="13"/>
                      <a:pt x="110" y="13"/>
                      <a:pt x="110" y="13"/>
                    </a:cubicBezTo>
                    <a:lnTo>
                      <a:pt x="13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446">
                <a:extLst>
                  <a:ext uri="{FF2B5EF4-FFF2-40B4-BE49-F238E27FC236}">
                    <a16:creationId xmlns:a16="http://schemas.microsoft.com/office/drawing/2014/main" xmlns="" id="{BC869975-ED42-4AA6-A3F9-7CF0A8FA8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3075" y="3481388"/>
                <a:ext cx="57150" cy="58738"/>
              </a:xfrm>
              <a:custGeom>
                <a:avLst/>
                <a:gdLst>
                  <a:gd name="T0" fmla="*/ 26 w 36"/>
                  <a:gd name="T1" fmla="*/ 37 h 37"/>
                  <a:gd name="T2" fmla="*/ 0 w 36"/>
                  <a:gd name="T3" fmla="*/ 9 h 37"/>
                  <a:gd name="T4" fmla="*/ 9 w 36"/>
                  <a:gd name="T5" fmla="*/ 0 h 37"/>
                  <a:gd name="T6" fmla="*/ 36 w 36"/>
                  <a:gd name="T7" fmla="*/ 27 h 37"/>
                  <a:gd name="T8" fmla="*/ 26 w 36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26" y="37"/>
                    </a:moveTo>
                    <a:lnTo>
                      <a:pt x="0" y="9"/>
                    </a:lnTo>
                    <a:lnTo>
                      <a:pt x="9" y="0"/>
                    </a:lnTo>
                    <a:lnTo>
                      <a:pt x="36" y="27"/>
                    </a:lnTo>
                    <a:lnTo>
                      <a:pt x="26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447">
                <a:extLst>
                  <a:ext uri="{FF2B5EF4-FFF2-40B4-BE49-F238E27FC236}">
                    <a16:creationId xmlns:a16="http://schemas.microsoft.com/office/drawing/2014/main" xmlns="" id="{9EAC46F4-155B-432E-8A26-077BEAED02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2863" y="3049588"/>
                <a:ext cx="312738" cy="314325"/>
              </a:xfrm>
              <a:custGeom>
                <a:avLst/>
                <a:gdLst>
                  <a:gd name="T0" fmla="*/ 75 w 184"/>
                  <a:gd name="T1" fmla="*/ 184 h 184"/>
                  <a:gd name="T2" fmla="*/ 67 w 184"/>
                  <a:gd name="T3" fmla="*/ 181 h 184"/>
                  <a:gd name="T4" fmla="*/ 4 w 184"/>
                  <a:gd name="T5" fmla="*/ 118 h 184"/>
                  <a:gd name="T6" fmla="*/ 5 w 184"/>
                  <a:gd name="T7" fmla="*/ 102 h 184"/>
                  <a:gd name="T8" fmla="*/ 102 w 184"/>
                  <a:gd name="T9" fmla="*/ 4 h 184"/>
                  <a:gd name="T10" fmla="*/ 118 w 184"/>
                  <a:gd name="T11" fmla="*/ 4 h 184"/>
                  <a:gd name="T12" fmla="*/ 181 w 184"/>
                  <a:gd name="T13" fmla="*/ 67 h 184"/>
                  <a:gd name="T14" fmla="*/ 184 w 184"/>
                  <a:gd name="T15" fmla="*/ 75 h 184"/>
                  <a:gd name="T16" fmla="*/ 181 w 184"/>
                  <a:gd name="T17" fmla="*/ 83 h 184"/>
                  <a:gd name="T18" fmla="*/ 83 w 184"/>
                  <a:gd name="T19" fmla="*/ 181 h 184"/>
                  <a:gd name="T20" fmla="*/ 75 w 184"/>
                  <a:gd name="T21" fmla="*/ 184 h 184"/>
                  <a:gd name="T22" fmla="*/ 13 w 184"/>
                  <a:gd name="T23" fmla="*/ 110 h 184"/>
                  <a:gd name="T24" fmla="*/ 75 w 184"/>
                  <a:gd name="T25" fmla="*/ 172 h 184"/>
                  <a:gd name="T26" fmla="*/ 172 w 184"/>
                  <a:gd name="T27" fmla="*/ 75 h 184"/>
                  <a:gd name="T28" fmla="*/ 110 w 184"/>
                  <a:gd name="T29" fmla="*/ 13 h 184"/>
                  <a:gd name="T30" fmla="*/ 13 w 184"/>
                  <a:gd name="T31" fmla="*/ 11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184">
                    <a:moveTo>
                      <a:pt x="75" y="184"/>
                    </a:moveTo>
                    <a:cubicBezTo>
                      <a:pt x="72" y="184"/>
                      <a:pt x="69" y="183"/>
                      <a:pt x="67" y="181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4"/>
                      <a:pt x="0" y="107"/>
                      <a:pt x="5" y="102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7" y="0"/>
                      <a:pt x="114" y="0"/>
                      <a:pt x="118" y="4"/>
                    </a:cubicBezTo>
                    <a:cubicBezTo>
                      <a:pt x="181" y="67"/>
                      <a:pt x="181" y="67"/>
                      <a:pt x="181" y="67"/>
                    </a:cubicBezTo>
                    <a:cubicBezTo>
                      <a:pt x="183" y="69"/>
                      <a:pt x="184" y="72"/>
                      <a:pt x="184" y="75"/>
                    </a:cubicBezTo>
                    <a:cubicBezTo>
                      <a:pt x="184" y="78"/>
                      <a:pt x="183" y="81"/>
                      <a:pt x="181" y="83"/>
                    </a:cubicBezTo>
                    <a:cubicBezTo>
                      <a:pt x="83" y="181"/>
                      <a:pt x="83" y="181"/>
                      <a:pt x="83" y="181"/>
                    </a:cubicBezTo>
                    <a:cubicBezTo>
                      <a:pt x="81" y="183"/>
                      <a:pt x="78" y="184"/>
                      <a:pt x="75" y="184"/>
                    </a:cubicBezTo>
                    <a:close/>
                    <a:moveTo>
                      <a:pt x="13" y="110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172" y="75"/>
                      <a:pt x="172" y="75"/>
                      <a:pt x="172" y="75"/>
                    </a:cubicBezTo>
                    <a:cubicBezTo>
                      <a:pt x="110" y="13"/>
                      <a:pt x="110" y="13"/>
                      <a:pt x="110" y="13"/>
                    </a:cubicBezTo>
                    <a:lnTo>
                      <a:pt x="13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3448">
                <a:extLst>
                  <a:ext uri="{FF2B5EF4-FFF2-40B4-BE49-F238E27FC236}">
                    <a16:creationId xmlns:a16="http://schemas.microsoft.com/office/drawing/2014/main" xmlns="" id="{B4F4969A-471A-41E7-9DFA-D7F6E3054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2413" y="3259138"/>
                <a:ext cx="57150" cy="58738"/>
              </a:xfrm>
              <a:custGeom>
                <a:avLst/>
                <a:gdLst>
                  <a:gd name="T0" fmla="*/ 27 w 36"/>
                  <a:gd name="T1" fmla="*/ 37 h 37"/>
                  <a:gd name="T2" fmla="*/ 0 w 36"/>
                  <a:gd name="T3" fmla="*/ 10 h 37"/>
                  <a:gd name="T4" fmla="*/ 9 w 36"/>
                  <a:gd name="T5" fmla="*/ 0 h 37"/>
                  <a:gd name="T6" fmla="*/ 36 w 36"/>
                  <a:gd name="T7" fmla="*/ 27 h 37"/>
                  <a:gd name="T8" fmla="*/ 27 w 36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27" y="37"/>
                    </a:moveTo>
                    <a:lnTo>
                      <a:pt x="0" y="10"/>
                    </a:lnTo>
                    <a:lnTo>
                      <a:pt x="9" y="0"/>
                    </a:lnTo>
                    <a:lnTo>
                      <a:pt x="36" y="27"/>
                    </a:lnTo>
                    <a:lnTo>
                      <a:pt x="2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449">
                <a:extLst>
                  <a:ext uri="{FF2B5EF4-FFF2-40B4-BE49-F238E27FC236}">
                    <a16:creationId xmlns:a16="http://schemas.microsoft.com/office/drawing/2014/main" xmlns="" id="{84DCAE5E-6D42-4870-9443-8F65FEB94D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56513" y="3475038"/>
                <a:ext cx="279400" cy="280988"/>
              </a:xfrm>
              <a:custGeom>
                <a:avLst/>
                <a:gdLst>
                  <a:gd name="T0" fmla="*/ 156 w 164"/>
                  <a:gd name="T1" fmla="*/ 164 h 164"/>
                  <a:gd name="T2" fmla="*/ 152 w 164"/>
                  <a:gd name="T3" fmla="*/ 162 h 164"/>
                  <a:gd name="T4" fmla="*/ 2 w 164"/>
                  <a:gd name="T5" fmla="*/ 12 h 164"/>
                  <a:gd name="T6" fmla="*/ 0 w 164"/>
                  <a:gd name="T7" fmla="*/ 5 h 164"/>
                  <a:gd name="T8" fmla="*/ 6 w 164"/>
                  <a:gd name="T9" fmla="*/ 2 h 164"/>
                  <a:gd name="T10" fmla="*/ 118 w 164"/>
                  <a:gd name="T11" fmla="*/ 46 h 164"/>
                  <a:gd name="T12" fmla="*/ 162 w 164"/>
                  <a:gd name="T13" fmla="*/ 158 h 164"/>
                  <a:gd name="T14" fmla="*/ 159 w 164"/>
                  <a:gd name="T15" fmla="*/ 164 h 164"/>
                  <a:gd name="T16" fmla="*/ 156 w 164"/>
                  <a:gd name="T17" fmla="*/ 164 h 164"/>
                  <a:gd name="T18" fmla="*/ 21 w 164"/>
                  <a:gd name="T19" fmla="*/ 14 h 164"/>
                  <a:gd name="T20" fmla="*/ 150 w 164"/>
                  <a:gd name="T21" fmla="*/ 143 h 164"/>
                  <a:gd name="T22" fmla="*/ 110 w 164"/>
                  <a:gd name="T23" fmla="*/ 54 h 164"/>
                  <a:gd name="T24" fmla="*/ 21 w 164"/>
                  <a:gd name="T25" fmla="*/ 1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4" h="164">
                    <a:moveTo>
                      <a:pt x="156" y="164"/>
                    </a:moveTo>
                    <a:cubicBezTo>
                      <a:pt x="155" y="164"/>
                      <a:pt x="153" y="163"/>
                      <a:pt x="152" y="16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0"/>
                      <a:pt x="0" y="8"/>
                      <a:pt x="0" y="5"/>
                    </a:cubicBezTo>
                    <a:cubicBezTo>
                      <a:pt x="1" y="3"/>
                      <a:pt x="3" y="2"/>
                      <a:pt x="6" y="2"/>
                    </a:cubicBezTo>
                    <a:cubicBezTo>
                      <a:pt x="48" y="0"/>
                      <a:pt x="89" y="16"/>
                      <a:pt x="118" y="46"/>
                    </a:cubicBezTo>
                    <a:cubicBezTo>
                      <a:pt x="148" y="75"/>
                      <a:pt x="164" y="116"/>
                      <a:pt x="162" y="158"/>
                    </a:cubicBezTo>
                    <a:cubicBezTo>
                      <a:pt x="162" y="161"/>
                      <a:pt x="161" y="163"/>
                      <a:pt x="159" y="164"/>
                    </a:cubicBezTo>
                    <a:cubicBezTo>
                      <a:pt x="158" y="164"/>
                      <a:pt x="157" y="164"/>
                      <a:pt x="156" y="164"/>
                    </a:cubicBezTo>
                    <a:close/>
                    <a:moveTo>
                      <a:pt x="21" y="14"/>
                    </a:moveTo>
                    <a:cubicBezTo>
                      <a:pt x="150" y="143"/>
                      <a:pt x="150" y="143"/>
                      <a:pt x="150" y="143"/>
                    </a:cubicBezTo>
                    <a:cubicBezTo>
                      <a:pt x="148" y="110"/>
                      <a:pt x="134" y="78"/>
                      <a:pt x="110" y="54"/>
                    </a:cubicBezTo>
                    <a:cubicBezTo>
                      <a:pt x="86" y="30"/>
                      <a:pt x="54" y="16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450">
                <a:extLst>
                  <a:ext uri="{FF2B5EF4-FFF2-40B4-BE49-F238E27FC236}">
                    <a16:creationId xmlns:a16="http://schemas.microsoft.com/office/drawing/2014/main" xmlns="" id="{9CBC4305-3C7B-4993-8EA8-FCD32DE71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3838" y="3517900"/>
                <a:ext cx="50800" cy="49213"/>
              </a:xfrm>
              <a:custGeom>
                <a:avLst/>
                <a:gdLst>
                  <a:gd name="T0" fmla="*/ 9 w 32"/>
                  <a:gd name="T1" fmla="*/ 31 h 31"/>
                  <a:gd name="T2" fmla="*/ 0 w 32"/>
                  <a:gd name="T3" fmla="*/ 23 h 31"/>
                  <a:gd name="T4" fmla="*/ 23 w 32"/>
                  <a:gd name="T5" fmla="*/ 0 h 31"/>
                  <a:gd name="T6" fmla="*/ 32 w 32"/>
                  <a:gd name="T7" fmla="*/ 9 h 31"/>
                  <a:gd name="T8" fmla="*/ 9 w 32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9" y="31"/>
                    </a:moveTo>
                    <a:lnTo>
                      <a:pt x="0" y="23"/>
                    </a:lnTo>
                    <a:lnTo>
                      <a:pt x="23" y="0"/>
                    </a:lnTo>
                    <a:lnTo>
                      <a:pt x="32" y="9"/>
                    </a:lnTo>
                    <a:lnTo>
                      <a:pt x="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5" name="组合 374">
            <a:extLst>
              <a:ext uri="{FF2B5EF4-FFF2-40B4-BE49-F238E27FC236}">
                <a16:creationId xmlns:a16="http://schemas.microsoft.com/office/drawing/2014/main" xmlns="" id="{F8D2DDA8-9DEB-4E34-8724-A521A6BA0964}"/>
              </a:ext>
            </a:extLst>
          </p:cNvPr>
          <p:cNvGrpSpPr/>
          <p:nvPr/>
        </p:nvGrpSpPr>
        <p:grpSpPr>
          <a:xfrm>
            <a:off x="9407646" y="1739120"/>
            <a:ext cx="323460" cy="840763"/>
            <a:chOff x="11258675" y="818066"/>
            <a:chExt cx="323460" cy="840763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38D39F86-A75C-447A-BE2D-61EFDC7C320F}"/>
                </a:ext>
              </a:extLst>
            </p:cNvPr>
            <p:cNvGrpSpPr/>
            <p:nvPr/>
          </p:nvGrpSpPr>
          <p:grpSpPr>
            <a:xfrm>
              <a:off x="11258675" y="818066"/>
              <a:ext cx="323460" cy="840763"/>
              <a:chOff x="939800" y="1059040"/>
              <a:chExt cx="685800" cy="1782585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AC884019-1955-4415-BD9E-DE4966A5E52F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xmlns="" id="{5B370D88-B477-4397-823F-B5B27B192C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71A16BD6-8A26-41F1-B372-DEA919613332}"/>
                </a:ext>
              </a:extLst>
            </p:cNvPr>
            <p:cNvGrpSpPr/>
            <p:nvPr/>
          </p:nvGrpSpPr>
          <p:grpSpPr>
            <a:xfrm>
              <a:off x="11331447" y="891811"/>
              <a:ext cx="198568" cy="189181"/>
              <a:chOff x="11320463" y="3016250"/>
              <a:chExt cx="873125" cy="831850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99" name="Freeform 3451">
                <a:extLst>
                  <a:ext uri="{FF2B5EF4-FFF2-40B4-BE49-F238E27FC236}">
                    <a16:creationId xmlns:a16="http://schemas.microsoft.com/office/drawing/2014/main" xmlns="" id="{7ED0C364-30A5-4869-8555-8262D5642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20463" y="3529013"/>
                <a:ext cx="873125" cy="255588"/>
              </a:xfrm>
              <a:custGeom>
                <a:avLst/>
                <a:gdLst>
                  <a:gd name="T0" fmla="*/ 508 w 514"/>
                  <a:gd name="T1" fmla="*/ 150 h 150"/>
                  <a:gd name="T2" fmla="*/ 419 w 514"/>
                  <a:gd name="T3" fmla="*/ 150 h 150"/>
                  <a:gd name="T4" fmla="*/ 413 w 514"/>
                  <a:gd name="T5" fmla="*/ 144 h 150"/>
                  <a:gd name="T6" fmla="*/ 419 w 514"/>
                  <a:gd name="T7" fmla="*/ 138 h 150"/>
                  <a:gd name="T8" fmla="*/ 502 w 514"/>
                  <a:gd name="T9" fmla="*/ 138 h 150"/>
                  <a:gd name="T10" fmla="*/ 502 w 514"/>
                  <a:gd name="T11" fmla="*/ 40 h 150"/>
                  <a:gd name="T12" fmla="*/ 475 w 514"/>
                  <a:gd name="T13" fmla="*/ 12 h 150"/>
                  <a:gd name="T14" fmla="*/ 39 w 514"/>
                  <a:gd name="T15" fmla="*/ 12 h 150"/>
                  <a:gd name="T16" fmla="*/ 12 w 514"/>
                  <a:gd name="T17" fmla="*/ 40 h 150"/>
                  <a:gd name="T18" fmla="*/ 12 w 514"/>
                  <a:gd name="T19" fmla="*/ 144 h 150"/>
                  <a:gd name="T20" fmla="*/ 6 w 514"/>
                  <a:gd name="T21" fmla="*/ 150 h 150"/>
                  <a:gd name="T22" fmla="*/ 0 w 514"/>
                  <a:gd name="T23" fmla="*/ 144 h 150"/>
                  <a:gd name="T24" fmla="*/ 0 w 514"/>
                  <a:gd name="T25" fmla="*/ 40 h 150"/>
                  <a:gd name="T26" fmla="*/ 39 w 514"/>
                  <a:gd name="T27" fmla="*/ 0 h 150"/>
                  <a:gd name="T28" fmla="*/ 475 w 514"/>
                  <a:gd name="T29" fmla="*/ 0 h 150"/>
                  <a:gd name="T30" fmla="*/ 514 w 514"/>
                  <a:gd name="T31" fmla="*/ 40 h 150"/>
                  <a:gd name="T32" fmla="*/ 514 w 514"/>
                  <a:gd name="T33" fmla="*/ 144 h 150"/>
                  <a:gd name="T34" fmla="*/ 508 w 514"/>
                  <a:gd name="T3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4" h="150">
                    <a:moveTo>
                      <a:pt x="508" y="150"/>
                    </a:moveTo>
                    <a:cubicBezTo>
                      <a:pt x="419" y="150"/>
                      <a:pt x="419" y="150"/>
                      <a:pt x="419" y="150"/>
                    </a:cubicBezTo>
                    <a:cubicBezTo>
                      <a:pt x="416" y="150"/>
                      <a:pt x="413" y="147"/>
                      <a:pt x="413" y="144"/>
                    </a:cubicBezTo>
                    <a:cubicBezTo>
                      <a:pt x="413" y="141"/>
                      <a:pt x="416" y="138"/>
                      <a:pt x="419" y="138"/>
                    </a:cubicBezTo>
                    <a:cubicBezTo>
                      <a:pt x="502" y="138"/>
                      <a:pt x="502" y="138"/>
                      <a:pt x="502" y="138"/>
                    </a:cubicBezTo>
                    <a:cubicBezTo>
                      <a:pt x="502" y="40"/>
                      <a:pt x="502" y="40"/>
                      <a:pt x="502" y="40"/>
                    </a:cubicBezTo>
                    <a:cubicBezTo>
                      <a:pt x="502" y="25"/>
                      <a:pt x="490" y="12"/>
                      <a:pt x="475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24" y="12"/>
                      <a:pt x="12" y="25"/>
                      <a:pt x="12" y="40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12" y="147"/>
                      <a:pt x="9" y="150"/>
                      <a:pt x="6" y="150"/>
                    </a:cubicBezTo>
                    <a:cubicBezTo>
                      <a:pt x="2" y="150"/>
                      <a:pt x="0" y="147"/>
                      <a:pt x="0" y="14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7" y="0"/>
                      <a:pt x="39" y="0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497" y="0"/>
                      <a:pt x="514" y="18"/>
                      <a:pt x="514" y="40"/>
                    </a:cubicBezTo>
                    <a:cubicBezTo>
                      <a:pt x="514" y="144"/>
                      <a:pt x="514" y="144"/>
                      <a:pt x="514" y="144"/>
                    </a:cubicBezTo>
                    <a:cubicBezTo>
                      <a:pt x="514" y="147"/>
                      <a:pt x="512" y="150"/>
                      <a:pt x="508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452">
                <a:extLst>
                  <a:ext uri="{FF2B5EF4-FFF2-40B4-BE49-F238E27FC236}">
                    <a16:creationId xmlns:a16="http://schemas.microsoft.com/office/drawing/2014/main" xmlns="" id="{8B3A18C0-3BFA-4D47-8307-FCFC1B0CDC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83975" y="3016250"/>
                <a:ext cx="544513" cy="531813"/>
              </a:xfrm>
              <a:custGeom>
                <a:avLst/>
                <a:gdLst>
                  <a:gd name="T0" fmla="*/ 314 w 320"/>
                  <a:gd name="T1" fmla="*/ 311 h 311"/>
                  <a:gd name="T2" fmla="*/ 6 w 320"/>
                  <a:gd name="T3" fmla="*/ 311 h 311"/>
                  <a:gd name="T4" fmla="*/ 0 w 320"/>
                  <a:gd name="T5" fmla="*/ 305 h 311"/>
                  <a:gd name="T6" fmla="*/ 0 w 320"/>
                  <a:gd name="T7" fmla="*/ 6 h 311"/>
                  <a:gd name="T8" fmla="*/ 6 w 320"/>
                  <a:gd name="T9" fmla="*/ 0 h 311"/>
                  <a:gd name="T10" fmla="*/ 229 w 320"/>
                  <a:gd name="T11" fmla="*/ 0 h 311"/>
                  <a:gd name="T12" fmla="*/ 233 w 320"/>
                  <a:gd name="T13" fmla="*/ 2 h 311"/>
                  <a:gd name="T14" fmla="*/ 318 w 320"/>
                  <a:gd name="T15" fmla="*/ 87 h 311"/>
                  <a:gd name="T16" fmla="*/ 320 w 320"/>
                  <a:gd name="T17" fmla="*/ 91 h 311"/>
                  <a:gd name="T18" fmla="*/ 320 w 320"/>
                  <a:gd name="T19" fmla="*/ 305 h 311"/>
                  <a:gd name="T20" fmla="*/ 314 w 320"/>
                  <a:gd name="T21" fmla="*/ 311 h 311"/>
                  <a:gd name="T22" fmla="*/ 12 w 320"/>
                  <a:gd name="T23" fmla="*/ 299 h 311"/>
                  <a:gd name="T24" fmla="*/ 308 w 320"/>
                  <a:gd name="T25" fmla="*/ 299 h 311"/>
                  <a:gd name="T26" fmla="*/ 308 w 320"/>
                  <a:gd name="T27" fmla="*/ 94 h 311"/>
                  <a:gd name="T28" fmla="*/ 226 w 320"/>
                  <a:gd name="T29" fmla="*/ 12 h 311"/>
                  <a:gd name="T30" fmla="*/ 12 w 320"/>
                  <a:gd name="T31" fmla="*/ 12 h 311"/>
                  <a:gd name="T32" fmla="*/ 12 w 320"/>
                  <a:gd name="T33" fmla="*/ 299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0" h="311">
                    <a:moveTo>
                      <a:pt x="314" y="311"/>
                    </a:moveTo>
                    <a:cubicBezTo>
                      <a:pt x="6" y="311"/>
                      <a:pt x="6" y="311"/>
                      <a:pt x="6" y="311"/>
                    </a:cubicBezTo>
                    <a:cubicBezTo>
                      <a:pt x="3" y="311"/>
                      <a:pt x="0" y="309"/>
                      <a:pt x="0" y="30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30" y="0"/>
                      <a:pt x="232" y="1"/>
                      <a:pt x="233" y="2"/>
                    </a:cubicBezTo>
                    <a:cubicBezTo>
                      <a:pt x="318" y="87"/>
                      <a:pt x="318" y="87"/>
                      <a:pt x="318" y="87"/>
                    </a:cubicBezTo>
                    <a:cubicBezTo>
                      <a:pt x="319" y="88"/>
                      <a:pt x="320" y="90"/>
                      <a:pt x="320" y="91"/>
                    </a:cubicBezTo>
                    <a:cubicBezTo>
                      <a:pt x="320" y="305"/>
                      <a:pt x="320" y="305"/>
                      <a:pt x="320" y="305"/>
                    </a:cubicBezTo>
                    <a:cubicBezTo>
                      <a:pt x="320" y="309"/>
                      <a:pt x="317" y="311"/>
                      <a:pt x="314" y="311"/>
                    </a:cubicBezTo>
                    <a:close/>
                    <a:moveTo>
                      <a:pt x="12" y="299"/>
                    </a:moveTo>
                    <a:cubicBezTo>
                      <a:pt x="308" y="299"/>
                      <a:pt x="308" y="299"/>
                      <a:pt x="308" y="299"/>
                    </a:cubicBezTo>
                    <a:cubicBezTo>
                      <a:pt x="308" y="94"/>
                      <a:pt x="308" y="94"/>
                      <a:pt x="308" y="9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12" y="12"/>
                      <a:pt x="12" y="12"/>
                      <a:pt x="12" y="12"/>
                    </a:cubicBezTo>
                    <a:lnTo>
                      <a:pt x="12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453">
                <a:extLst>
                  <a:ext uri="{FF2B5EF4-FFF2-40B4-BE49-F238E27FC236}">
                    <a16:creationId xmlns:a16="http://schemas.microsoft.com/office/drawing/2014/main" xmlns="" id="{EFC60B47-CED2-4366-9BE3-C209952A8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4625" y="3273425"/>
                <a:ext cx="303213" cy="20638"/>
              </a:xfrm>
              <a:custGeom>
                <a:avLst/>
                <a:gdLst>
                  <a:gd name="T0" fmla="*/ 172 w 178"/>
                  <a:gd name="T1" fmla="*/ 12 h 12"/>
                  <a:gd name="T2" fmla="*/ 6 w 178"/>
                  <a:gd name="T3" fmla="*/ 12 h 12"/>
                  <a:gd name="T4" fmla="*/ 0 w 178"/>
                  <a:gd name="T5" fmla="*/ 6 h 12"/>
                  <a:gd name="T6" fmla="*/ 6 w 178"/>
                  <a:gd name="T7" fmla="*/ 0 h 12"/>
                  <a:gd name="T8" fmla="*/ 172 w 178"/>
                  <a:gd name="T9" fmla="*/ 0 h 12"/>
                  <a:gd name="T10" fmla="*/ 178 w 178"/>
                  <a:gd name="T11" fmla="*/ 6 h 12"/>
                  <a:gd name="T12" fmla="*/ 172 w 17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">
                    <a:moveTo>
                      <a:pt x="17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5" y="0"/>
                      <a:pt x="178" y="3"/>
                      <a:pt x="178" y="6"/>
                    </a:cubicBezTo>
                    <a:cubicBezTo>
                      <a:pt x="178" y="9"/>
                      <a:pt x="175" y="12"/>
                      <a:pt x="17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454">
                <a:extLst>
                  <a:ext uri="{FF2B5EF4-FFF2-40B4-BE49-F238E27FC236}">
                    <a16:creationId xmlns:a16="http://schemas.microsoft.com/office/drawing/2014/main" xmlns="" id="{3270E06A-BB90-41B4-AE37-7A7D30924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1450" y="3351213"/>
                <a:ext cx="303213" cy="19050"/>
              </a:xfrm>
              <a:custGeom>
                <a:avLst/>
                <a:gdLst>
                  <a:gd name="T0" fmla="*/ 172 w 178"/>
                  <a:gd name="T1" fmla="*/ 12 h 12"/>
                  <a:gd name="T2" fmla="*/ 6 w 178"/>
                  <a:gd name="T3" fmla="*/ 12 h 12"/>
                  <a:gd name="T4" fmla="*/ 0 w 178"/>
                  <a:gd name="T5" fmla="*/ 6 h 12"/>
                  <a:gd name="T6" fmla="*/ 6 w 178"/>
                  <a:gd name="T7" fmla="*/ 0 h 12"/>
                  <a:gd name="T8" fmla="*/ 172 w 178"/>
                  <a:gd name="T9" fmla="*/ 0 h 12"/>
                  <a:gd name="T10" fmla="*/ 178 w 178"/>
                  <a:gd name="T11" fmla="*/ 6 h 12"/>
                  <a:gd name="T12" fmla="*/ 172 w 17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">
                    <a:moveTo>
                      <a:pt x="17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6" y="0"/>
                      <a:pt x="178" y="3"/>
                      <a:pt x="178" y="6"/>
                    </a:cubicBezTo>
                    <a:cubicBezTo>
                      <a:pt x="178" y="10"/>
                      <a:pt x="176" y="12"/>
                      <a:pt x="17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455">
                <a:extLst>
                  <a:ext uri="{FF2B5EF4-FFF2-40B4-BE49-F238E27FC236}">
                    <a16:creationId xmlns:a16="http://schemas.microsoft.com/office/drawing/2014/main" xmlns="" id="{6654D0DE-50A3-45D4-BE7B-5B6E5F627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7800" y="3195638"/>
                <a:ext cx="301625" cy="19050"/>
              </a:xfrm>
              <a:custGeom>
                <a:avLst/>
                <a:gdLst>
                  <a:gd name="T0" fmla="*/ 172 w 178"/>
                  <a:gd name="T1" fmla="*/ 12 h 12"/>
                  <a:gd name="T2" fmla="*/ 6 w 178"/>
                  <a:gd name="T3" fmla="*/ 12 h 12"/>
                  <a:gd name="T4" fmla="*/ 0 w 178"/>
                  <a:gd name="T5" fmla="*/ 6 h 12"/>
                  <a:gd name="T6" fmla="*/ 6 w 178"/>
                  <a:gd name="T7" fmla="*/ 0 h 12"/>
                  <a:gd name="T8" fmla="*/ 172 w 178"/>
                  <a:gd name="T9" fmla="*/ 0 h 12"/>
                  <a:gd name="T10" fmla="*/ 178 w 178"/>
                  <a:gd name="T11" fmla="*/ 6 h 12"/>
                  <a:gd name="T12" fmla="*/ 172 w 17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">
                    <a:moveTo>
                      <a:pt x="17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5" y="0"/>
                      <a:pt x="178" y="3"/>
                      <a:pt x="178" y="6"/>
                    </a:cubicBezTo>
                    <a:cubicBezTo>
                      <a:pt x="178" y="10"/>
                      <a:pt x="175" y="12"/>
                      <a:pt x="17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456">
                <a:extLst>
                  <a:ext uri="{FF2B5EF4-FFF2-40B4-BE49-F238E27FC236}">
                    <a16:creationId xmlns:a16="http://schemas.microsoft.com/office/drawing/2014/main" xmlns="" id="{91B225E3-80AA-42C8-AC38-B6EF0FAEC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0325" y="3668713"/>
                <a:ext cx="533400" cy="20638"/>
              </a:xfrm>
              <a:custGeom>
                <a:avLst/>
                <a:gdLst>
                  <a:gd name="T0" fmla="*/ 308 w 314"/>
                  <a:gd name="T1" fmla="*/ 12 h 12"/>
                  <a:gd name="T2" fmla="*/ 6 w 314"/>
                  <a:gd name="T3" fmla="*/ 12 h 12"/>
                  <a:gd name="T4" fmla="*/ 0 w 314"/>
                  <a:gd name="T5" fmla="*/ 6 h 12"/>
                  <a:gd name="T6" fmla="*/ 6 w 314"/>
                  <a:gd name="T7" fmla="*/ 0 h 12"/>
                  <a:gd name="T8" fmla="*/ 308 w 314"/>
                  <a:gd name="T9" fmla="*/ 0 h 12"/>
                  <a:gd name="T10" fmla="*/ 314 w 314"/>
                  <a:gd name="T11" fmla="*/ 6 h 12"/>
                  <a:gd name="T12" fmla="*/ 308 w 31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12">
                    <a:moveTo>
                      <a:pt x="30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08" y="0"/>
                      <a:pt x="308" y="0"/>
                      <a:pt x="308" y="0"/>
                    </a:cubicBezTo>
                    <a:cubicBezTo>
                      <a:pt x="311" y="0"/>
                      <a:pt x="314" y="3"/>
                      <a:pt x="314" y="6"/>
                    </a:cubicBezTo>
                    <a:cubicBezTo>
                      <a:pt x="314" y="10"/>
                      <a:pt x="311" y="12"/>
                      <a:pt x="30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457">
                <a:extLst>
                  <a:ext uri="{FF2B5EF4-FFF2-40B4-BE49-F238E27FC236}">
                    <a16:creationId xmlns:a16="http://schemas.microsoft.com/office/drawing/2014/main" xmlns="" id="{3DD9C3A1-CDF0-4828-BBE1-2A2181A90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42700" y="3730625"/>
                <a:ext cx="630238" cy="117475"/>
              </a:xfrm>
              <a:custGeom>
                <a:avLst/>
                <a:gdLst>
                  <a:gd name="T0" fmla="*/ 365 w 371"/>
                  <a:gd name="T1" fmla="*/ 69 h 69"/>
                  <a:gd name="T2" fmla="*/ 6 w 371"/>
                  <a:gd name="T3" fmla="*/ 69 h 69"/>
                  <a:gd name="T4" fmla="*/ 1 w 371"/>
                  <a:gd name="T5" fmla="*/ 66 h 69"/>
                  <a:gd name="T6" fmla="*/ 1 w 371"/>
                  <a:gd name="T7" fmla="*/ 60 h 69"/>
                  <a:gd name="T8" fmla="*/ 29 w 371"/>
                  <a:gd name="T9" fmla="*/ 4 h 69"/>
                  <a:gd name="T10" fmla="*/ 37 w 371"/>
                  <a:gd name="T11" fmla="*/ 2 h 69"/>
                  <a:gd name="T12" fmla="*/ 40 w 371"/>
                  <a:gd name="T13" fmla="*/ 10 h 69"/>
                  <a:gd name="T14" fmla="*/ 16 w 371"/>
                  <a:gd name="T15" fmla="*/ 57 h 69"/>
                  <a:gd name="T16" fmla="*/ 355 w 371"/>
                  <a:gd name="T17" fmla="*/ 57 h 69"/>
                  <a:gd name="T18" fmla="*/ 330 w 371"/>
                  <a:gd name="T19" fmla="*/ 10 h 69"/>
                  <a:gd name="T20" fmla="*/ 333 w 371"/>
                  <a:gd name="T21" fmla="*/ 2 h 69"/>
                  <a:gd name="T22" fmla="*/ 341 w 371"/>
                  <a:gd name="T23" fmla="*/ 4 h 69"/>
                  <a:gd name="T24" fmla="*/ 370 w 371"/>
                  <a:gd name="T25" fmla="*/ 60 h 69"/>
                  <a:gd name="T26" fmla="*/ 370 w 371"/>
                  <a:gd name="T27" fmla="*/ 66 h 69"/>
                  <a:gd name="T28" fmla="*/ 365 w 371"/>
                  <a:gd name="T2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1" h="69">
                    <a:moveTo>
                      <a:pt x="365" y="69"/>
                    </a:moveTo>
                    <a:cubicBezTo>
                      <a:pt x="6" y="69"/>
                      <a:pt x="6" y="69"/>
                      <a:pt x="6" y="69"/>
                    </a:cubicBezTo>
                    <a:cubicBezTo>
                      <a:pt x="4" y="69"/>
                      <a:pt x="2" y="68"/>
                      <a:pt x="1" y="66"/>
                    </a:cubicBezTo>
                    <a:cubicBezTo>
                      <a:pt x="0" y="64"/>
                      <a:pt x="0" y="62"/>
                      <a:pt x="1" y="6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0" y="1"/>
                      <a:pt x="34" y="0"/>
                      <a:pt x="37" y="2"/>
                    </a:cubicBezTo>
                    <a:cubicBezTo>
                      <a:pt x="40" y="3"/>
                      <a:pt x="41" y="7"/>
                      <a:pt x="40" y="10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355" y="57"/>
                      <a:pt x="355" y="57"/>
                      <a:pt x="355" y="57"/>
                    </a:cubicBezTo>
                    <a:cubicBezTo>
                      <a:pt x="330" y="10"/>
                      <a:pt x="330" y="10"/>
                      <a:pt x="330" y="10"/>
                    </a:cubicBezTo>
                    <a:cubicBezTo>
                      <a:pt x="329" y="7"/>
                      <a:pt x="330" y="3"/>
                      <a:pt x="333" y="2"/>
                    </a:cubicBezTo>
                    <a:cubicBezTo>
                      <a:pt x="336" y="0"/>
                      <a:pt x="339" y="1"/>
                      <a:pt x="341" y="4"/>
                    </a:cubicBezTo>
                    <a:cubicBezTo>
                      <a:pt x="370" y="60"/>
                      <a:pt x="370" y="60"/>
                      <a:pt x="370" y="60"/>
                    </a:cubicBezTo>
                    <a:cubicBezTo>
                      <a:pt x="371" y="62"/>
                      <a:pt x="371" y="64"/>
                      <a:pt x="370" y="66"/>
                    </a:cubicBezTo>
                    <a:cubicBezTo>
                      <a:pt x="369" y="67"/>
                      <a:pt x="367" y="69"/>
                      <a:pt x="365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458">
                <a:extLst>
                  <a:ext uri="{FF2B5EF4-FFF2-40B4-BE49-F238E27FC236}">
                    <a16:creationId xmlns:a16="http://schemas.microsoft.com/office/drawing/2014/main" xmlns="" id="{0780DA6C-336E-4E65-8CEF-6133B1B69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4313" y="3754438"/>
                <a:ext cx="223838" cy="20638"/>
              </a:xfrm>
              <a:custGeom>
                <a:avLst/>
                <a:gdLst>
                  <a:gd name="T0" fmla="*/ 126 w 132"/>
                  <a:gd name="T1" fmla="*/ 12 h 12"/>
                  <a:gd name="T2" fmla="*/ 6 w 132"/>
                  <a:gd name="T3" fmla="*/ 12 h 12"/>
                  <a:gd name="T4" fmla="*/ 0 w 132"/>
                  <a:gd name="T5" fmla="*/ 6 h 12"/>
                  <a:gd name="T6" fmla="*/ 6 w 132"/>
                  <a:gd name="T7" fmla="*/ 0 h 12"/>
                  <a:gd name="T8" fmla="*/ 126 w 132"/>
                  <a:gd name="T9" fmla="*/ 0 h 12"/>
                  <a:gd name="T10" fmla="*/ 132 w 132"/>
                  <a:gd name="T11" fmla="*/ 6 h 12"/>
                  <a:gd name="T12" fmla="*/ 126 w 13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12">
                    <a:moveTo>
                      <a:pt x="12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9" y="0"/>
                      <a:pt x="132" y="3"/>
                      <a:pt x="132" y="6"/>
                    </a:cubicBezTo>
                    <a:cubicBezTo>
                      <a:pt x="132" y="9"/>
                      <a:pt x="129" y="12"/>
                      <a:pt x="1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459">
                <a:extLst>
                  <a:ext uri="{FF2B5EF4-FFF2-40B4-BE49-F238E27FC236}">
                    <a16:creationId xmlns:a16="http://schemas.microsoft.com/office/drawing/2014/main" xmlns="" id="{977E13D2-D6AA-4A29-931B-8FB162507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20463" y="3768725"/>
                <a:ext cx="169863" cy="20638"/>
              </a:xfrm>
              <a:custGeom>
                <a:avLst/>
                <a:gdLst>
                  <a:gd name="T0" fmla="*/ 94 w 100"/>
                  <a:gd name="T1" fmla="*/ 12 h 12"/>
                  <a:gd name="T2" fmla="*/ 6 w 100"/>
                  <a:gd name="T3" fmla="*/ 12 h 12"/>
                  <a:gd name="T4" fmla="*/ 0 w 100"/>
                  <a:gd name="T5" fmla="*/ 6 h 12"/>
                  <a:gd name="T6" fmla="*/ 6 w 100"/>
                  <a:gd name="T7" fmla="*/ 0 h 12"/>
                  <a:gd name="T8" fmla="*/ 94 w 100"/>
                  <a:gd name="T9" fmla="*/ 0 h 12"/>
                  <a:gd name="T10" fmla="*/ 100 w 100"/>
                  <a:gd name="T11" fmla="*/ 6 h 12"/>
                  <a:gd name="T12" fmla="*/ 94 w 10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2">
                    <a:moveTo>
                      <a:pt x="9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8" y="0"/>
                      <a:pt x="100" y="3"/>
                      <a:pt x="100" y="6"/>
                    </a:cubicBezTo>
                    <a:cubicBezTo>
                      <a:pt x="100" y="10"/>
                      <a:pt x="98" y="12"/>
                      <a:pt x="9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xmlns="" id="{D3CE6365-7F7D-439E-A246-745E0BAA8986}"/>
              </a:ext>
            </a:extLst>
          </p:cNvPr>
          <p:cNvGrpSpPr/>
          <p:nvPr/>
        </p:nvGrpSpPr>
        <p:grpSpPr>
          <a:xfrm>
            <a:off x="7081567" y="1568614"/>
            <a:ext cx="312040" cy="811078"/>
            <a:chOff x="7221208" y="1530367"/>
            <a:chExt cx="312040" cy="811078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65174AB0-5C6D-48E7-B2FC-AB5ED1330744}"/>
                </a:ext>
              </a:extLst>
            </p:cNvPr>
            <p:cNvGrpSpPr/>
            <p:nvPr/>
          </p:nvGrpSpPr>
          <p:grpSpPr>
            <a:xfrm>
              <a:off x="7221208" y="1530367"/>
              <a:ext cx="312040" cy="811078"/>
              <a:chOff x="939800" y="1059040"/>
              <a:chExt cx="685800" cy="1782585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C3FB7D69-4386-4E0D-9CDF-4E4026EF57FC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xmlns="" id="{9449D857-110B-450D-9EA9-D5A20FE6F3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8DD0977D-6F71-43AC-B4FF-2B787322BC04}"/>
                </a:ext>
              </a:extLst>
            </p:cNvPr>
            <p:cNvGrpSpPr/>
            <p:nvPr/>
          </p:nvGrpSpPr>
          <p:grpSpPr>
            <a:xfrm>
              <a:off x="7286604" y="1573317"/>
              <a:ext cx="184248" cy="210240"/>
              <a:chOff x="10117138" y="3005138"/>
              <a:chExt cx="765175" cy="873125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109" name="Freeform 3460">
                <a:extLst>
                  <a:ext uri="{FF2B5EF4-FFF2-40B4-BE49-F238E27FC236}">
                    <a16:creationId xmlns:a16="http://schemas.microsoft.com/office/drawing/2014/main" xmlns="" id="{18A94934-5627-403D-901B-3E0C6293D8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17138" y="3005138"/>
                <a:ext cx="765175" cy="769938"/>
              </a:xfrm>
              <a:custGeom>
                <a:avLst/>
                <a:gdLst>
                  <a:gd name="T0" fmla="*/ 225 w 450"/>
                  <a:gd name="T1" fmla="*/ 450 h 450"/>
                  <a:gd name="T2" fmla="*/ 0 w 450"/>
                  <a:gd name="T3" fmla="*/ 225 h 450"/>
                  <a:gd name="T4" fmla="*/ 225 w 450"/>
                  <a:gd name="T5" fmla="*/ 0 h 450"/>
                  <a:gd name="T6" fmla="*/ 450 w 450"/>
                  <a:gd name="T7" fmla="*/ 225 h 450"/>
                  <a:gd name="T8" fmla="*/ 225 w 450"/>
                  <a:gd name="T9" fmla="*/ 450 h 450"/>
                  <a:gd name="T10" fmla="*/ 225 w 450"/>
                  <a:gd name="T11" fmla="*/ 12 h 450"/>
                  <a:gd name="T12" fmla="*/ 12 w 450"/>
                  <a:gd name="T13" fmla="*/ 225 h 450"/>
                  <a:gd name="T14" fmla="*/ 225 w 450"/>
                  <a:gd name="T15" fmla="*/ 438 h 450"/>
                  <a:gd name="T16" fmla="*/ 438 w 450"/>
                  <a:gd name="T17" fmla="*/ 225 h 450"/>
                  <a:gd name="T18" fmla="*/ 225 w 450"/>
                  <a:gd name="T19" fmla="*/ 1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0" h="450">
                    <a:moveTo>
                      <a:pt x="225" y="450"/>
                    </a:moveTo>
                    <a:cubicBezTo>
                      <a:pt x="101" y="450"/>
                      <a:pt x="0" y="349"/>
                      <a:pt x="0" y="225"/>
                    </a:cubicBezTo>
                    <a:cubicBezTo>
                      <a:pt x="0" y="101"/>
                      <a:pt x="101" y="0"/>
                      <a:pt x="225" y="0"/>
                    </a:cubicBezTo>
                    <a:cubicBezTo>
                      <a:pt x="349" y="0"/>
                      <a:pt x="450" y="101"/>
                      <a:pt x="450" y="225"/>
                    </a:cubicBezTo>
                    <a:cubicBezTo>
                      <a:pt x="450" y="349"/>
                      <a:pt x="349" y="450"/>
                      <a:pt x="225" y="450"/>
                    </a:cubicBezTo>
                    <a:close/>
                    <a:moveTo>
                      <a:pt x="225" y="12"/>
                    </a:moveTo>
                    <a:cubicBezTo>
                      <a:pt x="108" y="12"/>
                      <a:pt x="12" y="108"/>
                      <a:pt x="12" y="225"/>
                    </a:cubicBezTo>
                    <a:cubicBezTo>
                      <a:pt x="12" y="343"/>
                      <a:pt x="108" y="438"/>
                      <a:pt x="225" y="438"/>
                    </a:cubicBezTo>
                    <a:cubicBezTo>
                      <a:pt x="343" y="438"/>
                      <a:pt x="438" y="343"/>
                      <a:pt x="438" y="225"/>
                    </a:cubicBezTo>
                    <a:cubicBezTo>
                      <a:pt x="438" y="108"/>
                      <a:pt x="343" y="12"/>
                      <a:pt x="2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461">
                <a:extLst>
                  <a:ext uri="{FF2B5EF4-FFF2-40B4-BE49-F238E27FC236}">
                    <a16:creationId xmlns:a16="http://schemas.microsoft.com/office/drawing/2014/main" xmlns="" id="{4B2163EE-87AA-46DF-896A-DF454827E2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60038" y="3348038"/>
                <a:ext cx="82550" cy="82550"/>
              </a:xfrm>
              <a:custGeom>
                <a:avLst/>
                <a:gdLst>
                  <a:gd name="T0" fmla="*/ 24 w 49"/>
                  <a:gd name="T1" fmla="*/ 48 h 48"/>
                  <a:gd name="T2" fmla="*/ 0 w 49"/>
                  <a:gd name="T3" fmla="*/ 24 h 48"/>
                  <a:gd name="T4" fmla="*/ 24 w 49"/>
                  <a:gd name="T5" fmla="*/ 0 h 48"/>
                  <a:gd name="T6" fmla="*/ 49 w 49"/>
                  <a:gd name="T7" fmla="*/ 24 h 48"/>
                  <a:gd name="T8" fmla="*/ 24 w 49"/>
                  <a:gd name="T9" fmla="*/ 48 h 48"/>
                  <a:gd name="T10" fmla="*/ 24 w 49"/>
                  <a:gd name="T11" fmla="*/ 12 h 48"/>
                  <a:gd name="T12" fmla="*/ 12 w 49"/>
                  <a:gd name="T13" fmla="*/ 24 h 48"/>
                  <a:gd name="T14" fmla="*/ 24 w 49"/>
                  <a:gd name="T15" fmla="*/ 36 h 48"/>
                  <a:gd name="T16" fmla="*/ 37 w 49"/>
                  <a:gd name="T17" fmla="*/ 24 h 48"/>
                  <a:gd name="T18" fmla="*/ 24 w 49"/>
                  <a:gd name="T19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8">
                    <a:moveTo>
                      <a:pt x="24" y="48"/>
                    </a:moveTo>
                    <a:cubicBezTo>
                      <a:pt x="11" y="48"/>
                      <a:pt x="0" y="3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8" y="0"/>
                      <a:pt x="49" y="11"/>
                      <a:pt x="49" y="24"/>
                    </a:cubicBezTo>
                    <a:cubicBezTo>
                      <a:pt x="49" y="38"/>
                      <a:pt x="38" y="48"/>
                      <a:pt x="24" y="48"/>
                    </a:cubicBezTo>
                    <a:close/>
                    <a:moveTo>
                      <a:pt x="24" y="12"/>
                    </a:moveTo>
                    <a:cubicBezTo>
                      <a:pt x="17" y="12"/>
                      <a:pt x="12" y="17"/>
                      <a:pt x="12" y="24"/>
                    </a:cubicBezTo>
                    <a:cubicBezTo>
                      <a:pt x="12" y="31"/>
                      <a:pt x="17" y="36"/>
                      <a:pt x="24" y="36"/>
                    </a:cubicBezTo>
                    <a:cubicBezTo>
                      <a:pt x="31" y="36"/>
                      <a:pt x="37" y="31"/>
                      <a:pt x="37" y="24"/>
                    </a:cubicBezTo>
                    <a:cubicBezTo>
                      <a:pt x="37" y="17"/>
                      <a:pt x="31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462">
                <a:extLst>
                  <a:ext uri="{FF2B5EF4-FFF2-40B4-BE49-F238E27FC236}">
                    <a16:creationId xmlns:a16="http://schemas.microsoft.com/office/drawing/2014/main" xmlns="" id="{5A204B69-7E37-479F-BBDA-51D094AA3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055938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463">
                <a:extLst>
                  <a:ext uri="{FF2B5EF4-FFF2-40B4-BE49-F238E27FC236}">
                    <a16:creationId xmlns:a16="http://schemas.microsoft.com/office/drawing/2014/main" xmlns="" id="{26247791-FAE7-4DA0-A1E8-4EF3440FD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67938" y="3379788"/>
                <a:ext cx="66675" cy="20638"/>
              </a:xfrm>
              <a:custGeom>
                <a:avLst/>
                <a:gdLst>
                  <a:gd name="T0" fmla="*/ 33 w 39"/>
                  <a:gd name="T1" fmla="*/ 12 h 12"/>
                  <a:gd name="T2" fmla="*/ 6 w 39"/>
                  <a:gd name="T3" fmla="*/ 12 h 12"/>
                  <a:gd name="T4" fmla="*/ 0 w 39"/>
                  <a:gd name="T5" fmla="*/ 6 h 12"/>
                  <a:gd name="T6" fmla="*/ 6 w 39"/>
                  <a:gd name="T7" fmla="*/ 0 h 12"/>
                  <a:gd name="T8" fmla="*/ 33 w 39"/>
                  <a:gd name="T9" fmla="*/ 0 h 12"/>
                  <a:gd name="T10" fmla="*/ 39 w 39"/>
                  <a:gd name="T11" fmla="*/ 6 h 12"/>
                  <a:gd name="T12" fmla="*/ 33 w 3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2">
                    <a:moveTo>
                      <a:pt x="33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9" y="3"/>
                      <a:pt x="39" y="6"/>
                    </a:cubicBezTo>
                    <a:cubicBezTo>
                      <a:pt x="39" y="9"/>
                      <a:pt x="36" y="12"/>
                      <a:pt x="3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464">
                <a:extLst>
                  <a:ext uri="{FF2B5EF4-FFF2-40B4-BE49-F238E27FC236}">
                    <a16:creationId xmlns:a16="http://schemas.microsoft.com/office/drawing/2014/main" xmlns="" id="{45278ADD-B61E-4974-8E62-3A2685335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656013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3465">
                <a:extLst>
                  <a:ext uri="{FF2B5EF4-FFF2-40B4-BE49-F238E27FC236}">
                    <a16:creationId xmlns:a16="http://schemas.microsoft.com/office/drawing/2014/main" xmlns="" id="{E9218AFC-8C65-49D7-9DD7-E7F2704F8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425" y="3379788"/>
                <a:ext cx="65088" cy="20638"/>
              </a:xfrm>
              <a:custGeom>
                <a:avLst/>
                <a:gdLst>
                  <a:gd name="T0" fmla="*/ 32 w 38"/>
                  <a:gd name="T1" fmla="*/ 12 h 12"/>
                  <a:gd name="T2" fmla="*/ 6 w 38"/>
                  <a:gd name="T3" fmla="*/ 12 h 12"/>
                  <a:gd name="T4" fmla="*/ 0 w 38"/>
                  <a:gd name="T5" fmla="*/ 6 h 12"/>
                  <a:gd name="T6" fmla="*/ 6 w 38"/>
                  <a:gd name="T7" fmla="*/ 0 h 12"/>
                  <a:gd name="T8" fmla="*/ 32 w 38"/>
                  <a:gd name="T9" fmla="*/ 0 h 12"/>
                  <a:gd name="T10" fmla="*/ 38 w 38"/>
                  <a:gd name="T11" fmla="*/ 6 h 12"/>
                  <a:gd name="T12" fmla="*/ 32 w 3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">
                    <a:moveTo>
                      <a:pt x="3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6" y="0"/>
                      <a:pt x="38" y="3"/>
                      <a:pt x="38" y="6"/>
                    </a:cubicBezTo>
                    <a:cubicBezTo>
                      <a:pt x="38" y="9"/>
                      <a:pt x="36" y="12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466">
                <a:extLst>
                  <a:ext uri="{FF2B5EF4-FFF2-40B4-BE49-F238E27FC236}">
                    <a16:creationId xmlns:a16="http://schemas.microsoft.com/office/drawing/2014/main" xmlns="" id="{A30C0A97-C9DF-4133-ADC2-94063E60C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203575"/>
                <a:ext cx="20638" cy="165100"/>
              </a:xfrm>
              <a:custGeom>
                <a:avLst/>
                <a:gdLst>
                  <a:gd name="T0" fmla="*/ 6 w 12"/>
                  <a:gd name="T1" fmla="*/ 97 h 97"/>
                  <a:gd name="T2" fmla="*/ 0 w 12"/>
                  <a:gd name="T3" fmla="*/ 91 h 97"/>
                  <a:gd name="T4" fmla="*/ 0 w 12"/>
                  <a:gd name="T5" fmla="*/ 6 h 97"/>
                  <a:gd name="T6" fmla="*/ 6 w 12"/>
                  <a:gd name="T7" fmla="*/ 0 h 97"/>
                  <a:gd name="T8" fmla="*/ 12 w 12"/>
                  <a:gd name="T9" fmla="*/ 6 h 97"/>
                  <a:gd name="T10" fmla="*/ 12 w 12"/>
                  <a:gd name="T11" fmla="*/ 91 h 97"/>
                  <a:gd name="T12" fmla="*/ 6 w 12"/>
                  <a:gd name="T1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7">
                    <a:moveTo>
                      <a:pt x="6" y="97"/>
                    </a:moveTo>
                    <a:cubicBezTo>
                      <a:pt x="3" y="97"/>
                      <a:pt x="0" y="94"/>
                      <a:pt x="0" y="9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4"/>
                      <a:pt x="10" y="97"/>
                      <a:pt x="6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467">
                <a:extLst>
                  <a:ext uri="{FF2B5EF4-FFF2-40B4-BE49-F238E27FC236}">
                    <a16:creationId xmlns:a16="http://schemas.microsoft.com/office/drawing/2014/main" xmlns="" id="{8C8A8722-99DF-420C-8AAE-0C20AA1B3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1950" y="3379788"/>
                <a:ext cx="163513" cy="20638"/>
              </a:xfrm>
              <a:custGeom>
                <a:avLst/>
                <a:gdLst>
                  <a:gd name="T0" fmla="*/ 90 w 96"/>
                  <a:gd name="T1" fmla="*/ 12 h 12"/>
                  <a:gd name="T2" fmla="*/ 6 w 96"/>
                  <a:gd name="T3" fmla="*/ 12 h 12"/>
                  <a:gd name="T4" fmla="*/ 0 w 96"/>
                  <a:gd name="T5" fmla="*/ 6 h 12"/>
                  <a:gd name="T6" fmla="*/ 6 w 96"/>
                  <a:gd name="T7" fmla="*/ 0 h 12"/>
                  <a:gd name="T8" fmla="*/ 90 w 96"/>
                  <a:gd name="T9" fmla="*/ 0 h 12"/>
                  <a:gd name="T10" fmla="*/ 96 w 96"/>
                  <a:gd name="T11" fmla="*/ 6 h 12"/>
                  <a:gd name="T12" fmla="*/ 90 w 9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2">
                    <a:moveTo>
                      <a:pt x="9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3" y="0"/>
                      <a:pt x="96" y="3"/>
                      <a:pt x="96" y="6"/>
                    </a:cubicBezTo>
                    <a:cubicBezTo>
                      <a:pt x="96" y="9"/>
                      <a:pt x="93" y="12"/>
                      <a:pt x="9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468">
                <a:extLst>
                  <a:ext uri="{FF2B5EF4-FFF2-40B4-BE49-F238E27FC236}">
                    <a16:creationId xmlns:a16="http://schemas.microsoft.com/office/drawing/2014/main" xmlns="" id="{AC27A9F0-E214-4527-816F-D1B87671C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55300" y="3773488"/>
                <a:ext cx="92075" cy="104775"/>
              </a:xfrm>
              <a:custGeom>
                <a:avLst/>
                <a:gdLst>
                  <a:gd name="T0" fmla="*/ 47 w 54"/>
                  <a:gd name="T1" fmla="*/ 62 h 62"/>
                  <a:gd name="T2" fmla="*/ 42 w 54"/>
                  <a:gd name="T3" fmla="*/ 60 h 62"/>
                  <a:gd name="T4" fmla="*/ 2 w 54"/>
                  <a:gd name="T5" fmla="*/ 11 h 62"/>
                  <a:gd name="T6" fmla="*/ 3 w 54"/>
                  <a:gd name="T7" fmla="*/ 2 h 62"/>
                  <a:gd name="T8" fmla="*/ 12 w 54"/>
                  <a:gd name="T9" fmla="*/ 3 h 62"/>
                  <a:gd name="T10" fmla="*/ 51 w 54"/>
                  <a:gd name="T11" fmla="*/ 53 h 62"/>
                  <a:gd name="T12" fmla="*/ 51 w 54"/>
                  <a:gd name="T13" fmla="*/ 61 h 62"/>
                  <a:gd name="T14" fmla="*/ 47 w 54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2">
                    <a:moveTo>
                      <a:pt x="47" y="62"/>
                    </a:moveTo>
                    <a:cubicBezTo>
                      <a:pt x="45" y="62"/>
                      <a:pt x="43" y="62"/>
                      <a:pt x="42" y="6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1" y="4"/>
                      <a:pt x="3" y="2"/>
                    </a:cubicBezTo>
                    <a:cubicBezTo>
                      <a:pt x="6" y="0"/>
                      <a:pt x="10" y="1"/>
                      <a:pt x="12" y="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4" y="55"/>
                      <a:pt x="53" y="59"/>
                      <a:pt x="51" y="61"/>
                    </a:cubicBezTo>
                    <a:cubicBezTo>
                      <a:pt x="49" y="62"/>
                      <a:pt x="48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469">
                <a:extLst>
                  <a:ext uri="{FF2B5EF4-FFF2-40B4-BE49-F238E27FC236}">
                    <a16:creationId xmlns:a16="http://schemas.microsoft.com/office/drawing/2014/main" xmlns="" id="{687B0DC4-7F4E-4183-ADBB-53FFA17DC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55250" y="3773488"/>
                <a:ext cx="90488" cy="104775"/>
              </a:xfrm>
              <a:custGeom>
                <a:avLst/>
                <a:gdLst>
                  <a:gd name="T0" fmla="*/ 7 w 53"/>
                  <a:gd name="T1" fmla="*/ 62 h 62"/>
                  <a:gd name="T2" fmla="*/ 3 w 53"/>
                  <a:gd name="T3" fmla="*/ 61 h 62"/>
                  <a:gd name="T4" fmla="*/ 2 w 53"/>
                  <a:gd name="T5" fmla="*/ 53 h 62"/>
                  <a:gd name="T6" fmla="*/ 42 w 53"/>
                  <a:gd name="T7" fmla="*/ 3 h 62"/>
                  <a:gd name="T8" fmla="*/ 50 w 53"/>
                  <a:gd name="T9" fmla="*/ 2 h 62"/>
                  <a:gd name="T10" fmla="*/ 51 w 53"/>
                  <a:gd name="T11" fmla="*/ 11 h 62"/>
                  <a:gd name="T12" fmla="*/ 12 w 53"/>
                  <a:gd name="T13" fmla="*/ 60 h 62"/>
                  <a:gd name="T14" fmla="*/ 7 w 53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2">
                    <a:moveTo>
                      <a:pt x="7" y="62"/>
                    </a:moveTo>
                    <a:cubicBezTo>
                      <a:pt x="6" y="62"/>
                      <a:pt x="4" y="62"/>
                      <a:pt x="3" y="61"/>
                    </a:cubicBezTo>
                    <a:cubicBezTo>
                      <a:pt x="0" y="59"/>
                      <a:pt x="0" y="55"/>
                      <a:pt x="2" y="5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4" y="1"/>
                      <a:pt x="48" y="0"/>
                      <a:pt x="50" y="2"/>
                    </a:cubicBezTo>
                    <a:cubicBezTo>
                      <a:pt x="53" y="4"/>
                      <a:pt x="53" y="8"/>
                      <a:pt x="51" y="11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2"/>
                      <a:pt x="9" y="62"/>
                      <a:pt x="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470">
                <a:extLst>
                  <a:ext uri="{FF2B5EF4-FFF2-40B4-BE49-F238E27FC236}">
                    <a16:creationId xmlns:a16="http://schemas.microsoft.com/office/drawing/2014/main" xmlns="" id="{0248D955-F085-4608-A1DD-3ED1CDF1B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7138" y="3787775"/>
                <a:ext cx="765175" cy="90488"/>
              </a:xfrm>
              <a:custGeom>
                <a:avLst/>
                <a:gdLst>
                  <a:gd name="T0" fmla="*/ 423 w 450"/>
                  <a:gd name="T1" fmla="*/ 53 h 53"/>
                  <a:gd name="T2" fmla="*/ 27 w 450"/>
                  <a:gd name="T3" fmla="*/ 53 h 53"/>
                  <a:gd name="T4" fmla="*/ 0 w 450"/>
                  <a:gd name="T5" fmla="*/ 27 h 53"/>
                  <a:gd name="T6" fmla="*/ 27 w 450"/>
                  <a:gd name="T7" fmla="*/ 0 h 53"/>
                  <a:gd name="T8" fmla="*/ 34 w 450"/>
                  <a:gd name="T9" fmla="*/ 0 h 53"/>
                  <a:gd name="T10" fmla="*/ 40 w 450"/>
                  <a:gd name="T11" fmla="*/ 6 h 53"/>
                  <a:gd name="T12" fmla="*/ 34 w 450"/>
                  <a:gd name="T13" fmla="*/ 12 h 53"/>
                  <a:gd name="T14" fmla="*/ 27 w 450"/>
                  <a:gd name="T15" fmla="*/ 12 h 53"/>
                  <a:gd name="T16" fmla="*/ 12 w 450"/>
                  <a:gd name="T17" fmla="*/ 27 h 53"/>
                  <a:gd name="T18" fmla="*/ 27 w 450"/>
                  <a:gd name="T19" fmla="*/ 41 h 53"/>
                  <a:gd name="T20" fmla="*/ 423 w 450"/>
                  <a:gd name="T21" fmla="*/ 41 h 53"/>
                  <a:gd name="T22" fmla="*/ 438 w 450"/>
                  <a:gd name="T23" fmla="*/ 27 h 53"/>
                  <a:gd name="T24" fmla="*/ 423 w 450"/>
                  <a:gd name="T25" fmla="*/ 12 h 53"/>
                  <a:gd name="T26" fmla="*/ 416 w 450"/>
                  <a:gd name="T27" fmla="*/ 12 h 53"/>
                  <a:gd name="T28" fmla="*/ 410 w 450"/>
                  <a:gd name="T29" fmla="*/ 6 h 53"/>
                  <a:gd name="T30" fmla="*/ 416 w 450"/>
                  <a:gd name="T31" fmla="*/ 0 h 53"/>
                  <a:gd name="T32" fmla="*/ 423 w 450"/>
                  <a:gd name="T33" fmla="*/ 0 h 53"/>
                  <a:gd name="T34" fmla="*/ 450 w 450"/>
                  <a:gd name="T35" fmla="*/ 27 h 53"/>
                  <a:gd name="T36" fmla="*/ 423 w 450"/>
                  <a:gd name="T3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0" h="53">
                    <a:moveTo>
                      <a:pt x="423" y="53"/>
                    </a:moveTo>
                    <a:cubicBezTo>
                      <a:pt x="27" y="53"/>
                      <a:pt x="27" y="53"/>
                      <a:pt x="27" y="53"/>
                    </a:cubicBezTo>
                    <a:cubicBezTo>
                      <a:pt x="12" y="53"/>
                      <a:pt x="0" y="41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0"/>
                      <a:pt x="40" y="2"/>
                      <a:pt x="40" y="6"/>
                    </a:cubicBezTo>
                    <a:cubicBezTo>
                      <a:pt x="40" y="9"/>
                      <a:pt x="38" y="12"/>
                      <a:pt x="34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19" y="12"/>
                      <a:pt x="12" y="18"/>
                      <a:pt x="12" y="27"/>
                    </a:cubicBezTo>
                    <a:cubicBezTo>
                      <a:pt x="12" y="35"/>
                      <a:pt x="19" y="41"/>
                      <a:pt x="27" y="41"/>
                    </a:cubicBezTo>
                    <a:cubicBezTo>
                      <a:pt x="423" y="41"/>
                      <a:pt x="423" y="41"/>
                      <a:pt x="423" y="41"/>
                    </a:cubicBezTo>
                    <a:cubicBezTo>
                      <a:pt x="432" y="41"/>
                      <a:pt x="438" y="35"/>
                      <a:pt x="438" y="27"/>
                    </a:cubicBezTo>
                    <a:cubicBezTo>
                      <a:pt x="438" y="18"/>
                      <a:pt x="432" y="12"/>
                      <a:pt x="423" y="12"/>
                    </a:cubicBezTo>
                    <a:cubicBezTo>
                      <a:pt x="416" y="12"/>
                      <a:pt x="416" y="12"/>
                      <a:pt x="416" y="12"/>
                    </a:cubicBezTo>
                    <a:cubicBezTo>
                      <a:pt x="413" y="12"/>
                      <a:pt x="410" y="9"/>
                      <a:pt x="410" y="6"/>
                    </a:cubicBezTo>
                    <a:cubicBezTo>
                      <a:pt x="410" y="2"/>
                      <a:pt x="413" y="0"/>
                      <a:pt x="416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8" y="0"/>
                      <a:pt x="450" y="12"/>
                      <a:pt x="450" y="27"/>
                    </a:cubicBezTo>
                    <a:cubicBezTo>
                      <a:pt x="450" y="41"/>
                      <a:pt x="438" y="53"/>
                      <a:pt x="42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471">
                <a:extLst>
                  <a:ext uri="{FF2B5EF4-FFF2-40B4-BE49-F238E27FC236}">
                    <a16:creationId xmlns:a16="http://schemas.microsoft.com/office/drawing/2014/main" xmlns="" id="{35B8567B-1D7C-47D9-9260-E4DD2061C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4150" y="3235325"/>
                <a:ext cx="311150" cy="312738"/>
              </a:xfrm>
              <a:custGeom>
                <a:avLst/>
                <a:gdLst>
                  <a:gd name="T0" fmla="*/ 92 w 183"/>
                  <a:gd name="T1" fmla="*/ 183 h 183"/>
                  <a:gd name="T2" fmla="*/ 0 w 183"/>
                  <a:gd name="T3" fmla="*/ 90 h 183"/>
                  <a:gd name="T4" fmla="*/ 69 w 183"/>
                  <a:gd name="T5" fmla="*/ 0 h 183"/>
                  <a:gd name="T6" fmla="*/ 76 w 183"/>
                  <a:gd name="T7" fmla="*/ 5 h 183"/>
                  <a:gd name="T8" fmla="*/ 72 w 183"/>
                  <a:gd name="T9" fmla="*/ 12 h 183"/>
                  <a:gd name="T10" fmla="*/ 12 w 183"/>
                  <a:gd name="T11" fmla="*/ 90 h 183"/>
                  <a:gd name="T12" fmla="*/ 92 w 183"/>
                  <a:gd name="T13" fmla="*/ 171 h 183"/>
                  <a:gd name="T14" fmla="*/ 171 w 183"/>
                  <a:gd name="T15" fmla="*/ 109 h 183"/>
                  <a:gd name="T16" fmla="*/ 178 w 183"/>
                  <a:gd name="T17" fmla="*/ 105 h 183"/>
                  <a:gd name="T18" fmla="*/ 182 w 183"/>
                  <a:gd name="T19" fmla="*/ 112 h 183"/>
                  <a:gd name="T20" fmla="*/ 92 w 183"/>
                  <a:gd name="T21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83">
                    <a:moveTo>
                      <a:pt x="92" y="183"/>
                    </a:moveTo>
                    <a:cubicBezTo>
                      <a:pt x="41" y="183"/>
                      <a:pt x="0" y="141"/>
                      <a:pt x="0" y="90"/>
                    </a:cubicBezTo>
                    <a:cubicBezTo>
                      <a:pt x="0" y="48"/>
                      <a:pt x="28" y="11"/>
                      <a:pt x="69" y="0"/>
                    </a:cubicBezTo>
                    <a:cubicBezTo>
                      <a:pt x="72" y="0"/>
                      <a:pt x="76" y="2"/>
                      <a:pt x="76" y="5"/>
                    </a:cubicBezTo>
                    <a:cubicBezTo>
                      <a:pt x="77" y="8"/>
                      <a:pt x="75" y="11"/>
                      <a:pt x="72" y="12"/>
                    </a:cubicBezTo>
                    <a:cubicBezTo>
                      <a:pt x="37" y="21"/>
                      <a:pt x="12" y="53"/>
                      <a:pt x="12" y="90"/>
                    </a:cubicBezTo>
                    <a:cubicBezTo>
                      <a:pt x="12" y="135"/>
                      <a:pt x="48" y="171"/>
                      <a:pt x="92" y="171"/>
                    </a:cubicBezTo>
                    <a:cubicBezTo>
                      <a:pt x="129" y="171"/>
                      <a:pt x="162" y="145"/>
                      <a:pt x="171" y="109"/>
                    </a:cubicBezTo>
                    <a:cubicBezTo>
                      <a:pt x="171" y="106"/>
                      <a:pt x="175" y="104"/>
                      <a:pt x="178" y="105"/>
                    </a:cubicBezTo>
                    <a:cubicBezTo>
                      <a:pt x="181" y="106"/>
                      <a:pt x="183" y="109"/>
                      <a:pt x="182" y="112"/>
                    </a:cubicBezTo>
                    <a:cubicBezTo>
                      <a:pt x="172" y="154"/>
                      <a:pt x="135" y="183"/>
                      <a:pt x="92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472">
                <a:extLst>
                  <a:ext uri="{FF2B5EF4-FFF2-40B4-BE49-F238E27FC236}">
                    <a16:creationId xmlns:a16="http://schemas.microsoft.com/office/drawing/2014/main" xmlns="" id="{D3B23292-73B1-46BB-8DA1-B4D823F3E6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64813" y="3087688"/>
                <a:ext cx="25400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7 h 15"/>
                  <a:gd name="T4" fmla="*/ 8 w 15"/>
                  <a:gd name="T5" fmla="*/ 0 h 15"/>
                  <a:gd name="T6" fmla="*/ 15 w 15"/>
                  <a:gd name="T7" fmla="*/ 7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7 h 15"/>
                  <a:gd name="T14" fmla="*/ 8 w 15"/>
                  <a:gd name="T15" fmla="*/ 12 h 15"/>
                  <a:gd name="T16" fmla="*/ 12 w 15"/>
                  <a:gd name="T17" fmla="*/ 7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7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7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473">
                <a:extLst>
                  <a:ext uri="{FF2B5EF4-FFF2-40B4-BE49-F238E27FC236}">
                    <a16:creationId xmlns:a16="http://schemas.microsoft.com/office/drawing/2014/main" xmlns="" id="{60AA7672-8180-48EC-8626-CE54CD5EF3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3086100"/>
                <a:ext cx="30163" cy="26988"/>
              </a:xfrm>
              <a:custGeom>
                <a:avLst/>
                <a:gdLst>
                  <a:gd name="T0" fmla="*/ 9 w 17"/>
                  <a:gd name="T1" fmla="*/ 16 h 16"/>
                  <a:gd name="T2" fmla="*/ 2 w 17"/>
                  <a:gd name="T3" fmla="*/ 12 h 16"/>
                  <a:gd name="T4" fmla="*/ 5 w 17"/>
                  <a:gd name="T5" fmla="*/ 2 h 16"/>
                  <a:gd name="T6" fmla="*/ 11 w 17"/>
                  <a:gd name="T7" fmla="*/ 1 h 16"/>
                  <a:gd name="T8" fmla="*/ 15 w 17"/>
                  <a:gd name="T9" fmla="*/ 5 h 16"/>
                  <a:gd name="T10" fmla="*/ 15 w 17"/>
                  <a:gd name="T11" fmla="*/ 5 h 16"/>
                  <a:gd name="T12" fmla="*/ 13 w 17"/>
                  <a:gd name="T13" fmla="*/ 15 h 16"/>
                  <a:gd name="T14" fmla="*/ 9 w 17"/>
                  <a:gd name="T15" fmla="*/ 16 h 16"/>
                  <a:gd name="T16" fmla="*/ 5 w 17"/>
                  <a:gd name="T17" fmla="*/ 11 h 16"/>
                  <a:gd name="T18" fmla="*/ 8 w 17"/>
                  <a:gd name="T19" fmla="*/ 13 h 16"/>
                  <a:gd name="T20" fmla="*/ 11 w 17"/>
                  <a:gd name="T21" fmla="*/ 12 h 16"/>
                  <a:gd name="T22" fmla="*/ 13 w 17"/>
                  <a:gd name="T23" fmla="*/ 6 h 16"/>
                  <a:gd name="T24" fmla="*/ 13 w 17"/>
                  <a:gd name="T25" fmla="*/ 6 h 16"/>
                  <a:gd name="T26" fmla="*/ 10 w 17"/>
                  <a:gd name="T27" fmla="*/ 8 h 16"/>
                  <a:gd name="T28" fmla="*/ 13 w 17"/>
                  <a:gd name="T29" fmla="*/ 6 h 16"/>
                  <a:gd name="T30" fmla="*/ 7 w 17"/>
                  <a:gd name="T31" fmla="*/ 4 h 16"/>
                  <a:gd name="T32" fmla="*/ 5 w 17"/>
                  <a:gd name="T33" fmla="*/ 11 h 16"/>
                  <a:gd name="T34" fmla="*/ 5 w 17"/>
                  <a:gd name="T35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6">
                    <a:moveTo>
                      <a:pt x="9" y="16"/>
                    </a:moveTo>
                    <a:cubicBezTo>
                      <a:pt x="6" y="16"/>
                      <a:pt x="4" y="15"/>
                      <a:pt x="2" y="12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7" y="1"/>
                      <a:pt x="9" y="0"/>
                      <a:pt x="11" y="1"/>
                    </a:cubicBezTo>
                    <a:cubicBezTo>
                      <a:pt x="13" y="1"/>
                      <a:pt x="14" y="3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8"/>
                      <a:pt x="16" y="13"/>
                      <a:pt x="13" y="15"/>
                    </a:cubicBezTo>
                    <a:cubicBezTo>
                      <a:pt x="11" y="16"/>
                      <a:pt x="10" y="16"/>
                      <a:pt x="9" y="16"/>
                    </a:cubicBezTo>
                    <a:close/>
                    <a:moveTo>
                      <a:pt x="5" y="11"/>
                    </a:moveTo>
                    <a:cubicBezTo>
                      <a:pt x="6" y="12"/>
                      <a:pt x="7" y="12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3" y="11"/>
                      <a:pt x="14" y="8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4"/>
                      <a:pt x="9" y="3"/>
                      <a:pt x="7" y="4"/>
                    </a:cubicBezTo>
                    <a:cubicBezTo>
                      <a:pt x="5" y="6"/>
                      <a:pt x="4" y="8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474">
                <a:extLst>
                  <a:ext uri="{FF2B5EF4-FFF2-40B4-BE49-F238E27FC236}">
                    <a16:creationId xmlns:a16="http://schemas.microsoft.com/office/drawing/2014/main" xmlns="" id="{80FDFB3D-DD42-4BC4-86DD-CE72756899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6213" y="3116263"/>
                <a:ext cx="30163" cy="25400"/>
              </a:xfrm>
              <a:custGeom>
                <a:avLst/>
                <a:gdLst>
                  <a:gd name="T0" fmla="*/ 8 w 17"/>
                  <a:gd name="T1" fmla="*/ 15 h 15"/>
                  <a:gd name="T2" fmla="*/ 3 w 17"/>
                  <a:gd name="T3" fmla="*/ 13 h 15"/>
                  <a:gd name="T4" fmla="*/ 3 w 17"/>
                  <a:gd name="T5" fmla="*/ 3 h 15"/>
                  <a:gd name="T6" fmla="*/ 14 w 17"/>
                  <a:gd name="T7" fmla="*/ 2 h 15"/>
                  <a:gd name="T8" fmla="*/ 14 w 17"/>
                  <a:gd name="T9" fmla="*/ 13 h 15"/>
                  <a:gd name="T10" fmla="*/ 8 w 17"/>
                  <a:gd name="T11" fmla="*/ 15 h 15"/>
                  <a:gd name="T12" fmla="*/ 8 w 17"/>
                  <a:gd name="T13" fmla="*/ 3 h 15"/>
                  <a:gd name="T14" fmla="*/ 5 w 17"/>
                  <a:gd name="T15" fmla="*/ 5 h 15"/>
                  <a:gd name="T16" fmla="*/ 5 w 17"/>
                  <a:gd name="T17" fmla="*/ 11 h 15"/>
                  <a:gd name="T18" fmla="*/ 12 w 17"/>
                  <a:gd name="T19" fmla="*/ 11 h 15"/>
                  <a:gd name="T20" fmla="*/ 12 w 17"/>
                  <a:gd name="T21" fmla="*/ 5 h 15"/>
                  <a:gd name="T22" fmla="*/ 8 w 17"/>
                  <a:gd name="T2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5">
                    <a:moveTo>
                      <a:pt x="8" y="15"/>
                    </a:moveTo>
                    <a:cubicBezTo>
                      <a:pt x="6" y="15"/>
                      <a:pt x="5" y="15"/>
                      <a:pt x="3" y="13"/>
                    </a:cubicBezTo>
                    <a:cubicBezTo>
                      <a:pt x="0" y="10"/>
                      <a:pt x="0" y="5"/>
                      <a:pt x="3" y="3"/>
                    </a:cubicBezTo>
                    <a:cubicBezTo>
                      <a:pt x="6" y="0"/>
                      <a:pt x="11" y="0"/>
                      <a:pt x="14" y="2"/>
                    </a:cubicBezTo>
                    <a:cubicBezTo>
                      <a:pt x="17" y="5"/>
                      <a:pt x="17" y="10"/>
                      <a:pt x="14" y="13"/>
                    </a:cubicBezTo>
                    <a:cubicBezTo>
                      <a:pt x="12" y="15"/>
                      <a:pt x="10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7" y="3"/>
                      <a:pt x="6" y="4"/>
                      <a:pt x="5" y="5"/>
                    </a:cubicBezTo>
                    <a:cubicBezTo>
                      <a:pt x="4" y="6"/>
                      <a:pt x="4" y="9"/>
                      <a:pt x="5" y="11"/>
                    </a:cubicBezTo>
                    <a:cubicBezTo>
                      <a:pt x="7" y="13"/>
                      <a:pt x="10" y="13"/>
                      <a:pt x="12" y="11"/>
                    </a:cubicBezTo>
                    <a:cubicBezTo>
                      <a:pt x="13" y="9"/>
                      <a:pt x="13" y="6"/>
                      <a:pt x="12" y="5"/>
                    </a:cubicBezTo>
                    <a:cubicBezTo>
                      <a:pt x="11" y="4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475">
                <a:extLst>
                  <a:ext uri="{FF2B5EF4-FFF2-40B4-BE49-F238E27FC236}">
                    <a16:creationId xmlns:a16="http://schemas.microsoft.com/office/drawing/2014/main" xmlns="" id="{723624C7-D3A8-4B54-AA29-5BC50EF9F6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5888" y="3162300"/>
                <a:ext cx="26988" cy="26988"/>
              </a:xfrm>
              <a:custGeom>
                <a:avLst/>
                <a:gdLst>
                  <a:gd name="T0" fmla="*/ 8 w 16"/>
                  <a:gd name="T1" fmla="*/ 16 h 16"/>
                  <a:gd name="T2" fmla="*/ 4 w 16"/>
                  <a:gd name="T3" fmla="*/ 15 h 16"/>
                  <a:gd name="T4" fmla="*/ 1 w 16"/>
                  <a:gd name="T5" fmla="*/ 11 h 16"/>
                  <a:gd name="T6" fmla="*/ 1 w 16"/>
                  <a:gd name="T7" fmla="*/ 5 h 16"/>
                  <a:gd name="T8" fmla="*/ 12 w 16"/>
                  <a:gd name="T9" fmla="*/ 2 h 16"/>
                  <a:gd name="T10" fmla="*/ 15 w 16"/>
                  <a:gd name="T11" fmla="*/ 7 h 16"/>
                  <a:gd name="T12" fmla="*/ 15 w 16"/>
                  <a:gd name="T13" fmla="*/ 13 h 16"/>
                  <a:gd name="T14" fmla="*/ 10 w 16"/>
                  <a:gd name="T15" fmla="*/ 16 h 16"/>
                  <a:gd name="T16" fmla="*/ 8 w 16"/>
                  <a:gd name="T17" fmla="*/ 16 h 16"/>
                  <a:gd name="T18" fmla="*/ 6 w 16"/>
                  <a:gd name="T19" fmla="*/ 13 h 16"/>
                  <a:gd name="T20" fmla="*/ 12 w 16"/>
                  <a:gd name="T21" fmla="*/ 11 h 16"/>
                  <a:gd name="T22" fmla="*/ 12 w 16"/>
                  <a:gd name="T23" fmla="*/ 8 h 16"/>
                  <a:gd name="T24" fmla="*/ 10 w 16"/>
                  <a:gd name="T25" fmla="*/ 5 h 16"/>
                  <a:gd name="T26" fmla="*/ 9 w 16"/>
                  <a:gd name="T27" fmla="*/ 7 h 16"/>
                  <a:gd name="T28" fmla="*/ 10 w 16"/>
                  <a:gd name="T29" fmla="*/ 5 h 16"/>
                  <a:gd name="T30" fmla="*/ 10 w 16"/>
                  <a:gd name="T31" fmla="*/ 5 h 16"/>
                  <a:gd name="T32" fmla="*/ 7 w 16"/>
                  <a:gd name="T33" fmla="*/ 5 h 16"/>
                  <a:gd name="T34" fmla="*/ 4 w 16"/>
                  <a:gd name="T35" fmla="*/ 7 h 16"/>
                  <a:gd name="T36" fmla="*/ 4 w 16"/>
                  <a:gd name="T37" fmla="*/ 10 h 16"/>
                  <a:gd name="T38" fmla="*/ 6 w 16"/>
                  <a:gd name="T39" fmla="*/ 13 h 16"/>
                  <a:gd name="T40" fmla="*/ 6 w 16"/>
                  <a:gd name="T4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cubicBezTo>
                      <a:pt x="7" y="16"/>
                      <a:pt x="5" y="16"/>
                      <a:pt x="4" y="15"/>
                    </a:cubicBezTo>
                    <a:cubicBezTo>
                      <a:pt x="3" y="14"/>
                      <a:pt x="1" y="13"/>
                      <a:pt x="1" y="11"/>
                    </a:cubicBezTo>
                    <a:cubicBezTo>
                      <a:pt x="0" y="9"/>
                      <a:pt x="0" y="7"/>
                      <a:pt x="1" y="5"/>
                    </a:cubicBezTo>
                    <a:cubicBezTo>
                      <a:pt x="4" y="1"/>
                      <a:pt x="8" y="0"/>
                      <a:pt x="12" y="2"/>
                    </a:cubicBezTo>
                    <a:cubicBezTo>
                      <a:pt x="14" y="3"/>
                      <a:pt x="15" y="5"/>
                      <a:pt x="15" y="7"/>
                    </a:cubicBezTo>
                    <a:cubicBezTo>
                      <a:pt x="16" y="9"/>
                      <a:pt x="16" y="11"/>
                      <a:pt x="15" y="13"/>
                    </a:cubicBezTo>
                    <a:cubicBezTo>
                      <a:pt x="14" y="14"/>
                      <a:pt x="12" y="16"/>
                      <a:pt x="10" y="16"/>
                    </a:cubicBezTo>
                    <a:cubicBezTo>
                      <a:pt x="9" y="16"/>
                      <a:pt x="9" y="16"/>
                      <a:pt x="8" y="16"/>
                    </a:cubicBezTo>
                    <a:close/>
                    <a:moveTo>
                      <a:pt x="6" y="13"/>
                    </a:moveTo>
                    <a:cubicBezTo>
                      <a:pt x="8" y="14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7" y="5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4" y="8"/>
                      <a:pt x="3" y="9"/>
                      <a:pt x="4" y="10"/>
                    </a:cubicBezTo>
                    <a:cubicBezTo>
                      <a:pt x="4" y="11"/>
                      <a:pt x="5" y="12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476">
                <a:extLst>
                  <a:ext uri="{FF2B5EF4-FFF2-40B4-BE49-F238E27FC236}">
                    <a16:creationId xmlns:a16="http://schemas.microsoft.com/office/drawing/2014/main" xmlns="" id="{18025855-9E34-49A2-985B-1B2D1DB28B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8263" y="3225800"/>
                <a:ext cx="28575" cy="26988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2 w 17"/>
                  <a:gd name="T5" fmla="*/ 12 h 16"/>
                  <a:gd name="T6" fmla="*/ 1 w 17"/>
                  <a:gd name="T7" fmla="*/ 6 h 16"/>
                  <a:gd name="T8" fmla="*/ 4 w 17"/>
                  <a:gd name="T9" fmla="*/ 2 h 16"/>
                  <a:gd name="T10" fmla="*/ 10 w 17"/>
                  <a:gd name="T11" fmla="*/ 1 h 16"/>
                  <a:gd name="T12" fmla="*/ 15 w 17"/>
                  <a:gd name="T13" fmla="*/ 10 h 16"/>
                  <a:gd name="T14" fmla="*/ 8 w 17"/>
                  <a:gd name="T15" fmla="*/ 16 h 16"/>
                  <a:gd name="T16" fmla="*/ 7 w 17"/>
                  <a:gd name="T17" fmla="*/ 12 h 16"/>
                  <a:gd name="T18" fmla="*/ 10 w 17"/>
                  <a:gd name="T19" fmla="*/ 12 h 16"/>
                  <a:gd name="T20" fmla="*/ 12 w 17"/>
                  <a:gd name="T21" fmla="*/ 9 h 16"/>
                  <a:gd name="T22" fmla="*/ 12 w 17"/>
                  <a:gd name="T23" fmla="*/ 6 h 16"/>
                  <a:gd name="T24" fmla="*/ 9 w 17"/>
                  <a:gd name="T25" fmla="*/ 4 h 16"/>
                  <a:gd name="T26" fmla="*/ 9 w 17"/>
                  <a:gd name="T27" fmla="*/ 4 h 16"/>
                  <a:gd name="T28" fmla="*/ 9 w 17"/>
                  <a:gd name="T29" fmla="*/ 7 h 16"/>
                  <a:gd name="T30" fmla="*/ 9 w 17"/>
                  <a:gd name="T31" fmla="*/ 4 h 16"/>
                  <a:gd name="T32" fmla="*/ 4 w 17"/>
                  <a:gd name="T33" fmla="*/ 7 h 16"/>
                  <a:gd name="T34" fmla="*/ 7 w 17"/>
                  <a:gd name="T35" fmla="*/ 12 h 16"/>
                  <a:gd name="T36" fmla="*/ 7 w 17"/>
                  <a:gd name="T37" fmla="*/ 12 h 16"/>
                  <a:gd name="T38" fmla="*/ 7 w 17"/>
                  <a:gd name="T39" fmla="*/ 12 h 16"/>
                  <a:gd name="T40" fmla="*/ 7 w 17"/>
                  <a:gd name="T4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7" y="16"/>
                      <a:pt x="7" y="16"/>
                      <a:pt x="6" y="16"/>
                    </a:cubicBezTo>
                    <a:cubicBezTo>
                      <a:pt x="4" y="15"/>
                      <a:pt x="3" y="14"/>
                      <a:pt x="2" y="12"/>
                    </a:cubicBezTo>
                    <a:cubicBezTo>
                      <a:pt x="1" y="10"/>
                      <a:pt x="0" y="8"/>
                      <a:pt x="1" y="6"/>
                    </a:cubicBezTo>
                    <a:cubicBezTo>
                      <a:pt x="1" y="4"/>
                      <a:pt x="3" y="3"/>
                      <a:pt x="4" y="2"/>
                    </a:cubicBezTo>
                    <a:cubicBezTo>
                      <a:pt x="6" y="1"/>
                      <a:pt x="8" y="0"/>
                      <a:pt x="10" y="1"/>
                    </a:cubicBezTo>
                    <a:cubicBezTo>
                      <a:pt x="14" y="2"/>
                      <a:pt x="17" y="6"/>
                      <a:pt x="15" y="10"/>
                    </a:cubicBezTo>
                    <a:cubicBezTo>
                      <a:pt x="15" y="14"/>
                      <a:pt x="11" y="16"/>
                      <a:pt x="8" y="16"/>
                    </a:cubicBezTo>
                    <a:close/>
                    <a:moveTo>
                      <a:pt x="7" y="12"/>
                    </a:moveTo>
                    <a:cubicBezTo>
                      <a:pt x="8" y="13"/>
                      <a:pt x="9" y="13"/>
                      <a:pt x="10" y="12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3" y="8"/>
                      <a:pt x="13" y="7"/>
                      <a:pt x="12" y="6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3"/>
                      <a:pt x="4" y="5"/>
                      <a:pt x="4" y="7"/>
                    </a:cubicBezTo>
                    <a:cubicBezTo>
                      <a:pt x="3" y="9"/>
                      <a:pt x="5" y="12"/>
                      <a:pt x="7" y="12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477">
                <a:extLst>
                  <a:ext uri="{FF2B5EF4-FFF2-40B4-BE49-F238E27FC236}">
                    <a16:creationId xmlns:a16="http://schemas.microsoft.com/office/drawing/2014/main" xmlns="" id="{2AD6C2E6-B91F-4958-AE26-413AB635F9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99688" y="3298825"/>
                <a:ext cx="25400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" y="0"/>
                      <a:pt x="15" y="3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478">
                <a:extLst>
                  <a:ext uri="{FF2B5EF4-FFF2-40B4-BE49-F238E27FC236}">
                    <a16:creationId xmlns:a16="http://schemas.microsoft.com/office/drawing/2014/main" xmlns="" id="{A31EBAF0-08DC-42C9-BCD5-2733437C36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98100" y="3452813"/>
                <a:ext cx="26988" cy="26988"/>
              </a:xfrm>
              <a:custGeom>
                <a:avLst/>
                <a:gdLst>
                  <a:gd name="T0" fmla="*/ 9 w 16"/>
                  <a:gd name="T1" fmla="*/ 16 h 16"/>
                  <a:gd name="T2" fmla="*/ 2 w 16"/>
                  <a:gd name="T3" fmla="*/ 12 h 16"/>
                  <a:gd name="T4" fmla="*/ 5 w 16"/>
                  <a:gd name="T5" fmla="*/ 2 h 16"/>
                  <a:gd name="T6" fmla="*/ 5 w 16"/>
                  <a:gd name="T7" fmla="*/ 2 h 16"/>
                  <a:gd name="T8" fmla="*/ 15 w 16"/>
                  <a:gd name="T9" fmla="*/ 5 h 16"/>
                  <a:gd name="T10" fmla="*/ 16 w 16"/>
                  <a:gd name="T11" fmla="*/ 11 h 16"/>
                  <a:gd name="T12" fmla="*/ 12 w 16"/>
                  <a:gd name="T13" fmla="*/ 15 h 16"/>
                  <a:gd name="T14" fmla="*/ 9 w 16"/>
                  <a:gd name="T15" fmla="*/ 16 h 16"/>
                  <a:gd name="T16" fmla="*/ 9 w 16"/>
                  <a:gd name="T17" fmla="*/ 4 h 16"/>
                  <a:gd name="T18" fmla="*/ 6 w 16"/>
                  <a:gd name="T19" fmla="*/ 5 h 16"/>
                  <a:gd name="T20" fmla="*/ 4 w 16"/>
                  <a:gd name="T21" fmla="*/ 7 h 16"/>
                  <a:gd name="T22" fmla="*/ 5 w 16"/>
                  <a:gd name="T23" fmla="*/ 11 h 16"/>
                  <a:gd name="T24" fmla="*/ 11 w 16"/>
                  <a:gd name="T25" fmla="*/ 12 h 16"/>
                  <a:gd name="T26" fmla="*/ 8 w 16"/>
                  <a:gd name="T27" fmla="*/ 7 h 16"/>
                  <a:gd name="T28" fmla="*/ 11 w 16"/>
                  <a:gd name="T29" fmla="*/ 12 h 16"/>
                  <a:gd name="T30" fmla="*/ 12 w 16"/>
                  <a:gd name="T31" fmla="*/ 6 h 16"/>
                  <a:gd name="T32" fmla="*/ 9 w 16"/>
                  <a:gd name="T3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cubicBezTo>
                      <a:pt x="6" y="16"/>
                      <a:pt x="3" y="15"/>
                      <a:pt x="2" y="12"/>
                    </a:cubicBezTo>
                    <a:cubicBezTo>
                      <a:pt x="0" y="9"/>
                      <a:pt x="1" y="4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0"/>
                      <a:pt x="13" y="1"/>
                      <a:pt x="15" y="5"/>
                    </a:cubicBezTo>
                    <a:cubicBezTo>
                      <a:pt x="16" y="7"/>
                      <a:pt x="16" y="9"/>
                      <a:pt x="16" y="11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9" y="16"/>
                    </a:cubicBezTo>
                    <a:close/>
                    <a:moveTo>
                      <a:pt x="9" y="4"/>
                    </a:moveTo>
                    <a:cubicBezTo>
                      <a:pt x="8" y="4"/>
                      <a:pt x="7" y="4"/>
                      <a:pt x="6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6" y="13"/>
                      <a:pt x="9" y="14"/>
                      <a:pt x="11" y="12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3" y="11"/>
                      <a:pt x="14" y="8"/>
                      <a:pt x="12" y="6"/>
                    </a:cubicBezTo>
                    <a:cubicBezTo>
                      <a:pt x="12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479">
                <a:extLst>
                  <a:ext uri="{FF2B5EF4-FFF2-40B4-BE49-F238E27FC236}">
                    <a16:creationId xmlns:a16="http://schemas.microsoft.com/office/drawing/2014/main" xmlns="" id="{10AC0564-3921-4F26-87A1-E1467BF9AB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9850" y="3525838"/>
                <a:ext cx="25400" cy="28575"/>
              </a:xfrm>
              <a:custGeom>
                <a:avLst/>
                <a:gdLst>
                  <a:gd name="T0" fmla="*/ 7 w 15"/>
                  <a:gd name="T1" fmla="*/ 16 h 16"/>
                  <a:gd name="T2" fmla="*/ 2 w 15"/>
                  <a:gd name="T3" fmla="*/ 13 h 16"/>
                  <a:gd name="T4" fmla="*/ 0 w 15"/>
                  <a:gd name="T5" fmla="*/ 8 h 16"/>
                  <a:gd name="T6" fmla="*/ 2 w 15"/>
                  <a:gd name="T7" fmla="*/ 3 h 16"/>
                  <a:gd name="T8" fmla="*/ 12 w 15"/>
                  <a:gd name="T9" fmla="*/ 3 h 16"/>
                  <a:gd name="T10" fmla="*/ 12 w 15"/>
                  <a:gd name="T11" fmla="*/ 13 h 16"/>
                  <a:gd name="T12" fmla="*/ 7 w 15"/>
                  <a:gd name="T13" fmla="*/ 16 h 16"/>
                  <a:gd name="T14" fmla="*/ 7 w 15"/>
                  <a:gd name="T15" fmla="*/ 4 h 16"/>
                  <a:gd name="T16" fmla="*/ 4 w 15"/>
                  <a:gd name="T17" fmla="*/ 5 h 16"/>
                  <a:gd name="T18" fmla="*/ 4 w 15"/>
                  <a:gd name="T19" fmla="*/ 11 h 16"/>
                  <a:gd name="T20" fmla="*/ 10 w 15"/>
                  <a:gd name="T21" fmla="*/ 11 h 16"/>
                  <a:gd name="T22" fmla="*/ 12 w 15"/>
                  <a:gd name="T23" fmla="*/ 8 h 16"/>
                  <a:gd name="T24" fmla="*/ 10 w 15"/>
                  <a:gd name="T25" fmla="*/ 5 h 16"/>
                  <a:gd name="T26" fmla="*/ 7 w 15"/>
                  <a:gd name="T2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6">
                    <a:moveTo>
                      <a:pt x="7" y="16"/>
                    </a:moveTo>
                    <a:cubicBezTo>
                      <a:pt x="5" y="16"/>
                      <a:pt x="3" y="15"/>
                      <a:pt x="2" y="13"/>
                    </a:cubicBezTo>
                    <a:cubicBezTo>
                      <a:pt x="0" y="12"/>
                      <a:pt x="0" y="10"/>
                      <a:pt x="0" y="8"/>
                    </a:cubicBezTo>
                    <a:cubicBezTo>
                      <a:pt x="0" y="6"/>
                      <a:pt x="0" y="4"/>
                      <a:pt x="2" y="3"/>
                    </a:cubicBezTo>
                    <a:cubicBezTo>
                      <a:pt x="5" y="0"/>
                      <a:pt x="10" y="0"/>
                      <a:pt x="12" y="3"/>
                    </a:cubicBezTo>
                    <a:cubicBezTo>
                      <a:pt x="15" y="6"/>
                      <a:pt x="15" y="10"/>
                      <a:pt x="12" y="13"/>
                    </a:cubicBezTo>
                    <a:cubicBezTo>
                      <a:pt x="11" y="15"/>
                      <a:pt x="9" y="16"/>
                      <a:pt x="7" y="16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4"/>
                      <a:pt x="4" y="5"/>
                    </a:cubicBezTo>
                    <a:cubicBezTo>
                      <a:pt x="2" y="7"/>
                      <a:pt x="2" y="9"/>
                      <a:pt x="4" y="11"/>
                    </a:cubicBezTo>
                    <a:cubicBezTo>
                      <a:pt x="6" y="13"/>
                      <a:pt x="9" y="13"/>
                      <a:pt x="10" y="11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4"/>
                      <a:pt x="8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480">
                <a:extLst>
                  <a:ext uri="{FF2B5EF4-FFF2-40B4-BE49-F238E27FC236}">
                    <a16:creationId xmlns:a16="http://schemas.microsoft.com/office/drawing/2014/main" xmlns="" id="{43978E74-CEA9-4A3A-BB01-32B5520D46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4300" y="3587750"/>
                <a:ext cx="30163" cy="26988"/>
              </a:xfrm>
              <a:custGeom>
                <a:avLst/>
                <a:gdLst>
                  <a:gd name="T0" fmla="*/ 9 w 18"/>
                  <a:gd name="T1" fmla="*/ 16 h 16"/>
                  <a:gd name="T2" fmla="*/ 5 w 18"/>
                  <a:gd name="T3" fmla="*/ 15 h 16"/>
                  <a:gd name="T4" fmla="*/ 2 w 18"/>
                  <a:gd name="T5" fmla="*/ 5 h 16"/>
                  <a:gd name="T6" fmla="*/ 2 w 18"/>
                  <a:gd name="T7" fmla="*/ 5 h 16"/>
                  <a:gd name="T8" fmla="*/ 13 w 18"/>
                  <a:gd name="T9" fmla="*/ 2 h 16"/>
                  <a:gd name="T10" fmla="*/ 16 w 18"/>
                  <a:gd name="T11" fmla="*/ 12 h 16"/>
                  <a:gd name="T12" fmla="*/ 9 w 18"/>
                  <a:gd name="T13" fmla="*/ 16 h 16"/>
                  <a:gd name="T14" fmla="*/ 9 w 18"/>
                  <a:gd name="T15" fmla="*/ 4 h 16"/>
                  <a:gd name="T16" fmla="*/ 5 w 18"/>
                  <a:gd name="T17" fmla="*/ 6 h 16"/>
                  <a:gd name="T18" fmla="*/ 7 w 18"/>
                  <a:gd name="T19" fmla="*/ 12 h 16"/>
                  <a:gd name="T20" fmla="*/ 10 w 18"/>
                  <a:gd name="T21" fmla="*/ 13 h 16"/>
                  <a:gd name="T22" fmla="*/ 13 w 18"/>
                  <a:gd name="T23" fmla="*/ 11 h 16"/>
                  <a:gd name="T24" fmla="*/ 8 w 18"/>
                  <a:gd name="T25" fmla="*/ 8 h 16"/>
                  <a:gd name="T26" fmla="*/ 13 w 18"/>
                  <a:gd name="T27" fmla="*/ 11 h 16"/>
                  <a:gd name="T28" fmla="*/ 11 w 18"/>
                  <a:gd name="T29" fmla="*/ 5 h 16"/>
                  <a:gd name="T30" fmla="*/ 9 w 18"/>
                  <a:gd name="T3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6">
                    <a:moveTo>
                      <a:pt x="9" y="16"/>
                    </a:moveTo>
                    <a:cubicBezTo>
                      <a:pt x="8" y="16"/>
                      <a:pt x="6" y="16"/>
                      <a:pt x="5" y="15"/>
                    </a:cubicBezTo>
                    <a:cubicBezTo>
                      <a:pt x="2" y="13"/>
                      <a:pt x="0" y="8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1"/>
                      <a:pt x="9" y="0"/>
                      <a:pt x="13" y="2"/>
                    </a:cubicBezTo>
                    <a:cubicBezTo>
                      <a:pt x="16" y="4"/>
                      <a:pt x="18" y="9"/>
                      <a:pt x="16" y="12"/>
                    </a:cubicBezTo>
                    <a:cubicBezTo>
                      <a:pt x="14" y="15"/>
                      <a:pt x="12" y="16"/>
                      <a:pt x="9" y="16"/>
                    </a:cubicBezTo>
                    <a:close/>
                    <a:moveTo>
                      <a:pt x="9" y="4"/>
                    </a:moveTo>
                    <a:cubicBezTo>
                      <a:pt x="8" y="4"/>
                      <a:pt x="6" y="5"/>
                      <a:pt x="5" y="6"/>
                    </a:cubicBezTo>
                    <a:cubicBezTo>
                      <a:pt x="4" y="8"/>
                      <a:pt x="5" y="11"/>
                      <a:pt x="7" y="12"/>
                    </a:cubicBezTo>
                    <a:cubicBezTo>
                      <a:pt x="8" y="13"/>
                      <a:pt x="9" y="13"/>
                      <a:pt x="10" y="13"/>
                    </a:cubicBezTo>
                    <a:cubicBezTo>
                      <a:pt x="11" y="12"/>
                      <a:pt x="12" y="12"/>
                      <a:pt x="13" y="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8"/>
                      <a:pt x="13" y="6"/>
                      <a:pt x="11" y="5"/>
                    </a:cubicBezTo>
                    <a:cubicBezTo>
                      <a:pt x="11" y="4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481">
                <a:extLst>
                  <a:ext uri="{FF2B5EF4-FFF2-40B4-BE49-F238E27FC236}">
                    <a16:creationId xmlns:a16="http://schemas.microsoft.com/office/drawing/2014/main" xmlns="" id="{5ABE764F-36E2-4AB5-B35D-ED0B191572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6213" y="3635375"/>
                <a:ext cx="30163" cy="28575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1 w 17"/>
                  <a:gd name="T5" fmla="*/ 6 h 16"/>
                  <a:gd name="T6" fmla="*/ 1 w 17"/>
                  <a:gd name="T7" fmla="*/ 6 h 16"/>
                  <a:gd name="T8" fmla="*/ 5 w 17"/>
                  <a:gd name="T9" fmla="*/ 2 h 16"/>
                  <a:gd name="T10" fmla="*/ 10 w 17"/>
                  <a:gd name="T11" fmla="*/ 1 h 16"/>
                  <a:gd name="T12" fmla="*/ 16 w 17"/>
                  <a:gd name="T13" fmla="*/ 10 h 16"/>
                  <a:gd name="T14" fmla="*/ 12 w 17"/>
                  <a:gd name="T15" fmla="*/ 15 h 16"/>
                  <a:gd name="T16" fmla="*/ 8 w 17"/>
                  <a:gd name="T17" fmla="*/ 16 h 16"/>
                  <a:gd name="T18" fmla="*/ 4 w 17"/>
                  <a:gd name="T19" fmla="*/ 7 h 16"/>
                  <a:gd name="T20" fmla="*/ 7 w 17"/>
                  <a:gd name="T21" fmla="*/ 13 h 16"/>
                  <a:gd name="T22" fmla="*/ 11 w 17"/>
                  <a:gd name="T23" fmla="*/ 12 h 16"/>
                  <a:gd name="T24" fmla="*/ 13 w 17"/>
                  <a:gd name="T25" fmla="*/ 9 h 16"/>
                  <a:gd name="T26" fmla="*/ 13 w 17"/>
                  <a:gd name="T27" fmla="*/ 9 h 16"/>
                  <a:gd name="T28" fmla="*/ 10 w 17"/>
                  <a:gd name="T29" fmla="*/ 4 h 16"/>
                  <a:gd name="T30" fmla="*/ 6 w 17"/>
                  <a:gd name="T31" fmla="*/ 4 h 16"/>
                  <a:gd name="T32" fmla="*/ 4 w 17"/>
                  <a:gd name="T33" fmla="*/ 7 h 16"/>
                  <a:gd name="T34" fmla="*/ 4 w 17"/>
                  <a:gd name="T35" fmla="*/ 7 h 16"/>
                  <a:gd name="T36" fmla="*/ 7 w 17"/>
                  <a:gd name="T37" fmla="*/ 8 h 16"/>
                  <a:gd name="T38" fmla="*/ 4 w 17"/>
                  <a:gd name="T3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2" y="15"/>
                      <a:pt x="0" y="10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6" y="1"/>
                      <a:pt x="8" y="0"/>
                      <a:pt x="10" y="1"/>
                    </a:cubicBezTo>
                    <a:cubicBezTo>
                      <a:pt x="14" y="2"/>
                      <a:pt x="17" y="6"/>
                      <a:pt x="16" y="10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8" y="16"/>
                    </a:cubicBezTo>
                    <a:close/>
                    <a:moveTo>
                      <a:pt x="4" y="7"/>
                    </a:moveTo>
                    <a:cubicBezTo>
                      <a:pt x="4" y="9"/>
                      <a:pt x="5" y="12"/>
                      <a:pt x="7" y="13"/>
                    </a:cubicBezTo>
                    <a:cubicBezTo>
                      <a:pt x="8" y="13"/>
                      <a:pt x="10" y="13"/>
                      <a:pt x="11" y="12"/>
                    </a:cubicBezTo>
                    <a:cubicBezTo>
                      <a:pt x="12" y="12"/>
                      <a:pt x="12" y="11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7"/>
                      <a:pt x="12" y="5"/>
                      <a:pt x="10" y="4"/>
                    </a:cubicBezTo>
                    <a:cubicBezTo>
                      <a:pt x="8" y="4"/>
                      <a:pt x="7" y="4"/>
                      <a:pt x="6" y="4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7" y="8"/>
                      <a:pt x="7" y="8"/>
                      <a:pt x="7" y="8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482">
                <a:extLst>
                  <a:ext uri="{FF2B5EF4-FFF2-40B4-BE49-F238E27FC236}">
                    <a16:creationId xmlns:a16="http://schemas.microsoft.com/office/drawing/2014/main" xmlns="" id="{9440D14F-D260-474D-BA93-01FED4CD65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9238" y="3667125"/>
                <a:ext cx="26988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483">
                <a:extLst>
                  <a:ext uri="{FF2B5EF4-FFF2-40B4-BE49-F238E27FC236}">
                    <a16:creationId xmlns:a16="http://schemas.microsoft.com/office/drawing/2014/main" xmlns="" id="{E21651A4-CB33-4C03-92EE-0F46190022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64813" y="3667125"/>
                <a:ext cx="26988" cy="25400"/>
              </a:xfrm>
              <a:custGeom>
                <a:avLst/>
                <a:gdLst>
                  <a:gd name="T0" fmla="*/ 8 w 16"/>
                  <a:gd name="T1" fmla="*/ 15 h 15"/>
                  <a:gd name="T2" fmla="*/ 6 w 16"/>
                  <a:gd name="T3" fmla="*/ 15 h 15"/>
                  <a:gd name="T4" fmla="*/ 1 w 16"/>
                  <a:gd name="T5" fmla="*/ 12 h 15"/>
                  <a:gd name="T6" fmla="*/ 1 w 16"/>
                  <a:gd name="T7" fmla="*/ 12 h 15"/>
                  <a:gd name="T8" fmla="*/ 0 w 16"/>
                  <a:gd name="T9" fmla="*/ 6 h 15"/>
                  <a:gd name="T10" fmla="*/ 4 w 16"/>
                  <a:gd name="T11" fmla="*/ 1 h 15"/>
                  <a:gd name="T12" fmla="*/ 10 w 16"/>
                  <a:gd name="T13" fmla="*/ 0 h 15"/>
                  <a:gd name="T14" fmla="*/ 14 w 16"/>
                  <a:gd name="T15" fmla="*/ 4 h 15"/>
                  <a:gd name="T16" fmla="*/ 15 w 16"/>
                  <a:gd name="T17" fmla="*/ 10 h 15"/>
                  <a:gd name="T18" fmla="*/ 12 w 16"/>
                  <a:gd name="T19" fmla="*/ 14 h 15"/>
                  <a:gd name="T20" fmla="*/ 8 w 16"/>
                  <a:gd name="T21" fmla="*/ 15 h 15"/>
                  <a:gd name="T22" fmla="*/ 4 w 16"/>
                  <a:gd name="T23" fmla="*/ 10 h 15"/>
                  <a:gd name="T24" fmla="*/ 7 w 16"/>
                  <a:gd name="T25" fmla="*/ 12 h 15"/>
                  <a:gd name="T26" fmla="*/ 10 w 16"/>
                  <a:gd name="T27" fmla="*/ 12 h 15"/>
                  <a:gd name="T28" fmla="*/ 12 w 16"/>
                  <a:gd name="T29" fmla="*/ 9 h 15"/>
                  <a:gd name="T30" fmla="*/ 12 w 16"/>
                  <a:gd name="T31" fmla="*/ 6 h 15"/>
                  <a:gd name="T32" fmla="*/ 12 w 16"/>
                  <a:gd name="T33" fmla="*/ 6 h 15"/>
                  <a:gd name="T34" fmla="*/ 9 w 16"/>
                  <a:gd name="T35" fmla="*/ 4 h 15"/>
                  <a:gd name="T36" fmla="*/ 6 w 16"/>
                  <a:gd name="T37" fmla="*/ 4 h 15"/>
                  <a:gd name="T38" fmla="*/ 4 w 16"/>
                  <a:gd name="T39" fmla="*/ 7 h 15"/>
                  <a:gd name="T40" fmla="*/ 4 w 16"/>
                  <a:gd name="T41" fmla="*/ 10 h 15"/>
                  <a:gd name="T42" fmla="*/ 4 w 16"/>
                  <a:gd name="T43" fmla="*/ 10 h 15"/>
                  <a:gd name="T44" fmla="*/ 6 w 16"/>
                  <a:gd name="T45" fmla="*/ 9 h 15"/>
                  <a:gd name="T46" fmla="*/ 4 w 16"/>
                  <a:gd name="T4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7" y="15"/>
                      <a:pt x="7" y="15"/>
                      <a:pt x="6" y="15"/>
                    </a:cubicBezTo>
                    <a:cubicBezTo>
                      <a:pt x="4" y="15"/>
                      <a:pt x="2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4"/>
                      <a:pt x="2" y="2"/>
                      <a:pt x="4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2" y="1"/>
                      <a:pt x="13" y="2"/>
                      <a:pt x="14" y="4"/>
                    </a:cubicBezTo>
                    <a:cubicBezTo>
                      <a:pt x="15" y="6"/>
                      <a:pt x="16" y="8"/>
                      <a:pt x="15" y="10"/>
                    </a:cubicBezTo>
                    <a:cubicBezTo>
                      <a:pt x="15" y="12"/>
                      <a:pt x="13" y="13"/>
                      <a:pt x="12" y="14"/>
                    </a:cubicBezTo>
                    <a:cubicBezTo>
                      <a:pt x="10" y="15"/>
                      <a:pt x="9" y="15"/>
                      <a:pt x="8" y="15"/>
                    </a:cubicBezTo>
                    <a:close/>
                    <a:moveTo>
                      <a:pt x="4" y="10"/>
                    </a:moveTo>
                    <a:cubicBezTo>
                      <a:pt x="5" y="11"/>
                      <a:pt x="6" y="12"/>
                      <a:pt x="7" y="12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3" y="8"/>
                      <a:pt x="3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9"/>
                      <a:pt x="6" y="9"/>
                      <a:pt x="6" y="9"/>
                    </a:cubicBez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484">
                <a:extLst>
                  <a:ext uri="{FF2B5EF4-FFF2-40B4-BE49-F238E27FC236}">
                    <a16:creationId xmlns:a16="http://schemas.microsoft.com/office/drawing/2014/main" xmlns="" id="{BC3905BB-5BA1-4F2C-B01A-4DA890A55C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36250" y="3635375"/>
                <a:ext cx="28575" cy="28575"/>
              </a:xfrm>
              <a:custGeom>
                <a:avLst/>
                <a:gdLst>
                  <a:gd name="T0" fmla="*/ 8 w 17"/>
                  <a:gd name="T1" fmla="*/ 16 h 16"/>
                  <a:gd name="T2" fmla="*/ 3 w 17"/>
                  <a:gd name="T3" fmla="*/ 14 h 16"/>
                  <a:gd name="T4" fmla="*/ 3 w 17"/>
                  <a:gd name="T5" fmla="*/ 3 h 16"/>
                  <a:gd name="T6" fmla="*/ 14 w 17"/>
                  <a:gd name="T7" fmla="*/ 3 h 16"/>
                  <a:gd name="T8" fmla="*/ 14 w 17"/>
                  <a:gd name="T9" fmla="*/ 14 h 16"/>
                  <a:gd name="T10" fmla="*/ 8 w 17"/>
                  <a:gd name="T11" fmla="*/ 16 h 16"/>
                  <a:gd name="T12" fmla="*/ 8 w 17"/>
                  <a:gd name="T13" fmla="*/ 4 h 16"/>
                  <a:gd name="T14" fmla="*/ 5 w 17"/>
                  <a:gd name="T15" fmla="*/ 5 h 16"/>
                  <a:gd name="T16" fmla="*/ 5 w 17"/>
                  <a:gd name="T17" fmla="*/ 11 h 16"/>
                  <a:gd name="T18" fmla="*/ 11 w 17"/>
                  <a:gd name="T19" fmla="*/ 11 h 16"/>
                  <a:gd name="T20" fmla="*/ 11 w 17"/>
                  <a:gd name="T21" fmla="*/ 5 h 16"/>
                  <a:gd name="T22" fmla="*/ 8 w 17"/>
                  <a:gd name="T2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6" y="16"/>
                      <a:pt x="4" y="15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ubicBezTo>
                      <a:pt x="12" y="15"/>
                      <a:pt x="10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7" y="4"/>
                      <a:pt x="6" y="4"/>
                      <a:pt x="5" y="5"/>
                    </a:cubicBezTo>
                    <a:cubicBezTo>
                      <a:pt x="3" y="7"/>
                      <a:pt x="3" y="10"/>
                      <a:pt x="5" y="11"/>
                    </a:cubicBezTo>
                    <a:cubicBezTo>
                      <a:pt x="7" y="13"/>
                      <a:pt x="10" y="13"/>
                      <a:pt x="11" y="11"/>
                    </a:cubicBezTo>
                    <a:cubicBezTo>
                      <a:pt x="13" y="10"/>
                      <a:pt x="13" y="7"/>
                      <a:pt x="11" y="5"/>
                    </a:cubicBezTo>
                    <a:cubicBezTo>
                      <a:pt x="10" y="4"/>
                      <a:pt x="9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485">
                <a:extLst>
                  <a:ext uri="{FF2B5EF4-FFF2-40B4-BE49-F238E27FC236}">
                    <a16:creationId xmlns:a16="http://schemas.microsoft.com/office/drawing/2014/main" xmlns="" id="{CA585D22-7C75-41CB-9D8E-F7FAE94723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9750" y="3587750"/>
                <a:ext cx="25400" cy="26988"/>
              </a:xfrm>
              <a:custGeom>
                <a:avLst/>
                <a:gdLst>
                  <a:gd name="T0" fmla="*/ 8 w 15"/>
                  <a:gd name="T1" fmla="*/ 16 h 16"/>
                  <a:gd name="T2" fmla="*/ 4 w 15"/>
                  <a:gd name="T3" fmla="*/ 15 h 16"/>
                  <a:gd name="T4" fmla="*/ 4 w 15"/>
                  <a:gd name="T5" fmla="*/ 15 h 16"/>
                  <a:gd name="T6" fmla="*/ 0 w 15"/>
                  <a:gd name="T7" fmla="*/ 10 h 16"/>
                  <a:gd name="T8" fmla="*/ 1 w 15"/>
                  <a:gd name="T9" fmla="*/ 5 h 16"/>
                  <a:gd name="T10" fmla="*/ 6 w 15"/>
                  <a:gd name="T11" fmla="*/ 1 h 16"/>
                  <a:gd name="T12" fmla="*/ 11 w 15"/>
                  <a:gd name="T13" fmla="*/ 2 h 16"/>
                  <a:gd name="T14" fmla="*/ 15 w 15"/>
                  <a:gd name="T15" fmla="*/ 6 h 16"/>
                  <a:gd name="T16" fmla="*/ 14 w 15"/>
                  <a:gd name="T17" fmla="*/ 12 h 16"/>
                  <a:gd name="T18" fmla="*/ 8 w 15"/>
                  <a:gd name="T19" fmla="*/ 16 h 16"/>
                  <a:gd name="T20" fmla="*/ 8 w 15"/>
                  <a:gd name="T21" fmla="*/ 4 h 16"/>
                  <a:gd name="T22" fmla="*/ 4 w 15"/>
                  <a:gd name="T23" fmla="*/ 6 h 16"/>
                  <a:gd name="T24" fmla="*/ 3 w 15"/>
                  <a:gd name="T25" fmla="*/ 9 h 16"/>
                  <a:gd name="T26" fmla="*/ 5 w 15"/>
                  <a:gd name="T27" fmla="*/ 12 h 16"/>
                  <a:gd name="T28" fmla="*/ 9 w 15"/>
                  <a:gd name="T29" fmla="*/ 13 h 16"/>
                  <a:gd name="T30" fmla="*/ 11 w 15"/>
                  <a:gd name="T31" fmla="*/ 11 h 16"/>
                  <a:gd name="T32" fmla="*/ 12 w 15"/>
                  <a:gd name="T33" fmla="*/ 7 h 16"/>
                  <a:gd name="T34" fmla="*/ 10 w 15"/>
                  <a:gd name="T35" fmla="*/ 5 h 16"/>
                  <a:gd name="T36" fmla="*/ 7 w 15"/>
                  <a:gd name="T37" fmla="*/ 10 h 16"/>
                  <a:gd name="T38" fmla="*/ 10 w 15"/>
                  <a:gd name="T39" fmla="*/ 5 h 16"/>
                  <a:gd name="T40" fmla="*/ 8 w 15"/>
                  <a:gd name="T4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6">
                    <a:moveTo>
                      <a:pt x="8" y="16"/>
                    </a:moveTo>
                    <a:cubicBezTo>
                      <a:pt x="6" y="16"/>
                      <a:pt x="5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2" y="14"/>
                      <a:pt x="1" y="12"/>
                      <a:pt x="0" y="10"/>
                    </a:cubicBezTo>
                    <a:cubicBezTo>
                      <a:pt x="0" y="8"/>
                      <a:pt x="0" y="6"/>
                      <a:pt x="1" y="5"/>
                    </a:cubicBezTo>
                    <a:cubicBezTo>
                      <a:pt x="2" y="3"/>
                      <a:pt x="4" y="2"/>
                      <a:pt x="6" y="1"/>
                    </a:cubicBezTo>
                    <a:cubicBezTo>
                      <a:pt x="8" y="0"/>
                      <a:pt x="10" y="1"/>
                      <a:pt x="11" y="2"/>
                    </a:cubicBezTo>
                    <a:cubicBezTo>
                      <a:pt x="13" y="3"/>
                      <a:pt x="14" y="4"/>
                      <a:pt x="15" y="6"/>
                    </a:cubicBezTo>
                    <a:cubicBezTo>
                      <a:pt x="15" y="8"/>
                      <a:pt x="15" y="10"/>
                      <a:pt x="14" y="12"/>
                    </a:cubicBezTo>
                    <a:cubicBezTo>
                      <a:pt x="13" y="15"/>
                      <a:pt x="10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5" y="5"/>
                      <a:pt x="4" y="6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4" y="11"/>
                      <a:pt x="4" y="12"/>
                      <a:pt x="5" y="12"/>
                    </a:cubicBezTo>
                    <a:cubicBezTo>
                      <a:pt x="6" y="13"/>
                      <a:pt x="8" y="13"/>
                      <a:pt x="9" y="13"/>
                    </a:cubicBezTo>
                    <a:cubicBezTo>
                      <a:pt x="10" y="12"/>
                      <a:pt x="11" y="12"/>
                      <a:pt x="11" y="11"/>
                    </a:cubicBezTo>
                    <a:cubicBezTo>
                      <a:pt x="12" y="10"/>
                      <a:pt x="12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486">
                <a:extLst>
                  <a:ext uri="{FF2B5EF4-FFF2-40B4-BE49-F238E27FC236}">
                    <a16:creationId xmlns:a16="http://schemas.microsoft.com/office/drawing/2014/main" xmlns="" id="{363CC151-0B8B-4E58-BFB4-943FB7619B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4200" y="3525838"/>
                <a:ext cx="28575" cy="28575"/>
              </a:xfrm>
              <a:custGeom>
                <a:avLst/>
                <a:gdLst>
                  <a:gd name="T0" fmla="*/ 9 w 16"/>
                  <a:gd name="T1" fmla="*/ 16 h 16"/>
                  <a:gd name="T2" fmla="*/ 7 w 16"/>
                  <a:gd name="T3" fmla="*/ 15 h 16"/>
                  <a:gd name="T4" fmla="*/ 7 w 16"/>
                  <a:gd name="T5" fmla="*/ 15 h 16"/>
                  <a:gd name="T6" fmla="*/ 1 w 16"/>
                  <a:gd name="T7" fmla="*/ 6 h 16"/>
                  <a:gd name="T8" fmla="*/ 10 w 16"/>
                  <a:gd name="T9" fmla="*/ 1 h 16"/>
                  <a:gd name="T10" fmla="*/ 15 w 16"/>
                  <a:gd name="T11" fmla="*/ 4 h 16"/>
                  <a:gd name="T12" fmla="*/ 16 w 16"/>
                  <a:gd name="T13" fmla="*/ 10 h 16"/>
                  <a:gd name="T14" fmla="*/ 12 w 16"/>
                  <a:gd name="T15" fmla="*/ 15 h 16"/>
                  <a:gd name="T16" fmla="*/ 9 w 16"/>
                  <a:gd name="T17" fmla="*/ 16 h 16"/>
                  <a:gd name="T18" fmla="*/ 7 w 16"/>
                  <a:gd name="T19" fmla="*/ 12 h 16"/>
                  <a:gd name="T20" fmla="*/ 7 w 16"/>
                  <a:gd name="T21" fmla="*/ 12 h 16"/>
                  <a:gd name="T22" fmla="*/ 13 w 16"/>
                  <a:gd name="T23" fmla="*/ 9 h 16"/>
                  <a:gd name="T24" fmla="*/ 10 w 16"/>
                  <a:gd name="T25" fmla="*/ 4 h 16"/>
                  <a:gd name="T26" fmla="*/ 6 w 16"/>
                  <a:gd name="T27" fmla="*/ 4 h 16"/>
                  <a:gd name="T28" fmla="*/ 4 w 16"/>
                  <a:gd name="T29" fmla="*/ 7 h 16"/>
                  <a:gd name="T30" fmla="*/ 5 w 16"/>
                  <a:gd name="T31" fmla="*/ 10 h 16"/>
                  <a:gd name="T32" fmla="*/ 7 w 16"/>
                  <a:gd name="T33" fmla="*/ 12 h 16"/>
                  <a:gd name="T34" fmla="*/ 8 w 16"/>
                  <a:gd name="T35" fmla="*/ 9 h 16"/>
                  <a:gd name="T36" fmla="*/ 7 w 16"/>
                  <a:gd name="T37" fmla="*/ 12 h 16"/>
                  <a:gd name="T38" fmla="*/ 10 w 16"/>
                  <a:gd name="T39" fmla="*/ 4 h 16"/>
                  <a:gd name="T40" fmla="*/ 10 w 16"/>
                  <a:gd name="T41" fmla="*/ 4 h 16"/>
                  <a:gd name="T42" fmla="*/ 10 w 16"/>
                  <a:gd name="T4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cubicBezTo>
                      <a:pt x="8" y="16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0"/>
                      <a:pt x="1" y="6"/>
                    </a:cubicBezTo>
                    <a:cubicBezTo>
                      <a:pt x="2" y="2"/>
                      <a:pt x="6" y="0"/>
                      <a:pt x="10" y="1"/>
                    </a:cubicBezTo>
                    <a:cubicBezTo>
                      <a:pt x="12" y="1"/>
                      <a:pt x="14" y="2"/>
                      <a:pt x="15" y="4"/>
                    </a:cubicBezTo>
                    <a:cubicBezTo>
                      <a:pt x="16" y="6"/>
                      <a:pt x="16" y="8"/>
                      <a:pt x="16" y="10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5"/>
                      <a:pt x="10" y="16"/>
                      <a:pt x="9" y="16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10" y="13"/>
                      <a:pt x="12" y="11"/>
                      <a:pt x="13" y="9"/>
                    </a:cubicBezTo>
                    <a:cubicBezTo>
                      <a:pt x="13" y="7"/>
                      <a:pt x="12" y="4"/>
                      <a:pt x="10" y="4"/>
                    </a:cubicBezTo>
                    <a:cubicBezTo>
                      <a:pt x="9" y="3"/>
                      <a:pt x="7" y="4"/>
                      <a:pt x="6" y="4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8"/>
                      <a:pt x="4" y="9"/>
                      <a:pt x="5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8" y="9"/>
                      <a:pt x="8" y="9"/>
                      <a:pt x="8" y="9"/>
                    </a:cubicBezTo>
                    <a:lnTo>
                      <a:pt x="7" y="12"/>
                    </a:ln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487">
                <a:extLst>
                  <a:ext uri="{FF2B5EF4-FFF2-40B4-BE49-F238E27FC236}">
                    <a16:creationId xmlns:a16="http://schemas.microsoft.com/office/drawing/2014/main" xmlns="" id="{4DC12C3B-A2E3-44CB-9964-66FB8762DF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5950" y="3454400"/>
                <a:ext cx="26988" cy="25400"/>
              </a:xfrm>
              <a:custGeom>
                <a:avLst/>
                <a:gdLst>
                  <a:gd name="T0" fmla="*/ 8 w 16"/>
                  <a:gd name="T1" fmla="*/ 15 h 15"/>
                  <a:gd name="T2" fmla="*/ 0 w 16"/>
                  <a:gd name="T3" fmla="*/ 8 h 15"/>
                  <a:gd name="T4" fmla="*/ 8 w 16"/>
                  <a:gd name="T5" fmla="*/ 0 h 15"/>
                  <a:gd name="T6" fmla="*/ 16 w 16"/>
                  <a:gd name="T7" fmla="*/ 8 h 15"/>
                  <a:gd name="T8" fmla="*/ 8 w 16"/>
                  <a:gd name="T9" fmla="*/ 15 h 15"/>
                  <a:gd name="T10" fmla="*/ 8 w 16"/>
                  <a:gd name="T11" fmla="*/ 3 h 15"/>
                  <a:gd name="T12" fmla="*/ 4 w 16"/>
                  <a:gd name="T13" fmla="*/ 8 h 15"/>
                  <a:gd name="T14" fmla="*/ 8 w 16"/>
                  <a:gd name="T15" fmla="*/ 12 h 15"/>
                  <a:gd name="T16" fmla="*/ 12 w 16"/>
                  <a:gd name="T17" fmla="*/ 8 h 15"/>
                  <a:gd name="T18" fmla="*/ 8 w 16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6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6" y="3"/>
                      <a:pt x="4" y="5"/>
                      <a:pt x="4" y="8"/>
                    </a:cubicBezTo>
                    <a:cubicBezTo>
                      <a:pt x="4" y="10"/>
                      <a:pt x="6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488">
                <a:extLst>
                  <a:ext uri="{FF2B5EF4-FFF2-40B4-BE49-F238E27FC236}">
                    <a16:creationId xmlns:a16="http://schemas.microsoft.com/office/drawing/2014/main" xmlns="" id="{F971242B-D8BA-4A29-85D0-191A06C136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5950" y="3298825"/>
                <a:ext cx="28575" cy="25400"/>
              </a:xfrm>
              <a:custGeom>
                <a:avLst/>
                <a:gdLst>
                  <a:gd name="T0" fmla="*/ 8 w 17"/>
                  <a:gd name="T1" fmla="*/ 15 h 15"/>
                  <a:gd name="T2" fmla="*/ 1 w 17"/>
                  <a:gd name="T3" fmla="*/ 11 h 15"/>
                  <a:gd name="T4" fmla="*/ 1 w 17"/>
                  <a:gd name="T5" fmla="*/ 6 h 15"/>
                  <a:gd name="T6" fmla="*/ 4 w 17"/>
                  <a:gd name="T7" fmla="*/ 1 h 15"/>
                  <a:gd name="T8" fmla="*/ 10 w 17"/>
                  <a:gd name="T9" fmla="*/ 0 h 15"/>
                  <a:gd name="T10" fmla="*/ 15 w 17"/>
                  <a:gd name="T11" fmla="*/ 4 h 15"/>
                  <a:gd name="T12" fmla="*/ 12 w 17"/>
                  <a:gd name="T13" fmla="*/ 14 h 15"/>
                  <a:gd name="T14" fmla="*/ 12 w 17"/>
                  <a:gd name="T15" fmla="*/ 14 h 15"/>
                  <a:gd name="T16" fmla="*/ 8 w 17"/>
                  <a:gd name="T17" fmla="*/ 15 h 15"/>
                  <a:gd name="T18" fmla="*/ 6 w 17"/>
                  <a:gd name="T19" fmla="*/ 4 h 15"/>
                  <a:gd name="T20" fmla="*/ 4 w 17"/>
                  <a:gd name="T21" fmla="*/ 10 h 15"/>
                  <a:gd name="T22" fmla="*/ 7 w 17"/>
                  <a:gd name="T23" fmla="*/ 12 h 15"/>
                  <a:gd name="T24" fmla="*/ 10 w 17"/>
                  <a:gd name="T25" fmla="*/ 11 h 15"/>
                  <a:gd name="T26" fmla="*/ 12 w 17"/>
                  <a:gd name="T27" fmla="*/ 9 h 15"/>
                  <a:gd name="T28" fmla="*/ 12 w 17"/>
                  <a:gd name="T29" fmla="*/ 5 h 15"/>
                  <a:gd name="T30" fmla="*/ 6 w 17"/>
                  <a:gd name="T31" fmla="*/ 4 h 15"/>
                  <a:gd name="T32" fmla="*/ 9 w 17"/>
                  <a:gd name="T33" fmla="*/ 9 h 15"/>
                  <a:gd name="T34" fmla="*/ 6 w 17"/>
                  <a:gd name="T3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5">
                    <a:moveTo>
                      <a:pt x="8" y="15"/>
                    </a:moveTo>
                    <a:cubicBezTo>
                      <a:pt x="5" y="15"/>
                      <a:pt x="3" y="14"/>
                      <a:pt x="1" y="11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1" y="4"/>
                      <a:pt x="3" y="2"/>
                      <a:pt x="4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2" y="1"/>
                      <a:pt x="14" y="2"/>
                      <a:pt x="15" y="4"/>
                    </a:cubicBezTo>
                    <a:cubicBezTo>
                      <a:pt x="17" y="7"/>
                      <a:pt x="15" y="12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9" y="15"/>
                      <a:pt x="8" y="15"/>
                    </a:cubicBezTo>
                    <a:close/>
                    <a:moveTo>
                      <a:pt x="6" y="4"/>
                    </a:moveTo>
                    <a:cubicBezTo>
                      <a:pt x="4" y="5"/>
                      <a:pt x="3" y="8"/>
                      <a:pt x="4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8" y="12"/>
                      <a:pt x="9" y="12"/>
                      <a:pt x="10" y="11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3" y="8"/>
                      <a:pt x="12" y="6"/>
                      <a:pt x="12" y="5"/>
                    </a:cubicBezTo>
                    <a:cubicBezTo>
                      <a:pt x="11" y="3"/>
                      <a:pt x="8" y="3"/>
                      <a:pt x="6" y="4"/>
                    </a:cubicBezTo>
                    <a:cubicBezTo>
                      <a:pt x="9" y="9"/>
                      <a:pt x="9" y="9"/>
                      <a:pt x="9" y="9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489">
                <a:extLst>
                  <a:ext uri="{FF2B5EF4-FFF2-40B4-BE49-F238E27FC236}">
                    <a16:creationId xmlns:a16="http://schemas.microsoft.com/office/drawing/2014/main" xmlns="" id="{70A48F5C-CC24-42E0-8BD4-A5E2CE4FA9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4200" y="3227388"/>
                <a:ext cx="30163" cy="25400"/>
              </a:xfrm>
              <a:custGeom>
                <a:avLst/>
                <a:gdLst>
                  <a:gd name="T0" fmla="*/ 9 w 17"/>
                  <a:gd name="T1" fmla="*/ 15 h 15"/>
                  <a:gd name="T2" fmla="*/ 3 w 17"/>
                  <a:gd name="T3" fmla="*/ 13 h 15"/>
                  <a:gd name="T4" fmla="*/ 3 w 17"/>
                  <a:gd name="T5" fmla="*/ 2 h 15"/>
                  <a:gd name="T6" fmla="*/ 9 w 17"/>
                  <a:gd name="T7" fmla="*/ 0 h 15"/>
                  <a:gd name="T8" fmla="*/ 9 w 17"/>
                  <a:gd name="T9" fmla="*/ 0 h 15"/>
                  <a:gd name="T10" fmla="*/ 14 w 17"/>
                  <a:gd name="T11" fmla="*/ 2 h 15"/>
                  <a:gd name="T12" fmla="*/ 14 w 17"/>
                  <a:gd name="T13" fmla="*/ 13 h 15"/>
                  <a:gd name="T14" fmla="*/ 14 w 17"/>
                  <a:gd name="T15" fmla="*/ 13 h 15"/>
                  <a:gd name="T16" fmla="*/ 9 w 17"/>
                  <a:gd name="T17" fmla="*/ 15 h 15"/>
                  <a:gd name="T18" fmla="*/ 5 w 17"/>
                  <a:gd name="T19" fmla="*/ 4 h 15"/>
                  <a:gd name="T20" fmla="*/ 5 w 17"/>
                  <a:gd name="T21" fmla="*/ 10 h 15"/>
                  <a:gd name="T22" fmla="*/ 9 w 17"/>
                  <a:gd name="T23" fmla="*/ 12 h 15"/>
                  <a:gd name="T24" fmla="*/ 9 w 17"/>
                  <a:gd name="T25" fmla="*/ 12 h 15"/>
                  <a:gd name="T26" fmla="*/ 12 w 17"/>
                  <a:gd name="T27" fmla="*/ 10 h 15"/>
                  <a:gd name="T28" fmla="*/ 12 w 17"/>
                  <a:gd name="T29" fmla="*/ 4 h 15"/>
                  <a:gd name="T30" fmla="*/ 5 w 17"/>
                  <a:gd name="T31" fmla="*/ 4 h 15"/>
                  <a:gd name="T32" fmla="*/ 10 w 17"/>
                  <a:gd name="T33" fmla="*/ 8 h 15"/>
                  <a:gd name="T34" fmla="*/ 5 w 17"/>
                  <a:gd name="T3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5">
                    <a:moveTo>
                      <a:pt x="9" y="15"/>
                    </a:moveTo>
                    <a:cubicBezTo>
                      <a:pt x="7" y="15"/>
                      <a:pt x="5" y="14"/>
                      <a:pt x="3" y="13"/>
                    </a:cubicBezTo>
                    <a:cubicBezTo>
                      <a:pt x="0" y="10"/>
                      <a:pt x="0" y="5"/>
                      <a:pt x="3" y="2"/>
                    </a:cubicBezTo>
                    <a:cubicBezTo>
                      <a:pt x="5" y="0"/>
                      <a:pt x="6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0"/>
                      <a:pt x="12" y="0"/>
                      <a:pt x="14" y="2"/>
                    </a:cubicBezTo>
                    <a:cubicBezTo>
                      <a:pt x="17" y="5"/>
                      <a:pt x="17" y="10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4"/>
                      <a:pt x="10" y="15"/>
                      <a:pt x="9" y="15"/>
                    </a:cubicBezTo>
                    <a:close/>
                    <a:moveTo>
                      <a:pt x="5" y="4"/>
                    </a:moveTo>
                    <a:cubicBezTo>
                      <a:pt x="4" y="6"/>
                      <a:pt x="4" y="9"/>
                      <a:pt x="5" y="10"/>
                    </a:cubicBezTo>
                    <a:cubicBezTo>
                      <a:pt x="6" y="11"/>
                      <a:pt x="7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3" y="9"/>
                      <a:pt x="13" y="6"/>
                      <a:pt x="12" y="4"/>
                    </a:cubicBezTo>
                    <a:cubicBezTo>
                      <a:pt x="10" y="2"/>
                      <a:pt x="7" y="2"/>
                      <a:pt x="5" y="4"/>
                    </a:cubicBezTo>
                    <a:cubicBezTo>
                      <a:pt x="10" y="8"/>
                      <a:pt x="10" y="8"/>
                      <a:pt x="10" y="8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490">
                <a:extLst>
                  <a:ext uri="{FF2B5EF4-FFF2-40B4-BE49-F238E27FC236}">
                    <a16:creationId xmlns:a16="http://schemas.microsoft.com/office/drawing/2014/main" xmlns="" id="{E75FB354-1690-4EC5-B2A7-6AAA6E7270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9750" y="3162300"/>
                <a:ext cx="25400" cy="26988"/>
              </a:xfrm>
              <a:custGeom>
                <a:avLst/>
                <a:gdLst>
                  <a:gd name="T0" fmla="*/ 8 w 15"/>
                  <a:gd name="T1" fmla="*/ 16 h 16"/>
                  <a:gd name="T2" fmla="*/ 4 w 15"/>
                  <a:gd name="T3" fmla="*/ 15 h 16"/>
                  <a:gd name="T4" fmla="*/ 0 w 15"/>
                  <a:gd name="T5" fmla="*/ 11 h 16"/>
                  <a:gd name="T6" fmla="*/ 1 w 15"/>
                  <a:gd name="T7" fmla="*/ 5 h 16"/>
                  <a:gd name="T8" fmla="*/ 11 w 15"/>
                  <a:gd name="T9" fmla="*/ 2 h 16"/>
                  <a:gd name="T10" fmla="*/ 15 w 15"/>
                  <a:gd name="T11" fmla="*/ 7 h 16"/>
                  <a:gd name="T12" fmla="*/ 14 w 15"/>
                  <a:gd name="T13" fmla="*/ 13 h 16"/>
                  <a:gd name="T14" fmla="*/ 14 w 15"/>
                  <a:gd name="T15" fmla="*/ 13 h 16"/>
                  <a:gd name="T16" fmla="*/ 10 w 15"/>
                  <a:gd name="T17" fmla="*/ 16 h 16"/>
                  <a:gd name="T18" fmla="*/ 8 w 15"/>
                  <a:gd name="T19" fmla="*/ 16 h 16"/>
                  <a:gd name="T20" fmla="*/ 4 w 15"/>
                  <a:gd name="T21" fmla="*/ 7 h 16"/>
                  <a:gd name="T22" fmla="*/ 3 w 15"/>
                  <a:gd name="T23" fmla="*/ 10 h 16"/>
                  <a:gd name="T24" fmla="*/ 5 w 15"/>
                  <a:gd name="T25" fmla="*/ 13 h 16"/>
                  <a:gd name="T26" fmla="*/ 11 w 15"/>
                  <a:gd name="T27" fmla="*/ 11 h 16"/>
                  <a:gd name="T28" fmla="*/ 12 w 15"/>
                  <a:gd name="T29" fmla="*/ 8 h 16"/>
                  <a:gd name="T30" fmla="*/ 10 w 15"/>
                  <a:gd name="T31" fmla="*/ 5 h 16"/>
                  <a:gd name="T32" fmla="*/ 6 w 15"/>
                  <a:gd name="T33" fmla="*/ 5 h 16"/>
                  <a:gd name="T34" fmla="*/ 4 w 15"/>
                  <a:gd name="T35" fmla="*/ 7 h 16"/>
                  <a:gd name="T36" fmla="*/ 9 w 15"/>
                  <a:gd name="T37" fmla="*/ 10 h 16"/>
                  <a:gd name="T38" fmla="*/ 4 w 15"/>
                  <a:gd name="T3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6">
                    <a:moveTo>
                      <a:pt x="8" y="16"/>
                    </a:moveTo>
                    <a:cubicBezTo>
                      <a:pt x="6" y="16"/>
                      <a:pt x="5" y="16"/>
                      <a:pt x="4" y="15"/>
                    </a:cubicBezTo>
                    <a:cubicBezTo>
                      <a:pt x="2" y="14"/>
                      <a:pt x="1" y="13"/>
                      <a:pt x="0" y="11"/>
                    </a:cubicBezTo>
                    <a:cubicBezTo>
                      <a:pt x="0" y="9"/>
                      <a:pt x="0" y="7"/>
                      <a:pt x="1" y="5"/>
                    </a:cubicBezTo>
                    <a:cubicBezTo>
                      <a:pt x="3" y="1"/>
                      <a:pt x="8" y="0"/>
                      <a:pt x="11" y="2"/>
                    </a:cubicBezTo>
                    <a:cubicBezTo>
                      <a:pt x="13" y="3"/>
                      <a:pt x="14" y="5"/>
                      <a:pt x="15" y="7"/>
                    </a:cubicBezTo>
                    <a:cubicBezTo>
                      <a:pt x="15" y="9"/>
                      <a:pt x="15" y="11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6"/>
                      <a:pt x="10" y="16"/>
                    </a:cubicBezTo>
                    <a:cubicBezTo>
                      <a:pt x="9" y="16"/>
                      <a:pt x="8" y="16"/>
                      <a:pt x="8" y="16"/>
                    </a:cubicBezTo>
                    <a:close/>
                    <a:moveTo>
                      <a:pt x="4" y="7"/>
                    </a:moveTo>
                    <a:cubicBezTo>
                      <a:pt x="3" y="8"/>
                      <a:pt x="3" y="9"/>
                      <a:pt x="3" y="10"/>
                    </a:cubicBezTo>
                    <a:cubicBezTo>
                      <a:pt x="4" y="11"/>
                      <a:pt x="4" y="12"/>
                      <a:pt x="5" y="13"/>
                    </a:cubicBezTo>
                    <a:cubicBezTo>
                      <a:pt x="7" y="14"/>
                      <a:pt x="10" y="13"/>
                      <a:pt x="11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4"/>
                      <a:pt x="8" y="4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9" y="10"/>
                      <a:pt x="9" y="10"/>
                      <a:pt x="9" y="10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491">
                <a:extLst>
                  <a:ext uri="{FF2B5EF4-FFF2-40B4-BE49-F238E27FC236}">
                    <a16:creationId xmlns:a16="http://schemas.microsoft.com/office/drawing/2014/main" xmlns="" id="{1106366E-4720-4812-AF1D-37090FBA95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36250" y="3114675"/>
                <a:ext cx="28575" cy="26988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1 w 17"/>
                  <a:gd name="T5" fmla="*/ 7 h 16"/>
                  <a:gd name="T6" fmla="*/ 10 w 17"/>
                  <a:gd name="T7" fmla="*/ 2 h 16"/>
                  <a:gd name="T8" fmla="*/ 16 w 17"/>
                  <a:gd name="T9" fmla="*/ 11 h 16"/>
                  <a:gd name="T10" fmla="*/ 16 w 17"/>
                  <a:gd name="T11" fmla="*/ 11 h 16"/>
                  <a:gd name="T12" fmla="*/ 12 w 17"/>
                  <a:gd name="T13" fmla="*/ 15 h 16"/>
                  <a:gd name="T14" fmla="*/ 8 w 17"/>
                  <a:gd name="T15" fmla="*/ 16 h 16"/>
                  <a:gd name="T16" fmla="*/ 4 w 17"/>
                  <a:gd name="T17" fmla="*/ 8 h 16"/>
                  <a:gd name="T18" fmla="*/ 7 w 17"/>
                  <a:gd name="T19" fmla="*/ 13 h 16"/>
                  <a:gd name="T20" fmla="*/ 12 w 17"/>
                  <a:gd name="T21" fmla="*/ 10 h 16"/>
                  <a:gd name="T22" fmla="*/ 9 w 17"/>
                  <a:gd name="T23" fmla="*/ 5 h 16"/>
                  <a:gd name="T24" fmla="*/ 6 w 17"/>
                  <a:gd name="T25" fmla="*/ 5 h 16"/>
                  <a:gd name="T26" fmla="*/ 4 w 17"/>
                  <a:gd name="T27" fmla="*/ 8 h 16"/>
                  <a:gd name="T28" fmla="*/ 10 w 17"/>
                  <a:gd name="T29" fmla="*/ 9 h 16"/>
                  <a:gd name="T30" fmla="*/ 4 w 17"/>
                  <a:gd name="T3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2" y="15"/>
                      <a:pt x="0" y="11"/>
                      <a:pt x="1" y="7"/>
                    </a:cubicBezTo>
                    <a:cubicBezTo>
                      <a:pt x="2" y="3"/>
                      <a:pt x="6" y="0"/>
                      <a:pt x="10" y="2"/>
                    </a:cubicBezTo>
                    <a:cubicBezTo>
                      <a:pt x="14" y="3"/>
                      <a:pt x="17" y="7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3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8" y="16"/>
                    </a:cubicBezTo>
                    <a:close/>
                    <a:moveTo>
                      <a:pt x="4" y="8"/>
                    </a:moveTo>
                    <a:cubicBezTo>
                      <a:pt x="3" y="10"/>
                      <a:pt x="5" y="12"/>
                      <a:pt x="7" y="13"/>
                    </a:cubicBezTo>
                    <a:cubicBezTo>
                      <a:pt x="9" y="14"/>
                      <a:pt x="12" y="12"/>
                      <a:pt x="12" y="10"/>
                    </a:cubicBezTo>
                    <a:cubicBezTo>
                      <a:pt x="13" y="8"/>
                      <a:pt x="12" y="5"/>
                      <a:pt x="9" y="5"/>
                    </a:cubicBezTo>
                    <a:cubicBezTo>
                      <a:pt x="8" y="4"/>
                      <a:pt x="7" y="4"/>
                      <a:pt x="6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7" name="组合 366">
            <a:extLst>
              <a:ext uri="{FF2B5EF4-FFF2-40B4-BE49-F238E27FC236}">
                <a16:creationId xmlns:a16="http://schemas.microsoft.com/office/drawing/2014/main" xmlns="" id="{5ABF935C-636D-46A7-9A2D-794E07CF2D85}"/>
              </a:ext>
            </a:extLst>
          </p:cNvPr>
          <p:cNvGrpSpPr/>
          <p:nvPr/>
        </p:nvGrpSpPr>
        <p:grpSpPr>
          <a:xfrm>
            <a:off x="2450536" y="1394057"/>
            <a:ext cx="477604" cy="1241425"/>
            <a:chOff x="2717130" y="2002733"/>
            <a:chExt cx="477604" cy="1241425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3FCD75D1-03D9-4168-99A2-5F2228C82BA4}"/>
                </a:ext>
              </a:extLst>
            </p:cNvPr>
            <p:cNvGrpSpPr/>
            <p:nvPr/>
          </p:nvGrpSpPr>
          <p:grpSpPr>
            <a:xfrm>
              <a:off x="2717130" y="2002733"/>
              <a:ext cx="477604" cy="1241425"/>
              <a:chOff x="939800" y="1059040"/>
              <a:chExt cx="685800" cy="1782585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25D35E62-5F9D-4530-BA8E-C2BEBAFAB343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xmlns="" id="{095EBCA8-D38D-4CE0-BA72-F1C37686BDF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xmlns="" id="{5B7AD91B-BBEC-417D-B660-FFD072196C8A}"/>
                </a:ext>
              </a:extLst>
            </p:cNvPr>
            <p:cNvGrpSpPr/>
            <p:nvPr/>
          </p:nvGrpSpPr>
          <p:grpSpPr>
            <a:xfrm>
              <a:off x="2843644" y="2058875"/>
              <a:ext cx="264642" cy="370876"/>
              <a:chOff x="2652713" y="2960688"/>
              <a:chExt cx="668338" cy="936625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142" name="Freeform 3492">
                <a:extLst>
                  <a:ext uri="{FF2B5EF4-FFF2-40B4-BE49-F238E27FC236}">
                    <a16:creationId xmlns:a16="http://schemas.microsoft.com/office/drawing/2014/main" xmlns="" id="{9F61358A-B67C-47C0-9C12-D93AB5EA6D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1925" y="3730625"/>
                <a:ext cx="374650" cy="98425"/>
              </a:xfrm>
              <a:custGeom>
                <a:avLst/>
                <a:gdLst>
                  <a:gd name="T0" fmla="*/ 189 w 220"/>
                  <a:gd name="T1" fmla="*/ 58 h 58"/>
                  <a:gd name="T2" fmla="*/ 31 w 220"/>
                  <a:gd name="T3" fmla="*/ 58 h 58"/>
                  <a:gd name="T4" fmla="*/ 0 w 220"/>
                  <a:gd name="T5" fmla="*/ 27 h 58"/>
                  <a:gd name="T6" fmla="*/ 0 w 220"/>
                  <a:gd name="T7" fmla="*/ 19 h 58"/>
                  <a:gd name="T8" fmla="*/ 19 w 220"/>
                  <a:gd name="T9" fmla="*/ 0 h 58"/>
                  <a:gd name="T10" fmla="*/ 201 w 220"/>
                  <a:gd name="T11" fmla="*/ 0 h 58"/>
                  <a:gd name="T12" fmla="*/ 220 w 220"/>
                  <a:gd name="T13" fmla="*/ 19 h 58"/>
                  <a:gd name="T14" fmla="*/ 220 w 220"/>
                  <a:gd name="T15" fmla="*/ 27 h 58"/>
                  <a:gd name="T16" fmla="*/ 189 w 220"/>
                  <a:gd name="T17" fmla="*/ 58 h 58"/>
                  <a:gd name="T18" fmla="*/ 19 w 220"/>
                  <a:gd name="T19" fmla="*/ 12 h 58"/>
                  <a:gd name="T20" fmla="*/ 12 w 220"/>
                  <a:gd name="T21" fmla="*/ 19 h 58"/>
                  <a:gd name="T22" fmla="*/ 12 w 220"/>
                  <a:gd name="T23" fmla="*/ 27 h 58"/>
                  <a:gd name="T24" fmla="*/ 31 w 220"/>
                  <a:gd name="T25" fmla="*/ 46 h 58"/>
                  <a:gd name="T26" fmla="*/ 189 w 220"/>
                  <a:gd name="T27" fmla="*/ 46 h 58"/>
                  <a:gd name="T28" fmla="*/ 208 w 220"/>
                  <a:gd name="T29" fmla="*/ 27 h 58"/>
                  <a:gd name="T30" fmla="*/ 208 w 220"/>
                  <a:gd name="T31" fmla="*/ 19 h 58"/>
                  <a:gd name="T32" fmla="*/ 201 w 220"/>
                  <a:gd name="T33" fmla="*/ 12 h 58"/>
                  <a:gd name="T34" fmla="*/ 19 w 220"/>
                  <a:gd name="T35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0" h="58">
                    <a:moveTo>
                      <a:pt x="189" y="58"/>
                    </a:moveTo>
                    <a:cubicBezTo>
                      <a:pt x="31" y="58"/>
                      <a:pt x="31" y="58"/>
                      <a:pt x="31" y="58"/>
                    </a:cubicBezTo>
                    <a:cubicBezTo>
                      <a:pt x="14" y="58"/>
                      <a:pt x="0" y="44"/>
                      <a:pt x="0" y="2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11" y="0"/>
                      <a:pt x="220" y="9"/>
                      <a:pt x="220" y="19"/>
                    </a:cubicBezTo>
                    <a:cubicBezTo>
                      <a:pt x="220" y="27"/>
                      <a:pt x="220" y="27"/>
                      <a:pt x="220" y="27"/>
                    </a:cubicBezTo>
                    <a:cubicBezTo>
                      <a:pt x="220" y="44"/>
                      <a:pt x="206" y="58"/>
                      <a:pt x="189" y="58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6"/>
                      <a:pt x="12" y="19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38"/>
                      <a:pt x="21" y="46"/>
                      <a:pt x="31" y="46"/>
                    </a:cubicBezTo>
                    <a:cubicBezTo>
                      <a:pt x="189" y="46"/>
                      <a:pt x="189" y="46"/>
                      <a:pt x="189" y="46"/>
                    </a:cubicBezTo>
                    <a:cubicBezTo>
                      <a:pt x="199" y="46"/>
                      <a:pt x="208" y="38"/>
                      <a:pt x="208" y="27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16"/>
                      <a:pt x="205" y="12"/>
                      <a:pt x="201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493">
                <a:extLst>
                  <a:ext uri="{FF2B5EF4-FFF2-40B4-BE49-F238E27FC236}">
                    <a16:creationId xmlns:a16="http://schemas.microsoft.com/office/drawing/2014/main" xmlns="" id="{4E132F90-4B16-454C-AF49-E5BEDED50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438" y="3808413"/>
                <a:ext cx="19050" cy="88900"/>
              </a:xfrm>
              <a:custGeom>
                <a:avLst/>
                <a:gdLst>
                  <a:gd name="T0" fmla="*/ 6 w 12"/>
                  <a:gd name="T1" fmla="*/ 52 h 52"/>
                  <a:gd name="T2" fmla="*/ 0 w 12"/>
                  <a:gd name="T3" fmla="*/ 46 h 52"/>
                  <a:gd name="T4" fmla="*/ 0 w 12"/>
                  <a:gd name="T5" fmla="*/ 6 h 52"/>
                  <a:gd name="T6" fmla="*/ 6 w 12"/>
                  <a:gd name="T7" fmla="*/ 0 h 52"/>
                  <a:gd name="T8" fmla="*/ 12 w 12"/>
                  <a:gd name="T9" fmla="*/ 6 h 52"/>
                  <a:gd name="T10" fmla="*/ 12 w 12"/>
                  <a:gd name="T11" fmla="*/ 46 h 52"/>
                  <a:gd name="T12" fmla="*/ 6 w 12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2">
                    <a:moveTo>
                      <a:pt x="6" y="52"/>
                    </a:moveTo>
                    <a:cubicBezTo>
                      <a:pt x="3" y="52"/>
                      <a:pt x="0" y="50"/>
                      <a:pt x="0" y="4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50"/>
                      <a:pt x="10" y="52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494">
                <a:extLst>
                  <a:ext uri="{FF2B5EF4-FFF2-40B4-BE49-F238E27FC236}">
                    <a16:creationId xmlns:a16="http://schemas.microsoft.com/office/drawing/2014/main" xmlns="" id="{0F6910DD-3E24-45D7-B5EA-FEF2913B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1488" y="3808413"/>
                <a:ext cx="20638" cy="88900"/>
              </a:xfrm>
              <a:custGeom>
                <a:avLst/>
                <a:gdLst>
                  <a:gd name="T0" fmla="*/ 6 w 12"/>
                  <a:gd name="T1" fmla="*/ 52 h 52"/>
                  <a:gd name="T2" fmla="*/ 0 w 12"/>
                  <a:gd name="T3" fmla="*/ 46 h 52"/>
                  <a:gd name="T4" fmla="*/ 0 w 12"/>
                  <a:gd name="T5" fmla="*/ 6 h 52"/>
                  <a:gd name="T6" fmla="*/ 6 w 12"/>
                  <a:gd name="T7" fmla="*/ 0 h 52"/>
                  <a:gd name="T8" fmla="*/ 12 w 12"/>
                  <a:gd name="T9" fmla="*/ 6 h 52"/>
                  <a:gd name="T10" fmla="*/ 12 w 12"/>
                  <a:gd name="T11" fmla="*/ 46 h 52"/>
                  <a:gd name="T12" fmla="*/ 6 w 12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2">
                    <a:moveTo>
                      <a:pt x="6" y="52"/>
                    </a:moveTo>
                    <a:cubicBezTo>
                      <a:pt x="3" y="52"/>
                      <a:pt x="0" y="50"/>
                      <a:pt x="0" y="4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50"/>
                      <a:pt x="10" y="52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495">
                <a:extLst>
                  <a:ext uri="{FF2B5EF4-FFF2-40B4-BE49-F238E27FC236}">
                    <a16:creationId xmlns:a16="http://schemas.microsoft.com/office/drawing/2014/main" xmlns="" id="{889D4166-1D74-4021-ACDA-A7DAC7215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6888" y="3116263"/>
                <a:ext cx="84138" cy="280988"/>
              </a:xfrm>
              <a:custGeom>
                <a:avLst/>
                <a:gdLst>
                  <a:gd name="T0" fmla="*/ 43 w 49"/>
                  <a:gd name="T1" fmla="*/ 164 h 164"/>
                  <a:gd name="T2" fmla="*/ 37 w 49"/>
                  <a:gd name="T3" fmla="*/ 158 h 164"/>
                  <a:gd name="T4" fmla="*/ 36 w 49"/>
                  <a:gd name="T5" fmla="*/ 12 h 164"/>
                  <a:gd name="T6" fmla="*/ 13 w 49"/>
                  <a:gd name="T7" fmla="*/ 12 h 164"/>
                  <a:gd name="T8" fmla="*/ 13 w 49"/>
                  <a:gd name="T9" fmla="*/ 158 h 164"/>
                  <a:gd name="T10" fmla="*/ 6 w 49"/>
                  <a:gd name="T11" fmla="*/ 164 h 164"/>
                  <a:gd name="T12" fmla="*/ 1 w 49"/>
                  <a:gd name="T13" fmla="*/ 157 h 164"/>
                  <a:gd name="T14" fmla="*/ 1 w 49"/>
                  <a:gd name="T15" fmla="*/ 7 h 164"/>
                  <a:gd name="T16" fmla="*/ 0 w 49"/>
                  <a:gd name="T17" fmla="*/ 0 h 164"/>
                  <a:gd name="T18" fmla="*/ 49 w 49"/>
                  <a:gd name="T19" fmla="*/ 0 h 164"/>
                  <a:gd name="T20" fmla="*/ 49 w 49"/>
                  <a:gd name="T21" fmla="*/ 7 h 164"/>
                  <a:gd name="T22" fmla="*/ 49 w 49"/>
                  <a:gd name="T23" fmla="*/ 157 h 164"/>
                  <a:gd name="T24" fmla="*/ 43 w 49"/>
                  <a:gd name="T25" fmla="*/ 164 h 164"/>
                  <a:gd name="T26" fmla="*/ 43 w 49"/>
                  <a:gd name="T2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164">
                    <a:moveTo>
                      <a:pt x="43" y="164"/>
                    </a:moveTo>
                    <a:cubicBezTo>
                      <a:pt x="40" y="164"/>
                      <a:pt x="37" y="161"/>
                      <a:pt x="37" y="158"/>
                    </a:cubicBezTo>
                    <a:cubicBezTo>
                      <a:pt x="33" y="110"/>
                      <a:pt x="33" y="61"/>
                      <a:pt x="36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7" y="61"/>
                      <a:pt x="17" y="110"/>
                      <a:pt x="13" y="158"/>
                    </a:cubicBezTo>
                    <a:cubicBezTo>
                      <a:pt x="12" y="161"/>
                      <a:pt x="10" y="164"/>
                      <a:pt x="6" y="164"/>
                    </a:cubicBezTo>
                    <a:cubicBezTo>
                      <a:pt x="3" y="163"/>
                      <a:pt x="1" y="160"/>
                      <a:pt x="1" y="157"/>
                    </a:cubicBezTo>
                    <a:cubicBezTo>
                      <a:pt x="5" y="107"/>
                      <a:pt x="5" y="57"/>
                      <a:pt x="1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5" y="57"/>
                      <a:pt x="45" y="107"/>
                      <a:pt x="49" y="157"/>
                    </a:cubicBezTo>
                    <a:cubicBezTo>
                      <a:pt x="49" y="160"/>
                      <a:pt x="46" y="163"/>
                      <a:pt x="43" y="164"/>
                    </a:cubicBezTo>
                    <a:cubicBezTo>
                      <a:pt x="43" y="164"/>
                      <a:pt x="43" y="164"/>
                      <a:pt x="4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496">
                <a:extLst>
                  <a:ext uri="{FF2B5EF4-FFF2-40B4-BE49-F238E27FC236}">
                    <a16:creationId xmlns:a16="http://schemas.microsoft.com/office/drawing/2014/main" xmlns="" id="{EABEF537-E837-400F-998A-917FCBBCD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475" y="2960688"/>
                <a:ext cx="82550" cy="130175"/>
              </a:xfrm>
              <a:custGeom>
                <a:avLst/>
                <a:gdLst>
                  <a:gd name="T0" fmla="*/ 42 w 48"/>
                  <a:gd name="T1" fmla="*/ 76 h 76"/>
                  <a:gd name="T2" fmla="*/ 36 w 48"/>
                  <a:gd name="T3" fmla="*/ 70 h 76"/>
                  <a:gd name="T4" fmla="*/ 36 w 48"/>
                  <a:gd name="T5" fmla="*/ 24 h 76"/>
                  <a:gd name="T6" fmla="*/ 24 w 48"/>
                  <a:gd name="T7" fmla="*/ 12 h 76"/>
                  <a:gd name="T8" fmla="*/ 12 w 48"/>
                  <a:gd name="T9" fmla="*/ 24 h 76"/>
                  <a:gd name="T10" fmla="*/ 12 w 48"/>
                  <a:gd name="T11" fmla="*/ 70 h 76"/>
                  <a:gd name="T12" fmla="*/ 6 w 48"/>
                  <a:gd name="T13" fmla="*/ 76 h 76"/>
                  <a:gd name="T14" fmla="*/ 0 w 48"/>
                  <a:gd name="T15" fmla="*/ 70 h 76"/>
                  <a:gd name="T16" fmla="*/ 0 w 48"/>
                  <a:gd name="T17" fmla="*/ 24 h 76"/>
                  <a:gd name="T18" fmla="*/ 24 w 48"/>
                  <a:gd name="T19" fmla="*/ 0 h 76"/>
                  <a:gd name="T20" fmla="*/ 48 w 48"/>
                  <a:gd name="T21" fmla="*/ 24 h 76"/>
                  <a:gd name="T22" fmla="*/ 48 w 48"/>
                  <a:gd name="T23" fmla="*/ 70 h 76"/>
                  <a:gd name="T24" fmla="*/ 42 w 48"/>
                  <a:gd name="T25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76">
                    <a:moveTo>
                      <a:pt x="42" y="76"/>
                    </a:moveTo>
                    <a:cubicBezTo>
                      <a:pt x="38" y="76"/>
                      <a:pt x="36" y="73"/>
                      <a:pt x="36" y="70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7"/>
                      <a:pt x="30" y="12"/>
                      <a:pt x="24" y="12"/>
                    </a:cubicBezTo>
                    <a:cubicBezTo>
                      <a:pt x="17" y="12"/>
                      <a:pt x="12" y="17"/>
                      <a:pt x="12" y="24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3"/>
                      <a:pt x="9" y="76"/>
                      <a:pt x="6" y="76"/>
                    </a:cubicBezTo>
                    <a:cubicBezTo>
                      <a:pt x="2" y="76"/>
                      <a:pt x="0" y="73"/>
                      <a:pt x="0" y="7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0"/>
                      <a:pt x="10" y="0"/>
                      <a:pt x="24" y="0"/>
                    </a:cubicBezTo>
                    <a:cubicBezTo>
                      <a:pt x="37" y="0"/>
                      <a:pt x="48" y="10"/>
                      <a:pt x="48" y="24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48" y="73"/>
                      <a:pt x="45" y="76"/>
                      <a:pt x="42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497">
                <a:extLst>
                  <a:ext uri="{FF2B5EF4-FFF2-40B4-BE49-F238E27FC236}">
                    <a16:creationId xmlns:a16="http://schemas.microsoft.com/office/drawing/2014/main" xmlns="" id="{3F43BC20-61FC-4D09-8BEC-1D02E0042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8638" y="3375025"/>
                <a:ext cx="20638" cy="79375"/>
              </a:xfrm>
              <a:custGeom>
                <a:avLst/>
                <a:gdLst>
                  <a:gd name="T0" fmla="*/ 6 w 12"/>
                  <a:gd name="T1" fmla="*/ 47 h 47"/>
                  <a:gd name="T2" fmla="*/ 0 w 12"/>
                  <a:gd name="T3" fmla="*/ 41 h 47"/>
                  <a:gd name="T4" fmla="*/ 0 w 12"/>
                  <a:gd name="T5" fmla="*/ 6 h 47"/>
                  <a:gd name="T6" fmla="*/ 6 w 12"/>
                  <a:gd name="T7" fmla="*/ 0 h 47"/>
                  <a:gd name="T8" fmla="*/ 12 w 12"/>
                  <a:gd name="T9" fmla="*/ 6 h 47"/>
                  <a:gd name="T10" fmla="*/ 12 w 12"/>
                  <a:gd name="T11" fmla="*/ 41 h 47"/>
                  <a:gd name="T12" fmla="*/ 6 w 1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7">
                    <a:moveTo>
                      <a:pt x="6" y="47"/>
                    </a:moveTo>
                    <a:cubicBezTo>
                      <a:pt x="2" y="47"/>
                      <a:pt x="0" y="45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9" y="47"/>
                      <a:pt x="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498">
                <a:extLst>
                  <a:ext uri="{FF2B5EF4-FFF2-40B4-BE49-F238E27FC236}">
                    <a16:creationId xmlns:a16="http://schemas.microsoft.com/office/drawing/2014/main" xmlns="" id="{0C931978-F663-4D6E-841B-8ECD50D8D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8638" y="3070225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2" y="39"/>
                      <a:pt x="0" y="37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7"/>
                      <a:pt x="9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499">
                <a:extLst>
                  <a:ext uri="{FF2B5EF4-FFF2-40B4-BE49-F238E27FC236}">
                    <a16:creationId xmlns:a16="http://schemas.microsoft.com/office/drawing/2014/main" xmlns="" id="{866067E4-8FF6-4138-B403-D12989051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475" y="3116263"/>
                <a:ext cx="82550" cy="280988"/>
              </a:xfrm>
              <a:custGeom>
                <a:avLst/>
                <a:gdLst>
                  <a:gd name="T0" fmla="*/ 42 w 49"/>
                  <a:gd name="T1" fmla="*/ 164 h 164"/>
                  <a:gd name="T2" fmla="*/ 36 w 49"/>
                  <a:gd name="T3" fmla="*/ 158 h 164"/>
                  <a:gd name="T4" fmla="*/ 36 w 49"/>
                  <a:gd name="T5" fmla="*/ 12 h 164"/>
                  <a:gd name="T6" fmla="*/ 13 w 49"/>
                  <a:gd name="T7" fmla="*/ 12 h 164"/>
                  <a:gd name="T8" fmla="*/ 12 w 49"/>
                  <a:gd name="T9" fmla="*/ 158 h 164"/>
                  <a:gd name="T10" fmla="*/ 6 w 49"/>
                  <a:gd name="T11" fmla="*/ 164 h 164"/>
                  <a:gd name="T12" fmla="*/ 0 w 49"/>
                  <a:gd name="T13" fmla="*/ 157 h 164"/>
                  <a:gd name="T14" fmla="*/ 0 w 49"/>
                  <a:gd name="T15" fmla="*/ 7 h 164"/>
                  <a:gd name="T16" fmla="*/ 0 w 49"/>
                  <a:gd name="T17" fmla="*/ 0 h 164"/>
                  <a:gd name="T18" fmla="*/ 49 w 49"/>
                  <a:gd name="T19" fmla="*/ 0 h 164"/>
                  <a:gd name="T20" fmla="*/ 48 w 49"/>
                  <a:gd name="T21" fmla="*/ 7 h 164"/>
                  <a:gd name="T22" fmla="*/ 48 w 49"/>
                  <a:gd name="T23" fmla="*/ 157 h 164"/>
                  <a:gd name="T24" fmla="*/ 43 w 49"/>
                  <a:gd name="T25" fmla="*/ 164 h 164"/>
                  <a:gd name="T26" fmla="*/ 42 w 49"/>
                  <a:gd name="T2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164">
                    <a:moveTo>
                      <a:pt x="42" y="164"/>
                    </a:moveTo>
                    <a:cubicBezTo>
                      <a:pt x="39" y="164"/>
                      <a:pt x="37" y="161"/>
                      <a:pt x="36" y="158"/>
                    </a:cubicBezTo>
                    <a:cubicBezTo>
                      <a:pt x="33" y="110"/>
                      <a:pt x="32" y="61"/>
                      <a:pt x="36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6" y="61"/>
                      <a:pt x="16" y="110"/>
                      <a:pt x="12" y="158"/>
                    </a:cubicBezTo>
                    <a:cubicBezTo>
                      <a:pt x="12" y="161"/>
                      <a:pt x="9" y="164"/>
                      <a:pt x="6" y="164"/>
                    </a:cubicBezTo>
                    <a:cubicBezTo>
                      <a:pt x="3" y="163"/>
                      <a:pt x="0" y="160"/>
                      <a:pt x="0" y="157"/>
                    </a:cubicBezTo>
                    <a:cubicBezTo>
                      <a:pt x="4" y="107"/>
                      <a:pt x="4" y="5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4" y="57"/>
                      <a:pt x="44" y="107"/>
                      <a:pt x="48" y="157"/>
                    </a:cubicBezTo>
                    <a:cubicBezTo>
                      <a:pt x="49" y="160"/>
                      <a:pt x="46" y="163"/>
                      <a:pt x="43" y="164"/>
                    </a:cubicBezTo>
                    <a:cubicBezTo>
                      <a:pt x="43" y="164"/>
                      <a:pt x="42" y="164"/>
                      <a:pt x="42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500">
                <a:extLst>
                  <a:ext uri="{FF2B5EF4-FFF2-40B4-BE49-F238E27FC236}">
                    <a16:creationId xmlns:a16="http://schemas.microsoft.com/office/drawing/2014/main" xmlns="" id="{D6872955-D2B4-4435-AD0F-4C80DA98D9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475" y="2960688"/>
                <a:ext cx="80963" cy="130175"/>
              </a:xfrm>
              <a:custGeom>
                <a:avLst/>
                <a:gdLst>
                  <a:gd name="T0" fmla="*/ 42 w 48"/>
                  <a:gd name="T1" fmla="*/ 76 h 76"/>
                  <a:gd name="T2" fmla="*/ 36 w 48"/>
                  <a:gd name="T3" fmla="*/ 70 h 76"/>
                  <a:gd name="T4" fmla="*/ 36 w 48"/>
                  <a:gd name="T5" fmla="*/ 24 h 76"/>
                  <a:gd name="T6" fmla="*/ 24 w 48"/>
                  <a:gd name="T7" fmla="*/ 12 h 76"/>
                  <a:gd name="T8" fmla="*/ 12 w 48"/>
                  <a:gd name="T9" fmla="*/ 24 h 76"/>
                  <a:gd name="T10" fmla="*/ 12 w 48"/>
                  <a:gd name="T11" fmla="*/ 70 h 76"/>
                  <a:gd name="T12" fmla="*/ 6 w 48"/>
                  <a:gd name="T13" fmla="*/ 76 h 76"/>
                  <a:gd name="T14" fmla="*/ 0 w 48"/>
                  <a:gd name="T15" fmla="*/ 70 h 76"/>
                  <a:gd name="T16" fmla="*/ 0 w 48"/>
                  <a:gd name="T17" fmla="*/ 24 h 76"/>
                  <a:gd name="T18" fmla="*/ 24 w 48"/>
                  <a:gd name="T19" fmla="*/ 0 h 76"/>
                  <a:gd name="T20" fmla="*/ 48 w 48"/>
                  <a:gd name="T21" fmla="*/ 24 h 76"/>
                  <a:gd name="T22" fmla="*/ 48 w 48"/>
                  <a:gd name="T23" fmla="*/ 70 h 76"/>
                  <a:gd name="T24" fmla="*/ 42 w 48"/>
                  <a:gd name="T25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76">
                    <a:moveTo>
                      <a:pt x="42" y="76"/>
                    </a:moveTo>
                    <a:cubicBezTo>
                      <a:pt x="39" y="76"/>
                      <a:pt x="36" y="73"/>
                      <a:pt x="36" y="70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7"/>
                      <a:pt x="31" y="12"/>
                      <a:pt x="24" y="12"/>
                    </a:cubicBezTo>
                    <a:cubicBezTo>
                      <a:pt x="18" y="12"/>
                      <a:pt x="12" y="17"/>
                      <a:pt x="12" y="24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3"/>
                      <a:pt x="10" y="76"/>
                      <a:pt x="6" y="76"/>
                    </a:cubicBezTo>
                    <a:cubicBezTo>
                      <a:pt x="3" y="76"/>
                      <a:pt x="0" y="73"/>
                      <a:pt x="0" y="7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38" y="0"/>
                      <a:pt x="48" y="10"/>
                      <a:pt x="48" y="24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48" y="73"/>
                      <a:pt x="46" y="76"/>
                      <a:pt x="42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501">
                <a:extLst>
                  <a:ext uri="{FF2B5EF4-FFF2-40B4-BE49-F238E27FC236}">
                    <a16:creationId xmlns:a16="http://schemas.microsoft.com/office/drawing/2014/main" xmlns="" id="{D422D18D-2E94-4F1A-B6D8-4E538D74B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1638" y="3375025"/>
                <a:ext cx="20638" cy="79375"/>
              </a:xfrm>
              <a:custGeom>
                <a:avLst/>
                <a:gdLst>
                  <a:gd name="T0" fmla="*/ 6 w 12"/>
                  <a:gd name="T1" fmla="*/ 47 h 47"/>
                  <a:gd name="T2" fmla="*/ 0 w 12"/>
                  <a:gd name="T3" fmla="*/ 41 h 47"/>
                  <a:gd name="T4" fmla="*/ 0 w 12"/>
                  <a:gd name="T5" fmla="*/ 6 h 47"/>
                  <a:gd name="T6" fmla="*/ 6 w 12"/>
                  <a:gd name="T7" fmla="*/ 0 h 47"/>
                  <a:gd name="T8" fmla="*/ 12 w 12"/>
                  <a:gd name="T9" fmla="*/ 6 h 47"/>
                  <a:gd name="T10" fmla="*/ 12 w 12"/>
                  <a:gd name="T11" fmla="*/ 41 h 47"/>
                  <a:gd name="T12" fmla="*/ 6 w 1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7">
                    <a:moveTo>
                      <a:pt x="6" y="47"/>
                    </a:moveTo>
                    <a:cubicBezTo>
                      <a:pt x="3" y="47"/>
                      <a:pt x="0" y="45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10" y="47"/>
                      <a:pt x="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502">
                <a:extLst>
                  <a:ext uri="{FF2B5EF4-FFF2-40B4-BE49-F238E27FC236}">
                    <a16:creationId xmlns:a16="http://schemas.microsoft.com/office/drawing/2014/main" xmlns="" id="{71C96460-6AB1-4D21-949D-C626A8AEA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1638" y="3070225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7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7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503">
                <a:extLst>
                  <a:ext uri="{FF2B5EF4-FFF2-40B4-BE49-F238E27FC236}">
                    <a16:creationId xmlns:a16="http://schemas.microsoft.com/office/drawing/2014/main" xmlns="" id="{BC52702D-8C94-4737-A3E2-437BBDBEA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063" y="3182938"/>
                <a:ext cx="80963" cy="214313"/>
              </a:xfrm>
              <a:custGeom>
                <a:avLst/>
                <a:gdLst>
                  <a:gd name="T0" fmla="*/ 6 w 48"/>
                  <a:gd name="T1" fmla="*/ 125 h 125"/>
                  <a:gd name="T2" fmla="*/ 6 w 48"/>
                  <a:gd name="T3" fmla="*/ 125 h 125"/>
                  <a:gd name="T4" fmla="*/ 0 w 48"/>
                  <a:gd name="T5" fmla="*/ 118 h 125"/>
                  <a:gd name="T6" fmla="*/ 0 w 48"/>
                  <a:gd name="T7" fmla="*/ 6 h 125"/>
                  <a:gd name="T8" fmla="*/ 0 w 48"/>
                  <a:gd name="T9" fmla="*/ 0 h 125"/>
                  <a:gd name="T10" fmla="*/ 48 w 48"/>
                  <a:gd name="T11" fmla="*/ 0 h 125"/>
                  <a:gd name="T12" fmla="*/ 48 w 48"/>
                  <a:gd name="T13" fmla="*/ 6 h 125"/>
                  <a:gd name="T14" fmla="*/ 48 w 48"/>
                  <a:gd name="T15" fmla="*/ 118 h 125"/>
                  <a:gd name="T16" fmla="*/ 42 w 48"/>
                  <a:gd name="T17" fmla="*/ 125 h 125"/>
                  <a:gd name="T18" fmla="*/ 36 w 48"/>
                  <a:gd name="T19" fmla="*/ 119 h 125"/>
                  <a:gd name="T20" fmla="*/ 35 w 48"/>
                  <a:gd name="T21" fmla="*/ 12 h 125"/>
                  <a:gd name="T22" fmla="*/ 12 w 48"/>
                  <a:gd name="T23" fmla="*/ 12 h 125"/>
                  <a:gd name="T24" fmla="*/ 12 w 48"/>
                  <a:gd name="T25" fmla="*/ 119 h 125"/>
                  <a:gd name="T26" fmla="*/ 6 w 48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125">
                    <a:moveTo>
                      <a:pt x="6" y="125"/>
                    </a:moveTo>
                    <a:cubicBezTo>
                      <a:pt x="6" y="125"/>
                      <a:pt x="6" y="125"/>
                      <a:pt x="6" y="125"/>
                    </a:cubicBezTo>
                    <a:cubicBezTo>
                      <a:pt x="2" y="124"/>
                      <a:pt x="0" y="121"/>
                      <a:pt x="0" y="118"/>
                    </a:cubicBezTo>
                    <a:cubicBezTo>
                      <a:pt x="3" y="81"/>
                      <a:pt x="3" y="43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5" y="43"/>
                      <a:pt x="45" y="81"/>
                      <a:pt x="48" y="118"/>
                    </a:cubicBezTo>
                    <a:cubicBezTo>
                      <a:pt x="48" y="121"/>
                      <a:pt x="46" y="124"/>
                      <a:pt x="42" y="125"/>
                    </a:cubicBezTo>
                    <a:cubicBezTo>
                      <a:pt x="39" y="125"/>
                      <a:pt x="36" y="122"/>
                      <a:pt x="36" y="119"/>
                    </a:cubicBezTo>
                    <a:cubicBezTo>
                      <a:pt x="33" y="84"/>
                      <a:pt x="33" y="48"/>
                      <a:pt x="35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5" y="48"/>
                      <a:pt x="15" y="84"/>
                      <a:pt x="12" y="119"/>
                    </a:cubicBezTo>
                    <a:cubicBezTo>
                      <a:pt x="12" y="122"/>
                      <a:pt x="9" y="125"/>
                      <a:pt x="6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504">
                <a:extLst>
                  <a:ext uri="{FF2B5EF4-FFF2-40B4-BE49-F238E27FC236}">
                    <a16:creationId xmlns:a16="http://schemas.microsoft.com/office/drawing/2014/main" xmlns="" id="{B13CFB77-C18B-4350-812B-B9F9B8369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063" y="3032125"/>
                <a:ext cx="80963" cy="125413"/>
              </a:xfrm>
              <a:custGeom>
                <a:avLst/>
                <a:gdLst>
                  <a:gd name="T0" fmla="*/ 42 w 48"/>
                  <a:gd name="T1" fmla="*/ 73 h 73"/>
                  <a:gd name="T2" fmla="*/ 36 w 48"/>
                  <a:gd name="T3" fmla="*/ 67 h 73"/>
                  <a:gd name="T4" fmla="*/ 36 w 48"/>
                  <a:gd name="T5" fmla="*/ 24 h 73"/>
                  <a:gd name="T6" fmla="*/ 24 w 48"/>
                  <a:gd name="T7" fmla="*/ 12 h 73"/>
                  <a:gd name="T8" fmla="*/ 12 w 48"/>
                  <a:gd name="T9" fmla="*/ 24 h 73"/>
                  <a:gd name="T10" fmla="*/ 12 w 48"/>
                  <a:gd name="T11" fmla="*/ 67 h 73"/>
                  <a:gd name="T12" fmla="*/ 6 w 48"/>
                  <a:gd name="T13" fmla="*/ 73 h 73"/>
                  <a:gd name="T14" fmla="*/ 0 w 48"/>
                  <a:gd name="T15" fmla="*/ 67 h 73"/>
                  <a:gd name="T16" fmla="*/ 0 w 48"/>
                  <a:gd name="T17" fmla="*/ 24 h 73"/>
                  <a:gd name="T18" fmla="*/ 24 w 48"/>
                  <a:gd name="T19" fmla="*/ 0 h 73"/>
                  <a:gd name="T20" fmla="*/ 48 w 48"/>
                  <a:gd name="T21" fmla="*/ 24 h 73"/>
                  <a:gd name="T22" fmla="*/ 48 w 48"/>
                  <a:gd name="T23" fmla="*/ 67 h 73"/>
                  <a:gd name="T24" fmla="*/ 42 w 48"/>
                  <a:gd name="T2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73">
                    <a:moveTo>
                      <a:pt x="42" y="73"/>
                    </a:moveTo>
                    <a:cubicBezTo>
                      <a:pt x="39" y="73"/>
                      <a:pt x="36" y="70"/>
                      <a:pt x="36" y="67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7"/>
                      <a:pt x="31" y="12"/>
                      <a:pt x="24" y="12"/>
                    </a:cubicBezTo>
                    <a:cubicBezTo>
                      <a:pt x="17" y="12"/>
                      <a:pt x="12" y="17"/>
                      <a:pt x="12" y="24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70"/>
                      <a:pt x="9" y="73"/>
                      <a:pt x="6" y="73"/>
                    </a:cubicBezTo>
                    <a:cubicBezTo>
                      <a:pt x="3" y="73"/>
                      <a:pt x="0" y="70"/>
                      <a:pt x="0" y="6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37" y="0"/>
                      <a:pt x="48" y="10"/>
                      <a:pt x="48" y="24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70"/>
                      <a:pt x="45" y="73"/>
                      <a:pt x="42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505">
                <a:extLst>
                  <a:ext uri="{FF2B5EF4-FFF2-40B4-BE49-F238E27FC236}">
                    <a16:creationId xmlns:a16="http://schemas.microsoft.com/office/drawing/2014/main" xmlns="" id="{9F7281FF-089A-4F0E-8675-CC7A78365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6225" y="3136900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9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506">
                <a:extLst>
                  <a:ext uri="{FF2B5EF4-FFF2-40B4-BE49-F238E27FC236}">
                    <a16:creationId xmlns:a16="http://schemas.microsoft.com/office/drawing/2014/main" xmlns="" id="{E131F8F7-4FCB-43E3-91D9-5C36CE493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6225" y="3375025"/>
                <a:ext cx="20638" cy="79375"/>
              </a:xfrm>
              <a:custGeom>
                <a:avLst/>
                <a:gdLst>
                  <a:gd name="T0" fmla="*/ 6 w 12"/>
                  <a:gd name="T1" fmla="*/ 47 h 47"/>
                  <a:gd name="T2" fmla="*/ 0 w 12"/>
                  <a:gd name="T3" fmla="*/ 41 h 47"/>
                  <a:gd name="T4" fmla="*/ 0 w 12"/>
                  <a:gd name="T5" fmla="*/ 6 h 47"/>
                  <a:gd name="T6" fmla="*/ 6 w 12"/>
                  <a:gd name="T7" fmla="*/ 0 h 47"/>
                  <a:gd name="T8" fmla="*/ 12 w 12"/>
                  <a:gd name="T9" fmla="*/ 6 h 47"/>
                  <a:gd name="T10" fmla="*/ 12 w 12"/>
                  <a:gd name="T11" fmla="*/ 41 h 47"/>
                  <a:gd name="T12" fmla="*/ 6 w 1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7">
                    <a:moveTo>
                      <a:pt x="6" y="47"/>
                    </a:moveTo>
                    <a:cubicBezTo>
                      <a:pt x="3" y="47"/>
                      <a:pt x="0" y="45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9" y="47"/>
                      <a:pt x="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507">
                <a:extLst>
                  <a:ext uri="{FF2B5EF4-FFF2-40B4-BE49-F238E27FC236}">
                    <a16:creationId xmlns:a16="http://schemas.microsoft.com/office/drawing/2014/main" xmlns="" id="{64B22505-BD79-4424-84C5-EA6E8276C3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475" y="3249613"/>
                <a:ext cx="84138" cy="147638"/>
              </a:xfrm>
              <a:custGeom>
                <a:avLst/>
                <a:gdLst>
                  <a:gd name="T0" fmla="*/ 43 w 49"/>
                  <a:gd name="T1" fmla="*/ 86 h 86"/>
                  <a:gd name="T2" fmla="*/ 37 w 49"/>
                  <a:gd name="T3" fmla="*/ 80 h 86"/>
                  <a:gd name="T4" fmla="*/ 36 w 49"/>
                  <a:gd name="T5" fmla="*/ 12 h 86"/>
                  <a:gd name="T6" fmla="*/ 13 w 49"/>
                  <a:gd name="T7" fmla="*/ 12 h 86"/>
                  <a:gd name="T8" fmla="*/ 13 w 49"/>
                  <a:gd name="T9" fmla="*/ 80 h 86"/>
                  <a:gd name="T10" fmla="*/ 6 w 49"/>
                  <a:gd name="T11" fmla="*/ 86 h 86"/>
                  <a:gd name="T12" fmla="*/ 1 w 49"/>
                  <a:gd name="T13" fmla="*/ 79 h 86"/>
                  <a:gd name="T14" fmla="*/ 1 w 49"/>
                  <a:gd name="T15" fmla="*/ 6 h 86"/>
                  <a:gd name="T16" fmla="*/ 0 w 49"/>
                  <a:gd name="T17" fmla="*/ 0 h 86"/>
                  <a:gd name="T18" fmla="*/ 49 w 49"/>
                  <a:gd name="T19" fmla="*/ 0 h 86"/>
                  <a:gd name="T20" fmla="*/ 49 w 49"/>
                  <a:gd name="T21" fmla="*/ 6 h 86"/>
                  <a:gd name="T22" fmla="*/ 49 w 49"/>
                  <a:gd name="T23" fmla="*/ 79 h 86"/>
                  <a:gd name="T24" fmla="*/ 43 w 49"/>
                  <a:gd name="T25" fmla="*/ 86 h 86"/>
                  <a:gd name="T26" fmla="*/ 43 w 49"/>
                  <a:gd name="T27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86">
                    <a:moveTo>
                      <a:pt x="43" y="86"/>
                    </a:moveTo>
                    <a:cubicBezTo>
                      <a:pt x="39" y="86"/>
                      <a:pt x="37" y="83"/>
                      <a:pt x="37" y="80"/>
                    </a:cubicBezTo>
                    <a:cubicBezTo>
                      <a:pt x="35" y="57"/>
                      <a:pt x="35" y="34"/>
                      <a:pt x="36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5" y="34"/>
                      <a:pt x="14" y="57"/>
                      <a:pt x="13" y="80"/>
                    </a:cubicBezTo>
                    <a:cubicBezTo>
                      <a:pt x="12" y="83"/>
                      <a:pt x="9" y="86"/>
                      <a:pt x="6" y="86"/>
                    </a:cubicBezTo>
                    <a:cubicBezTo>
                      <a:pt x="3" y="85"/>
                      <a:pt x="0" y="82"/>
                      <a:pt x="1" y="79"/>
                    </a:cubicBezTo>
                    <a:cubicBezTo>
                      <a:pt x="3" y="55"/>
                      <a:pt x="3" y="30"/>
                      <a:pt x="1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7" y="30"/>
                      <a:pt x="47" y="55"/>
                      <a:pt x="49" y="79"/>
                    </a:cubicBezTo>
                    <a:cubicBezTo>
                      <a:pt x="49" y="82"/>
                      <a:pt x="46" y="85"/>
                      <a:pt x="43" y="86"/>
                    </a:cubicBezTo>
                    <a:cubicBezTo>
                      <a:pt x="43" y="86"/>
                      <a:pt x="43" y="86"/>
                      <a:pt x="4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508">
                <a:extLst>
                  <a:ext uri="{FF2B5EF4-FFF2-40B4-BE49-F238E27FC236}">
                    <a16:creationId xmlns:a16="http://schemas.microsoft.com/office/drawing/2014/main" xmlns="" id="{E70C2F56-C23E-4AA2-BDC3-00B1452C0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063" y="3098800"/>
                <a:ext cx="82550" cy="123825"/>
              </a:xfrm>
              <a:custGeom>
                <a:avLst/>
                <a:gdLst>
                  <a:gd name="T0" fmla="*/ 42 w 48"/>
                  <a:gd name="T1" fmla="*/ 72 h 72"/>
                  <a:gd name="T2" fmla="*/ 36 w 48"/>
                  <a:gd name="T3" fmla="*/ 66 h 72"/>
                  <a:gd name="T4" fmla="*/ 36 w 48"/>
                  <a:gd name="T5" fmla="*/ 23 h 72"/>
                  <a:gd name="T6" fmla="*/ 24 w 48"/>
                  <a:gd name="T7" fmla="*/ 12 h 72"/>
                  <a:gd name="T8" fmla="*/ 12 w 48"/>
                  <a:gd name="T9" fmla="*/ 23 h 72"/>
                  <a:gd name="T10" fmla="*/ 12 w 48"/>
                  <a:gd name="T11" fmla="*/ 66 h 72"/>
                  <a:gd name="T12" fmla="*/ 6 w 48"/>
                  <a:gd name="T13" fmla="*/ 72 h 72"/>
                  <a:gd name="T14" fmla="*/ 0 w 48"/>
                  <a:gd name="T15" fmla="*/ 66 h 72"/>
                  <a:gd name="T16" fmla="*/ 0 w 48"/>
                  <a:gd name="T17" fmla="*/ 23 h 72"/>
                  <a:gd name="T18" fmla="*/ 24 w 48"/>
                  <a:gd name="T19" fmla="*/ 0 h 72"/>
                  <a:gd name="T20" fmla="*/ 48 w 48"/>
                  <a:gd name="T21" fmla="*/ 23 h 72"/>
                  <a:gd name="T22" fmla="*/ 48 w 48"/>
                  <a:gd name="T23" fmla="*/ 66 h 72"/>
                  <a:gd name="T24" fmla="*/ 42 w 48"/>
                  <a:gd name="T2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72">
                    <a:moveTo>
                      <a:pt x="42" y="72"/>
                    </a:moveTo>
                    <a:cubicBezTo>
                      <a:pt x="38" y="72"/>
                      <a:pt x="36" y="70"/>
                      <a:pt x="36" y="66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17"/>
                      <a:pt x="30" y="12"/>
                      <a:pt x="24" y="12"/>
                    </a:cubicBezTo>
                    <a:cubicBezTo>
                      <a:pt x="17" y="12"/>
                      <a:pt x="12" y="17"/>
                      <a:pt x="12" y="23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2" y="70"/>
                      <a:pt x="9" y="72"/>
                      <a:pt x="6" y="72"/>
                    </a:cubicBezTo>
                    <a:cubicBezTo>
                      <a:pt x="2" y="72"/>
                      <a:pt x="0" y="70"/>
                      <a:pt x="0" y="6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4" y="0"/>
                    </a:cubicBezTo>
                    <a:cubicBezTo>
                      <a:pt x="37" y="0"/>
                      <a:pt x="48" y="10"/>
                      <a:pt x="48" y="23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8" y="70"/>
                      <a:pt x="45" y="72"/>
                      <a:pt x="4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509">
                <a:extLst>
                  <a:ext uri="{FF2B5EF4-FFF2-40B4-BE49-F238E27FC236}">
                    <a16:creationId xmlns:a16="http://schemas.microsoft.com/office/drawing/2014/main" xmlns="" id="{F5263D01-321B-4341-B78F-DAEE9996C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813" y="3201988"/>
                <a:ext cx="19050" cy="68263"/>
              </a:xfrm>
              <a:custGeom>
                <a:avLst/>
                <a:gdLst>
                  <a:gd name="T0" fmla="*/ 6 w 12"/>
                  <a:gd name="T1" fmla="*/ 40 h 40"/>
                  <a:gd name="T2" fmla="*/ 0 w 12"/>
                  <a:gd name="T3" fmla="*/ 34 h 40"/>
                  <a:gd name="T4" fmla="*/ 0 w 12"/>
                  <a:gd name="T5" fmla="*/ 6 h 40"/>
                  <a:gd name="T6" fmla="*/ 6 w 12"/>
                  <a:gd name="T7" fmla="*/ 0 h 40"/>
                  <a:gd name="T8" fmla="*/ 12 w 12"/>
                  <a:gd name="T9" fmla="*/ 6 h 40"/>
                  <a:gd name="T10" fmla="*/ 12 w 12"/>
                  <a:gd name="T11" fmla="*/ 34 h 40"/>
                  <a:gd name="T12" fmla="*/ 6 w 12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0">
                    <a:moveTo>
                      <a:pt x="6" y="40"/>
                    </a:moveTo>
                    <a:cubicBezTo>
                      <a:pt x="2" y="40"/>
                      <a:pt x="0" y="37"/>
                      <a:pt x="0" y="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7"/>
                      <a:pt x="9" y="40"/>
                      <a:pt x="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510">
                <a:extLst>
                  <a:ext uri="{FF2B5EF4-FFF2-40B4-BE49-F238E27FC236}">
                    <a16:creationId xmlns:a16="http://schemas.microsoft.com/office/drawing/2014/main" xmlns="" id="{34433709-E424-4B29-A997-F8BC0477E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813" y="3375025"/>
                <a:ext cx="19050" cy="79375"/>
              </a:xfrm>
              <a:custGeom>
                <a:avLst/>
                <a:gdLst>
                  <a:gd name="T0" fmla="*/ 6 w 12"/>
                  <a:gd name="T1" fmla="*/ 47 h 47"/>
                  <a:gd name="T2" fmla="*/ 0 w 12"/>
                  <a:gd name="T3" fmla="*/ 41 h 47"/>
                  <a:gd name="T4" fmla="*/ 0 w 12"/>
                  <a:gd name="T5" fmla="*/ 6 h 47"/>
                  <a:gd name="T6" fmla="*/ 6 w 12"/>
                  <a:gd name="T7" fmla="*/ 0 h 47"/>
                  <a:gd name="T8" fmla="*/ 12 w 12"/>
                  <a:gd name="T9" fmla="*/ 6 h 47"/>
                  <a:gd name="T10" fmla="*/ 12 w 12"/>
                  <a:gd name="T11" fmla="*/ 41 h 47"/>
                  <a:gd name="T12" fmla="*/ 6 w 1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7">
                    <a:moveTo>
                      <a:pt x="6" y="47"/>
                    </a:moveTo>
                    <a:cubicBezTo>
                      <a:pt x="2" y="47"/>
                      <a:pt x="0" y="45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9" y="47"/>
                      <a:pt x="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511">
                <a:extLst>
                  <a:ext uri="{FF2B5EF4-FFF2-40B4-BE49-F238E27FC236}">
                    <a16:creationId xmlns:a16="http://schemas.microsoft.com/office/drawing/2014/main" xmlns="" id="{64E91570-C4FC-4737-BBD0-EF83F7B18B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2713" y="3395663"/>
                <a:ext cx="620713" cy="355600"/>
              </a:xfrm>
              <a:custGeom>
                <a:avLst/>
                <a:gdLst>
                  <a:gd name="T0" fmla="*/ 187 w 365"/>
                  <a:gd name="T1" fmla="*/ 208 h 208"/>
                  <a:gd name="T2" fmla="*/ 91 w 365"/>
                  <a:gd name="T3" fmla="*/ 208 h 208"/>
                  <a:gd name="T4" fmla="*/ 0 w 365"/>
                  <a:gd name="T5" fmla="*/ 48 h 208"/>
                  <a:gd name="T6" fmla="*/ 7 w 365"/>
                  <a:gd name="T7" fmla="*/ 31 h 208"/>
                  <a:gd name="T8" fmla="*/ 24 w 365"/>
                  <a:gd name="T9" fmla="*/ 23 h 208"/>
                  <a:gd name="T10" fmla="*/ 272 w 365"/>
                  <a:gd name="T11" fmla="*/ 23 h 208"/>
                  <a:gd name="T12" fmla="*/ 318 w 365"/>
                  <a:gd name="T13" fmla="*/ 4 h 208"/>
                  <a:gd name="T14" fmla="*/ 323 w 365"/>
                  <a:gd name="T15" fmla="*/ 0 h 208"/>
                  <a:gd name="T16" fmla="*/ 365 w 365"/>
                  <a:gd name="T17" fmla="*/ 43 h 208"/>
                  <a:gd name="T18" fmla="*/ 364 w 365"/>
                  <a:gd name="T19" fmla="*/ 46 h 208"/>
                  <a:gd name="T20" fmla="*/ 260 w 365"/>
                  <a:gd name="T21" fmla="*/ 154 h 208"/>
                  <a:gd name="T22" fmla="*/ 187 w 365"/>
                  <a:gd name="T23" fmla="*/ 208 h 208"/>
                  <a:gd name="T24" fmla="*/ 24 w 365"/>
                  <a:gd name="T25" fmla="*/ 35 h 208"/>
                  <a:gd name="T26" fmla="*/ 15 w 365"/>
                  <a:gd name="T27" fmla="*/ 39 h 208"/>
                  <a:gd name="T28" fmla="*/ 12 w 365"/>
                  <a:gd name="T29" fmla="*/ 48 h 208"/>
                  <a:gd name="T30" fmla="*/ 91 w 365"/>
                  <a:gd name="T31" fmla="*/ 196 h 208"/>
                  <a:gd name="T32" fmla="*/ 187 w 365"/>
                  <a:gd name="T33" fmla="*/ 196 h 208"/>
                  <a:gd name="T34" fmla="*/ 250 w 365"/>
                  <a:gd name="T35" fmla="*/ 148 h 208"/>
                  <a:gd name="T36" fmla="*/ 250 w 365"/>
                  <a:gd name="T37" fmla="*/ 146 h 208"/>
                  <a:gd name="T38" fmla="*/ 262 w 365"/>
                  <a:gd name="T39" fmla="*/ 98 h 208"/>
                  <a:gd name="T40" fmla="*/ 281 w 365"/>
                  <a:gd name="T41" fmla="*/ 73 h 208"/>
                  <a:gd name="T42" fmla="*/ 285 w 365"/>
                  <a:gd name="T43" fmla="*/ 72 h 208"/>
                  <a:gd name="T44" fmla="*/ 309 w 365"/>
                  <a:gd name="T45" fmla="*/ 55 h 208"/>
                  <a:gd name="T46" fmla="*/ 317 w 365"/>
                  <a:gd name="T47" fmla="*/ 54 h 208"/>
                  <a:gd name="T48" fmla="*/ 318 w 365"/>
                  <a:gd name="T49" fmla="*/ 62 h 208"/>
                  <a:gd name="T50" fmla="*/ 289 w 365"/>
                  <a:gd name="T51" fmla="*/ 83 h 208"/>
                  <a:gd name="T52" fmla="*/ 286 w 365"/>
                  <a:gd name="T53" fmla="*/ 84 h 208"/>
                  <a:gd name="T54" fmla="*/ 274 w 365"/>
                  <a:gd name="T55" fmla="*/ 100 h 208"/>
                  <a:gd name="T56" fmla="*/ 265 w 365"/>
                  <a:gd name="T57" fmla="*/ 140 h 208"/>
                  <a:gd name="T58" fmla="*/ 352 w 365"/>
                  <a:gd name="T59" fmla="*/ 46 h 208"/>
                  <a:gd name="T60" fmla="*/ 323 w 365"/>
                  <a:gd name="T61" fmla="*/ 17 h 208"/>
                  <a:gd name="T62" fmla="*/ 272 w 365"/>
                  <a:gd name="T63" fmla="*/ 35 h 208"/>
                  <a:gd name="T64" fmla="*/ 24 w 365"/>
                  <a:gd name="T65" fmla="*/ 3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5" h="208">
                    <a:moveTo>
                      <a:pt x="187" y="208"/>
                    </a:moveTo>
                    <a:cubicBezTo>
                      <a:pt x="91" y="208"/>
                      <a:pt x="91" y="208"/>
                      <a:pt x="91" y="208"/>
                    </a:cubicBezTo>
                    <a:cubicBezTo>
                      <a:pt x="33" y="208"/>
                      <a:pt x="1" y="151"/>
                      <a:pt x="0" y="48"/>
                    </a:cubicBezTo>
                    <a:cubicBezTo>
                      <a:pt x="0" y="41"/>
                      <a:pt x="2" y="35"/>
                      <a:pt x="7" y="31"/>
                    </a:cubicBezTo>
                    <a:cubicBezTo>
                      <a:pt x="11" y="26"/>
                      <a:pt x="17" y="23"/>
                      <a:pt x="24" y="23"/>
                    </a:cubicBezTo>
                    <a:cubicBezTo>
                      <a:pt x="272" y="23"/>
                      <a:pt x="272" y="23"/>
                      <a:pt x="272" y="23"/>
                    </a:cubicBezTo>
                    <a:cubicBezTo>
                      <a:pt x="272" y="23"/>
                      <a:pt x="300" y="23"/>
                      <a:pt x="318" y="4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365" y="43"/>
                      <a:pt x="365" y="43"/>
                      <a:pt x="365" y="43"/>
                    </a:cubicBezTo>
                    <a:cubicBezTo>
                      <a:pt x="364" y="46"/>
                      <a:pt x="364" y="46"/>
                      <a:pt x="364" y="46"/>
                    </a:cubicBezTo>
                    <a:cubicBezTo>
                      <a:pt x="363" y="50"/>
                      <a:pt x="338" y="135"/>
                      <a:pt x="260" y="154"/>
                    </a:cubicBezTo>
                    <a:cubicBezTo>
                      <a:pt x="245" y="190"/>
                      <a:pt x="220" y="208"/>
                      <a:pt x="187" y="208"/>
                    </a:cubicBezTo>
                    <a:close/>
                    <a:moveTo>
                      <a:pt x="24" y="35"/>
                    </a:moveTo>
                    <a:cubicBezTo>
                      <a:pt x="21" y="35"/>
                      <a:pt x="18" y="37"/>
                      <a:pt x="15" y="39"/>
                    </a:cubicBezTo>
                    <a:cubicBezTo>
                      <a:pt x="13" y="41"/>
                      <a:pt x="12" y="44"/>
                      <a:pt x="12" y="48"/>
                    </a:cubicBezTo>
                    <a:cubicBezTo>
                      <a:pt x="12" y="103"/>
                      <a:pt x="23" y="196"/>
                      <a:pt x="91" y="196"/>
                    </a:cubicBezTo>
                    <a:cubicBezTo>
                      <a:pt x="187" y="196"/>
                      <a:pt x="187" y="196"/>
                      <a:pt x="187" y="196"/>
                    </a:cubicBezTo>
                    <a:cubicBezTo>
                      <a:pt x="215" y="196"/>
                      <a:pt x="236" y="180"/>
                      <a:pt x="250" y="148"/>
                    </a:cubicBezTo>
                    <a:cubicBezTo>
                      <a:pt x="250" y="147"/>
                      <a:pt x="250" y="146"/>
                      <a:pt x="250" y="146"/>
                    </a:cubicBezTo>
                    <a:cubicBezTo>
                      <a:pt x="256" y="132"/>
                      <a:pt x="260" y="117"/>
                      <a:pt x="262" y="98"/>
                    </a:cubicBezTo>
                    <a:cubicBezTo>
                      <a:pt x="264" y="88"/>
                      <a:pt x="271" y="78"/>
                      <a:pt x="281" y="73"/>
                    </a:cubicBezTo>
                    <a:cubicBezTo>
                      <a:pt x="282" y="73"/>
                      <a:pt x="283" y="72"/>
                      <a:pt x="285" y="72"/>
                    </a:cubicBezTo>
                    <a:cubicBezTo>
                      <a:pt x="292" y="68"/>
                      <a:pt x="303" y="64"/>
                      <a:pt x="309" y="55"/>
                    </a:cubicBezTo>
                    <a:cubicBezTo>
                      <a:pt x="311" y="53"/>
                      <a:pt x="314" y="52"/>
                      <a:pt x="317" y="54"/>
                    </a:cubicBezTo>
                    <a:cubicBezTo>
                      <a:pt x="320" y="56"/>
                      <a:pt x="320" y="60"/>
                      <a:pt x="318" y="62"/>
                    </a:cubicBezTo>
                    <a:cubicBezTo>
                      <a:pt x="311" y="73"/>
                      <a:pt x="298" y="79"/>
                      <a:pt x="289" y="83"/>
                    </a:cubicBezTo>
                    <a:cubicBezTo>
                      <a:pt x="288" y="83"/>
                      <a:pt x="287" y="84"/>
                      <a:pt x="286" y="84"/>
                    </a:cubicBezTo>
                    <a:cubicBezTo>
                      <a:pt x="279" y="87"/>
                      <a:pt x="275" y="93"/>
                      <a:pt x="274" y="100"/>
                    </a:cubicBezTo>
                    <a:cubicBezTo>
                      <a:pt x="272" y="115"/>
                      <a:pt x="269" y="128"/>
                      <a:pt x="265" y="140"/>
                    </a:cubicBezTo>
                    <a:cubicBezTo>
                      <a:pt x="322" y="121"/>
                      <a:pt x="347" y="61"/>
                      <a:pt x="352" y="46"/>
                    </a:cubicBezTo>
                    <a:cubicBezTo>
                      <a:pt x="323" y="17"/>
                      <a:pt x="323" y="17"/>
                      <a:pt x="323" y="17"/>
                    </a:cubicBezTo>
                    <a:cubicBezTo>
                      <a:pt x="301" y="35"/>
                      <a:pt x="273" y="35"/>
                      <a:pt x="272" y="35"/>
                    </a:cubicBezTo>
                    <a:lnTo>
                      <a:pt x="24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512">
                <a:extLst>
                  <a:ext uri="{FF2B5EF4-FFF2-40B4-BE49-F238E27FC236}">
                    <a16:creationId xmlns:a16="http://schemas.microsoft.com/office/drawing/2014/main" xmlns="" id="{CD359BC3-235E-41DE-AC61-E6032ECEC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9288" y="3167063"/>
                <a:ext cx="131763" cy="263525"/>
              </a:xfrm>
              <a:custGeom>
                <a:avLst/>
                <a:gdLst>
                  <a:gd name="T0" fmla="*/ 56 w 77"/>
                  <a:gd name="T1" fmla="*/ 154 h 154"/>
                  <a:gd name="T2" fmla="*/ 55 w 77"/>
                  <a:gd name="T3" fmla="*/ 154 h 154"/>
                  <a:gd name="T4" fmla="*/ 51 w 77"/>
                  <a:gd name="T5" fmla="*/ 146 h 154"/>
                  <a:gd name="T6" fmla="*/ 60 w 77"/>
                  <a:gd name="T7" fmla="*/ 21 h 154"/>
                  <a:gd name="T8" fmla="*/ 54 w 77"/>
                  <a:gd name="T9" fmla="*/ 14 h 154"/>
                  <a:gd name="T10" fmla="*/ 46 w 77"/>
                  <a:gd name="T11" fmla="*/ 16 h 154"/>
                  <a:gd name="T12" fmla="*/ 34 w 77"/>
                  <a:gd name="T13" fmla="*/ 76 h 154"/>
                  <a:gd name="T14" fmla="*/ 35 w 77"/>
                  <a:gd name="T15" fmla="*/ 80 h 154"/>
                  <a:gd name="T16" fmla="*/ 31 w 77"/>
                  <a:gd name="T17" fmla="*/ 83 h 154"/>
                  <a:gd name="T18" fmla="*/ 13 w 77"/>
                  <a:gd name="T19" fmla="*/ 141 h 154"/>
                  <a:gd name="T20" fmla="*/ 7 w 77"/>
                  <a:gd name="T21" fmla="*/ 147 h 154"/>
                  <a:gd name="T22" fmla="*/ 1 w 77"/>
                  <a:gd name="T23" fmla="*/ 142 h 154"/>
                  <a:gd name="T24" fmla="*/ 21 w 77"/>
                  <a:gd name="T25" fmla="*/ 76 h 154"/>
                  <a:gd name="T26" fmla="*/ 37 w 77"/>
                  <a:gd name="T27" fmla="*/ 7 h 154"/>
                  <a:gd name="T28" fmla="*/ 59 w 77"/>
                  <a:gd name="T29" fmla="*/ 2 h 154"/>
                  <a:gd name="T30" fmla="*/ 72 w 77"/>
                  <a:gd name="T31" fmla="*/ 20 h 154"/>
                  <a:gd name="T32" fmla="*/ 62 w 77"/>
                  <a:gd name="T33" fmla="*/ 149 h 154"/>
                  <a:gd name="T34" fmla="*/ 56 w 77"/>
                  <a:gd name="T3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154">
                    <a:moveTo>
                      <a:pt x="56" y="154"/>
                    </a:moveTo>
                    <a:cubicBezTo>
                      <a:pt x="56" y="154"/>
                      <a:pt x="56" y="154"/>
                      <a:pt x="55" y="154"/>
                    </a:cubicBezTo>
                    <a:cubicBezTo>
                      <a:pt x="52" y="153"/>
                      <a:pt x="50" y="150"/>
                      <a:pt x="51" y="146"/>
                    </a:cubicBezTo>
                    <a:cubicBezTo>
                      <a:pt x="51" y="146"/>
                      <a:pt x="65" y="85"/>
                      <a:pt x="60" y="21"/>
                    </a:cubicBezTo>
                    <a:cubicBezTo>
                      <a:pt x="60" y="18"/>
                      <a:pt x="58" y="15"/>
                      <a:pt x="54" y="14"/>
                    </a:cubicBezTo>
                    <a:cubicBezTo>
                      <a:pt x="51" y="12"/>
                      <a:pt x="48" y="13"/>
                      <a:pt x="46" y="16"/>
                    </a:cubicBezTo>
                    <a:cubicBezTo>
                      <a:pt x="30" y="32"/>
                      <a:pt x="26" y="52"/>
                      <a:pt x="34" y="76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12" y="96"/>
                      <a:pt x="13" y="141"/>
                    </a:cubicBezTo>
                    <a:cubicBezTo>
                      <a:pt x="13" y="145"/>
                      <a:pt x="10" y="147"/>
                      <a:pt x="7" y="147"/>
                    </a:cubicBezTo>
                    <a:cubicBezTo>
                      <a:pt x="4" y="148"/>
                      <a:pt x="1" y="145"/>
                      <a:pt x="1" y="142"/>
                    </a:cubicBezTo>
                    <a:cubicBezTo>
                      <a:pt x="0" y="101"/>
                      <a:pt x="14" y="82"/>
                      <a:pt x="21" y="76"/>
                    </a:cubicBezTo>
                    <a:cubicBezTo>
                      <a:pt x="12" y="42"/>
                      <a:pt x="25" y="20"/>
                      <a:pt x="37" y="7"/>
                    </a:cubicBezTo>
                    <a:cubicBezTo>
                      <a:pt x="43" y="1"/>
                      <a:pt x="51" y="0"/>
                      <a:pt x="59" y="2"/>
                    </a:cubicBezTo>
                    <a:cubicBezTo>
                      <a:pt x="66" y="5"/>
                      <a:pt x="72" y="12"/>
                      <a:pt x="72" y="20"/>
                    </a:cubicBezTo>
                    <a:cubicBezTo>
                      <a:pt x="77" y="86"/>
                      <a:pt x="63" y="147"/>
                      <a:pt x="62" y="149"/>
                    </a:cubicBezTo>
                    <a:cubicBezTo>
                      <a:pt x="62" y="152"/>
                      <a:pt x="59" y="154"/>
                      <a:pt x="56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3513">
                <a:extLst>
                  <a:ext uri="{FF2B5EF4-FFF2-40B4-BE49-F238E27FC236}">
                    <a16:creationId xmlns:a16="http://schemas.microsoft.com/office/drawing/2014/main" xmlns="" id="{F87A1D5B-8E31-4B2F-A9E2-B78917AD4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5800" y="3289300"/>
                <a:ext cx="39688" cy="58738"/>
              </a:xfrm>
              <a:custGeom>
                <a:avLst/>
                <a:gdLst>
                  <a:gd name="T0" fmla="*/ 16 w 23"/>
                  <a:gd name="T1" fmla="*/ 35 h 35"/>
                  <a:gd name="T2" fmla="*/ 10 w 23"/>
                  <a:gd name="T3" fmla="*/ 31 h 35"/>
                  <a:gd name="T4" fmla="*/ 2 w 23"/>
                  <a:gd name="T5" fmla="*/ 9 h 35"/>
                  <a:gd name="T6" fmla="*/ 5 w 23"/>
                  <a:gd name="T7" fmla="*/ 1 h 35"/>
                  <a:gd name="T8" fmla="*/ 13 w 23"/>
                  <a:gd name="T9" fmla="*/ 5 h 35"/>
                  <a:gd name="T10" fmla="*/ 22 w 23"/>
                  <a:gd name="T11" fmla="*/ 27 h 35"/>
                  <a:gd name="T12" fmla="*/ 18 w 23"/>
                  <a:gd name="T13" fmla="*/ 34 h 35"/>
                  <a:gd name="T14" fmla="*/ 16 w 23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5">
                    <a:moveTo>
                      <a:pt x="16" y="35"/>
                    </a:moveTo>
                    <a:cubicBezTo>
                      <a:pt x="14" y="35"/>
                      <a:pt x="11" y="33"/>
                      <a:pt x="10" y="31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6"/>
                      <a:pt x="2" y="2"/>
                      <a:pt x="5" y="1"/>
                    </a:cubicBezTo>
                    <a:cubicBezTo>
                      <a:pt x="8" y="0"/>
                      <a:pt x="11" y="1"/>
                      <a:pt x="13" y="5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3" y="30"/>
                      <a:pt x="21" y="33"/>
                      <a:pt x="18" y="34"/>
                    </a:cubicBezTo>
                    <a:cubicBezTo>
                      <a:pt x="17" y="35"/>
                      <a:pt x="17" y="35"/>
                      <a:pt x="1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0" name="组合 369">
            <a:extLst>
              <a:ext uri="{FF2B5EF4-FFF2-40B4-BE49-F238E27FC236}">
                <a16:creationId xmlns:a16="http://schemas.microsoft.com/office/drawing/2014/main" xmlns="" id="{B69B8100-4FF5-4BBE-B1C3-99EA0FE48EEC}"/>
              </a:ext>
            </a:extLst>
          </p:cNvPr>
          <p:cNvGrpSpPr/>
          <p:nvPr/>
        </p:nvGrpSpPr>
        <p:grpSpPr>
          <a:xfrm>
            <a:off x="5732657" y="1760220"/>
            <a:ext cx="600976" cy="1562100"/>
            <a:chOff x="5710995" y="1703914"/>
            <a:chExt cx="644299" cy="1674712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52F8924B-B135-44CB-87CC-911DDB8BC848}"/>
                </a:ext>
              </a:extLst>
            </p:cNvPr>
            <p:cNvGrpSpPr/>
            <p:nvPr/>
          </p:nvGrpSpPr>
          <p:grpSpPr>
            <a:xfrm>
              <a:off x="5710995" y="1703914"/>
              <a:ext cx="644299" cy="1674712"/>
              <a:chOff x="939800" y="1059040"/>
              <a:chExt cx="685800" cy="1782585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852D79A3-CDFF-4561-8E6E-2A524F46396C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5E1835B2-A09B-4380-B529-0EAE432221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xmlns="" id="{6E9F76FF-208E-4CFA-9AB7-C89112D69EE9}"/>
                </a:ext>
              </a:extLst>
            </p:cNvPr>
            <p:cNvGrpSpPr/>
            <p:nvPr/>
          </p:nvGrpSpPr>
          <p:grpSpPr>
            <a:xfrm>
              <a:off x="5870650" y="1848058"/>
              <a:ext cx="328762" cy="364198"/>
              <a:chOff x="6326188" y="2998788"/>
              <a:chExt cx="795338" cy="881063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165" name="Freeform 3514">
                <a:extLst>
                  <a:ext uri="{FF2B5EF4-FFF2-40B4-BE49-F238E27FC236}">
                    <a16:creationId xmlns:a16="http://schemas.microsoft.com/office/drawing/2014/main" xmlns="" id="{B83AC59C-4953-4FF9-BBE4-0E1A063C9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4150" y="3160713"/>
                <a:ext cx="377825" cy="125413"/>
              </a:xfrm>
              <a:custGeom>
                <a:avLst/>
                <a:gdLst>
                  <a:gd name="T0" fmla="*/ 196 w 222"/>
                  <a:gd name="T1" fmla="*/ 73 h 73"/>
                  <a:gd name="T2" fmla="*/ 26 w 222"/>
                  <a:gd name="T3" fmla="*/ 73 h 73"/>
                  <a:gd name="T4" fmla="*/ 0 w 222"/>
                  <a:gd name="T5" fmla="*/ 48 h 73"/>
                  <a:gd name="T6" fmla="*/ 0 w 222"/>
                  <a:gd name="T7" fmla="*/ 6 h 73"/>
                  <a:gd name="T8" fmla="*/ 6 w 222"/>
                  <a:gd name="T9" fmla="*/ 0 h 73"/>
                  <a:gd name="T10" fmla="*/ 12 w 222"/>
                  <a:gd name="T11" fmla="*/ 6 h 73"/>
                  <a:gd name="T12" fmla="*/ 12 w 222"/>
                  <a:gd name="T13" fmla="*/ 48 h 73"/>
                  <a:gd name="T14" fmla="*/ 26 w 222"/>
                  <a:gd name="T15" fmla="*/ 61 h 73"/>
                  <a:gd name="T16" fmla="*/ 196 w 222"/>
                  <a:gd name="T17" fmla="*/ 61 h 73"/>
                  <a:gd name="T18" fmla="*/ 210 w 222"/>
                  <a:gd name="T19" fmla="*/ 48 h 73"/>
                  <a:gd name="T20" fmla="*/ 210 w 222"/>
                  <a:gd name="T21" fmla="*/ 6 h 73"/>
                  <a:gd name="T22" fmla="*/ 216 w 222"/>
                  <a:gd name="T23" fmla="*/ 0 h 73"/>
                  <a:gd name="T24" fmla="*/ 222 w 222"/>
                  <a:gd name="T25" fmla="*/ 6 h 73"/>
                  <a:gd name="T26" fmla="*/ 222 w 222"/>
                  <a:gd name="T27" fmla="*/ 48 h 73"/>
                  <a:gd name="T28" fmla="*/ 196 w 222"/>
                  <a:gd name="T2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2" h="73">
                    <a:moveTo>
                      <a:pt x="196" y="73"/>
                    </a:moveTo>
                    <a:cubicBezTo>
                      <a:pt x="26" y="73"/>
                      <a:pt x="26" y="73"/>
                      <a:pt x="26" y="73"/>
                    </a:cubicBezTo>
                    <a:cubicBezTo>
                      <a:pt x="12" y="73"/>
                      <a:pt x="0" y="62"/>
                      <a:pt x="0" y="4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5"/>
                      <a:pt x="19" y="61"/>
                      <a:pt x="26" y="61"/>
                    </a:cubicBezTo>
                    <a:cubicBezTo>
                      <a:pt x="196" y="61"/>
                      <a:pt x="196" y="61"/>
                      <a:pt x="196" y="61"/>
                    </a:cubicBezTo>
                    <a:cubicBezTo>
                      <a:pt x="204" y="61"/>
                      <a:pt x="210" y="55"/>
                      <a:pt x="210" y="48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10" y="2"/>
                      <a:pt x="212" y="0"/>
                      <a:pt x="216" y="0"/>
                    </a:cubicBezTo>
                    <a:cubicBezTo>
                      <a:pt x="219" y="0"/>
                      <a:pt x="222" y="2"/>
                      <a:pt x="222" y="6"/>
                    </a:cubicBezTo>
                    <a:cubicBezTo>
                      <a:pt x="222" y="48"/>
                      <a:pt x="222" y="48"/>
                      <a:pt x="222" y="48"/>
                    </a:cubicBezTo>
                    <a:cubicBezTo>
                      <a:pt x="222" y="62"/>
                      <a:pt x="210" y="73"/>
                      <a:pt x="196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3515">
                <a:extLst>
                  <a:ext uri="{FF2B5EF4-FFF2-40B4-BE49-F238E27FC236}">
                    <a16:creationId xmlns:a16="http://schemas.microsoft.com/office/drawing/2014/main" xmlns="" id="{751C61C5-FA66-4466-885F-96B27CDAF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1625" y="3265488"/>
                <a:ext cx="142875" cy="187325"/>
              </a:xfrm>
              <a:custGeom>
                <a:avLst/>
                <a:gdLst>
                  <a:gd name="T0" fmla="*/ 42 w 84"/>
                  <a:gd name="T1" fmla="*/ 110 h 110"/>
                  <a:gd name="T2" fmla="*/ 0 w 84"/>
                  <a:gd name="T3" fmla="*/ 76 h 110"/>
                  <a:gd name="T4" fmla="*/ 0 w 84"/>
                  <a:gd name="T5" fmla="*/ 6 h 110"/>
                  <a:gd name="T6" fmla="*/ 6 w 84"/>
                  <a:gd name="T7" fmla="*/ 0 h 110"/>
                  <a:gd name="T8" fmla="*/ 12 w 84"/>
                  <a:gd name="T9" fmla="*/ 6 h 110"/>
                  <a:gd name="T10" fmla="*/ 12 w 84"/>
                  <a:gd name="T11" fmla="*/ 70 h 110"/>
                  <a:gd name="T12" fmla="*/ 42 w 84"/>
                  <a:gd name="T13" fmla="*/ 94 h 110"/>
                  <a:gd name="T14" fmla="*/ 72 w 84"/>
                  <a:gd name="T15" fmla="*/ 70 h 110"/>
                  <a:gd name="T16" fmla="*/ 72 w 84"/>
                  <a:gd name="T17" fmla="*/ 6 h 110"/>
                  <a:gd name="T18" fmla="*/ 78 w 84"/>
                  <a:gd name="T19" fmla="*/ 0 h 110"/>
                  <a:gd name="T20" fmla="*/ 84 w 84"/>
                  <a:gd name="T21" fmla="*/ 6 h 110"/>
                  <a:gd name="T22" fmla="*/ 84 w 84"/>
                  <a:gd name="T23" fmla="*/ 76 h 110"/>
                  <a:gd name="T24" fmla="*/ 42 w 84"/>
                  <a:gd name="T2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10">
                    <a:moveTo>
                      <a:pt x="42" y="110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42" y="94"/>
                      <a:pt x="42" y="94"/>
                      <a:pt x="42" y="94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3"/>
                      <a:pt x="74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42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516">
                <a:extLst>
                  <a:ext uri="{FF2B5EF4-FFF2-40B4-BE49-F238E27FC236}">
                    <a16:creationId xmlns:a16="http://schemas.microsoft.com/office/drawing/2014/main" xmlns="" id="{2BFE1B22-D451-457C-BA92-556964C60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4488" y="3316288"/>
                <a:ext cx="41275" cy="79375"/>
              </a:xfrm>
              <a:custGeom>
                <a:avLst/>
                <a:gdLst>
                  <a:gd name="T0" fmla="*/ 17 w 24"/>
                  <a:gd name="T1" fmla="*/ 46 h 46"/>
                  <a:gd name="T2" fmla="*/ 13 w 24"/>
                  <a:gd name="T3" fmla="*/ 45 h 46"/>
                  <a:gd name="T4" fmla="*/ 0 w 24"/>
                  <a:gd name="T5" fmla="*/ 34 h 46"/>
                  <a:gd name="T6" fmla="*/ 0 w 24"/>
                  <a:gd name="T7" fmla="*/ 6 h 46"/>
                  <a:gd name="T8" fmla="*/ 6 w 24"/>
                  <a:gd name="T9" fmla="*/ 0 h 46"/>
                  <a:gd name="T10" fmla="*/ 12 w 24"/>
                  <a:gd name="T11" fmla="*/ 6 h 46"/>
                  <a:gd name="T12" fmla="*/ 12 w 24"/>
                  <a:gd name="T13" fmla="*/ 29 h 46"/>
                  <a:gd name="T14" fmla="*/ 21 w 24"/>
                  <a:gd name="T15" fmla="*/ 36 h 46"/>
                  <a:gd name="T16" fmla="*/ 22 w 24"/>
                  <a:gd name="T17" fmla="*/ 44 h 46"/>
                  <a:gd name="T18" fmla="*/ 17 w 24"/>
                  <a:gd name="T1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46">
                    <a:moveTo>
                      <a:pt x="17" y="46"/>
                    </a:moveTo>
                    <a:cubicBezTo>
                      <a:pt x="16" y="46"/>
                      <a:pt x="14" y="46"/>
                      <a:pt x="13" y="4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8"/>
                      <a:pt x="24" y="41"/>
                      <a:pt x="22" y="44"/>
                    </a:cubicBezTo>
                    <a:cubicBezTo>
                      <a:pt x="20" y="45"/>
                      <a:pt x="19" y="46"/>
                      <a:pt x="1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517">
                <a:extLst>
                  <a:ext uri="{FF2B5EF4-FFF2-40B4-BE49-F238E27FC236}">
                    <a16:creationId xmlns:a16="http://schemas.microsoft.com/office/drawing/2014/main" xmlns="" id="{77532468-CD62-4B46-8AB0-33D588F1A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825" y="3049588"/>
                <a:ext cx="95250" cy="165100"/>
              </a:xfrm>
              <a:custGeom>
                <a:avLst/>
                <a:gdLst>
                  <a:gd name="T0" fmla="*/ 28 w 56"/>
                  <a:gd name="T1" fmla="*/ 42 h 97"/>
                  <a:gd name="T2" fmla="*/ 38 w 56"/>
                  <a:gd name="T3" fmla="*/ 37 h 97"/>
                  <a:gd name="T4" fmla="*/ 42 w 56"/>
                  <a:gd name="T5" fmla="*/ 26 h 97"/>
                  <a:gd name="T6" fmla="*/ 38 w 56"/>
                  <a:gd name="T7" fmla="*/ 14 h 97"/>
                  <a:gd name="T8" fmla="*/ 28 w 56"/>
                  <a:gd name="T9" fmla="*/ 10 h 97"/>
                  <a:gd name="T10" fmla="*/ 18 w 56"/>
                  <a:gd name="T11" fmla="*/ 14 h 97"/>
                  <a:gd name="T12" fmla="*/ 14 w 56"/>
                  <a:gd name="T13" fmla="*/ 26 h 97"/>
                  <a:gd name="T14" fmla="*/ 2 w 56"/>
                  <a:gd name="T15" fmla="*/ 26 h 97"/>
                  <a:gd name="T16" fmla="*/ 1 w 56"/>
                  <a:gd name="T17" fmla="*/ 25 h 97"/>
                  <a:gd name="T18" fmla="*/ 9 w 56"/>
                  <a:gd name="T19" fmla="*/ 7 h 97"/>
                  <a:gd name="T20" fmla="*/ 28 w 56"/>
                  <a:gd name="T21" fmla="*/ 0 h 97"/>
                  <a:gd name="T22" fmla="*/ 48 w 56"/>
                  <a:gd name="T23" fmla="*/ 6 h 97"/>
                  <a:gd name="T24" fmla="*/ 55 w 56"/>
                  <a:gd name="T25" fmla="*/ 26 h 97"/>
                  <a:gd name="T26" fmla="*/ 52 w 56"/>
                  <a:gd name="T27" fmla="*/ 38 h 97"/>
                  <a:gd name="T28" fmla="*/ 42 w 56"/>
                  <a:gd name="T29" fmla="*/ 47 h 97"/>
                  <a:gd name="T30" fmla="*/ 53 w 56"/>
                  <a:gd name="T31" fmla="*/ 55 h 97"/>
                  <a:gd name="T32" fmla="*/ 56 w 56"/>
                  <a:gd name="T33" fmla="*/ 69 h 97"/>
                  <a:gd name="T34" fmla="*/ 49 w 56"/>
                  <a:gd name="T35" fmla="*/ 89 h 97"/>
                  <a:gd name="T36" fmla="*/ 28 w 56"/>
                  <a:gd name="T37" fmla="*/ 97 h 97"/>
                  <a:gd name="T38" fmla="*/ 9 w 56"/>
                  <a:gd name="T39" fmla="*/ 90 h 97"/>
                  <a:gd name="T40" fmla="*/ 0 w 56"/>
                  <a:gd name="T41" fmla="*/ 70 h 97"/>
                  <a:gd name="T42" fmla="*/ 1 w 56"/>
                  <a:gd name="T43" fmla="*/ 70 h 97"/>
                  <a:gd name="T44" fmla="*/ 13 w 56"/>
                  <a:gd name="T45" fmla="*/ 70 h 97"/>
                  <a:gd name="T46" fmla="*/ 18 w 56"/>
                  <a:gd name="T47" fmla="*/ 82 h 97"/>
                  <a:gd name="T48" fmla="*/ 28 w 56"/>
                  <a:gd name="T49" fmla="*/ 87 h 97"/>
                  <a:gd name="T50" fmla="*/ 39 w 56"/>
                  <a:gd name="T51" fmla="*/ 82 h 97"/>
                  <a:gd name="T52" fmla="*/ 43 w 56"/>
                  <a:gd name="T53" fmla="*/ 69 h 97"/>
                  <a:gd name="T54" fmla="*/ 39 w 56"/>
                  <a:gd name="T55" fmla="*/ 56 h 97"/>
                  <a:gd name="T56" fmla="*/ 28 w 56"/>
                  <a:gd name="T57" fmla="*/ 52 h 97"/>
                  <a:gd name="T58" fmla="*/ 19 w 56"/>
                  <a:gd name="T59" fmla="*/ 52 h 97"/>
                  <a:gd name="T60" fmla="*/ 19 w 56"/>
                  <a:gd name="T61" fmla="*/ 42 h 97"/>
                  <a:gd name="T62" fmla="*/ 28 w 56"/>
                  <a:gd name="T63" fmla="*/ 4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6" h="97">
                    <a:moveTo>
                      <a:pt x="28" y="42"/>
                    </a:moveTo>
                    <a:cubicBezTo>
                      <a:pt x="33" y="42"/>
                      <a:pt x="36" y="40"/>
                      <a:pt x="38" y="37"/>
                    </a:cubicBezTo>
                    <a:cubicBezTo>
                      <a:pt x="41" y="35"/>
                      <a:pt x="42" y="31"/>
                      <a:pt x="42" y="26"/>
                    </a:cubicBezTo>
                    <a:cubicBezTo>
                      <a:pt x="42" y="21"/>
                      <a:pt x="40" y="17"/>
                      <a:pt x="38" y="14"/>
                    </a:cubicBezTo>
                    <a:cubicBezTo>
                      <a:pt x="36" y="11"/>
                      <a:pt x="33" y="10"/>
                      <a:pt x="28" y="10"/>
                    </a:cubicBezTo>
                    <a:cubicBezTo>
                      <a:pt x="24" y="10"/>
                      <a:pt x="21" y="11"/>
                      <a:pt x="18" y="14"/>
                    </a:cubicBezTo>
                    <a:cubicBezTo>
                      <a:pt x="16" y="17"/>
                      <a:pt x="14" y="21"/>
                      <a:pt x="14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18"/>
                      <a:pt x="4" y="12"/>
                      <a:pt x="9" y="7"/>
                    </a:cubicBezTo>
                    <a:cubicBezTo>
                      <a:pt x="14" y="2"/>
                      <a:pt x="20" y="0"/>
                      <a:pt x="28" y="0"/>
                    </a:cubicBezTo>
                    <a:cubicBezTo>
                      <a:pt x="36" y="0"/>
                      <a:pt x="43" y="2"/>
                      <a:pt x="48" y="6"/>
                    </a:cubicBezTo>
                    <a:cubicBezTo>
                      <a:pt x="53" y="11"/>
                      <a:pt x="55" y="17"/>
                      <a:pt x="55" y="26"/>
                    </a:cubicBezTo>
                    <a:cubicBezTo>
                      <a:pt x="55" y="30"/>
                      <a:pt x="54" y="34"/>
                      <a:pt x="52" y="38"/>
                    </a:cubicBezTo>
                    <a:cubicBezTo>
                      <a:pt x="49" y="42"/>
                      <a:pt x="46" y="45"/>
                      <a:pt x="42" y="47"/>
                    </a:cubicBezTo>
                    <a:cubicBezTo>
                      <a:pt x="47" y="48"/>
                      <a:pt x="50" y="51"/>
                      <a:pt x="53" y="55"/>
                    </a:cubicBezTo>
                    <a:cubicBezTo>
                      <a:pt x="55" y="59"/>
                      <a:pt x="56" y="64"/>
                      <a:pt x="56" y="69"/>
                    </a:cubicBezTo>
                    <a:cubicBezTo>
                      <a:pt x="56" y="78"/>
                      <a:pt x="54" y="84"/>
                      <a:pt x="49" y="89"/>
                    </a:cubicBezTo>
                    <a:cubicBezTo>
                      <a:pt x="43" y="94"/>
                      <a:pt x="37" y="97"/>
                      <a:pt x="28" y="97"/>
                    </a:cubicBezTo>
                    <a:cubicBezTo>
                      <a:pt x="21" y="97"/>
                      <a:pt x="14" y="94"/>
                      <a:pt x="9" y="90"/>
                    </a:cubicBezTo>
                    <a:cubicBezTo>
                      <a:pt x="3" y="85"/>
                      <a:pt x="0" y="78"/>
                      <a:pt x="0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75"/>
                      <a:pt x="15" y="79"/>
                      <a:pt x="18" y="82"/>
                    </a:cubicBezTo>
                    <a:cubicBezTo>
                      <a:pt x="20" y="85"/>
                      <a:pt x="24" y="87"/>
                      <a:pt x="28" y="87"/>
                    </a:cubicBezTo>
                    <a:cubicBezTo>
                      <a:pt x="33" y="87"/>
                      <a:pt x="36" y="85"/>
                      <a:pt x="39" y="82"/>
                    </a:cubicBezTo>
                    <a:cubicBezTo>
                      <a:pt x="42" y="79"/>
                      <a:pt x="43" y="75"/>
                      <a:pt x="43" y="69"/>
                    </a:cubicBezTo>
                    <a:cubicBezTo>
                      <a:pt x="43" y="63"/>
                      <a:pt x="42" y="59"/>
                      <a:pt x="39" y="56"/>
                    </a:cubicBezTo>
                    <a:cubicBezTo>
                      <a:pt x="37" y="53"/>
                      <a:pt x="33" y="52"/>
                      <a:pt x="28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42"/>
                      <a:pt x="19" y="42"/>
                      <a:pt x="19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518">
                <a:extLst>
                  <a:ext uri="{FF2B5EF4-FFF2-40B4-BE49-F238E27FC236}">
                    <a16:creationId xmlns:a16="http://schemas.microsoft.com/office/drawing/2014/main" xmlns="" id="{03CCA4D4-77C8-493E-A813-C160A1F224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40525" y="3051175"/>
                <a:ext cx="104775" cy="160338"/>
              </a:xfrm>
              <a:custGeom>
                <a:avLst/>
                <a:gdLst>
                  <a:gd name="T0" fmla="*/ 0 w 62"/>
                  <a:gd name="T1" fmla="*/ 94 h 94"/>
                  <a:gd name="T2" fmla="*/ 0 w 62"/>
                  <a:gd name="T3" fmla="*/ 0 h 94"/>
                  <a:gd name="T4" fmla="*/ 27 w 62"/>
                  <a:gd name="T5" fmla="*/ 0 h 94"/>
                  <a:gd name="T6" fmla="*/ 52 w 62"/>
                  <a:gd name="T7" fmla="*/ 11 h 94"/>
                  <a:gd name="T8" fmla="*/ 62 w 62"/>
                  <a:gd name="T9" fmla="*/ 40 h 94"/>
                  <a:gd name="T10" fmla="*/ 62 w 62"/>
                  <a:gd name="T11" fmla="*/ 54 h 94"/>
                  <a:gd name="T12" fmla="*/ 52 w 62"/>
                  <a:gd name="T13" fmla="*/ 83 h 94"/>
                  <a:gd name="T14" fmla="*/ 27 w 62"/>
                  <a:gd name="T15" fmla="*/ 94 h 94"/>
                  <a:gd name="T16" fmla="*/ 0 w 62"/>
                  <a:gd name="T17" fmla="*/ 94 h 94"/>
                  <a:gd name="T18" fmla="*/ 13 w 62"/>
                  <a:gd name="T19" fmla="*/ 10 h 94"/>
                  <a:gd name="T20" fmla="*/ 13 w 62"/>
                  <a:gd name="T21" fmla="*/ 84 h 94"/>
                  <a:gd name="T22" fmla="*/ 27 w 62"/>
                  <a:gd name="T23" fmla="*/ 84 h 94"/>
                  <a:gd name="T24" fmla="*/ 42 w 62"/>
                  <a:gd name="T25" fmla="*/ 76 h 94"/>
                  <a:gd name="T26" fmla="*/ 48 w 62"/>
                  <a:gd name="T27" fmla="*/ 54 h 94"/>
                  <a:gd name="T28" fmla="*/ 48 w 62"/>
                  <a:gd name="T29" fmla="*/ 40 h 94"/>
                  <a:gd name="T30" fmla="*/ 42 w 62"/>
                  <a:gd name="T31" fmla="*/ 19 h 94"/>
                  <a:gd name="T32" fmla="*/ 27 w 62"/>
                  <a:gd name="T33" fmla="*/ 10 h 94"/>
                  <a:gd name="T34" fmla="*/ 13 w 62"/>
                  <a:gd name="T35" fmla="*/ 1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94">
                    <a:moveTo>
                      <a:pt x="0" y="9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7" y="0"/>
                      <a:pt x="45" y="4"/>
                      <a:pt x="52" y="11"/>
                    </a:cubicBezTo>
                    <a:cubicBezTo>
                      <a:pt x="58" y="19"/>
                      <a:pt x="62" y="29"/>
                      <a:pt x="62" y="40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66"/>
                      <a:pt x="58" y="75"/>
                      <a:pt x="52" y="83"/>
                    </a:cubicBezTo>
                    <a:cubicBezTo>
                      <a:pt x="45" y="90"/>
                      <a:pt x="37" y="94"/>
                      <a:pt x="27" y="94"/>
                    </a:cubicBezTo>
                    <a:lnTo>
                      <a:pt x="0" y="94"/>
                    </a:lnTo>
                    <a:close/>
                    <a:moveTo>
                      <a:pt x="13" y="10"/>
                    </a:moveTo>
                    <a:cubicBezTo>
                      <a:pt x="13" y="84"/>
                      <a:pt x="13" y="84"/>
                      <a:pt x="13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33" y="84"/>
                      <a:pt x="39" y="81"/>
                      <a:pt x="42" y="76"/>
                    </a:cubicBezTo>
                    <a:cubicBezTo>
                      <a:pt x="46" y="70"/>
                      <a:pt x="48" y="63"/>
                      <a:pt x="48" y="54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31"/>
                      <a:pt x="46" y="24"/>
                      <a:pt x="42" y="19"/>
                    </a:cubicBezTo>
                    <a:cubicBezTo>
                      <a:pt x="39" y="13"/>
                      <a:pt x="33" y="10"/>
                      <a:pt x="27" y="10"/>
                    </a:cubicBezTo>
                    <a:lnTo>
                      <a:pt x="1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519">
                <a:extLst>
                  <a:ext uri="{FF2B5EF4-FFF2-40B4-BE49-F238E27FC236}">
                    <a16:creationId xmlns:a16="http://schemas.microsoft.com/office/drawing/2014/main" xmlns="" id="{D97FAE13-1070-4995-BFAD-7BDE7E00E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1338" y="3213100"/>
                <a:ext cx="190500" cy="165100"/>
              </a:xfrm>
              <a:custGeom>
                <a:avLst/>
                <a:gdLst>
                  <a:gd name="T0" fmla="*/ 106 w 112"/>
                  <a:gd name="T1" fmla="*/ 96 h 96"/>
                  <a:gd name="T2" fmla="*/ 100 w 112"/>
                  <a:gd name="T3" fmla="*/ 90 h 96"/>
                  <a:gd name="T4" fmla="*/ 100 w 112"/>
                  <a:gd name="T5" fmla="*/ 12 h 96"/>
                  <a:gd name="T6" fmla="*/ 6 w 112"/>
                  <a:gd name="T7" fmla="*/ 12 h 96"/>
                  <a:gd name="T8" fmla="*/ 0 w 112"/>
                  <a:gd name="T9" fmla="*/ 6 h 96"/>
                  <a:gd name="T10" fmla="*/ 6 w 112"/>
                  <a:gd name="T11" fmla="*/ 0 h 96"/>
                  <a:gd name="T12" fmla="*/ 112 w 112"/>
                  <a:gd name="T13" fmla="*/ 0 h 96"/>
                  <a:gd name="T14" fmla="*/ 112 w 112"/>
                  <a:gd name="T15" fmla="*/ 90 h 96"/>
                  <a:gd name="T16" fmla="*/ 106 w 112"/>
                  <a:gd name="T1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96">
                    <a:moveTo>
                      <a:pt x="106" y="96"/>
                    </a:moveTo>
                    <a:cubicBezTo>
                      <a:pt x="103" y="96"/>
                      <a:pt x="100" y="93"/>
                      <a:pt x="100" y="90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3"/>
                      <a:pt x="110" y="96"/>
                      <a:pt x="10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520">
                <a:extLst>
                  <a:ext uri="{FF2B5EF4-FFF2-40B4-BE49-F238E27FC236}">
                    <a16:creationId xmlns:a16="http://schemas.microsoft.com/office/drawing/2014/main" xmlns="" id="{D1BC3BB8-43B0-4F3C-87A7-BC7A60A90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4288" y="3213100"/>
                <a:ext cx="190500" cy="165100"/>
              </a:xfrm>
              <a:custGeom>
                <a:avLst/>
                <a:gdLst>
                  <a:gd name="T0" fmla="*/ 6 w 112"/>
                  <a:gd name="T1" fmla="*/ 96 h 96"/>
                  <a:gd name="T2" fmla="*/ 0 w 112"/>
                  <a:gd name="T3" fmla="*/ 90 h 96"/>
                  <a:gd name="T4" fmla="*/ 0 w 112"/>
                  <a:gd name="T5" fmla="*/ 0 h 96"/>
                  <a:gd name="T6" fmla="*/ 106 w 112"/>
                  <a:gd name="T7" fmla="*/ 0 h 96"/>
                  <a:gd name="T8" fmla="*/ 112 w 112"/>
                  <a:gd name="T9" fmla="*/ 6 h 96"/>
                  <a:gd name="T10" fmla="*/ 106 w 112"/>
                  <a:gd name="T11" fmla="*/ 12 h 96"/>
                  <a:gd name="T12" fmla="*/ 12 w 112"/>
                  <a:gd name="T13" fmla="*/ 12 h 96"/>
                  <a:gd name="T14" fmla="*/ 12 w 112"/>
                  <a:gd name="T15" fmla="*/ 90 h 96"/>
                  <a:gd name="T16" fmla="*/ 6 w 112"/>
                  <a:gd name="T1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96">
                    <a:moveTo>
                      <a:pt x="6" y="96"/>
                    </a:moveTo>
                    <a:cubicBezTo>
                      <a:pt x="2" y="96"/>
                      <a:pt x="0" y="93"/>
                      <a:pt x="0" y="9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0" y="0"/>
                      <a:pt x="112" y="3"/>
                      <a:pt x="112" y="6"/>
                    </a:cubicBezTo>
                    <a:cubicBezTo>
                      <a:pt x="112" y="9"/>
                      <a:pt x="110" y="12"/>
                      <a:pt x="106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2" y="93"/>
                      <a:pt x="9" y="96"/>
                      <a:pt x="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521">
                <a:extLst>
                  <a:ext uri="{FF2B5EF4-FFF2-40B4-BE49-F238E27FC236}">
                    <a16:creationId xmlns:a16="http://schemas.microsoft.com/office/drawing/2014/main" xmlns="" id="{970FEE16-5BB9-4561-B55C-6487071EE9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81775" y="3652838"/>
                <a:ext cx="152400" cy="227013"/>
              </a:xfrm>
              <a:custGeom>
                <a:avLst/>
                <a:gdLst>
                  <a:gd name="T0" fmla="*/ 83 w 89"/>
                  <a:gd name="T1" fmla="*/ 133 h 133"/>
                  <a:gd name="T2" fmla="*/ 81 w 89"/>
                  <a:gd name="T3" fmla="*/ 133 h 133"/>
                  <a:gd name="T4" fmla="*/ 4 w 89"/>
                  <a:gd name="T5" fmla="*/ 101 h 133"/>
                  <a:gd name="T6" fmla="*/ 0 w 89"/>
                  <a:gd name="T7" fmla="*/ 96 h 133"/>
                  <a:gd name="T8" fmla="*/ 0 w 89"/>
                  <a:gd name="T9" fmla="*/ 6 h 133"/>
                  <a:gd name="T10" fmla="*/ 2 w 89"/>
                  <a:gd name="T11" fmla="*/ 1 h 133"/>
                  <a:gd name="T12" fmla="*/ 8 w 89"/>
                  <a:gd name="T13" fmla="*/ 0 h 133"/>
                  <a:gd name="T14" fmla="*/ 85 w 89"/>
                  <a:gd name="T15" fmla="*/ 32 h 133"/>
                  <a:gd name="T16" fmla="*/ 89 w 89"/>
                  <a:gd name="T17" fmla="*/ 38 h 133"/>
                  <a:gd name="T18" fmla="*/ 89 w 89"/>
                  <a:gd name="T19" fmla="*/ 127 h 133"/>
                  <a:gd name="T20" fmla="*/ 86 w 89"/>
                  <a:gd name="T21" fmla="*/ 132 h 133"/>
                  <a:gd name="T22" fmla="*/ 83 w 89"/>
                  <a:gd name="T23" fmla="*/ 133 h 133"/>
                  <a:gd name="T24" fmla="*/ 12 w 89"/>
                  <a:gd name="T25" fmla="*/ 92 h 133"/>
                  <a:gd name="T26" fmla="*/ 77 w 89"/>
                  <a:gd name="T27" fmla="*/ 119 h 133"/>
                  <a:gd name="T28" fmla="*/ 77 w 89"/>
                  <a:gd name="T29" fmla="*/ 42 h 133"/>
                  <a:gd name="T30" fmla="*/ 12 w 89"/>
                  <a:gd name="T31" fmla="*/ 15 h 133"/>
                  <a:gd name="T32" fmla="*/ 12 w 89"/>
                  <a:gd name="T33" fmla="*/ 9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9" h="133">
                    <a:moveTo>
                      <a:pt x="83" y="133"/>
                    </a:moveTo>
                    <a:cubicBezTo>
                      <a:pt x="82" y="133"/>
                      <a:pt x="81" y="133"/>
                      <a:pt x="81" y="133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1" y="100"/>
                      <a:pt x="0" y="98"/>
                      <a:pt x="0" y="9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2"/>
                      <a:pt x="2" y="1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8" y="33"/>
                      <a:pt x="89" y="35"/>
                      <a:pt x="89" y="38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89" y="129"/>
                      <a:pt x="88" y="131"/>
                      <a:pt x="86" y="132"/>
                    </a:cubicBezTo>
                    <a:cubicBezTo>
                      <a:pt x="85" y="133"/>
                      <a:pt x="84" y="133"/>
                      <a:pt x="83" y="133"/>
                    </a:cubicBezTo>
                    <a:close/>
                    <a:moveTo>
                      <a:pt x="12" y="92"/>
                    </a:moveTo>
                    <a:cubicBezTo>
                      <a:pt x="77" y="119"/>
                      <a:pt x="77" y="119"/>
                      <a:pt x="77" y="119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12" y="15"/>
                      <a:pt x="12" y="15"/>
                      <a:pt x="12" y="15"/>
                    </a:cubicBezTo>
                    <a:lnTo>
                      <a:pt x="1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522">
                <a:extLst>
                  <a:ext uri="{FF2B5EF4-FFF2-40B4-BE49-F238E27FC236}">
                    <a16:creationId xmlns:a16="http://schemas.microsoft.com/office/drawing/2014/main" xmlns="" id="{024D97EA-CA08-47E3-8C16-3ACB2A234E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13538" y="3652838"/>
                <a:ext cx="150813" cy="227013"/>
              </a:xfrm>
              <a:custGeom>
                <a:avLst/>
                <a:gdLst>
                  <a:gd name="T0" fmla="*/ 6 w 89"/>
                  <a:gd name="T1" fmla="*/ 133 h 133"/>
                  <a:gd name="T2" fmla="*/ 3 w 89"/>
                  <a:gd name="T3" fmla="*/ 132 h 133"/>
                  <a:gd name="T4" fmla="*/ 0 w 89"/>
                  <a:gd name="T5" fmla="*/ 127 h 133"/>
                  <a:gd name="T6" fmla="*/ 0 w 89"/>
                  <a:gd name="T7" fmla="*/ 38 h 133"/>
                  <a:gd name="T8" fmla="*/ 4 w 89"/>
                  <a:gd name="T9" fmla="*/ 32 h 133"/>
                  <a:gd name="T10" fmla="*/ 81 w 89"/>
                  <a:gd name="T11" fmla="*/ 0 h 133"/>
                  <a:gd name="T12" fmla="*/ 87 w 89"/>
                  <a:gd name="T13" fmla="*/ 1 h 133"/>
                  <a:gd name="T14" fmla="*/ 89 w 89"/>
                  <a:gd name="T15" fmla="*/ 6 h 133"/>
                  <a:gd name="T16" fmla="*/ 89 w 89"/>
                  <a:gd name="T17" fmla="*/ 96 h 133"/>
                  <a:gd name="T18" fmla="*/ 86 w 89"/>
                  <a:gd name="T19" fmla="*/ 101 h 133"/>
                  <a:gd name="T20" fmla="*/ 8 w 89"/>
                  <a:gd name="T21" fmla="*/ 133 h 133"/>
                  <a:gd name="T22" fmla="*/ 6 w 89"/>
                  <a:gd name="T23" fmla="*/ 133 h 133"/>
                  <a:gd name="T24" fmla="*/ 12 w 89"/>
                  <a:gd name="T25" fmla="*/ 42 h 133"/>
                  <a:gd name="T26" fmla="*/ 12 w 89"/>
                  <a:gd name="T27" fmla="*/ 119 h 133"/>
                  <a:gd name="T28" fmla="*/ 77 w 89"/>
                  <a:gd name="T29" fmla="*/ 92 h 133"/>
                  <a:gd name="T30" fmla="*/ 77 w 89"/>
                  <a:gd name="T31" fmla="*/ 15 h 133"/>
                  <a:gd name="T32" fmla="*/ 12 w 89"/>
                  <a:gd name="T33" fmla="*/ 4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9" h="133">
                    <a:moveTo>
                      <a:pt x="6" y="133"/>
                    </a:moveTo>
                    <a:cubicBezTo>
                      <a:pt x="5" y="133"/>
                      <a:pt x="4" y="133"/>
                      <a:pt x="3" y="132"/>
                    </a:cubicBezTo>
                    <a:cubicBezTo>
                      <a:pt x="1" y="131"/>
                      <a:pt x="0" y="129"/>
                      <a:pt x="0" y="12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5"/>
                      <a:pt x="1" y="33"/>
                      <a:pt x="4" y="32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3" y="0"/>
                      <a:pt x="85" y="0"/>
                      <a:pt x="87" y="1"/>
                    </a:cubicBezTo>
                    <a:cubicBezTo>
                      <a:pt x="88" y="2"/>
                      <a:pt x="89" y="4"/>
                      <a:pt x="89" y="6"/>
                    </a:cubicBezTo>
                    <a:cubicBezTo>
                      <a:pt x="89" y="96"/>
                      <a:pt x="89" y="96"/>
                      <a:pt x="89" y="96"/>
                    </a:cubicBezTo>
                    <a:cubicBezTo>
                      <a:pt x="89" y="98"/>
                      <a:pt x="88" y="100"/>
                      <a:pt x="86" y="101"/>
                    </a:cubicBezTo>
                    <a:cubicBezTo>
                      <a:pt x="8" y="133"/>
                      <a:pt x="8" y="133"/>
                      <a:pt x="8" y="133"/>
                    </a:cubicBezTo>
                    <a:cubicBezTo>
                      <a:pt x="8" y="133"/>
                      <a:pt x="7" y="133"/>
                      <a:pt x="6" y="133"/>
                    </a:cubicBezTo>
                    <a:close/>
                    <a:moveTo>
                      <a:pt x="12" y="42"/>
                    </a:moveTo>
                    <a:cubicBezTo>
                      <a:pt x="12" y="119"/>
                      <a:pt x="12" y="119"/>
                      <a:pt x="12" y="119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15"/>
                      <a:pt x="77" y="15"/>
                      <a:pt x="77" y="15"/>
                    </a:cubicBezTo>
                    <a:lnTo>
                      <a:pt x="12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523">
                <a:extLst>
                  <a:ext uri="{FF2B5EF4-FFF2-40B4-BE49-F238E27FC236}">
                    <a16:creationId xmlns:a16="http://schemas.microsoft.com/office/drawing/2014/main" xmlns="" id="{E312F466-8FFD-492F-8A98-D242A62B79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81775" y="3605213"/>
                <a:ext cx="282575" cy="123825"/>
              </a:xfrm>
              <a:custGeom>
                <a:avLst/>
                <a:gdLst>
                  <a:gd name="T0" fmla="*/ 83 w 166"/>
                  <a:gd name="T1" fmla="*/ 72 h 72"/>
                  <a:gd name="T2" fmla="*/ 81 w 166"/>
                  <a:gd name="T3" fmla="*/ 71 h 72"/>
                  <a:gd name="T4" fmla="*/ 4 w 166"/>
                  <a:gd name="T5" fmla="*/ 39 h 72"/>
                  <a:gd name="T6" fmla="*/ 0 w 166"/>
                  <a:gd name="T7" fmla="*/ 34 h 72"/>
                  <a:gd name="T8" fmla="*/ 4 w 166"/>
                  <a:gd name="T9" fmla="*/ 28 h 72"/>
                  <a:gd name="T10" fmla="*/ 81 w 166"/>
                  <a:gd name="T11" fmla="*/ 0 h 72"/>
                  <a:gd name="T12" fmla="*/ 85 w 166"/>
                  <a:gd name="T13" fmla="*/ 0 h 72"/>
                  <a:gd name="T14" fmla="*/ 162 w 166"/>
                  <a:gd name="T15" fmla="*/ 28 h 72"/>
                  <a:gd name="T16" fmla="*/ 166 w 166"/>
                  <a:gd name="T17" fmla="*/ 34 h 72"/>
                  <a:gd name="T18" fmla="*/ 163 w 166"/>
                  <a:gd name="T19" fmla="*/ 39 h 72"/>
                  <a:gd name="T20" fmla="*/ 85 w 166"/>
                  <a:gd name="T21" fmla="*/ 71 h 72"/>
                  <a:gd name="T22" fmla="*/ 83 w 166"/>
                  <a:gd name="T23" fmla="*/ 72 h 72"/>
                  <a:gd name="T24" fmla="*/ 22 w 166"/>
                  <a:gd name="T25" fmla="*/ 34 h 72"/>
                  <a:gd name="T26" fmla="*/ 83 w 166"/>
                  <a:gd name="T27" fmla="*/ 59 h 72"/>
                  <a:gd name="T28" fmla="*/ 144 w 166"/>
                  <a:gd name="T29" fmla="*/ 34 h 72"/>
                  <a:gd name="T30" fmla="*/ 83 w 166"/>
                  <a:gd name="T31" fmla="*/ 12 h 72"/>
                  <a:gd name="T32" fmla="*/ 22 w 166"/>
                  <a:gd name="T33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72">
                    <a:moveTo>
                      <a:pt x="83" y="72"/>
                    </a:moveTo>
                    <a:cubicBezTo>
                      <a:pt x="82" y="72"/>
                      <a:pt x="81" y="72"/>
                      <a:pt x="81" y="71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1" y="39"/>
                      <a:pt x="0" y="36"/>
                      <a:pt x="0" y="34"/>
                    </a:cubicBezTo>
                    <a:cubicBezTo>
                      <a:pt x="0" y="31"/>
                      <a:pt x="1" y="29"/>
                      <a:pt x="4" y="28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2" y="0"/>
                      <a:pt x="84" y="0"/>
                      <a:pt x="85" y="0"/>
                    </a:cubicBezTo>
                    <a:cubicBezTo>
                      <a:pt x="162" y="28"/>
                      <a:pt x="162" y="28"/>
                      <a:pt x="162" y="28"/>
                    </a:cubicBezTo>
                    <a:cubicBezTo>
                      <a:pt x="165" y="29"/>
                      <a:pt x="166" y="31"/>
                      <a:pt x="166" y="34"/>
                    </a:cubicBezTo>
                    <a:cubicBezTo>
                      <a:pt x="166" y="36"/>
                      <a:pt x="165" y="39"/>
                      <a:pt x="163" y="39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2"/>
                      <a:pt x="84" y="72"/>
                      <a:pt x="83" y="72"/>
                    </a:cubicBezTo>
                    <a:close/>
                    <a:moveTo>
                      <a:pt x="22" y="34"/>
                    </a:moveTo>
                    <a:cubicBezTo>
                      <a:pt x="83" y="59"/>
                      <a:pt x="83" y="59"/>
                      <a:pt x="83" y="59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83" y="12"/>
                      <a:pt x="83" y="12"/>
                      <a:pt x="83" y="12"/>
                    </a:cubicBezTo>
                    <a:lnTo>
                      <a:pt x="22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524">
                <a:extLst>
                  <a:ext uri="{FF2B5EF4-FFF2-40B4-BE49-F238E27FC236}">
                    <a16:creationId xmlns:a16="http://schemas.microsoft.com/office/drawing/2014/main" xmlns="" id="{570241F7-A15C-47D8-8696-7A2124290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4325" y="3489325"/>
                <a:ext cx="119063" cy="98425"/>
              </a:xfrm>
              <a:custGeom>
                <a:avLst/>
                <a:gdLst>
                  <a:gd name="T0" fmla="*/ 25 w 70"/>
                  <a:gd name="T1" fmla="*/ 58 h 58"/>
                  <a:gd name="T2" fmla="*/ 23 w 70"/>
                  <a:gd name="T3" fmla="*/ 57 h 58"/>
                  <a:gd name="T4" fmla="*/ 9 w 70"/>
                  <a:gd name="T5" fmla="*/ 52 h 58"/>
                  <a:gd name="T6" fmla="*/ 1 w 70"/>
                  <a:gd name="T7" fmla="*/ 40 h 58"/>
                  <a:gd name="T8" fmla="*/ 10 w 70"/>
                  <a:gd name="T9" fmla="*/ 29 h 58"/>
                  <a:gd name="T10" fmla="*/ 57 w 70"/>
                  <a:gd name="T11" fmla="*/ 18 h 58"/>
                  <a:gd name="T12" fmla="*/ 43 w 70"/>
                  <a:gd name="T13" fmla="*/ 12 h 58"/>
                  <a:gd name="T14" fmla="*/ 39 w 70"/>
                  <a:gd name="T15" fmla="*/ 5 h 58"/>
                  <a:gd name="T16" fmla="*/ 47 w 70"/>
                  <a:gd name="T17" fmla="*/ 1 h 58"/>
                  <a:gd name="T18" fmla="*/ 61 w 70"/>
                  <a:gd name="T19" fmla="*/ 7 h 58"/>
                  <a:gd name="T20" fmla="*/ 69 w 70"/>
                  <a:gd name="T21" fmla="*/ 19 h 58"/>
                  <a:gd name="T22" fmla="*/ 60 w 70"/>
                  <a:gd name="T23" fmla="*/ 30 h 58"/>
                  <a:gd name="T24" fmla="*/ 13 w 70"/>
                  <a:gd name="T25" fmla="*/ 40 h 58"/>
                  <a:gd name="T26" fmla="*/ 27 w 70"/>
                  <a:gd name="T27" fmla="*/ 46 h 58"/>
                  <a:gd name="T28" fmla="*/ 31 w 70"/>
                  <a:gd name="T29" fmla="*/ 54 h 58"/>
                  <a:gd name="T30" fmla="*/ 25 w 70"/>
                  <a:gd name="T31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" h="58">
                    <a:moveTo>
                      <a:pt x="25" y="58"/>
                    </a:moveTo>
                    <a:cubicBezTo>
                      <a:pt x="24" y="58"/>
                      <a:pt x="24" y="57"/>
                      <a:pt x="23" y="57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4" y="50"/>
                      <a:pt x="0" y="45"/>
                      <a:pt x="1" y="40"/>
                    </a:cubicBezTo>
                    <a:cubicBezTo>
                      <a:pt x="1" y="34"/>
                      <a:pt x="5" y="30"/>
                      <a:pt x="10" y="29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0" y="11"/>
                      <a:pt x="38" y="8"/>
                      <a:pt x="39" y="5"/>
                    </a:cubicBezTo>
                    <a:cubicBezTo>
                      <a:pt x="40" y="2"/>
                      <a:pt x="44" y="0"/>
                      <a:pt x="47" y="1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6" y="9"/>
                      <a:pt x="70" y="13"/>
                      <a:pt x="69" y="19"/>
                    </a:cubicBezTo>
                    <a:cubicBezTo>
                      <a:pt x="69" y="24"/>
                      <a:pt x="65" y="28"/>
                      <a:pt x="60" y="3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30" y="47"/>
                      <a:pt x="32" y="51"/>
                      <a:pt x="31" y="54"/>
                    </a:cubicBezTo>
                    <a:cubicBezTo>
                      <a:pt x="30" y="56"/>
                      <a:pt x="28" y="58"/>
                      <a:pt x="25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525">
                <a:extLst>
                  <a:ext uri="{FF2B5EF4-FFF2-40B4-BE49-F238E27FC236}">
                    <a16:creationId xmlns:a16="http://schemas.microsoft.com/office/drawing/2014/main" xmlns="" id="{F0197735-9593-44CC-A3EF-78B32B740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6188" y="3357563"/>
                <a:ext cx="96838" cy="522288"/>
              </a:xfrm>
              <a:custGeom>
                <a:avLst/>
                <a:gdLst>
                  <a:gd name="T0" fmla="*/ 51 w 57"/>
                  <a:gd name="T1" fmla="*/ 306 h 306"/>
                  <a:gd name="T2" fmla="*/ 45 w 57"/>
                  <a:gd name="T3" fmla="*/ 300 h 306"/>
                  <a:gd name="T4" fmla="*/ 45 w 57"/>
                  <a:gd name="T5" fmla="*/ 22 h 306"/>
                  <a:gd name="T6" fmla="*/ 36 w 57"/>
                  <a:gd name="T7" fmla="*/ 12 h 306"/>
                  <a:gd name="T8" fmla="*/ 22 w 57"/>
                  <a:gd name="T9" fmla="*/ 12 h 306"/>
                  <a:gd name="T10" fmla="*/ 12 w 57"/>
                  <a:gd name="T11" fmla="*/ 22 h 306"/>
                  <a:gd name="T12" fmla="*/ 12 w 57"/>
                  <a:gd name="T13" fmla="*/ 300 h 306"/>
                  <a:gd name="T14" fmla="*/ 6 w 57"/>
                  <a:gd name="T15" fmla="*/ 306 h 306"/>
                  <a:gd name="T16" fmla="*/ 0 w 57"/>
                  <a:gd name="T17" fmla="*/ 300 h 306"/>
                  <a:gd name="T18" fmla="*/ 0 w 57"/>
                  <a:gd name="T19" fmla="*/ 22 h 306"/>
                  <a:gd name="T20" fmla="*/ 22 w 57"/>
                  <a:gd name="T21" fmla="*/ 0 h 306"/>
                  <a:gd name="T22" fmla="*/ 36 w 57"/>
                  <a:gd name="T23" fmla="*/ 0 h 306"/>
                  <a:gd name="T24" fmla="*/ 57 w 57"/>
                  <a:gd name="T25" fmla="*/ 22 h 306"/>
                  <a:gd name="T26" fmla="*/ 57 w 57"/>
                  <a:gd name="T27" fmla="*/ 300 h 306"/>
                  <a:gd name="T28" fmla="*/ 51 w 57"/>
                  <a:gd name="T29" fmla="*/ 3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306">
                    <a:moveTo>
                      <a:pt x="51" y="306"/>
                    </a:moveTo>
                    <a:cubicBezTo>
                      <a:pt x="48" y="306"/>
                      <a:pt x="45" y="304"/>
                      <a:pt x="45" y="300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16"/>
                      <a:pt x="41" y="12"/>
                      <a:pt x="3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6" y="12"/>
                      <a:pt x="12" y="16"/>
                      <a:pt x="12" y="22"/>
                    </a:cubicBezTo>
                    <a:cubicBezTo>
                      <a:pt x="12" y="300"/>
                      <a:pt x="12" y="300"/>
                      <a:pt x="12" y="300"/>
                    </a:cubicBezTo>
                    <a:cubicBezTo>
                      <a:pt x="12" y="304"/>
                      <a:pt x="9" y="306"/>
                      <a:pt x="6" y="306"/>
                    </a:cubicBezTo>
                    <a:cubicBezTo>
                      <a:pt x="3" y="306"/>
                      <a:pt x="0" y="304"/>
                      <a:pt x="0" y="30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8" y="0"/>
                      <a:pt x="57" y="10"/>
                      <a:pt x="57" y="22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304"/>
                      <a:pt x="55" y="306"/>
                      <a:pt x="51" y="3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526">
                <a:extLst>
                  <a:ext uri="{FF2B5EF4-FFF2-40B4-BE49-F238E27FC236}">
                    <a16:creationId xmlns:a16="http://schemas.microsoft.com/office/drawing/2014/main" xmlns="" id="{743BE1F4-8594-4258-92A5-F0BC75E6E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4688" y="3357563"/>
                <a:ext cx="96838" cy="522288"/>
              </a:xfrm>
              <a:custGeom>
                <a:avLst/>
                <a:gdLst>
                  <a:gd name="T0" fmla="*/ 51 w 57"/>
                  <a:gd name="T1" fmla="*/ 306 h 306"/>
                  <a:gd name="T2" fmla="*/ 45 w 57"/>
                  <a:gd name="T3" fmla="*/ 300 h 306"/>
                  <a:gd name="T4" fmla="*/ 45 w 57"/>
                  <a:gd name="T5" fmla="*/ 22 h 306"/>
                  <a:gd name="T6" fmla="*/ 35 w 57"/>
                  <a:gd name="T7" fmla="*/ 12 h 306"/>
                  <a:gd name="T8" fmla="*/ 21 w 57"/>
                  <a:gd name="T9" fmla="*/ 12 h 306"/>
                  <a:gd name="T10" fmla="*/ 12 w 57"/>
                  <a:gd name="T11" fmla="*/ 22 h 306"/>
                  <a:gd name="T12" fmla="*/ 12 w 57"/>
                  <a:gd name="T13" fmla="*/ 300 h 306"/>
                  <a:gd name="T14" fmla="*/ 6 w 57"/>
                  <a:gd name="T15" fmla="*/ 306 h 306"/>
                  <a:gd name="T16" fmla="*/ 0 w 57"/>
                  <a:gd name="T17" fmla="*/ 300 h 306"/>
                  <a:gd name="T18" fmla="*/ 0 w 57"/>
                  <a:gd name="T19" fmla="*/ 22 h 306"/>
                  <a:gd name="T20" fmla="*/ 21 w 57"/>
                  <a:gd name="T21" fmla="*/ 0 h 306"/>
                  <a:gd name="T22" fmla="*/ 35 w 57"/>
                  <a:gd name="T23" fmla="*/ 0 h 306"/>
                  <a:gd name="T24" fmla="*/ 57 w 57"/>
                  <a:gd name="T25" fmla="*/ 22 h 306"/>
                  <a:gd name="T26" fmla="*/ 57 w 57"/>
                  <a:gd name="T27" fmla="*/ 300 h 306"/>
                  <a:gd name="T28" fmla="*/ 51 w 57"/>
                  <a:gd name="T29" fmla="*/ 3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306">
                    <a:moveTo>
                      <a:pt x="51" y="306"/>
                    </a:moveTo>
                    <a:cubicBezTo>
                      <a:pt x="48" y="306"/>
                      <a:pt x="45" y="304"/>
                      <a:pt x="45" y="300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16"/>
                      <a:pt x="41" y="12"/>
                      <a:pt x="35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16" y="12"/>
                      <a:pt x="12" y="16"/>
                      <a:pt x="12" y="22"/>
                    </a:cubicBezTo>
                    <a:cubicBezTo>
                      <a:pt x="12" y="300"/>
                      <a:pt x="12" y="300"/>
                      <a:pt x="12" y="300"/>
                    </a:cubicBezTo>
                    <a:cubicBezTo>
                      <a:pt x="12" y="304"/>
                      <a:pt x="9" y="306"/>
                      <a:pt x="6" y="306"/>
                    </a:cubicBezTo>
                    <a:cubicBezTo>
                      <a:pt x="2" y="306"/>
                      <a:pt x="0" y="304"/>
                      <a:pt x="0" y="30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7" y="0"/>
                      <a:pt x="57" y="10"/>
                      <a:pt x="57" y="22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304"/>
                      <a:pt x="54" y="306"/>
                      <a:pt x="51" y="3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527">
                <a:extLst>
                  <a:ext uri="{FF2B5EF4-FFF2-40B4-BE49-F238E27FC236}">
                    <a16:creationId xmlns:a16="http://schemas.microsoft.com/office/drawing/2014/main" xmlns="" id="{31F39E12-C1EE-40CE-9282-81627C08F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3538" y="3429000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528">
                <a:extLst>
                  <a:ext uri="{FF2B5EF4-FFF2-40B4-BE49-F238E27FC236}">
                    <a16:creationId xmlns:a16="http://schemas.microsoft.com/office/drawing/2014/main" xmlns="" id="{DAF2E5DB-A762-4B21-8068-E5FD37AED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4150" y="2998788"/>
                <a:ext cx="77788" cy="76200"/>
              </a:xfrm>
              <a:custGeom>
                <a:avLst/>
                <a:gdLst>
                  <a:gd name="T0" fmla="*/ 6 w 45"/>
                  <a:gd name="T1" fmla="*/ 45 h 45"/>
                  <a:gd name="T2" fmla="*/ 0 w 45"/>
                  <a:gd name="T3" fmla="*/ 39 h 45"/>
                  <a:gd name="T4" fmla="*/ 0 w 45"/>
                  <a:gd name="T5" fmla="*/ 0 h 45"/>
                  <a:gd name="T6" fmla="*/ 39 w 45"/>
                  <a:gd name="T7" fmla="*/ 0 h 45"/>
                  <a:gd name="T8" fmla="*/ 45 w 45"/>
                  <a:gd name="T9" fmla="*/ 6 h 45"/>
                  <a:gd name="T10" fmla="*/ 39 w 45"/>
                  <a:gd name="T11" fmla="*/ 12 h 45"/>
                  <a:gd name="T12" fmla="*/ 12 w 45"/>
                  <a:gd name="T13" fmla="*/ 12 h 45"/>
                  <a:gd name="T14" fmla="*/ 12 w 45"/>
                  <a:gd name="T15" fmla="*/ 39 h 45"/>
                  <a:gd name="T16" fmla="*/ 6 w 45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5">
                    <a:moveTo>
                      <a:pt x="6" y="45"/>
                    </a:moveTo>
                    <a:cubicBezTo>
                      <a:pt x="3" y="45"/>
                      <a:pt x="0" y="42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3" y="0"/>
                      <a:pt x="45" y="2"/>
                      <a:pt x="45" y="6"/>
                    </a:cubicBezTo>
                    <a:cubicBezTo>
                      <a:pt x="45" y="9"/>
                      <a:pt x="43" y="12"/>
                      <a:pt x="39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42"/>
                      <a:pt x="10" y="45"/>
                      <a:pt x="6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529">
                <a:extLst>
                  <a:ext uri="{FF2B5EF4-FFF2-40B4-BE49-F238E27FC236}">
                    <a16:creationId xmlns:a16="http://schemas.microsoft.com/office/drawing/2014/main" xmlns="" id="{ADEB95B3-8D5D-427F-A5BF-604E8CE354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5775" y="2998788"/>
                <a:ext cx="76200" cy="76200"/>
              </a:xfrm>
              <a:custGeom>
                <a:avLst/>
                <a:gdLst>
                  <a:gd name="T0" fmla="*/ 39 w 45"/>
                  <a:gd name="T1" fmla="*/ 45 h 45"/>
                  <a:gd name="T2" fmla="*/ 33 w 45"/>
                  <a:gd name="T3" fmla="*/ 39 h 45"/>
                  <a:gd name="T4" fmla="*/ 33 w 45"/>
                  <a:gd name="T5" fmla="*/ 12 h 45"/>
                  <a:gd name="T6" fmla="*/ 6 w 45"/>
                  <a:gd name="T7" fmla="*/ 12 h 45"/>
                  <a:gd name="T8" fmla="*/ 0 w 45"/>
                  <a:gd name="T9" fmla="*/ 6 h 45"/>
                  <a:gd name="T10" fmla="*/ 6 w 45"/>
                  <a:gd name="T11" fmla="*/ 0 h 45"/>
                  <a:gd name="T12" fmla="*/ 45 w 45"/>
                  <a:gd name="T13" fmla="*/ 0 h 45"/>
                  <a:gd name="T14" fmla="*/ 45 w 45"/>
                  <a:gd name="T15" fmla="*/ 39 h 45"/>
                  <a:gd name="T16" fmla="*/ 39 w 45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5">
                    <a:moveTo>
                      <a:pt x="39" y="45"/>
                    </a:moveTo>
                    <a:cubicBezTo>
                      <a:pt x="35" y="45"/>
                      <a:pt x="33" y="42"/>
                      <a:pt x="33" y="39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2"/>
                      <a:pt x="42" y="45"/>
                      <a:pt x="3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98" name="组合 397">
            <a:extLst>
              <a:ext uri="{FF2B5EF4-FFF2-40B4-BE49-F238E27FC236}">
                <a16:creationId xmlns:a16="http://schemas.microsoft.com/office/drawing/2014/main" xmlns="" id="{13525403-7F5F-44F0-B0D9-1A111B098671}"/>
              </a:ext>
            </a:extLst>
          </p:cNvPr>
          <p:cNvGrpSpPr/>
          <p:nvPr/>
        </p:nvGrpSpPr>
        <p:grpSpPr>
          <a:xfrm>
            <a:off x="618469" y="1673225"/>
            <a:ext cx="620902" cy="1613894"/>
            <a:chOff x="575139" y="1560598"/>
            <a:chExt cx="707562" cy="1839148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643EEAFE-0056-47D8-9DAA-5F981E530206}"/>
                </a:ext>
              </a:extLst>
            </p:cNvPr>
            <p:cNvGrpSpPr/>
            <p:nvPr/>
          </p:nvGrpSpPr>
          <p:grpSpPr>
            <a:xfrm>
              <a:off x="575139" y="1560598"/>
              <a:ext cx="707562" cy="1839148"/>
              <a:chOff x="939800" y="1059040"/>
              <a:chExt cx="685800" cy="1782585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69EDD501-5D7D-4201-94E7-FB4652F72229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04343122-E98E-4D9A-A78B-FD48986C7B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1" name="组合 180">
              <a:extLst>
                <a:ext uri="{FF2B5EF4-FFF2-40B4-BE49-F238E27FC236}">
                  <a16:creationId xmlns:a16="http://schemas.microsoft.com/office/drawing/2014/main" xmlns="" id="{BFEC7A29-2CF9-46F8-A864-35529444F2AC}"/>
                </a:ext>
              </a:extLst>
            </p:cNvPr>
            <p:cNvGrpSpPr/>
            <p:nvPr/>
          </p:nvGrpSpPr>
          <p:grpSpPr>
            <a:xfrm>
              <a:off x="711357" y="1677314"/>
              <a:ext cx="470420" cy="462636"/>
              <a:chOff x="0" y="3014663"/>
              <a:chExt cx="863601" cy="849313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182" name="Freeform 3530">
                <a:extLst>
                  <a:ext uri="{FF2B5EF4-FFF2-40B4-BE49-F238E27FC236}">
                    <a16:creationId xmlns:a16="http://schemas.microsoft.com/office/drawing/2014/main" xmlns="" id="{71BC4340-F002-4099-8E5C-A0ED2A9B3E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588" y="3067050"/>
                <a:ext cx="28575" cy="28575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5 h 17"/>
                  <a:gd name="T12" fmla="*/ 5 w 17"/>
                  <a:gd name="T13" fmla="*/ 8 h 17"/>
                  <a:gd name="T14" fmla="*/ 9 w 17"/>
                  <a:gd name="T15" fmla="*/ 12 h 17"/>
                  <a:gd name="T16" fmla="*/ 12 w 17"/>
                  <a:gd name="T17" fmla="*/ 8 h 17"/>
                  <a:gd name="T18" fmla="*/ 9 w 17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7" y="4"/>
                      <a:pt x="17" y="8"/>
                    </a:cubicBezTo>
                    <a:cubicBezTo>
                      <a:pt x="17" y="13"/>
                      <a:pt x="14" y="17"/>
                      <a:pt x="9" y="17"/>
                    </a:cubicBezTo>
                    <a:close/>
                    <a:moveTo>
                      <a:pt x="9" y="5"/>
                    </a:moveTo>
                    <a:cubicBezTo>
                      <a:pt x="7" y="5"/>
                      <a:pt x="5" y="7"/>
                      <a:pt x="5" y="8"/>
                    </a:cubicBezTo>
                    <a:cubicBezTo>
                      <a:pt x="5" y="10"/>
                      <a:pt x="7" y="12"/>
                      <a:pt x="9" y="12"/>
                    </a:cubicBezTo>
                    <a:cubicBezTo>
                      <a:pt x="11" y="12"/>
                      <a:pt x="12" y="10"/>
                      <a:pt x="12" y="8"/>
                    </a:cubicBezTo>
                    <a:cubicBezTo>
                      <a:pt x="12" y="7"/>
                      <a:pt x="11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531">
                <a:extLst>
                  <a:ext uri="{FF2B5EF4-FFF2-40B4-BE49-F238E27FC236}">
                    <a16:creationId xmlns:a16="http://schemas.microsoft.com/office/drawing/2014/main" xmlns="" id="{B1AEAA7B-F981-4644-97B1-8ABE4E3D18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1463" y="3452813"/>
                <a:ext cx="30163" cy="28575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9 h 17"/>
                  <a:gd name="T4" fmla="*/ 9 w 17"/>
                  <a:gd name="T5" fmla="*/ 0 h 17"/>
                  <a:gd name="T6" fmla="*/ 17 w 17"/>
                  <a:gd name="T7" fmla="*/ 9 h 17"/>
                  <a:gd name="T8" fmla="*/ 9 w 17"/>
                  <a:gd name="T9" fmla="*/ 17 h 17"/>
                  <a:gd name="T10" fmla="*/ 9 w 17"/>
                  <a:gd name="T11" fmla="*/ 5 h 17"/>
                  <a:gd name="T12" fmla="*/ 5 w 17"/>
                  <a:gd name="T13" fmla="*/ 9 h 17"/>
                  <a:gd name="T14" fmla="*/ 9 w 17"/>
                  <a:gd name="T15" fmla="*/ 12 h 17"/>
                  <a:gd name="T16" fmla="*/ 12 w 17"/>
                  <a:gd name="T17" fmla="*/ 9 h 17"/>
                  <a:gd name="T18" fmla="*/ 9 w 17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5"/>
                    </a:moveTo>
                    <a:cubicBezTo>
                      <a:pt x="7" y="5"/>
                      <a:pt x="5" y="7"/>
                      <a:pt x="5" y="9"/>
                    </a:cubicBezTo>
                    <a:cubicBezTo>
                      <a:pt x="5" y="11"/>
                      <a:pt x="7" y="12"/>
                      <a:pt x="9" y="12"/>
                    </a:cubicBezTo>
                    <a:cubicBezTo>
                      <a:pt x="11" y="12"/>
                      <a:pt x="12" y="11"/>
                      <a:pt x="12" y="9"/>
                    </a:cubicBezTo>
                    <a:cubicBezTo>
                      <a:pt x="12" y="7"/>
                      <a:pt x="11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532">
                <a:extLst>
                  <a:ext uri="{FF2B5EF4-FFF2-40B4-BE49-F238E27FC236}">
                    <a16:creationId xmlns:a16="http://schemas.microsoft.com/office/drawing/2014/main" xmlns="" id="{CFF81370-4A10-4069-ADBD-152D33BA97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3703638"/>
                <a:ext cx="573088" cy="160338"/>
              </a:xfrm>
              <a:custGeom>
                <a:avLst/>
                <a:gdLst>
                  <a:gd name="T0" fmla="*/ 331 w 337"/>
                  <a:gd name="T1" fmla="*/ 93 h 93"/>
                  <a:gd name="T2" fmla="*/ 6 w 337"/>
                  <a:gd name="T3" fmla="*/ 93 h 93"/>
                  <a:gd name="T4" fmla="*/ 0 w 337"/>
                  <a:gd name="T5" fmla="*/ 87 h 93"/>
                  <a:gd name="T6" fmla="*/ 0 w 337"/>
                  <a:gd name="T7" fmla="*/ 49 h 93"/>
                  <a:gd name="T8" fmla="*/ 49 w 337"/>
                  <a:gd name="T9" fmla="*/ 0 h 93"/>
                  <a:gd name="T10" fmla="*/ 289 w 337"/>
                  <a:gd name="T11" fmla="*/ 0 h 93"/>
                  <a:gd name="T12" fmla="*/ 337 w 337"/>
                  <a:gd name="T13" fmla="*/ 49 h 93"/>
                  <a:gd name="T14" fmla="*/ 337 w 337"/>
                  <a:gd name="T15" fmla="*/ 87 h 93"/>
                  <a:gd name="T16" fmla="*/ 331 w 337"/>
                  <a:gd name="T17" fmla="*/ 93 h 93"/>
                  <a:gd name="T18" fmla="*/ 12 w 337"/>
                  <a:gd name="T19" fmla="*/ 81 h 93"/>
                  <a:gd name="T20" fmla="*/ 325 w 337"/>
                  <a:gd name="T21" fmla="*/ 81 h 93"/>
                  <a:gd name="T22" fmla="*/ 325 w 337"/>
                  <a:gd name="T23" fmla="*/ 49 h 93"/>
                  <a:gd name="T24" fmla="*/ 289 w 337"/>
                  <a:gd name="T25" fmla="*/ 12 h 93"/>
                  <a:gd name="T26" fmla="*/ 49 w 337"/>
                  <a:gd name="T27" fmla="*/ 12 h 93"/>
                  <a:gd name="T28" fmla="*/ 12 w 337"/>
                  <a:gd name="T29" fmla="*/ 49 h 93"/>
                  <a:gd name="T30" fmla="*/ 12 w 337"/>
                  <a:gd name="T31" fmla="*/ 8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7" h="93">
                    <a:moveTo>
                      <a:pt x="331" y="93"/>
                    </a:moveTo>
                    <a:cubicBezTo>
                      <a:pt x="6" y="93"/>
                      <a:pt x="6" y="93"/>
                      <a:pt x="6" y="93"/>
                    </a:cubicBezTo>
                    <a:cubicBezTo>
                      <a:pt x="3" y="93"/>
                      <a:pt x="0" y="90"/>
                      <a:pt x="0" y="8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316" y="0"/>
                      <a:pt x="337" y="22"/>
                      <a:pt x="337" y="49"/>
                    </a:cubicBezTo>
                    <a:cubicBezTo>
                      <a:pt x="337" y="87"/>
                      <a:pt x="337" y="87"/>
                      <a:pt x="337" y="87"/>
                    </a:cubicBezTo>
                    <a:cubicBezTo>
                      <a:pt x="337" y="90"/>
                      <a:pt x="335" y="93"/>
                      <a:pt x="331" y="93"/>
                    </a:cubicBezTo>
                    <a:close/>
                    <a:moveTo>
                      <a:pt x="12" y="81"/>
                    </a:moveTo>
                    <a:cubicBezTo>
                      <a:pt x="325" y="81"/>
                      <a:pt x="325" y="81"/>
                      <a:pt x="325" y="81"/>
                    </a:cubicBezTo>
                    <a:cubicBezTo>
                      <a:pt x="325" y="49"/>
                      <a:pt x="325" y="49"/>
                      <a:pt x="325" y="49"/>
                    </a:cubicBezTo>
                    <a:cubicBezTo>
                      <a:pt x="325" y="29"/>
                      <a:pt x="309" y="12"/>
                      <a:pt x="28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28" y="12"/>
                      <a:pt x="12" y="29"/>
                      <a:pt x="12" y="49"/>
                    </a:cubicBezTo>
                    <a:lnTo>
                      <a:pt x="12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533">
                <a:extLst>
                  <a:ext uri="{FF2B5EF4-FFF2-40B4-BE49-F238E27FC236}">
                    <a16:creationId xmlns:a16="http://schemas.microsoft.com/office/drawing/2014/main" xmlns="" id="{56126667-DB3E-4DA7-914D-7FE3B1CAD6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5413" y="3489325"/>
                <a:ext cx="322263" cy="234950"/>
              </a:xfrm>
              <a:custGeom>
                <a:avLst/>
                <a:gdLst>
                  <a:gd name="T0" fmla="*/ 183 w 189"/>
                  <a:gd name="T1" fmla="*/ 138 h 138"/>
                  <a:gd name="T2" fmla="*/ 6 w 189"/>
                  <a:gd name="T3" fmla="*/ 138 h 138"/>
                  <a:gd name="T4" fmla="*/ 2 w 189"/>
                  <a:gd name="T5" fmla="*/ 136 h 138"/>
                  <a:gd name="T6" fmla="*/ 0 w 189"/>
                  <a:gd name="T7" fmla="*/ 131 h 138"/>
                  <a:gd name="T8" fmla="*/ 19 w 189"/>
                  <a:gd name="T9" fmla="*/ 5 h 138"/>
                  <a:gd name="T10" fmla="*/ 25 w 189"/>
                  <a:gd name="T11" fmla="*/ 0 h 138"/>
                  <a:gd name="T12" fmla="*/ 31 w 189"/>
                  <a:gd name="T13" fmla="*/ 5 h 138"/>
                  <a:gd name="T14" fmla="*/ 95 w 189"/>
                  <a:gd name="T15" fmla="*/ 53 h 138"/>
                  <a:gd name="T16" fmla="*/ 158 w 189"/>
                  <a:gd name="T17" fmla="*/ 5 h 138"/>
                  <a:gd name="T18" fmla="*/ 164 w 189"/>
                  <a:gd name="T19" fmla="*/ 0 h 138"/>
                  <a:gd name="T20" fmla="*/ 170 w 189"/>
                  <a:gd name="T21" fmla="*/ 5 h 138"/>
                  <a:gd name="T22" fmla="*/ 189 w 189"/>
                  <a:gd name="T23" fmla="*/ 131 h 138"/>
                  <a:gd name="T24" fmla="*/ 188 w 189"/>
                  <a:gd name="T25" fmla="*/ 136 h 138"/>
                  <a:gd name="T26" fmla="*/ 183 w 189"/>
                  <a:gd name="T27" fmla="*/ 138 h 138"/>
                  <a:gd name="T28" fmla="*/ 13 w 189"/>
                  <a:gd name="T29" fmla="*/ 126 h 138"/>
                  <a:gd name="T30" fmla="*/ 176 w 189"/>
                  <a:gd name="T31" fmla="*/ 126 h 138"/>
                  <a:gd name="T32" fmla="*/ 161 w 189"/>
                  <a:gd name="T33" fmla="*/ 28 h 138"/>
                  <a:gd name="T34" fmla="*/ 95 w 189"/>
                  <a:gd name="T35" fmla="*/ 65 h 138"/>
                  <a:gd name="T36" fmla="*/ 28 w 189"/>
                  <a:gd name="T37" fmla="*/ 28 h 138"/>
                  <a:gd name="T38" fmla="*/ 13 w 189"/>
                  <a:gd name="T39" fmla="*/ 12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9" h="138">
                    <a:moveTo>
                      <a:pt x="183" y="138"/>
                    </a:moveTo>
                    <a:cubicBezTo>
                      <a:pt x="6" y="138"/>
                      <a:pt x="6" y="138"/>
                      <a:pt x="6" y="138"/>
                    </a:cubicBezTo>
                    <a:cubicBezTo>
                      <a:pt x="5" y="138"/>
                      <a:pt x="3" y="138"/>
                      <a:pt x="2" y="136"/>
                    </a:cubicBezTo>
                    <a:cubicBezTo>
                      <a:pt x="1" y="135"/>
                      <a:pt x="0" y="133"/>
                      <a:pt x="0" y="131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3"/>
                      <a:pt x="22" y="1"/>
                      <a:pt x="25" y="0"/>
                    </a:cubicBezTo>
                    <a:cubicBezTo>
                      <a:pt x="28" y="0"/>
                      <a:pt x="30" y="2"/>
                      <a:pt x="31" y="5"/>
                    </a:cubicBezTo>
                    <a:cubicBezTo>
                      <a:pt x="39" y="33"/>
                      <a:pt x="65" y="53"/>
                      <a:pt x="95" y="53"/>
                    </a:cubicBezTo>
                    <a:cubicBezTo>
                      <a:pt x="124" y="53"/>
                      <a:pt x="150" y="33"/>
                      <a:pt x="158" y="5"/>
                    </a:cubicBezTo>
                    <a:cubicBezTo>
                      <a:pt x="159" y="2"/>
                      <a:pt x="161" y="0"/>
                      <a:pt x="164" y="0"/>
                    </a:cubicBezTo>
                    <a:cubicBezTo>
                      <a:pt x="167" y="1"/>
                      <a:pt x="169" y="3"/>
                      <a:pt x="170" y="5"/>
                    </a:cubicBezTo>
                    <a:cubicBezTo>
                      <a:pt x="189" y="131"/>
                      <a:pt x="189" y="131"/>
                      <a:pt x="189" y="131"/>
                    </a:cubicBezTo>
                    <a:cubicBezTo>
                      <a:pt x="189" y="133"/>
                      <a:pt x="189" y="135"/>
                      <a:pt x="188" y="136"/>
                    </a:cubicBezTo>
                    <a:cubicBezTo>
                      <a:pt x="186" y="138"/>
                      <a:pt x="185" y="138"/>
                      <a:pt x="183" y="138"/>
                    </a:cubicBezTo>
                    <a:close/>
                    <a:moveTo>
                      <a:pt x="13" y="126"/>
                    </a:moveTo>
                    <a:cubicBezTo>
                      <a:pt x="176" y="126"/>
                      <a:pt x="176" y="126"/>
                      <a:pt x="176" y="126"/>
                    </a:cubicBezTo>
                    <a:cubicBezTo>
                      <a:pt x="161" y="28"/>
                      <a:pt x="161" y="28"/>
                      <a:pt x="161" y="28"/>
                    </a:cubicBezTo>
                    <a:cubicBezTo>
                      <a:pt x="147" y="51"/>
                      <a:pt x="122" y="65"/>
                      <a:pt x="95" y="65"/>
                    </a:cubicBezTo>
                    <a:cubicBezTo>
                      <a:pt x="67" y="65"/>
                      <a:pt x="42" y="51"/>
                      <a:pt x="28" y="28"/>
                    </a:cubicBezTo>
                    <a:lnTo>
                      <a:pt x="13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534">
                <a:extLst>
                  <a:ext uri="{FF2B5EF4-FFF2-40B4-BE49-F238E27FC236}">
                    <a16:creationId xmlns:a16="http://schemas.microsoft.com/office/drawing/2014/main" xmlns="" id="{10B06052-729A-4FFC-9951-F55365DC9F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0663" y="3402013"/>
                <a:ext cx="131763" cy="131763"/>
              </a:xfrm>
              <a:custGeom>
                <a:avLst/>
                <a:gdLst>
                  <a:gd name="T0" fmla="*/ 39 w 77"/>
                  <a:gd name="T1" fmla="*/ 77 h 77"/>
                  <a:gd name="T2" fmla="*/ 0 w 77"/>
                  <a:gd name="T3" fmla="*/ 39 h 77"/>
                  <a:gd name="T4" fmla="*/ 39 w 77"/>
                  <a:gd name="T5" fmla="*/ 0 h 77"/>
                  <a:gd name="T6" fmla="*/ 77 w 77"/>
                  <a:gd name="T7" fmla="*/ 39 h 77"/>
                  <a:gd name="T8" fmla="*/ 39 w 77"/>
                  <a:gd name="T9" fmla="*/ 77 h 77"/>
                  <a:gd name="T10" fmla="*/ 39 w 77"/>
                  <a:gd name="T11" fmla="*/ 12 h 77"/>
                  <a:gd name="T12" fmla="*/ 12 w 77"/>
                  <a:gd name="T13" fmla="*/ 39 h 77"/>
                  <a:gd name="T14" fmla="*/ 39 w 77"/>
                  <a:gd name="T15" fmla="*/ 65 h 77"/>
                  <a:gd name="T16" fmla="*/ 65 w 77"/>
                  <a:gd name="T17" fmla="*/ 39 h 77"/>
                  <a:gd name="T18" fmla="*/ 39 w 77"/>
                  <a:gd name="T19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77">
                    <a:moveTo>
                      <a:pt x="39" y="77"/>
                    </a:moveTo>
                    <a:cubicBezTo>
                      <a:pt x="17" y="77"/>
                      <a:pt x="0" y="60"/>
                      <a:pt x="0" y="39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60" y="0"/>
                      <a:pt x="77" y="17"/>
                      <a:pt x="77" y="39"/>
                    </a:cubicBezTo>
                    <a:cubicBezTo>
                      <a:pt x="77" y="60"/>
                      <a:pt x="60" y="77"/>
                      <a:pt x="39" y="77"/>
                    </a:cubicBezTo>
                    <a:close/>
                    <a:moveTo>
                      <a:pt x="39" y="12"/>
                    </a:moveTo>
                    <a:cubicBezTo>
                      <a:pt x="24" y="12"/>
                      <a:pt x="12" y="24"/>
                      <a:pt x="12" y="39"/>
                    </a:cubicBezTo>
                    <a:cubicBezTo>
                      <a:pt x="12" y="53"/>
                      <a:pt x="24" y="65"/>
                      <a:pt x="39" y="65"/>
                    </a:cubicBezTo>
                    <a:cubicBezTo>
                      <a:pt x="53" y="65"/>
                      <a:pt x="65" y="53"/>
                      <a:pt x="65" y="39"/>
                    </a:cubicBezTo>
                    <a:cubicBezTo>
                      <a:pt x="65" y="24"/>
                      <a:pt x="53" y="12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535">
                <a:extLst>
                  <a:ext uri="{FF2B5EF4-FFF2-40B4-BE49-F238E27FC236}">
                    <a16:creationId xmlns:a16="http://schemas.microsoft.com/office/drawing/2014/main" xmlns="" id="{F6EBE6CD-1570-42A0-BF93-4EC490A2C8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1788" y="3014663"/>
                <a:ext cx="131763" cy="131763"/>
              </a:xfrm>
              <a:custGeom>
                <a:avLst/>
                <a:gdLst>
                  <a:gd name="T0" fmla="*/ 39 w 78"/>
                  <a:gd name="T1" fmla="*/ 77 h 77"/>
                  <a:gd name="T2" fmla="*/ 0 w 78"/>
                  <a:gd name="T3" fmla="*/ 38 h 77"/>
                  <a:gd name="T4" fmla="*/ 39 w 78"/>
                  <a:gd name="T5" fmla="*/ 0 h 77"/>
                  <a:gd name="T6" fmla="*/ 78 w 78"/>
                  <a:gd name="T7" fmla="*/ 38 h 77"/>
                  <a:gd name="T8" fmla="*/ 39 w 78"/>
                  <a:gd name="T9" fmla="*/ 77 h 77"/>
                  <a:gd name="T10" fmla="*/ 39 w 78"/>
                  <a:gd name="T11" fmla="*/ 12 h 77"/>
                  <a:gd name="T12" fmla="*/ 12 w 78"/>
                  <a:gd name="T13" fmla="*/ 38 h 77"/>
                  <a:gd name="T14" fmla="*/ 39 w 78"/>
                  <a:gd name="T15" fmla="*/ 65 h 77"/>
                  <a:gd name="T16" fmla="*/ 66 w 78"/>
                  <a:gd name="T17" fmla="*/ 38 h 77"/>
                  <a:gd name="T18" fmla="*/ 39 w 78"/>
                  <a:gd name="T19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8" y="0"/>
                      <a:pt x="39" y="0"/>
                    </a:cubicBezTo>
                    <a:cubicBezTo>
                      <a:pt x="60" y="0"/>
                      <a:pt x="78" y="17"/>
                      <a:pt x="78" y="38"/>
                    </a:cubicBezTo>
                    <a:cubicBezTo>
                      <a:pt x="78" y="60"/>
                      <a:pt x="60" y="77"/>
                      <a:pt x="39" y="77"/>
                    </a:cubicBezTo>
                    <a:close/>
                    <a:moveTo>
                      <a:pt x="39" y="12"/>
                    </a:moveTo>
                    <a:cubicBezTo>
                      <a:pt x="24" y="12"/>
                      <a:pt x="12" y="24"/>
                      <a:pt x="12" y="38"/>
                    </a:cubicBezTo>
                    <a:cubicBezTo>
                      <a:pt x="12" y="53"/>
                      <a:pt x="24" y="65"/>
                      <a:pt x="39" y="65"/>
                    </a:cubicBezTo>
                    <a:cubicBezTo>
                      <a:pt x="54" y="65"/>
                      <a:pt x="66" y="53"/>
                      <a:pt x="66" y="38"/>
                    </a:cubicBezTo>
                    <a:cubicBezTo>
                      <a:pt x="66" y="24"/>
                      <a:pt x="54" y="12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536">
                <a:extLst>
                  <a:ext uri="{FF2B5EF4-FFF2-40B4-BE49-F238E27FC236}">
                    <a16:creationId xmlns:a16="http://schemas.microsoft.com/office/drawing/2014/main" xmlns="" id="{D2B286E5-DCEA-4C64-A7E2-7FF6B03B92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188" y="3101975"/>
                <a:ext cx="184150" cy="20638"/>
              </a:xfrm>
              <a:custGeom>
                <a:avLst/>
                <a:gdLst>
                  <a:gd name="T0" fmla="*/ 102 w 108"/>
                  <a:gd name="T1" fmla="*/ 12 h 12"/>
                  <a:gd name="T2" fmla="*/ 6 w 108"/>
                  <a:gd name="T3" fmla="*/ 12 h 12"/>
                  <a:gd name="T4" fmla="*/ 0 w 108"/>
                  <a:gd name="T5" fmla="*/ 6 h 12"/>
                  <a:gd name="T6" fmla="*/ 6 w 108"/>
                  <a:gd name="T7" fmla="*/ 0 h 12"/>
                  <a:gd name="T8" fmla="*/ 102 w 108"/>
                  <a:gd name="T9" fmla="*/ 0 h 12"/>
                  <a:gd name="T10" fmla="*/ 108 w 108"/>
                  <a:gd name="T11" fmla="*/ 6 h 12"/>
                  <a:gd name="T12" fmla="*/ 102 w 10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2">
                    <a:moveTo>
                      <a:pt x="10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5" y="0"/>
                      <a:pt x="108" y="2"/>
                      <a:pt x="108" y="6"/>
                    </a:cubicBezTo>
                    <a:cubicBezTo>
                      <a:pt x="108" y="9"/>
                      <a:pt x="105" y="12"/>
                      <a:pt x="10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537">
                <a:extLst>
                  <a:ext uri="{FF2B5EF4-FFF2-40B4-BE49-F238E27FC236}">
                    <a16:creationId xmlns:a16="http://schemas.microsoft.com/office/drawing/2014/main" xmlns="" id="{7187201F-BA87-4660-B618-EB552385A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075" y="3014663"/>
                <a:ext cx="296863" cy="20638"/>
              </a:xfrm>
              <a:custGeom>
                <a:avLst/>
                <a:gdLst>
                  <a:gd name="T0" fmla="*/ 169 w 175"/>
                  <a:gd name="T1" fmla="*/ 12 h 12"/>
                  <a:gd name="T2" fmla="*/ 6 w 175"/>
                  <a:gd name="T3" fmla="*/ 12 h 12"/>
                  <a:gd name="T4" fmla="*/ 0 w 175"/>
                  <a:gd name="T5" fmla="*/ 6 h 12"/>
                  <a:gd name="T6" fmla="*/ 6 w 175"/>
                  <a:gd name="T7" fmla="*/ 0 h 12"/>
                  <a:gd name="T8" fmla="*/ 169 w 175"/>
                  <a:gd name="T9" fmla="*/ 0 h 12"/>
                  <a:gd name="T10" fmla="*/ 175 w 175"/>
                  <a:gd name="T11" fmla="*/ 6 h 12"/>
                  <a:gd name="T12" fmla="*/ 169 w 17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12">
                    <a:moveTo>
                      <a:pt x="16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2" y="0"/>
                      <a:pt x="175" y="3"/>
                      <a:pt x="175" y="6"/>
                    </a:cubicBezTo>
                    <a:cubicBezTo>
                      <a:pt x="175" y="9"/>
                      <a:pt x="172" y="12"/>
                      <a:pt x="16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538">
                <a:extLst>
                  <a:ext uri="{FF2B5EF4-FFF2-40B4-BE49-F238E27FC236}">
                    <a16:creationId xmlns:a16="http://schemas.microsoft.com/office/drawing/2014/main" xmlns="" id="{46289678-4F56-49D0-A8DC-0FD1FBBD5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63" y="3128963"/>
                <a:ext cx="201613" cy="247650"/>
              </a:xfrm>
              <a:custGeom>
                <a:avLst/>
                <a:gdLst>
                  <a:gd name="T0" fmla="*/ 6 w 118"/>
                  <a:gd name="T1" fmla="*/ 144 h 145"/>
                  <a:gd name="T2" fmla="*/ 2 w 118"/>
                  <a:gd name="T3" fmla="*/ 143 h 145"/>
                  <a:gd name="T4" fmla="*/ 0 w 118"/>
                  <a:gd name="T5" fmla="*/ 136 h 145"/>
                  <a:gd name="T6" fmla="*/ 50 w 118"/>
                  <a:gd name="T7" fmla="*/ 5 h 145"/>
                  <a:gd name="T8" fmla="*/ 58 w 118"/>
                  <a:gd name="T9" fmla="*/ 2 h 145"/>
                  <a:gd name="T10" fmla="*/ 61 w 118"/>
                  <a:gd name="T11" fmla="*/ 9 h 145"/>
                  <a:gd name="T12" fmla="*/ 17 w 118"/>
                  <a:gd name="T13" fmla="*/ 127 h 145"/>
                  <a:gd name="T14" fmla="*/ 68 w 118"/>
                  <a:gd name="T15" fmla="*/ 130 h 145"/>
                  <a:gd name="T16" fmla="*/ 106 w 118"/>
                  <a:gd name="T17" fmla="*/ 29 h 145"/>
                  <a:gd name="T18" fmla="*/ 114 w 118"/>
                  <a:gd name="T19" fmla="*/ 26 h 145"/>
                  <a:gd name="T20" fmla="*/ 117 w 118"/>
                  <a:gd name="T21" fmla="*/ 34 h 145"/>
                  <a:gd name="T22" fmla="*/ 77 w 118"/>
                  <a:gd name="T23" fmla="*/ 140 h 145"/>
                  <a:gd name="T24" fmla="*/ 73 w 118"/>
                  <a:gd name="T25" fmla="*/ 144 h 145"/>
                  <a:gd name="T26" fmla="*/ 68 w 118"/>
                  <a:gd name="T27" fmla="*/ 144 h 145"/>
                  <a:gd name="T28" fmla="*/ 9 w 118"/>
                  <a:gd name="T29" fmla="*/ 144 h 145"/>
                  <a:gd name="T30" fmla="*/ 6 w 118"/>
                  <a:gd name="T3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8" h="145">
                    <a:moveTo>
                      <a:pt x="6" y="144"/>
                    </a:moveTo>
                    <a:cubicBezTo>
                      <a:pt x="5" y="144"/>
                      <a:pt x="3" y="144"/>
                      <a:pt x="2" y="143"/>
                    </a:cubicBezTo>
                    <a:cubicBezTo>
                      <a:pt x="0" y="141"/>
                      <a:pt x="0" y="139"/>
                      <a:pt x="0" y="136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1" y="2"/>
                      <a:pt x="55" y="0"/>
                      <a:pt x="58" y="2"/>
                    </a:cubicBezTo>
                    <a:cubicBezTo>
                      <a:pt x="61" y="3"/>
                      <a:pt x="62" y="6"/>
                      <a:pt x="61" y="9"/>
                    </a:cubicBezTo>
                    <a:cubicBezTo>
                      <a:pt x="17" y="127"/>
                      <a:pt x="17" y="127"/>
                      <a:pt x="17" y="127"/>
                    </a:cubicBezTo>
                    <a:cubicBezTo>
                      <a:pt x="33" y="122"/>
                      <a:pt x="52" y="123"/>
                      <a:pt x="68" y="130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7" y="26"/>
                      <a:pt x="111" y="25"/>
                      <a:pt x="114" y="26"/>
                    </a:cubicBezTo>
                    <a:cubicBezTo>
                      <a:pt x="117" y="27"/>
                      <a:pt x="118" y="31"/>
                      <a:pt x="117" y="34"/>
                    </a:cubicBezTo>
                    <a:cubicBezTo>
                      <a:pt x="77" y="140"/>
                      <a:pt x="77" y="140"/>
                      <a:pt x="77" y="140"/>
                    </a:cubicBezTo>
                    <a:cubicBezTo>
                      <a:pt x="76" y="142"/>
                      <a:pt x="75" y="143"/>
                      <a:pt x="73" y="144"/>
                    </a:cubicBezTo>
                    <a:cubicBezTo>
                      <a:pt x="72" y="145"/>
                      <a:pt x="70" y="144"/>
                      <a:pt x="68" y="144"/>
                    </a:cubicBezTo>
                    <a:cubicBezTo>
                      <a:pt x="50" y="134"/>
                      <a:pt x="27" y="134"/>
                      <a:pt x="9" y="144"/>
                    </a:cubicBezTo>
                    <a:cubicBezTo>
                      <a:pt x="8" y="144"/>
                      <a:pt x="7" y="144"/>
                      <a:pt x="6" y="1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539">
                <a:extLst>
                  <a:ext uri="{FF2B5EF4-FFF2-40B4-BE49-F238E27FC236}">
                    <a16:creationId xmlns:a16="http://schemas.microsoft.com/office/drawing/2014/main" xmlns="" id="{799D9F45-564C-4EC2-ABE3-D529C8DB0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738" y="3014663"/>
                <a:ext cx="133350" cy="185738"/>
              </a:xfrm>
              <a:custGeom>
                <a:avLst/>
                <a:gdLst>
                  <a:gd name="T0" fmla="*/ 72 w 78"/>
                  <a:gd name="T1" fmla="*/ 108 h 108"/>
                  <a:gd name="T2" fmla="*/ 6 w 78"/>
                  <a:gd name="T3" fmla="*/ 108 h 108"/>
                  <a:gd name="T4" fmla="*/ 0 w 78"/>
                  <a:gd name="T5" fmla="*/ 102 h 108"/>
                  <a:gd name="T6" fmla="*/ 0 w 78"/>
                  <a:gd name="T7" fmla="*/ 57 h 108"/>
                  <a:gd name="T8" fmla="*/ 6 w 78"/>
                  <a:gd name="T9" fmla="*/ 51 h 108"/>
                  <a:gd name="T10" fmla="*/ 12 w 78"/>
                  <a:gd name="T11" fmla="*/ 57 h 108"/>
                  <a:gd name="T12" fmla="*/ 12 w 78"/>
                  <a:gd name="T13" fmla="*/ 96 h 108"/>
                  <a:gd name="T14" fmla="*/ 66 w 78"/>
                  <a:gd name="T15" fmla="*/ 96 h 108"/>
                  <a:gd name="T16" fmla="*/ 66 w 78"/>
                  <a:gd name="T17" fmla="*/ 39 h 108"/>
                  <a:gd name="T18" fmla="*/ 39 w 78"/>
                  <a:gd name="T19" fmla="*/ 12 h 108"/>
                  <a:gd name="T20" fmla="*/ 33 w 78"/>
                  <a:gd name="T21" fmla="*/ 6 h 108"/>
                  <a:gd name="T22" fmla="*/ 39 w 78"/>
                  <a:gd name="T23" fmla="*/ 0 h 108"/>
                  <a:gd name="T24" fmla="*/ 78 w 78"/>
                  <a:gd name="T25" fmla="*/ 39 h 108"/>
                  <a:gd name="T26" fmla="*/ 78 w 78"/>
                  <a:gd name="T27" fmla="*/ 102 h 108"/>
                  <a:gd name="T28" fmla="*/ 72 w 78"/>
                  <a:gd name="T2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8" h="108">
                    <a:moveTo>
                      <a:pt x="72" y="108"/>
                    </a:moveTo>
                    <a:cubicBezTo>
                      <a:pt x="6" y="108"/>
                      <a:pt x="6" y="108"/>
                      <a:pt x="6" y="108"/>
                    </a:cubicBezTo>
                    <a:cubicBezTo>
                      <a:pt x="2" y="108"/>
                      <a:pt x="0" y="105"/>
                      <a:pt x="0" y="102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3"/>
                      <a:pt x="2" y="51"/>
                      <a:pt x="6" y="51"/>
                    </a:cubicBezTo>
                    <a:cubicBezTo>
                      <a:pt x="9" y="51"/>
                      <a:pt x="12" y="53"/>
                      <a:pt x="12" y="57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24"/>
                      <a:pt x="54" y="12"/>
                      <a:pt x="39" y="12"/>
                    </a:cubicBezTo>
                    <a:cubicBezTo>
                      <a:pt x="36" y="12"/>
                      <a:pt x="33" y="9"/>
                      <a:pt x="33" y="6"/>
                    </a:cubicBezTo>
                    <a:cubicBezTo>
                      <a:pt x="33" y="3"/>
                      <a:pt x="36" y="0"/>
                      <a:pt x="39" y="0"/>
                    </a:cubicBezTo>
                    <a:cubicBezTo>
                      <a:pt x="61" y="0"/>
                      <a:pt x="78" y="18"/>
                      <a:pt x="78" y="39"/>
                    </a:cubicBezTo>
                    <a:cubicBezTo>
                      <a:pt x="78" y="102"/>
                      <a:pt x="78" y="102"/>
                      <a:pt x="78" y="102"/>
                    </a:cubicBezTo>
                    <a:cubicBezTo>
                      <a:pt x="78" y="105"/>
                      <a:pt x="76" y="108"/>
                      <a:pt x="72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540">
                <a:extLst>
                  <a:ext uri="{FF2B5EF4-FFF2-40B4-BE49-F238E27FC236}">
                    <a16:creationId xmlns:a16="http://schemas.microsoft.com/office/drawing/2014/main" xmlns="" id="{DC4D823E-0340-44B5-9E84-6422DEE14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263" y="3230563"/>
                <a:ext cx="111125" cy="66675"/>
              </a:xfrm>
              <a:custGeom>
                <a:avLst/>
                <a:gdLst>
                  <a:gd name="T0" fmla="*/ 33 w 65"/>
                  <a:gd name="T1" fmla="*/ 39 h 39"/>
                  <a:gd name="T2" fmla="*/ 0 w 65"/>
                  <a:gd name="T3" fmla="*/ 6 h 39"/>
                  <a:gd name="T4" fmla="*/ 6 w 65"/>
                  <a:gd name="T5" fmla="*/ 0 h 39"/>
                  <a:gd name="T6" fmla="*/ 12 w 65"/>
                  <a:gd name="T7" fmla="*/ 6 h 39"/>
                  <a:gd name="T8" fmla="*/ 33 w 65"/>
                  <a:gd name="T9" fmla="*/ 27 h 39"/>
                  <a:gd name="T10" fmla="*/ 53 w 65"/>
                  <a:gd name="T11" fmla="*/ 6 h 39"/>
                  <a:gd name="T12" fmla="*/ 59 w 65"/>
                  <a:gd name="T13" fmla="*/ 0 h 39"/>
                  <a:gd name="T14" fmla="*/ 65 w 65"/>
                  <a:gd name="T15" fmla="*/ 6 h 39"/>
                  <a:gd name="T16" fmla="*/ 33 w 65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39">
                    <a:moveTo>
                      <a:pt x="33" y="39"/>
                    </a:moveTo>
                    <a:cubicBezTo>
                      <a:pt x="15" y="39"/>
                      <a:pt x="0" y="24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17"/>
                      <a:pt x="22" y="27"/>
                      <a:pt x="33" y="27"/>
                    </a:cubicBezTo>
                    <a:cubicBezTo>
                      <a:pt x="44" y="27"/>
                      <a:pt x="53" y="17"/>
                      <a:pt x="53" y="6"/>
                    </a:cubicBezTo>
                    <a:cubicBezTo>
                      <a:pt x="53" y="3"/>
                      <a:pt x="56" y="0"/>
                      <a:pt x="59" y="0"/>
                    </a:cubicBezTo>
                    <a:cubicBezTo>
                      <a:pt x="63" y="0"/>
                      <a:pt x="65" y="3"/>
                      <a:pt x="65" y="6"/>
                    </a:cubicBezTo>
                    <a:cubicBezTo>
                      <a:pt x="65" y="24"/>
                      <a:pt x="51" y="39"/>
                      <a:pt x="33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541">
                <a:extLst>
                  <a:ext uri="{FF2B5EF4-FFF2-40B4-BE49-F238E27FC236}">
                    <a16:creationId xmlns:a16="http://schemas.microsoft.com/office/drawing/2014/main" xmlns="" id="{8C814433-0D5B-4D65-AA78-AAD672F51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300" y="3276600"/>
                <a:ext cx="20638" cy="74613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0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0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542">
                <a:extLst>
                  <a:ext uri="{FF2B5EF4-FFF2-40B4-BE49-F238E27FC236}">
                    <a16:creationId xmlns:a16="http://schemas.microsoft.com/office/drawing/2014/main" xmlns="" id="{8B813023-4B81-4E3B-A6B6-A9C4CCD92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388" y="3279775"/>
                <a:ext cx="49213" cy="117475"/>
              </a:xfrm>
              <a:custGeom>
                <a:avLst/>
                <a:gdLst>
                  <a:gd name="T0" fmla="*/ 23 w 29"/>
                  <a:gd name="T1" fmla="*/ 68 h 68"/>
                  <a:gd name="T2" fmla="*/ 17 w 29"/>
                  <a:gd name="T3" fmla="*/ 62 h 68"/>
                  <a:gd name="T4" fmla="*/ 17 w 29"/>
                  <a:gd name="T5" fmla="*/ 21 h 68"/>
                  <a:gd name="T6" fmla="*/ 4 w 29"/>
                  <a:gd name="T7" fmla="*/ 11 h 68"/>
                  <a:gd name="T8" fmla="*/ 2 w 29"/>
                  <a:gd name="T9" fmla="*/ 3 h 68"/>
                  <a:gd name="T10" fmla="*/ 11 w 29"/>
                  <a:gd name="T11" fmla="*/ 2 h 68"/>
                  <a:gd name="T12" fmla="*/ 27 w 29"/>
                  <a:gd name="T13" fmla="*/ 13 h 68"/>
                  <a:gd name="T14" fmla="*/ 29 w 29"/>
                  <a:gd name="T15" fmla="*/ 18 h 68"/>
                  <a:gd name="T16" fmla="*/ 29 w 29"/>
                  <a:gd name="T17" fmla="*/ 62 h 68"/>
                  <a:gd name="T18" fmla="*/ 23 w 29"/>
                  <a:gd name="T1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68">
                    <a:moveTo>
                      <a:pt x="23" y="68"/>
                    </a:moveTo>
                    <a:cubicBezTo>
                      <a:pt x="20" y="68"/>
                      <a:pt x="17" y="65"/>
                      <a:pt x="17" y="6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" y="9"/>
                      <a:pt x="0" y="6"/>
                      <a:pt x="2" y="3"/>
                    </a:cubicBezTo>
                    <a:cubicBezTo>
                      <a:pt x="4" y="0"/>
                      <a:pt x="8" y="0"/>
                      <a:pt x="11" y="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5"/>
                      <a:pt x="29" y="16"/>
                      <a:pt x="29" y="18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65"/>
                      <a:pt x="26" y="68"/>
                      <a:pt x="23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543">
                <a:extLst>
                  <a:ext uri="{FF2B5EF4-FFF2-40B4-BE49-F238E27FC236}">
                    <a16:creationId xmlns:a16="http://schemas.microsoft.com/office/drawing/2014/main" xmlns="" id="{15F3C944-B482-4108-ADBE-92DCCE536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225" y="3279775"/>
                <a:ext cx="49213" cy="117475"/>
              </a:xfrm>
              <a:custGeom>
                <a:avLst/>
                <a:gdLst>
                  <a:gd name="T0" fmla="*/ 6 w 29"/>
                  <a:gd name="T1" fmla="*/ 68 h 68"/>
                  <a:gd name="T2" fmla="*/ 0 w 29"/>
                  <a:gd name="T3" fmla="*/ 62 h 68"/>
                  <a:gd name="T4" fmla="*/ 0 w 29"/>
                  <a:gd name="T5" fmla="*/ 18 h 68"/>
                  <a:gd name="T6" fmla="*/ 2 w 29"/>
                  <a:gd name="T7" fmla="*/ 13 h 68"/>
                  <a:gd name="T8" fmla="*/ 18 w 29"/>
                  <a:gd name="T9" fmla="*/ 2 h 68"/>
                  <a:gd name="T10" fmla="*/ 27 w 29"/>
                  <a:gd name="T11" fmla="*/ 3 h 68"/>
                  <a:gd name="T12" fmla="*/ 25 w 29"/>
                  <a:gd name="T13" fmla="*/ 11 h 68"/>
                  <a:gd name="T14" fmla="*/ 12 w 29"/>
                  <a:gd name="T15" fmla="*/ 21 h 68"/>
                  <a:gd name="T16" fmla="*/ 12 w 29"/>
                  <a:gd name="T17" fmla="*/ 62 h 68"/>
                  <a:gd name="T18" fmla="*/ 6 w 29"/>
                  <a:gd name="T1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68">
                    <a:moveTo>
                      <a:pt x="6" y="68"/>
                    </a:moveTo>
                    <a:cubicBezTo>
                      <a:pt x="2" y="68"/>
                      <a:pt x="0" y="65"/>
                      <a:pt x="0" y="6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6"/>
                      <a:pt x="1" y="15"/>
                      <a:pt x="2" y="1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1" y="0"/>
                      <a:pt x="25" y="0"/>
                      <a:pt x="27" y="3"/>
                    </a:cubicBezTo>
                    <a:cubicBezTo>
                      <a:pt x="29" y="6"/>
                      <a:pt x="28" y="9"/>
                      <a:pt x="25" y="1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5"/>
                      <a:pt x="9" y="68"/>
                      <a:pt x="6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8" name="组合 367">
            <a:extLst>
              <a:ext uri="{FF2B5EF4-FFF2-40B4-BE49-F238E27FC236}">
                <a16:creationId xmlns:a16="http://schemas.microsoft.com/office/drawing/2014/main" xmlns="" id="{669A81D9-F1B7-4A3F-B927-1073D7F753D8}"/>
              </a:ext>
            </a:extLst>
          </p:cNvPr>
          <p:cNvGrpSpPr/>
          <p:nvPr/>
        </p:nvGrpSpPr>
        <p:grpSpPr>
          <a:xfrm>
            <a:off x="3595688" y="1238752"/>
            <a:ext cx="394686" cy="855808"/>
            <a:chOff x="3697946" y="1046349"/>
            <a:chExt cx="748733" cy="162349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A53F4409-FC93-4AD5-8CF7-E9DBCF4E5ABA}"/>
                </a:ext>
              </a:extLst>
            </p:cNvPr>
            <p:cNvGrpSpPr/>
            <p:nvPr/>
          </p:nvGrpSpPr>
          <p:grpSpPr>
            <a:xfrm>
              <a:off x="3697946" y="1046349"/>
              <a:ext cx="748733" cy="1623499"/>
              <a:chOff x="939800" y="1059040"/>
              <a:chExt cx="685800" cy="1487039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36CB0860-9BDC-448B-8620-A97D1E2A49C8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949E59E4-B4E4-49A7-8019-4E2B9E4B3F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62550" y="1769005"/>
                <a:ext cx="13801" cy="777074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xmlns="" id="{97C12AFD-3AA0-451D-8B4A-22F87DF61788}"/>
                </a:ext>
              </a:extLst>
            </p:cNvPr>
            <p:cNvGrpSpPr/>
            <p:nvPr/>
          </p:nvGrpSpPr>
          <p:grpSpPr>
            <a:xfrm>
              <a:off x="3822434" y="1148347"/>
              <a:ext cx="508447" cy="470424"/>
              <a:chOff x="5010150" y="3013075"/>
              <a:chExt cx="912813" cy="844551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197" name="Freeform 3544">
                <a:extLst>
                  <a:ext uri="{FF2B5EF4-FFF2-40B4-BE49-F238E27FC236}">
                    <a16:creationId xmlns:a16="http://schemas.microsoft.com/office/drawing/2014/main" xmlns="" id="{9717CDE9-10DC-44AC-955E-B41DD93E4B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8738" y="3013075"/>
                <a:ext cx="652463" cy="461963"/>
              </a:xfrm>
              <a:custGeom>
                <a:avLst/>
                <a:gdLst>
                  <a:gd name="T0" fmla="*/ 345 w 384"/>
                  <a:gd name="T1" fmla="*/ 267 h 270"/>
                  <a:gd name="T2" fmla="*/ 320 w 384"/>
                  <a:gd name="T3" fmla="*/ 256 h 270"/>
                  <a:gd name="T4" fmla="*/ 262 w 384"/>
                  <a:gd name="T5" fmla="*/ 198 h 270"/>
                  <a:gd name="T6" fmla="*/ 123 w 384"/>
                  <a:gd name="T7" fmla="*/ 198 h 270"/>
                  <a:gd name="T8" fmla="*/ 65 w 384"/>
                  <a:gd name="T9" fmla="*/ 256 h 270"/>
                  <a:gd name="T10" fmla="*/ 23 w 384"/>
                  <a:gd name="T11" fmla="*/ 263 h 270"/>
                  <a:gd name="T12" fmla="*/ 3 w 384"/>
                  <a:gd name="T13" fmla="*/ 225 h 270"/>
                  <a:gd name="T14" fmla="*/ 26 w 384"/>
                  <a:gd name="T15" fmla="*/ 77 h 270"/>
                  <a:gd name="T16" fmla="*/ 115 w 384"/>
                  <a:gd name="T17" fmla="*/ 0 h 270"/>
                  <a:gd name="T18" fmla="*/ 269 w 384"/>
                  <a:gd name="T19" fmla="*/ 0 h 270"/>
                  <a:gd name="T20" fmla="*/ 358 w 384"/>
                  <a:gd name="T21" fmla="*/ 77 h 270"/>
                  <a:gd name="T22" fmla="*/ 381 w 384"/>
                  <a:gd name="T23" fmla="*/ 225 h 270"/>
                  <a:gd name="T24" fmla="*/ 362 w 384"/>
                  <a:gd name="T25" fmla="*/ 263 h 270"/>
                  <a:gd name="T26" fmla="*/ 345 w 384"/>
                  <a:gd name="T27" fmla="*/ 267 h 270"/>
                  <a:gd name="T28" fmla="*/ 120 w 384"/>
                  <a:gd name="T29" fmla="*/ 186 h 270"/>
                  <a:gd name="T30" fmla="*/ 264 w 384"/>
                  <a:gd name="T31" fmla="*/ 186 h 270"/>
                  <a:gd name="T32" fmla="*/ 268 w 384"/>
                  <a:gd name="T33" fmla="*/ 188 h 270"/>
                  <a:gd name="T34" fmla="*/ 328 w 384"/>
                  <a:gd name="T35" fmla="*/ 248 h 270"/>
                  <a:gd name="T36" fmla="*/ 356 w 384"/>
                  <a:gd name="T37" fmla="*/ 252 h 270"/>
                  <a:gd name="T38" fmla="*/ 370 w 384"/>
                  <a:gd name="T39" fmla="*/ 227 h 270"/>
                  <a:gd name="T40" fmla="*/ 346 w 384"/>
                  <a:gd name="T41" fmla="*/ 79 h 270"/>
                  <a:gd name="T42" fmla="*/ 269 w 384"/>
                  <a:gd name="T43" fmla="*/ 12 h 270"/>
                  <a:gd name="T44" fmla="*/ 115 w 384"/>
                  <a:gd name="T45" fmla="*/ 12 h 270"/>
                  <a:gd name="T46" fmla="*/ 38 w 384"/>
                  <a:gd name="T47" fmla="*/ 79 h 270"/>
                  <a:gd name="T48" fmla="*/ 15 w 384"/>
                  <a:gd name="T49" fmla="*/ 227 h 270"/>
                  <a:gd name="T50" fmla="*/ 28 w 384"/>
                  <a:gd name="T51" fmla="*/ 252 h 270"/>
                  <a:gd name="T52" fmla="*/ 56 w 384"/>
                  <a:gd name="T53" fmla="*/ 248 h 270"/>
                  <a:gd name="T54" fmla="*/ 116 w 384"/>
                  <a:gd name="T55" fmla="*/ 188 h 270"/>
                  <a:gd name="T56" fmla="*/ 120 w 384"/>
                  <a:gd name="T57" fmla="*/ 18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4" h="270">
                    <a:moveTo>
                      <a:pt x="345" y="267"/>
                    </a:moveTo>
                    <a:cubicBezTo>
                      <a:pt x="336" y="267"/>
                      <a:pt x="327" y="263"/>
                      <a:pt x="320" y="256"/>
                    </a:cubicBezTo>
                    <a:cubicBezTo>
                      <a:pt x="262" y="198"/>
                      <a:pt x="262" y="198"/>
                      <a:pt x="262" y="198"/>
                    </a:cubicBezTo>
                    <a:cubicBezTo>
                      <a:pt x="123" y="198"/>
                      <a:pt x="123" y="198"/>
                      <a:pt x="123" y="198"/>
                    </a:cubicBezTo>
                    <a:cubicBezTo>
                      <a:pt x="65" y="256"/>
                      <a:pt x="65" y="256"/>
                      <a:pt x="65" y="256"/>
                    </a:cubicBezTo>
                    <a:cubicBezTo>
                      <a:pt x="54" y="268"/>
                      <a:pt x="37" y="270"/>
                      <a:pt x="23" y="263"/>
                    </a:cubicBezTo>
                    <a:cubicBezTo>
                      <a:pt x="8" y="256"/>
                      <a:pt x="0" y="241"/>
                      <a:pt x="3" y="225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33" y="33"/>
                      <a:pt x="71" y="0"/>
                      <a:pt x="115" y="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314" y="0"/>
                      <a:pt x="351" y="33"/>
                      <a:pt x="358" y="77"/>
                    </a:cubicBezTo>
                    <a:cubicBezTo>
                      <a:pt x="381" y="225"/>
                      <a:pt x="381" y="225"/>
                      <a:pt x="381" y="225"/>
                    </a:cubicBezTo>
                    <a:cubicBezTo>
                      <a:pt x="384" y="241"/>
                      <a:pt x="376" y="256"/>
                      <a:pt x="362" y="263"/>
                    </a:cubicBezTo>
                    <a:cubicBezTo>
                      <a:pt x="357" y="266"/>
                      <a:pt x="351" y="267"/>
                      <a:pt x="345" y="267"/>
                    </a:cubicBezTo>
                    <a:close/>
                    <a:moveTo>
                      <a:pt x="120" y="186"/>
                    </a:moveTo>
                    <a:cubicBezTo>
                      <a:pt x="264" y="186"/>
                      <a:pt x="264" y="186"/>
                      <a:pt x="264" y="186"/>
                    </a:cubicBezTo>
                    <a:cubicBezTo>
                      <a:pt x="266" y="186"/>
                      <a:pt x="267" y="187"/>
                      <a:pt x="268" y="188"/>
                    </a:cubicBezTo>
                    <a:cubicBezTo>
                      <a:pt x="328" y="248"/>
                      <a:pt x="328" y="248"/>
                      <a:pt x="328" y="248"/>
                    </a:cubicBezTo>
                    <a:cubicBezTo>
                      <a:pt x="337" y="257"/>
                      <a:pt x="349" y="256"/>
                      <a:pt x="356" y="252"/>
                    </a:cubicBezTo>
                    <a:cubicBezTo>
                      <a:pt x="364" y="248"/>
                      <a:pt x="372" y="240"/>
                      <a:pt x="370" y="227"/>
                    </a:cubicBezTo>
                    <a:cubicBezTo>
                      <a:pt x="346" y="79"/>
                      <a:pt x="346" y="79"/>
                      <a:pt x="346" y="79"/>
                    </a:cubicBezTo>
                    <a:cubicBezTo>
                      <a:pt x="340" y="40"/>
                      <a:pt x="308" y="12"/>
                      <a:pt x="269" y="12"/>
                    </a:cubicBezTo>
                    <a:cubicBezTo>
                      <a:pt x="115" y="12"/>
                      <a:pt x="115" y="12"/>
                      <a:pt x="115" y="12"/>
                    </a:cubicBezTo>
                    <a:cubicBezTo>
                      <a:pt x="77" y="12"/>
                      <a:pt x="44" y="40"/>
                      <a:pt x="38" y="79"/>
                    </a:cubicBezTo>
                    <a:cubicBezTo>
                      <a:pt x="15" y="227"/>
                      <a:pt x="15" y="227"/>
                      <a:pt x="15" y="227"/>
                    </a:cubicBezTo>
                    <a:cubicBezTo>
                      <a:pt x="13" y="240"/>
                      <a:pt x="20" y="248"/>
                      <a:pt x="28" y="252"/>
                    </a:cubicBezTo>
                    <a:cubicBezTo>
                      <a:pt x="36" y="256"/>
                      <a:pt x="47" y="257"/>
                      <a:pt x="56" y="248"/>
                    </a:cubicBezTo>
                    <a:cubicBezTo>
                      <a:pt x="116" y="188"/>
                      <a:pt x="116" y="188"/>
                      <a:pt x="116" y="188"/>
                    </a:cubicBezTo>
                    <a:cubicBezTo>
                      <a:pt x="117" y="187"/>
                      <a:pt x="119" y="186"/>
                      <a:pt x="120" y="1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3545">
                <a:extLst>
                  <a:ext uri="{FF2B5EF4-FFF2-40B4-BE49-F238E27FC236}">
                    <a16:creationId xmlns:a16="http://schemas.microsoft.com/office/drawing/2014/main" xmlns="" id="{6B27D6D4-9A45-4F5A-B221-AA3A2ADD6A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8738" y="3013075"/>
                <a:ext cx="614363" cy="457200"/>
              </a:xfrm>
              <a:custGeom>
                <a:avLst/>
                <a:gdLst>
                  <a:gd name="T0" fmla="*/ 39 w 361"/>
                  <a:gd name="T1" fmla="*/ 267 h 267"/>
                  <a:gd name="T2" fmla="*/ 23 w 361"/>
                  <a:gd name="T3" fmla="*/ 263 h 267"/>
                  <a:gd name="T4" fmla="*/ 3 w 361"/>
                  <a:gd name="T5" fmla="*/ 225 h 267"/>
                  <a:gd name="T6" fmla="*/ 26 w 361"/>
                  <a:gd name="T7" fmla="*/ 77 h 267"/>
                  <a:gd name="T8" fmla="*/ 115 w 361"/>
                  <a:gd name="T9" fmla="*/ 0 h 267"/>
                  <a:gd name="T10" fmla="*/ 269 w 361"/>
                  <a:gd name="T11" fmla="*/ 0 h 267"/>
                  <a:gd name="T12" fmla="*/ 358 w 361"/>
                  <a:gd name="T13" fmla="*/ 77 h 267"/>
                  <a:gd name="T14" fmla="*/ 359 w 361"/>
                  <a:gd name="T15" fmla="*/ 84 h 267"/>
                  <a:gd name="T16" fmla="*/ 357 w 361"/>
                  <a:gd name="T17" fmla="*/ 117 h 267"/>
                  <a:gd name="T18" fmla="*/ 325 w 361"/>
                  <a:gd name="T19" fmla="*/ 159 h 267"/>
                  <a:gd name="T20" fmla="*/ 277 w 361"/>
                  <a:gd name="T21" fmla="*/ 174 h 267"/>
                  <a:gd name="T22" fmla="*/ 147 w 361"/>
                  <a:gd name="T23" fmla="*/ 174 h 267"/>
                  <a:gd name="T24" fmla="*/ 125 w 361"/>
                  <a:gd name="T25" fmla="*/ 197 h 267"/>
                  <a:gd name="T26" fmla="*/ 124 w 361"/>
                  <a:gd name="T27" fmla="*/ 197 h 267"/>
                  <a:gd name="T28" fmla="*/ 65 w 361"/>
                  <a:gd name="T29" fmla="*/ 256 h 267"/>
                  <a:gd name="T30" fmla="*/ 39 w 361"/>
                  <a:gd name="T31" fmla="*/ 267 h 267"/>
                  <a:gd name="T32" fmla="*/ 115 w 361"/>
                  <a:gd name="T33" fmla="*/ 12 h 267"/>
                  <a:gd name="T34" fmla="*/ 38 w 361"/>
                  <a:gd name="T35" fmla="*/ 79 h 267"/>
                  <a:gd name="T36" fmla="*/ 15 w 361"/>
                  <a:gd name="T37" fmla="*/ 227 h 267"/>
                  <a:gd name="T38" fmla="*/ 28 w 361"/>
                  <a:gd name="T39" fmla="*/ 252 h 267"/>
                  <a:gd name="T40" fmla="*/ 56 w 361"/>
                  <a:gd name="T41" fmla="*/ 248 h 267"/>
                  <a:gd name="T42" fmla="*/ 116 w 361"/>
                  <a:gd name="T43" fmla="*/ 188 h 267"/>
                  <a:gd name="T44" fmla="*/ 140 w 361"/>
                  <a:gd name="T45" fmla="*/ 164 h 267"/>
                  <a:gd name="T46" fmla="*/ 144 w 361"/>
                  <a:gd name="T47" fmla="*/ 162 h 267"/>
                  <a:gd name="T48" fmla="*/ 277 w 361"/>
                  <a:gd name="T49" fmla="*/ 162 h 267"/>
                  <a:gd name="T50" fmla="*/ 318 w 361"/>
                  <a:gd name="T51" fmla="*/ 150 h 267"/>
                  <a:gd name="T52" fmla="*/ 346 w 361"/>
                  <a:gd name="T53" fmla="*/ 114 h 267"/>
                  <a:gd name="T54" fmla="*/ 347 w 361"/>
                  <a:gd name="T55" fmla="*/ 86 h 267"/>
                  <a:gd name="T56" fmla="*/ 346 w 361"/>
                  <a:gd name="T57" fmla="*/ 79 h 267"/>
                  <a:gd name="T58" fmla="*/ 269 w 361"/>
                  <a:gd name="T59" fmla="*/ 12 h 267"/>
                  <a:gd name="T60" fmla="*/ 115 w 361"/>
                  <a:gd name="T61" fmla="*/ 12 h 267"/>
                  <a:gd name="T62" fmla="*/ 120 w 361"/>
                  <a:gd name="T63" fmla="*/ 192 h 267"/>
                  <a:gd name="T64" fmla="*/ 120 w 361"/>
                  <a:gd name="T65" fmla="*/ 192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1" h="267">
                    <a:moveTo>
                      <a:pt x="39" y="267"/>
                    </a:moveTo>
                    <a:cubicBezTo>
                      <a:pt x="34" y="267"/>
                      <a:pt x="28" y="266"/>
                      <a:pt x="23" y="263"/>
                    </a:cubicBezTo>
                    <a:cubicBezTo>
                      <a:pt x="8" y="256"/>
                      <a:pt x="0" y="241"/>
                      <a:pt x="3" y="225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33" y="33"/>
                      <a:pt x="71" y="0"/>
                      <a:pt x="115" y="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314" y="0"/>
                      <a:pt x="351" y="33"/>
                      <a:pt x="358" y="77"/>
                    </a:cubicBezTo>
                    <a:cubicBezTo>
                      <a:pt x="359" y="84"/>
                      <a:pt x="359" y="84"/>
                      <a:pt x="359" y="84"/>
                    </a:cubicBezTo>
                    <a:cubicBezTo>
                      <a:pt x="361" y="96"/>
                      <a:pt x="360" y="107"/>
                      <a:pt x="357" y="117"/>
                    </a:cubicBezTo>
                    <a:cubicBezTo>
                      <a:pt x="352" y="134"/>
                      <a:pt x="342" y="148"/>
                      <a:pt x="325" y="159"/>
                    </a:cubicBezTo>
                    <a:cubicBezTo>
                      <a:pt x="311" y="169"/>
                      <a:pt x="295" y="174"/>
                      <a:pt x="277" y="174"/>
                    </a:cubicBezTo>
                    <a:cubicBezTo>
                      <a:pt x="147" y="174"/>
                      <a:pt x="147" y="174"/>
                      <a:pt x="147" y="174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25" y="197"/>
                      <a:pt x="124" y="197"/>
                      <a:pt x="124" y="197"/>
                    </a:cubicBezTo>
                    <a:cubicBezTo>
                      <a:pt x="65" y="256"/>
                      <a:pt x="65" y="256"/>
                      <a:pt x="65" y="256"/>
                    </a:cubicBezTo>
                    <a:cubicBezTo>
                      <a:pt x="58" y="263"/>
                      <a:pt x="49" y="267"/>
                      <a:pt x="39" y="267"/>
                    </a:cubicBezTo>
                    <a:close/>
                    <a:moveTo>
                      <a:pt x="115" y="12"/>
                    </a:moveTo>
                    <a:cubicBezTo>
                      <a:pt x="77" y="12"/>
                      <a:pt x="44" y="40"/>
                      <a:pt x="38" y="79"/>
                    </a:cubicBezTo>
                    <a:cubicBezTo>
                      <a:pt x="15" y="227"/>
                      <a:pt x="15" y="227"/>
                      <a:pt x="15" y="227"/>
                    </a:cubicBezTo>
                    <a:cubicBezTo>
                      <a:pt x="13" y="240"/>
                      <a:pt x="20" y="248"/>
                      <a:pt x="28" y="252"/>
                    </a:cubicBezTo>
                    <a:cubicBezTo>
                      <a:pt x="36" y="256"/>
                      <a:pt x="47" y="257"/>
                      <a:pt x="56" y="248"/>
                    </a:cubicBezTo>
                    <a:cubicBezTo>
                      <a:pt x="116" y="188"/>
                      <a:pt x="116" y="188"/>
                      <a:pt x="116" y="18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1" y="163"/>
                      <a:pt x="142" y="162"/>
                      <a:pt x="144" y="162"/>
                    </a:cubicBezTo>
                    <a:cubicBezTo>
                      <a:pt x="277" y="162"/>
                      <a:pt x="277" y="162"/>
                      <a:pt x="277" y="162"/>
                    </a:cubicBezTo>
                    <a:cubicBezTo>
                      <a:pt x="292" y="162"/>
                      <a:pt x="307" y="158"/>
                      <a:pt x="318" y="150"/>
                    </a:cubicBezTo>
                    <a:cubicBezTo>
                      <a:pt x="333" y="140"/>
                      <a:pt x="342" y="128"/>
                      <a:pt x="346" y="114"/>
                    </a:cubicBezTo>
                    <a:cubicBezTo>
                      <a:pt x="348" y="105"/>
                      <a:pt x="349" y="96"/>
                      <a:pt x="347" y="86"/>
                    </a:cubicBezTo>
                    <a:cubicBezTo>
                      <a:pt x="346" y="79"/>
                      <a:pt x="346" y="79"/>
                      <a:pt x="346" y="79"/>
                    </a:cubicBezTo>
                    <a:cubicBezTo>
                      <a:pt x="340" y="40"/>
                      <a:pt x="308" y="12"/>
                      <a:pt x="269" y="12"/>
                    </a:cubicBezTo>
                    <a:lnTo>
                      <a:pt x="115" y="12"/>
                    </a:lnTo>
                    <a:close/>
                    <a:moveTo>
                      <a:pt x="120" y="192"/>
                    </a:moveTo>
                    <a:cubicBezTo>
                      <a:pt x="120" y="192"/>
                      <a:pt x="120" y="192"/>
                      <a:pt x="120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3546">
                <a:extLst>
                  <a:ext uri="{FF2B5EF4-FFF2-40B4-BE49-F238E27FC236}">
                    <a16:creationId xmlns:a16="http://schemas.microsoft.com/office/drawing/2014/main" xmlns="" id="{43D16A07-0464-4AA4-9037-189D278A3B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57800" y="3087688"/>
                <a:ext cx="138113" cy="138113"/>
              </a:xfrm>
              <a:custGeom>
                <a:avLst/>
                <a:gdLst>
                  <a:gd name="T0" fmla="*/ 54 w 81"/>
                  <a:gd name="T1" fmla="*/ 81 h 81"/>
                  <a:gd name="T2" fmla="*/ 27 w 81"/>
                  <a:gd name="T3" fmla="*/ 81 h 81"/>
                  <a:gd name="T4" fmla="*/ 21 w 81"/>
                  <a:gd name="T5" fmla="*/ 75 h 81"/>
                  <a:gd name="T6" fmla="*/ 21 w 81"/>
                  <a:gd name="T7" fmla="*/ 60 h 81"/>
                  <a:gd name="T8" fmla="*/ 6 w 81"/>
                  <a:gd name="T9" fmla="*/ 60 h 81"/>
                  <a:gd name="T10" fmla="*/ 0 w 81"/>
                  <a:gd name="T11" fmla="*/ 54 h 81"/>
                  <a:gd name="T12" fmla="*/ 0 w 81"/>
                  <a:gd name="T13" fmla="*/ 27 h 81"/>
                  <a:gd name="T14" fmla="*/ 6 w 81"/>
                  <a:gd name="T15" fmla="*/ 21 h 81"/>
                  <a:gd name="T16" fmla="*/ 21 w 81"/>
                  <a:gd name="T17" fmla="*/ 21 h 81"/>
                  <a:gd name="T18" fmla="*/ 21 w 81"/>
                  <a:gd name="T19" fmla="*/ 6 h 81"/>
                  <a:gd name="T20" fmla="*/ 27 w 81"/>
                  <a:gd name="T21" fmla="*/ 0 h 81"/>
                  <a:gd name="T22" fmla="*/ 54 w 81"/>
                  <a:gd name="T23" fmla="*/ 0 h 81"/>
                  <a:gd name="T24" fmla="*/ 60 w 81"/>
                  <a:gd name="T25" fmla="*/ 6 h 81"/>
                  <a:gd name="T26" fmla="*/ 60 w 81"/>
                  <a:gd name="T27" fmla="*/ 21 h 81"/>
                  <a:gd name="T28" fmla="*/ 75 w 81"/>
                  <a:gd name="T29" fmla="*/ 21 h 81"/>
                  <a:gd name="T30" fmla="*/ 81 w 81"/>
                  <a:gd name="T31" fmla="*/ 27 h 81"/>
                  <a:gd name="T32" fmla="*/ 81 w 81"/>
                  <a:gd name="T33" fmla="*/ 54 h 81"/>
                  <a:gd name="T34" fmla="*/ 75 w 81"/>
                  <a:gd name="T35" fmla="*/ 60 h 81"/>
                  <a:gd name="T36" fmla="*/ 60 w 81"/>
                  <a:gd name="T37" fmla="*/ 60 h 81"/>
                  <a:gd name="T38" fmla="*/ 60 w 81"/>
                  <a:gd name="T39" fmla="*/ 75 h 81"/>
                  <a:gd name="T40" fmla="*/ 54 w 81"/>
                  <a:gd name="T41" fmla="*/ 81 h 81"/>
                  <a:gd name="T42" fmla="*/ 33 w 81"/>
                  <a:gd name="T43" fmla="*/ 69 h 81"/>
                  <a:gd name="T44" fmla="*/ 48 w 81"/>
                  <a:gd name="T45" fmla="*/ 69 h 81"/>
                  <a:gd name="T46" fmla="*/ 48 w 81"/>
                  <a:gd name="T47" fmla="*/ 54 h 81"/>
                  <a:gd name="T48" fmla="*/ 54 w 81"/>
                  <a:gd name="T49" fmla="*/ 48 h 81"/>
                  <a:gd name="T50" fmla="*/ 69 w 81"/>
                  <a:gd name="T51" fmla="*/ 48 h 81"/>
                  <a:gd name="T52" fmla="*/ 69 w 81"/>
                  <a:gd name="T53" fmla="*/ 33 h 81"/>
                  <a:gd name="T54" fmla="*/ 54 w 81"/>
                  <a:gd name="T55" fmla="*/ 33 h 81"/>
                  <a:gd name="T56" fmla="*/ 48 w 81"/>
                  <a:gd name="T57" fmla="*/ 27 h 81"/>
                  <a:gd name="T58" fmla="*/ 48 w 81"/>
                  <a:gd name="T59" fmla="*/ 12 h 81"/>
                  <a:gd name="T60" fmla="*/ 33 w 81"/>
                  <a:gd name="T61" fmla="*/ 12 h 81"/>
                  <a:gd name="T62" fmla="*/ 33 w 81"/>
                  <a:gd name="T63" fmla="*/ 27 h 81"/>
                  <a:gd name="T64" fmla="*/ 27 w 81"/>
                  <a:gd name="T65" fmla="*/ 33 h 81"/>
                  <a:gd name="T66" fmla="*/ 12 w 81"/>
                  <a:gd name="T67" fmla="*/ 33 h 81"/>
                  <a:gd name="T68" fmla="*/ 12 w 81"/>
                  <a:gd name="T69" fmla="*/ 48 h 81"/>
                  <a:gd name="T70" fmla="*/ 27 w 81"/>
                  <a:gd name="T71" fmla="*/ 48 h 81"/>
                  <a:gd name="T72" fmla="*/ 33 w 81"/>
                  <a:gd name="T73" fmla="*/ 54 h 81"/>
                  <a:gd name="T74" fmla="*/ 33 w 81"/>
                  <a:gd name="T75" fmla="*/ 6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1" h="81">
                    <a:moveTo>
                      <a:pt x="54" y="81"/>
                    </a:moveTo>
                    <a:cubicBezTo>
                      <a:pt x="27" y="81"/>
                      <a:pt x="27" y="81"/>
                      <a:pt x="27" y="81"/>
                    </a:cubicBezTo>
                    <a:cubicBezTo>
                      <a:pt x="24" y="81"/>
                      <a:pt x="21" y="78"/>
                      <a:pt x="21" y="75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3" y="60"/>
                      <a:pt x="0" y="57"/>
                      <a:pt x="0" y="5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3"/>
                      <a:pt x="3" y="21"/>
                      <a:pt x="6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2"/>
                      <a:pt x="24" y="0"/>
                      <a:pt x="27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8" y="0"/>
                      <a:pt x="60" y="2"/>
                      <a:pt x="60" y="6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9" y="21"/>
                      <a:pt x="81" y="23"/>
                      <a:pt x="81" y="27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7"/>
                      <a:pt x="79" y="60"/>
                      <a:pt x="75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8"/>
                      <a:pt x="58" y="81"/>
                      <a:pt x="54" y="81"/>
                    </a:cubicBezTo>
                    <a:close/>
                    <a:moveTo>
                      <a:pt x="33" y="69"/>
                    </a:move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1"/>
                      <a:pt x="51" y="48"/>
                      <a:pt x="54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1" y="33"/>
                      <a:pt x="48" y="30"/>
                      <a:pt x="48" y="27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30"/>
                      <a:pt x="30" y="33"/>
                      <a:pt x="27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30" y="48"/>
                      <a:pt x="33" y="51"/>
                      <a:pt x="33" y="54"/>
                    </a:cubicBezTo>
                    <a:lnTo>
                      <a:pt x="33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3547">
                <a:extLst>
                  <a:ext uri="{FF2B5EF4-FFF2-40B4-BE49-F238E27FC236}">
                    <a16:creationId xmlns:a16="http://schemas.microsoft.com/office/drawing/2014/main" xmlns="" id="{E2225522-33CB-4514-81CE-9718244D6E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30850" y="3136900"/>
                <a:ext cx="38100" cy="38100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10 h 22"/>
                  <a:gd name="T12" fmla="*/ 10 w 22"/>
                  <a:gd name="T13" fmla="*/ 11 h 22"/>
                  <a:gd name="T14" fmla="*/ 11 w 22"/>
                  <a:gd name="T15" fmla="*/ 12 h 22"/>
                  <a:gd name="T16" fmla="*/ 12 w 22"/>
                  <a:gd name="T17" fmla="*/ 11 h 22"/>
                  <a:gd name="T18" fmla="*/ 11 w 22"/>
                  <a:gd name="T1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10"/>
                    </a:moveTo>
                    <a:cubicBezTo>
                      <a:pt x="11" y="10"/>
                      <a:pt x="10" y="11"/>
                      <a:pt x="10" y="11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1"/>
                    </a:cubicBezTo>
                    <a:cubicBezTo>
                      <a:pt x="12" y="11"/>
                      <a:pt x="12" y="10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3548">
                <a:extLst>
                  <a:ext uri="{FF2B5EF4-FFF2-40B4-BE49-F238E27FC236}">
                    <a16:creationId xmlns:a16="http://schemas.microsoft.com/office/drawing/2014/main" xmlns="" id="{5E06BA2C-9F7D-4C8B-AD27-08F16D3104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9750" y="3136900"/>
                <a:ext cx="38100" cy="38100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10 h 22"/>
                  <a:gd name="T12" fmla="*/ 10 w 22"/>
                  <a:gd name="T13" fmla="*/ 11 h 22"/>
                  <a:gd name="T14" fmla="*/ 11 w 22"/>
                  <a:gd name="T15" fmla="*/ 12 h 22"/>
                  <a:gd name="T16" fmla="*/ 12 w 22"/>
                  <a:gd name="T17" fmla="*/ 11 h 22"/>
                  <a:gd name="T18" fmla="*/ 11 w 22"/>
                  <a:gd name="T1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10"/>
                    </a:moveTo>
                    <a:cubicBezTo>
                      <a:pt x="11" y="10"/>
                      <a:pt x="10" y="11"/>
                      <a:pt x="10" y="11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1"/>
                    </a:cubicBezTo>
                    <a:cubicBezTo>
                      <a:pt x="12" y="11"/>
                      <a:pt x="12" y="10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3549">
                <a:extLst>
                  <a:ext uri="{FF2B5EF4-FFF2-40B4-BE49-F238E27FC236}">
                    <a16:creationId xmlns:a16="http://schemas.microsoft.com/office/drawing/2014/main" xmlns="" id="{B6A1802F-7883-49C8-9A81-EB3225A354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75300" y="3089275"/>
                <a:ext cx="38100" cy="36513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10 h 22"/>
                  <a:gd name="T12" fmla="*/ 10 w 22"/>
                  <a:gd name="T13" fmla="*/ 11 h 22"/>
                  <a:gd name="T14" fmla="*/ 11 w 22"/>
                  <a:gd name="T15" fmla="*/ 12 h 22"/>
                  <a:gd name="T16" fmla="*/ 12 w 22"/>
                  <a:gd name="T17" fmla="*/ 11 h 22"/>
                  <a:gd name="T18" fmla="*/ 11 w 22"/>
                  <a:gd name="T1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10"/>
                    </a:moveTo>
                    <a:cubicBezTo>
                      <a:pt x="11" y="10"/>
                      <a:pt x="10" y="10"/>
                      <a:pt x="10" y="11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1"/>
                    </a:cubicBezTo>
                    <a:cubicBezTo>
                      <a:pt x="12" y="10"/>
                      <a:pt x="12" y="10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3550">
                <a:extLst>
                  <a:ext uri="{FF2B5EF4-FFF2-40B4-BE49-F238E27FC236}">
                    <a16:creationId xmlns:a16="http://schemas.microsoft.com/office/drawing/2014/main" xmlns="" id="{D16308F0-2E25-437F-AF2D-47631FA68E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75300" y="3186113"/>
                <a:ext cx="38100" cy="36513"/>
              </a:xfrm>
              <a:custGeom>
                <a:avLst/>
                <a:gdLst>
                  <a:gd name="T0" fmla="*/ 11 w 22"/>
                  <a:gd name="T1" fmla="*/ 21 h 21"/>
                  <a:gd name="T2" fmla="*/ 0 w 22"/>
                  <a:gd name="T3" fmla="*/ 11 h 21"/>
                  <a:gd name="T4" fmla="*/ 11 w 22"/>
                  <a:gd name="T5" fmla="*/ 0 h 21"/>
                  <a:gd name="T6" fmla="*/ 22 w 22"/>
                  <a:gd name="T7" fmla="*/ 11 h 21"/>
                  <a:gd name="T8" fmla="*/ 11 w 22"/>
                  <a:gd name="T9" fmla="*/ 21 h 21"/>
                  <a:gd name="T10" fmla="*/ 11 w 22"/>
                  <a:gd name="T11" fmla="*/ 9 h 21"/>
                  <a:gd name="T12" fmla="*/ 10 w 22"/>
                  <a:gd name="T13" fmla="*/ 11 h 21"/>
                  <a:gd name="T14" fmla="*/ 11 w 22"/>
                  <a:gd name="T15" fmla="*/ 12 h 21"/>
                  <a:gd name="T16" fmla="*/ 12 w 22"/>
                  <a:gd name="T17" fmla="*/ 11 h 21"/>
                  <a:gd name="T18" fmla="*/ 11 w 22"/>
                  <a:gd name="T1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1">
                    <a:moveTo>
                      <a:pt x="11" y="21"/>
                    </a:moveTo>
                    <a:cubicBezTo>
                      <a:pt x="5" y="21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1"/>
                      <a:pt x="11" y="21"/>
                    </a:cubicBezTo>
                    <a:close/>
                    <a:moveTo>
                      <a:pt x="11" y="9"/>
                    </a:moveTo>
                    <a:cubicBezTo>
                      <a:pt x="11" y="9"/>
                      <a:pt x="10" y="10"/>
                      <a:pt x="10" y="11"/>
                    </a:cubicBezTo>
                    <a:cubicBezTo>
                      <a:pt x="10" y="11"/>
                      <a:pt x="11" y="12"/>
                      <a:pt x="11" y="12"/>
                    </a:cubicBezTo>
                    <a:cubicBezTo>
                      <a:pt x="12" y="12"/>
                      <a:pt x="12" y="11"/>
                      <a:pt x="12" y="11"/>
                    </a:cubicBezTo>
                    <a:cubicBezTo>
                      <a:pt x="12" y="10"/>
                      <a:pt x="12" y="9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3551">
                <a:extLst>
                  <a:ext uri="{FF2B5EF4-FFF2-40B4-BE49-F238E27FC236}">
                    <a16:creationId xmlns:a16="http://schemas.microsoft.com/office/drawing/2014/main" xmlns="" id="{C7610E54-34D7-4BD5-8A7C-F43CAF1EDD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10150" y="3662363"/>
                <a:ext cx="912813" cy="195263"/>
              </a:xfrm>
              <a:custGeom>
                <a:avLst/>
                <a:gdLst>
                  <a:gd name="T0" fmla="*/ 537 w 537"/>
                  <a:gd name="T1" fmla="*/ 115 h 115"/>
                  <a:gd name="T2" fmla="*/ 0 w 537"/>
                  <a:gd name="T3" fmla="*/ 115 h 115"/>
                  <a:gd name="T4" fmla="*/ 30 w 537"/>
                  <a:gd name="T5" fmla="*/ 16 h 115"/>
                  <a:gd name="T6" fmla="*/ 52 w 537"/>
                  <a:gd name="T7" fmla="*/ 0 h 115"/>
                  <a:gd name="T8" fmla="*/ 484 w 537"/>
                  <a:gd name="T9" fmla="*/ 0 h 115"/>
                  <a:gd name="T10" fmla="*/ 506 w 537"/>
                  <a:gd name="T11" fmla="*/ 16 h 115"/>
                  <a:gd name="T12" fmla="*/ 537 w 537"/>
                  <a:gd name="T13" fmla="*/ 115 h 115"/>
                  <a:gd name="T14" fmla="*/ 16 w 537"/>
                  <a:gd name="T15" fmla="*/ 103 h 115"/>
                  <a:gd name="T16" fmla="*/ 520 w 537"/>
                  <a:gd name="T17" fmla="*/ 103 h 115"/>
                  <a:gd name="T18" fmla="*/ 494 w 537"/>
                  <a:gd name="T19" fmla="*/ 19 h 115"/>
                  <a:gd name="T20" fmla="*/ 484 w 537"/>
                  <a:gd name="T21" fmla="*/ 12 h 115"/>
                  <a:gd name="T22" fmla="*/ 52 w 537"/>
                  <a:gd name="T23" fmla="*/ 12 h 115"/>
                  <a:gd name="T24" fmla="*/ 42 w 537"/>
                  <a:gd name="T25" fmla="*/ 19 h 115"/>
                  <a:gd name="T26" fmla="*/ 16 w 537"/>
                  <a:gd name="T27" fmla="*/ 10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7" h="115">
                    <a:moveTo>
                      <a:pt x="537" y="115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3" y="6"/>
                      <a:pt x="42" y="0"/>
                      <a:pt x="52" y="0"/>
                    </a:cubicBezTo>
                    <a:cubicBezTo>
                      <a:pt x="484" y="0"/>
                      <a:pt x="484" y="0"/>
                      <a:pt x="484" y="0"/>
                    </a:cubicBezTo>
                    <a:cubicBezTo>
                      <a:pt x="494" y="0"/>
                      <a:pt x="503" y="6"/>
                      <a:pt x="506" y="16"/>
                    </a:cubicBezTo>
                    <a:lnTo>
                      <a:pt x="537" y="115"/>
                    </a:lnTo>
                    <a:close/>
                    <a:moveTo>
                      <a:pt x="16" y="103"/>
                    </a:moveTo>
                    <a:cubicBezTo>
                      <a:pt x="520" y="103"/>
                      <a:pt x="520" y="103"/>
                      <a:pt x="520" y="103"/>
                    </a:cubicBezTo>
                    <a:cubicBezTo>
                      <a:pt x="494" y="19"/>
                      <a:pt x="494" y="19"/>
                      <a:pt x="494" y="19"/>
                    </a:cubicBezTo>
                    <a:cubicBezTo>
                      <a:pt x="493" y="15"/>
                      <a:pt x="489" y="12"/>
                      <a:pt x="484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8" y="12"/>
                      <a:pt x="43" y="15"/>
                      <a:pt x="42" y="19"/>
                    </a:cubicBezTo>
                    <a:lnTo>
                      <a:pt x="16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3552">
                <a:extLst>
                  <a:ext uri="{FF2B5EF4-FFF2-40B4-BE49-F238E27FC236}">
                    <a16:creationId xmlns:a16="http://schemas.microsoft.com/office/drawing/2014/main" xmlns="" id="{C2D1CAA0-FEAF-4F50-86B7-719D92FD9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3748088"/>
                <a:ext cx="360363" cy="20638"/>
              </a:xfrm>
              <a:custGeom>
                <a:avLst/>
                <a:gdLst>
                  <a:gd name="T0" fmla="*/ 206 w 212"/>
                  <a:gd name="T1" fmla="*/ 12 h 12"/>
                  <a:gd name="T2" fmla="*/ 6 w 212"/>
                  <a:gd name="T3" fmla="*/ 12 h 12"/>
                  <a:gd name="T4" fmla="*/ 0 w 212"/>
                  <a:gd name="T5" fmla="*/ 6 h 12"/>
                  <a:gd name="T6" fmla="*/ 6 w 212"/>
                  <a:gd name="T7" fmla="*/ 0 h 12"/>
                  <a:gd name="T8" fmla="*/ 206 w 212"/>
                  <a:gd name="T9" fmla="*/ 0 h 12"/>
                  <a:gd name="T10" fmla="*/ 212 w 212"/>
                  <a:gd name="T11" fmla="*/ 6 h 12"/>
                  <a:gd name="T12" fmla="*/ 206 w 2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2">
                    <a:moveTo>
                      <a:pt x="20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209" y="0"/>
                      <a:pt x="212" y="3"/>
                      <a:pt x="212" y="6"/>
                    </a:cubicBezTo>
                    <a:cubicBezTo>
                      <a:pt x="212" y="10"/>
                      <a:pt x="209" y="12"/>
                      <a:pt x="20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3553">
                <a:extLst>
                  <a:ext uri="{FF2B5EF4-FFF2-40B4-BE49-F238E27FC236}">
                    <a16:creationId xmlns:a16="http://schemas.microsoft.com/office/drawing/2014/main" xmlns="" id="{140DA599-CD6D-4FC2-A4A3-5E6DD70F2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0038" y="3662363"/>
                <a:ext cx="20638" cy="195263"/>
              </a:xfrm>
              <a:custGeom>
                <a:avLst/>
                <a:gdLst>
                  <a:gd name="T0" fmla="*/ 6 w 12"/>
                  <a:gd name="T1" fmla="*/ 115 h 115"/>
                  <a:gd name="T2" fmla="*/ 0 w 12"/>
                  <a:gd name="T3" fmla="*/ 109 h 115"/>
                  <a:gd name="T4" fmla="*/ 0 w 12"/>
                  <a:gd name="T5" fmla="*/ 6 h 115"/>
                  <a:gd name="T6" fmla="*/ 6 w 12"/>
                  <a:gd name="T7" fmla="*/ 0 h 115"/>
                  <a:gd name="T8" fmla="*/ 12 w 12"/>
                  <a:gd name="T9" fmla="*/ 6 h 115"/>
                  <a:gd name="T10" fmla="*/ 12 w 12"/>
                  <a:gd name="T11" fmla="*/ 109 h 115"/>
                  <a:gd name="T12" fmla="*/ 6 w 12"/>
                  <a:gd name="T13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15">
                    <a:moveTo>
                      <a:pt x="6" y="115"/>
                    </a:moveTo>
                    <a:cubicBezTo>
                      <a:pt x="2" y="115"/>
                      <a:pt x="0" y="112"/>
                      <a:pt x="0" y="10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109"/>
                      <a:pt x="12" y="109"/>
                      <a:pt x="12" y="109"/>
                    </a:cubicBezTo>
                    <a:cubicBezTo>
                      <a:pt x="12" y="112"/>
                      <a:pt x="9" y="115"/>
                      <a:pt x="6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Rectangle 3554">
                <a:extLst>
                  <a:ext uri="{FF2B5EF4-FFF2-40B4-BE49-F238E27FC236}">
                    <a16:creationId xmlns:a16="http://schemas.microsoft.com/office/drawing/2014/main" xmlns="" id="{94E3F60E-F740-4479-8DB1-D325CBE50F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57825" y="3748088"/>
                <a:ext cx="20638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Rectangle 3555">
                <a:extLst>
                  <a:ext uri="{FF2B5EF4-FFF2-40B4-BE49-F238E27FC236}">
                    <a16:creationId xmlns:a16="http://schemas.microsoft.com/office/drawing/2014/main" xmlns="" id="{E4AE5F09-DA06-457D-9DFF-5AC5F3240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3863" y="3748088"/>
                <a:ext cx="20638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Rectangle 3556">
                <a:extLst>
                  <a:ext uri="{FF2B5EF4-FFF2-40B4-BE49-F238E27FC236}">
                    <a16:creationId xmlns:a16="http://schemas.microsoft.com/office/drawing/2014/main" xmlns="" id="{FE9DBF98-0039-4B5E-980F-EAEFFAF62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51488" y="3748088"/>
                <a:ext cx="20638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557">
                <a:extLst>
                  <a:ext uri="{FF2B5EF4-FFF2-40B4-BE49-F238E27FC236}">
                    <a16:creationId xmlns:a16="http://schemas.microsoft.com/office/drawing/2014/main" xmlns="" id="{7446D6F1-82BC-4598-AE03-362201D313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40350" y="3429000"/>
                <a:ext cx="101600" cy="155575"/>
              </a:xfrm>
              <a:custGeom>
                <a:avLst/>
                <a:gdLst>
                  <a:gd name="T0" fmla="*/ 52 w 64"/>
                  <a:gd name="T1" fmla="*/ 65 h 98"/>
                  <a:gd name="T2" fmla="*/ 64 w 64"/>
                  <a:gd name="T3" fmla="*/ 65 h 98"/>
                  <a:gd name="T4" fmla="*/ 64 w 64"/>
                  <a:gd name="T5" fmla="*/ 74 h 98"/>
                  <a:gd name="T6" fmla="*/ 52 w 64"/>
                  <a:gd name="T7" fmla="*/ 74 h 98"/>
                  <a:gd name="T8" fmla="*/ 52 w 64"/>
                  <a:gd name="T9" fmla="*/ 98 h 98"/>
                  <a:gd name="T10" fmla="*/ 38 w 64"/>
                  <a:gd name="T11" fmla="*/ 98 h 98"/>
                  <a:gd name="T12" fmla="*/ 38 w 64"/>
                  <a:gd name="T13" fmla="*/ 74 h 98"/>
                  <a:gd name="T14" fmla="*/ 0 w 64"/>
                  <a:gd name="T15" fmla="*/ 74 h 98"/>
                  <a:gd name="T16" fmla="*/ 0 w 64"/>
                  <a:gd name="T17" fmla="*/ 67 h 98"/>
                  <a:gd name="T18" fmla="*/ 38 w 64"/>
                  <a:gd name="T19" fmla="*/ 0 h 98"/>
                  <a:gd name="T20" fmla="*/ 52 w 64"/>
                  <a:gd name="T21" fmla="*/ 0 h 98"/>
                  <a:gd name="T22" fmla="*/ 52 w 64"/>
                  <a:gd name="T23" fmla="*/ 65 h 98"/>
                  <a:gd name="T24" fmla="*/ 14 w 64"/>
                  <a:gd name="T25" fmla="*/ 65 h 98"/>
                  <a:gd name="T26" fmla="*/ 38 w 64"/>
                  <a:gd name="T27" fmla="*/ 65 h 98"/>
                  <a:gd name="T28" fmla="*/ 38 w 64"/>
                  <a:gd name="T29" fmla="*/ 18 h 98"/>
                  <a:gd name="T30" fmla="*/ 38 w 64"/>
                  <a:gd name="T31" fmla="*/ 18 h 98"/>
                  <a:gd name="T32" fmla="*/ 36 w 64"/>
                  <a:gd name="T33" fmla="*/ 23 h 98"/>
                  <a:gd name="T34" fmla="*/ 14 w 64"/>
                  <a:gd name="T35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4" h="98">
                    <a:moveTo>
                      <a:pt x="52" y="65"/>
                    </a:moveTo>
                    <a:lnTo>
                      <a:pt x="64" y="65"/>
                    </a:lnTo>
                    <a:lnTo>
                      <a:pt x="64" y="74"/>
                    </a:lnTo>
                    <a:lnTo>
                      <a:pt x="52" y="74"/>
                    </a:lnTo>
                    <a:lnTo>
                      <a:pt x="52" y="98"/>
                    </a:lnTo>
                    <a:lnTo>
                      <a:pt x="38" y="98"/>
                    </a:lnTo>
                    <a:lnTo>
                      <a:pt x="38" y="74"/>
                    </a:lnTo>
                    <a:lnTo>
                      <a:pt x="0" y="74"/>
                    </a:lnTo>
                    <a:lnTo>
                      <a:pt x="0" y="67"/>
                    </a:lnTo>
                    <a:lnTo>
                      <a:pt x="38" y="0"/>
                    </a:lnTo>
                    <a:lnTo>
                      <a:pt x="52" y="0"/>
                    </a:lnTo>
                    <a:lnTo>
                      <a:pt x="52" y="65"/>
                    </a:lnTo>
                    <a:close/>
                    <a:moveTo>
                      <a:pt x="14" y="65"/>
                    </a:moveTo>
                    <a:lnTo>
                      <a:pt x="38" y="65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6" y="23"/>
                    </a:lnTo>
                    <a:lnTo>
                      <a:pt x="14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558">
                <a:extLst>
                  <a:ext uri="{FF2B5EF4-FFF2-40B4-BE49-F238E27FC236}">
                    <a16:creationId xmlns:a16="http://schemas.microsoft.com/office/drawing/2014/main" xmlns="" id="{6CF6F2B3-DDD0-4428-B301-142D2542D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813" y="3429000"/>
                <a:ext cx="104775" cy="155575"/>
              </a:xfrm>
              <a:custGeom>
                <a:avLst/>
                <a:gdLst>
                  <a:gd name="T0" fmla="*/ 21 w 66"/>
                  <a:gd name="T1" fmla="*/ 54 h 98"/>
                  <a:gd name="T2" fmla="*/ 14 w 66"/>
                  <a:gd name="T3" fmla="*/ 54 h 98"/>
                  <a:gd name="T4" fmla="*/ 14 w 66"/>
                  <a:gd name="T5" fmla="*/ 98 h 98"/>
                  <a:gd name="T6" fmla="*/ 0 w 66"/>
                  <a:gd name="T7" fmla="*/ 98 h 98"/>
                  <a:gd name="T8" fmla="*/ 0 w 66"/>
                  <a:gd name="T9" fmla="*/ 0 h 98"/>
                  <a:gd name="T10" fmla="*/ 14 w 66"/>
                  <a:gd name="T11" fmla="*/ 0 h 98"/>
                  <a:gd name="T12" fmla="*/ 14 w 66"/>
                  <a:gd name="T13" fmla="*/ 42 h 98"/>
                  <a:gd name="T14" fmla="*/ 20 w 66"/>
                  <a:gd name="T15" fmla="*/ 42 h 98"/>
                  <a:gd name="T16" fmla="*/ 48 w 66"/>
                  <a:gd name="T17" fmla="*/ 0 h 98"/>
                  <a:gd name="T18" fmla="*/ 64 w 66"/>
                  <a:gd name="T19" fmla="*/ 0 h 98"/>
                  <a:gd name="T20" fmla="*/ 32 w 66"/>
                  <a:gd name="T21" fmla="*/ 45 h 98"/>
                  <a:gd name="T22" fmla="*/ 66 w 66"/>
                  <a:gd name="T23" fmla="*/ 98 h 98"/>
                  <a:gd name="T24" fmla="*/ 49 w 66"/>
                  <a:gd name="T25" fmla="*/ 98 h 98"/>
                  <a:gd name="T26" fmla="*/ 21 w 66"/>
                  <a:gd name="T27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" h="98">
                    <a:moveTo>
                      <a:pt x="21" y="54"/>
                    </a:moveTo>
                    <a:lnTo>
                      <a:pt x="14" y="54"/>
                    </a:lnTo>
                    <a:lnTo>
                      <a:pt x="14" y="98"/>
                    </a:lnTo>
                    <a:lnTo>
                      <a:pt x="0" y="98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42"/>
                    </a:lnTo>
                    <a:lnTo>
                      <a:pt x="20" y="42"/>
                    </a:lnTo>
                    <a:lnTo>
                      <a:pt x="48" y="0"/>
                    </a:lnTo>
                    <a:lnTo>
                      <a:pt x="64" y="0"/>
                    </a:lnTo>
                    <a:lnTo>
                      <a:pt x="32" y="45"/>
                    </a:lnTo>
                    <a:lnTo>
                      <a:pt x="66" y="98"/>
                    </a:lnTo>
                    <a:lnTo>
                      <a:pt x="49" y="98"/>
                    </a:lnTo>
                    <a:lnTo>
                      <a:pt x="21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5" name="组合 364">
            <a:extLst>
              <a:ext uri="{FF2B5EF4-FFF2-40B4-BE49-F238E27FC236}">
                <a16:creationId xmlns:a16="http://schemas.microsoft.com/office/drawing/2014/main" xmlns="" id="{30FA4DDD-98B9-4985-A7FC-487EBFE17EDE}"/>
              </a:ext>
            </a:extLst>
          </p:cNvPr>
          <p:cNvGrpSpPr/>
          <p:nvPr/>
        </p:nvGrpSpPr>
        <p:grpSpPr>
          <a:xfrm>
            <a:off x="1572980" y="2374900"/>
            <a:ext cx="537768" cy="1397808"/>
            <a:chOff x="1613388" y="2739512"/>
            <a:chExt cx="588518" cy="152972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BB17ECB8-2ED5-4900-B092-1A5AE01118CE}"/>
                </a:ext>
              </a:extLst>
            </p:cNvPr>
            <p:cNvGrpSpPr/>
            <p:nvPr/>
          </p:nvGrpSpPr>
          <p:grpSpPr>
            <a:xfrm>
              <a:off x="1613388" y="2739512"/>
              <a:ext cx="588518" cy="1529722"/>
              <a:chOff x="939800" y="1059040"/>
              <a:chExt cx="685800" cy="1782585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26399A3A-80CE-45D8-B7EA-A4D1167C798B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A4B9DFF1-2105-49CF-B727-C09A1A917EF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xmlns="" id="{407DD635-D575-468D-8221-A6497C411CDD}"/>
                </a:ext>
              </a:extLst>
            </p:cNvPr>
            <p:cNvGrpSpPr/>
            <p:nvPr/>
          </p:nvGrpSpPr>
          <p:grpSpPr>
            <a:xfrm>
              <a:off x="1742548" y="2829996"/>
              <a:ext cx="330198" cy="451808"/>
              <a:chOff x="1384300" y="2994025"/>
              <a:chExt cx="650875" cy="890588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213" name="Freeform 3559">
                <a:extLst>
                  <a:ext uri="{FF2B5EF4-FFF2-40B4-BE49-F238E27FC236}">
                    <a16:creationId xmlns:a16="http://schemas.microsoft.com/office/drawing/2014/main" xmlns="" id="{16594B4D-A1A0-4ACE-95E8-4F101A5DB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4300" y="3092450"/>
                <a:ext cx="650875" cy="792163"/>
              </a:xfrm>
              <a:custGeom>
                <a:avLst/>
                <a:gdLst>
                  <a:gd name="T0" fmla="*/ 303 w 383"/>
                  <a:gd name="T1" fmla="*/ 463 h 463"/>
                  <a:gd name="T2" fmla="*/ 291 w 383"/>
                  <a:gd name="T3" fmla="*/ 463 h 463"/>
                  <a:gd name="T4" fmla="*/ 291 w 383"/>
                  <a:gd name="T5" fmla="*/ 361 h 463"/>
                  <a:gd name="T6" fmla="*/ 316 w 383"/>
                  <a:gd name="T7" fmla="*/ 287 h 463"/>
                  <a:gd name="T8" fmla="*/ 338 w 383"/>
                  <a:gd name="T9" fmla="*/ 247 h 463"/>
                  <a:gd name="T10" fmla="*/ 267 w 383"/>
                  <a:gd name="T11" fmla="*/ 69 h 463"/>
                  <a:gd name="T12" fmla="*/ 80 w 383"/>
                  <a:gd name="T13" fmla="*/ 88 h 463"/>
                  <a:gd name="T14" fmla="*/ 49 w 383"/>
                  <a:gd name="T15" fmla="*/ 138 h 463"/>
                  <a:gd name="T16" fmla="*/ 45 w 383"/>
                  <a:gd name="T17" fmla="*/ 195 h 463"/>
                  <a:gd name="T18" fmla="*/ 46 w 383"/>
                  <a:gd name="T19" fmla="*/ 203 h 463"/>
                  <a:gd name="T20" fmla="*/ 46 w 383"/>
                  <a:gd name="T21" fmla="*/ 203 h 463"/>
                  <a:gd name="T22" fmla="*/ 37 w 383"/>
                  <a:gd name="T23" fmla="*/ 250 h 463"/>
                  <a:gd name="T24" fmla="*/ 15 w 383"/>
                  <a:gd name="T25" fmla="*/ 283 h 463"/>
                  <a:gd name="T26" fmla="*/ 14 w 383"/>
                  <a:gd name="T27" fmla="*/ 288 h 463"/>
                  <a:gd name="T28" fmla="*/ 20 w 383"/>
                  <a:gd name="T29" fmla="*/ 291 h 463"/>
                  <a:gd name="T30" fmla="*/ 31 w 383"/>
                  <a:gd name="T31" fmla="*/ 293 h 463"/>
                  <a:gd name="T32" fmla="*/ 36 w 383"/>
                  <a:gd name="T33" fmla="*/ 300 h 463"/>
                  <a:gd name="T34" fmla="*/ 34 w 383"/>
                  <a:gd name="T35" fmla="*/ 309 h 463"/>
                  <a:gd name="T36" fmla="*/ 33 w 383"/>
                  <a:gd name="T37" fmla="*/ 311 h 463"/>
                  <a:gd name="T38" fmla="*/ 35 w 383"/>
                  <a:gd name="T39" fmla="*/ 312 h 463"/>
                  <a:gd name="T40" fmla="*/ 40 w 383"/>
                  <a:gd name="T41" fmla="*/ 318 h 463"/>
                  <a:gd name="T42" fmla="*/ 39 w 383"/>
                  <a:gd name="T43" fmla="*/ 326 h 463"/>
                  <a:gd name="T44" fmla="*/ 38 w 383"/>
                  <a:gd name="T45" fmla="*/ 328 h 463"/>
                  <a:gd name="T46" fmla="*/ 42 w 383"/>
                  <a:gd name="T47" fmla="*/ 329 h 463"/>
                  <a:gd name="T48" fmla="*/ 49 w 383"/>
                  <a:gd name="T49" fmla="*/ 341 h 463"/>
                  <a:gd name="T50" fmla="*/ 53 w 383"/>
                  <a:gd name="T51" fmla="*/ 374 h 463"/>
                  <a:gd name="T52" fmla="*/ 68 w 383"/>
                  <a:gd name="T53" fmla="*/ 380 h 463"/>
                  <a:gd name="T54" fmla="*/ 94 w 383"/>
                  <a:gd name="T55" fmla="*/ 377 h 463"/>
                  <a:gd name="T56" fmla="*/ 139 w 383"/>
                  <a:gd name="T57" fmla="*/ 411 h 463"/>
                  <a:gd name="T58" fmla="*/ 143 w 383"/>
                  <a:gd name="T59" fmla="*/ 463 h 463"/>
                  <a:gd name="T60" fmla="*/ 131 w 383"/>
                  <a:gd name="T61" fmla="*/ 463 h 463"/>
                  <a:gd name="T62" fmla="*/ 127 w 383"/>
                  <a:gd name="T63" fmla="*/ 413 h 463"/>
                  <a:gd name="T64" fmla="*/ 95 w 383"/>
                  <a:gd name="T65" fmla="*/ 389 h 463"/>
                  <a:gd name="T66" fmla="*/ 68 w 383"/>
                  <a:gd name="T67" fmla="*/ 392 h 463"/>
                  <a:gd name="T68" fmla="*/ 43 w 383"/>
                  <a:gd name="T69" fmla="*/ 381 h 463"/>
                  <a:gd name="T70" fmla="*/ 37 w 383"/>
                  <a:gd name="T71" fmla="*/ 340 h 463"/>
                  <a:gd name="T72" fmla="*/ 27 w 383"/>
                  <a:gd name="T73" fmla="*/ 332 h 463"/>
                  <a:gd name="T74" fmla="*/ 28 w 383"/>
                  <a:gd name="T75" fmla="*/ 321 h 463"/>
                  <a:gd name="T76" fmla="*/ 22 w 383"/>
                  <a:gd name="T77" fmla="*/ 313 h 463"/>
                  <a:gd name="T78" fmla="*/ 24 w 383"/>
                  <a:gd name="T79" fmla="*/ 304 h 463"/>
                  <a:gd name="T80" fmla="*/ 19 w 383"/>
                  <a:gd name="T81" fmla="*/ 303 h 463"/>
                  <a:gd name="T82" fmla="*/ 18 w 383"/>
                  <a:gd name="T83" fmla="*/ 303 h 463"/>
                  <a:gd name="T84" fmla="*/ 4 w 383"/>
                  <a:gd name="T85" fmla="*/ 293 h 463"/>
                  <a:gd name="T86" fmla="*/ 4 w 383"/>
                  <a:gd name="T87" fmla="*/ 277 h 463"/>
                  <a:gd name="T88" fmla="*/ 4 w 383"/>
                  <a:gd name="T89" fmla="*/ 276 h 463"/>
                  <a:gd name="T90" fmla="*/ 27 w 383"/>
                  <a:gd name="T91" fmla="*/ 244 h 463"/>
                  <a:gd name="T92" fmla="*/ 34 w 383"/>
                  <a:gd name="T93" fmla="*/ 205 h 463"/>
                  <a:gd name="T94" fmla="*/ 34 w 383"/>
                  <a:gd name="T95" fmla="*/ 205 h 463"/>
                  <a:gd name="T96" fmla="*/ 33 w 383"/>
                  <a:gd name="T97" fmla="*/ 197 h 463"/>
                  <a:gd name="T98" fmla="*/ 37 w 383"/>
                  <a:gd name="T99" fmla="*/ 135 h 463"/>
                  <a:gd name="T100" fmla="*/ 72 w 383"/>
                  <a:gd name="T101" fmla="*/ 79 h 463"/>
                  <a:gd name="T102" fmla="*/ 272 w 383"/>
                  <a:gd name="T103" fmla="*/ 58 h 463"/>
                  <a:gd name="T104" fmla="*/ 349 w 383"/>
                  <a:gd name="T105" fmla="*/ 251 h 463"/>
                  <a:gd name="T106" fmla="*/ 326 w 383"/>
                  <a:gd name="T107" fmla="*/ 295 h 463"/>
                  <a:gd name="T108" fmla="*/ 303 w 383"/>
                  <a:gd name="T109" fmla="*/ 361 h 463"/>
                  <a:gd name="T110" fmla="*/ 303 w 383"/>
                  <a:gd name="T111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3" h="463">
                    <a:moveTo>
                      <a:pt x="303" y="463"/>
                    </a:moveTo>
                    <a:cubicBezTo>
                      <a:pt x="291" y="463"/>
                      <a:pt x="291" y="463"/>
                      <a:pt x="291" y="463"/>
                    </a:cubicBezTo>
                    <a:cubicBezTo>
                      <a:pt x="291" y="361"/>
                      <a:pt x="291" y="361"/>
                      <a:pt x="291" y="361"/>
                    </a:cubicBezTo>
                    <a:cubicBezTo>
                      <a:pt x="291" y="359"/>
                      <a:pt x="291" y="321"/>
                      <a:pt x="316" y="287"/>
                    </a:cubicBezTo>
                    <a:cubicBezTo>
                      <a:pt x="327" y="274"/>
                      <a:pt x="334" y="261"/>
                      <a:pt x="338" y="247"/>
                    </a:cubicBezTo>
                    <a:cubicBezTo>
                      <a:pt x="350" y="211"/>
                      <a:pt x="366" y="122"/>
                      <a:pt x="267" y="69"/>
                    </a:cubicBezTo>
                    <a:cubicBezTo>
                      <a:pt x="266" y="68"/>
                      <a:pt x="160" y="15"/>
                      <a:pt x="80" y="88"/>
                    </a:cubicBezTo>
                    <a:cubicBezTo>
                      <a:pt x="64" y="102"/>
                      <a:pt x="54" y="119"/>
                      <a:pt x="49" y="138"/>
                    </a:cubicBezTo>
                    <a:cubicBezTo>
                      <a:pt x="44" y="156"/>
                      <a:pt x="43" y="175"/>
                      <a:pt x="45" y="195"/>
                    </a:cubicBezTo>
                    <a:cubicBezTo>
                      <a:pt x="45" y="198"/>
                      <a:pt x="46" y="200"/>
                      <a:pt x="46" y="203"/>
                    </a:cubicBezTo>
                    <a:cubicBezTo>
                      <a:pt x="46" y="203"/>
                      <a:pt x="46" y="203"/>
                      <a:pt x="46" y="203"/>
                    </a:cubicBezTo>
                    <a:cubicBezTo>
                      <a:pt x="48" y="211"/>
                      <a:pt x="49" y="231"/>
                      <a:pt x="37" y="250"/>
                    </a:cubicBezTo>
                    <a:cubicBezTo>
                      <a:pt x="15" y="283"/>
                      <a:pt x="15" y="283"/>
                      <a:pt x="15" y="283"/>
                    </a:cubicBezTo>
                    <a:cubicBezTo>
                      <a:pt x="14" y="284"/>
                      <a:pt x="13" y="286"/>
                      <a:pt x="14" y="288"/>
                    </a:cubicBezTo>
                    <a:cubicBezTo>
                      <a:pt x="15" y="290"/>
                      <a:pt x="18" y="291"/>
                      <a:pt x="20" y="291"/>
                    </a:cubicBezTo>
                    <a:cubicBezTo>
                      <a:pt x="21" y="291"/>
                      <a:pt x="26" y="292"/>
                      <a:pt x="31" y="293"/>
                    </a:cubicBezTo>
                    <a:cubicBezTo>
                      <a:pt x="34" y="295"/>
                      <a:pt x="36" y="297"/>
                      <a:pt x="36" y="300"/>
                    </a:cubicBezTo>
                    <a:cubicBezTo>
                      <a:pt x="37" y="304"/>
                      <a:pt x="36" y="307"/>
                      <a:pt x="34" y="309"/>
                    </a:cubicBezTo>
                    <a:cubicBezTo>
                      <a:pt x="34" y="310"/>
                      <a:pt x="34" y="310"/>
                      <a:pt x="33" y="311"/>
                    </a:cubicBezTo>
                    <a:cubicBezTo>
                      <a:pt x="34" y="311"/>
                      <a:pt x="34" y="311"/>
                      <a:pt x="35" y="312"/>
                    </a:cubicBezTo>
                    <a:cubicBezTo>
                      <a:pt x="37" y="313"/>
                      <a:pt x="39" y="315"/>
                      <a:pt x="40" y="318"/>
                    </a:cubicBezTo>
                    <a:cubicBezTo>
                      <a:pt x="41" y="320"/>
                      <a:pt x="40" y="323"/>
                      <a:pt x="39" y="326"/>
                    </a:cubicBezTo>
                    <a:cubicBezTo>
                      <a:pt x="38" y="327"/>
                      <a:pt x="38" y="328"/>
                      <a:pt x="38" y="328"/>
                    </a:cubicBezTo>
                    <a:cubicBezTo>
                      <a:pt x="38" y="328"/>
                      <a:pt x="39" y="329"/>
                      <a:pt x="42" y="329"/>
                    </a:cubicBezTo>
                    <a:cubicBezTo>
                      <a:pt x="47" y="331"/>
                      <a:pt x="50" y="336"/>
                      <a:pt x="49" y="341"/>
                    </a:cubicBezTo>
                    <a:cubicBezTo>
                      <a:pt x="48" y="346"/>
                      <a:pt x="45" y="365"/>
                      <a:pt x="53" y="374"/>
                    </a:cubicBezTo>
                    <a:cubicBezTo>
                      <a:pt x="56" y="378"/>
                      <a:pt x="61" y="380"/>
                      <a:pt x="68" y="380"/>
                    </a:cubicBezTo>
                    <a:cubicBezTo>
                      <a:pt x="94" y="377"/>
                      <a:pt x="94" y="377"/>
                      <a:pt x="94" y="377"/>
                    </a:cubicBezTo>
                    <a:cubicBezTo>
                      <a:pt x="115" y="375"/>
                      <a:pt x="135" y="390"/>
                      <a:pt x="139" y="411"/>
                    </a:cubicBezTo>
                    <a:cubicBezTo>
                      <a:pt x="141" y="425"/>
                      <a:pt x="143" y="442"/>
                      <a:pt x="143" y="463"/>
                    </a:cubicBezTo>
                    <a:cubicBezTo>
                      <a:pt x="131" y="463"/>
                      <a:pt x="131" y="463"/>
                      <a:pt x="131" y="463"/>
                    </a:cubicBezTo>
                    <a:cubicBezTo>
                      <a:pt x="131" y="443"/>
                      <a:pt x="129" y="426"/>
                      <a:pt x="127" y="413"/>
                    </a:cubicBezTo>
                    <a:cubicBezTo>
                      <a:pt x="124" y="398"/>
                      <a:pt x="110" y="387"/>
                      <a:pt x="95" y="389"/>
                    </a:cubicBezTo>
                    <a:cubicBezTo>
                      <a:pt x="68" y="392"/>
                      <a:pt x="68" y="392"/>
                      <a:pt x="68" y="392"/>
                    </a:cubicBezTo>
                    <a:cubicBezTo>
                      <a:pt x="57" y="392"/>
                      <a:pt x="49" y="388"/>
                      <a:pt x="43" y="381"/>
                    </a:cubicBezTo>
                    <a:cubicBezTo>
                      <a:pt x="34" y="370"/>
                      <a:pt x="35" y="351"/>
                      <a:pt x="37" y="340"/>
                    </a:cubicBezTo>
                    <a:cubicBezTo>
                      <a:pt x="32" y="339"/>
                      <a:pt x="28" y="336"/>
                      <a:pt x="27" y="332"/>
                    </a:cubicBezTo>
                    <a:cubicBezTo>
                      <a:pt x="26" y="330"/>
                      <a:pt x="25" y="326"/>
                      <a:pt x="28" y="321"/>
                    </a:cubicBezTo>
                    <a:cubicBezTo>
                      <a:pt x="24" y="319"/>
                      <a:pt x="22" y="316"/>
                      <a:pt x="22" y="313"/>
                    </a:cubicBezTo>
                    <a:cubicBezTo>
                      <a:pt x="21" y="311"/>
                      <a:pt x="21" y="307"/>
                      <a:pt x="24" y="304"/>
                    </a:cubicBezTo>
                    <a:cubicBezTo>
                      <a:pt x="22" y="303"/>
                      <a:pt x="20" y="303"/>
                      <a:pt x="19" y="303"/>
                    </a:cubicBezTo>
                    <a:cubicBezTo>
                      <a:pt x="18" y="303"/>
                      <a:pt x="18" y="303"/>
                      <a:pt x="18" y="303"/>
                    </a:cubicBezTo>
                    <a:cubicBezTo>
                      <a:pt x="9" y="301"/>
                      <a:pt x="5" y="297"/>
                      <a:pt x="4" y="293"/>
                    </a:cubicBezTo>
                    <a:cubicBezTo>
                      <a:pt x="0" y="286"/>
                      <a:pt x="3" y="278"/>
                      <a:pt x="4" y="277"/>
                    </a:cubicBezTo>
                    <a:cubicBezTo>
                      <a:pt x="4" y="276"/>
                      <a:pt x="4" y="276"/>
                      <a:pt x="4" y="276"/>
                    </a:cubicBezTo>
                    <a:cubicBezTo>
                      <a:pt x="27" y="244"/>
                      <a:pt x="27" y="244"/>
                      <a:pt x="27" y="244"/>
                    </a:cubicBezTo>
                    <a:cubicBezTo>
                      <a:pt x="37" y="228"/>
                      <a:pt x="36" y="212"/>
                      <a:pt x="34" y="205"/>
                    </a:cubicBezTo>
                    <a:cubicBezTo>
                      <a:pt x="34" y="205"/>
                      <a:pt x="34" y="205"/>
                      <a:pt x="34" y="205"/>
                    </a:cubicBezTo>
                    <a:cubicBezTo>
                      <a:pt x="34" y="202"/>
                      <a:pt x="33" y="199"/>
                      <a:pt x="33" y="197"/>
                    </a:cubicBezTo>
                    <a:cubicBezTo>
                      <a:pt x="30" y="175"/>
                      <a:pt x="32" y="154"/>
                      <a:pt x="37" y="135"/>
                    </a:cubicBezTo>
                    <a:cubicBezTo>
                      <a:pt x="43" y="114"/>
                      <a:pt x="55" y="95"/>
                      <a:pt x="72" y="79"/>
                    </a:cubicBezTo>
                    <a:cubicBezTo>
                      <a:pt x="158" y="0"/>
                      <a:pt x="271" y="57"/>
                      <a:pt x="272" y="58"/>
                    </a:cubicBezTo>
                    <a:cubicBezTo>
                      <a:pt x="383" y="117"/>
                      <a:pt x="359" y="221"/>
                      <a:pt x="349" y="251"/>
                    </a:cubicBezTo>
                    <a:cubicBezTo>
                      <a:pt x="345" y="266"/>
                      <a:pt x="337" y="280"/>
                      <a:pt x="326" y="295"/>
                    </a:cubicBezTo>
                    <a:cubicBezTo>
                      <a:pt x="303" y="325"/>
                      <a:pt x="303" y="360"/>
                      <a:pt x="303" y="361"/>
                    </a:cubicBezTo>
                    <a:lnTo>
                      <a:pt x="303" y="4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560">
                <a:extLst>
                  <a:ext uri="{FF2B5EF4-FFF2-40B4-BE49-F238E27FC236}">
                    <a16:creationId xmlns:a16="http://schemas.microsoft.com/office/drawing/2014/main" xmlns="" id="{E377A41F-9CAF-43A0-A984-1B2C123D70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65288" y="3328988"/>
                <a:ext cx="106363" cy="106363"/>
              </a:xfrm>
              <a:custGeom>
                <a:avLst/>
                <a:gdLst>
                  <a:gd name="T0" fmla="*/ 63 w 63"/>
                  <a:gd name="T1" fmla="*/ 63 h 63"/>
                  <a:gd name="T2" fmla="*/ 0 w 63"/>
                  <a:gd name="T3" fmla="*/ 63 h 63"/>
                  <a:gd name="T4" fmla="*/ 0 w 63"/>
                  <a:gd name="T5" fmla="*/ 16 h 63"/>
                  <a:gd name="T6" fmla="*/ 4 w 63"/>
                  <a:gd name="T7" fmla="*/ 14 h 63"/>
                  <a:gd name="T8" fmla="*/ 14 w 63"/>
                  <a:gd name="T9" fmla="*/ 4 h 63"/>
                  <a:gd name="T10" fmla="*/ 15 w 63"/>
                  <a:gd name="T11" fmla="*/ 0 h 63"/>
                  <a:gd name="T12" fmla="*/ 63 w 63"/>
                  <a:gd name="T13" fmla="*/ 0 h 63"/>
                  <a:gd name="T14" fmla="*/ 63 w 63"/>
                  <a:gd name="T15" fmla="*/ 63 h 63"/>
                  <a:gd name="T16" fmla="*/ 12 w 63"/>
                  <a:gd name="T17" fmla="*/ 51 h 63"/>
                  <a:gd name="T18" fmla="*/ 51 w 63"/>
                  <a:gd name="T19" fmla="*/ 51 h 63"/>
                  <a:gd name="T20" fmla="*/ 51 w 63"/>
                  <a:gd name="T21" fmla="*/ 12 h 63"/>
                  <a:gd name="T22" fmla="*/ 24 w 63"/>
                  <a:gd name="T23" fmla="*/ 12 h 63"/>
                  <a:gd name="T24" fmla="*/ 12 w 63"/>
                  <a:gd name="T25" fmla="*/ 24 h 63"/>
                  <a:gd name="T26" fmla="*/ 12 w 63"/>
                  <a:gd name="T27" fmla="*/ 5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63">
                    <a:moveTo>
                      <a:pt x="63" y="63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9" y="13"/>
                      <a:pt x="12" y="9"/>
                      <a:pt x="14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3" y="0"/>
                      <a:pt x="63" y="0"/>
                      <a:pt x="63" y="0"/>
                    </a:cubicBezTo>
                    <a:lnTo>
                      <a:pt x="63" y="63"/>
                    </a:lnTo>
                    <a:close/>
                    <a:moveTo>
                      <a:pt x="12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1" y="17"/>
                      <a:pt x="17" y="21"/>
                      <a:pt x="12" y="24"/>
                    </a:cubicBezTo>
                    <a:lnTo>
                      <a:pt x="12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561">
                <a:extLst>
                  <a:ext uri="{FF2B5EF4-FFF2-40B4-BE49-F238E27FC236}">
                    <a16:creationId xmlns:a16="http://schemas.microsoft.com/office/drawing/2014/main" xmlns="" id="{211406CA-A69A-4949-BC68-704E1441B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0225" y="3322638"/>
                <a:ext cx="46038" cy="20638"/>
              </a:xfrm>
              <a:custGeom>
                <a:avLst/>
                <a:gdLst>
                  <a:gd name="T0" fmla="*/ 21 w 27"/>
                  <a:gd name="T1" fmla="*/ 12 h 12"/>
                  <a:gd name="T2" fmla="*/ 6 w 27"/>
                  <a:gd name="T3" fmla="*/ 12 h 12"/>
                  <a:gd name="T4" fmla="*/ 0 w 27"/>
                  <a:gd name="T5" fmla="*/ 6 h 12"/>
                  <a:gd name="T6" fmla="*/ 6 w 27"/>
                  <a:gd name="T7" fmla="*/ 0 h 12"/>
                  <a:gd name="T8" fmla="*/ 21 w 27"/>
                  <a:gd name="T9" fmla="*/ 0 h 12"/>
                  <a:gd name="T10" fmla="*/ 27 w 27"/>
                  <a:gd name="T11" fmla="*/ 6 h 12"/>
                  <a:gd name="T12" fmla="*/ 21 w 2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2">
                    <a:moveTo>
                      <a:pt x="2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5" y="0"/>
                      <a:pt x="27" y="3"/>
                      <a:pt x="27" y="6"/>
                    </a:cubicBezTo>
                    <a:cubicBezTo>
                      <a:pt x="27" y="10"/>
                      <a:pt x="25" y="12"/>
                      <a:pt x="2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562">
                <a:extLst>
                  <a:ext uri="{FF2B5EF4-FFF2-40B4-BE49-F238E27FC236}">
                    <a16:creationId xmlns:a16="http://schemas.microsoft.com/office/drawing/2014/main" xmlns="" id="{52AEAC45-BFEF-4CBE-B6E1-1A6A6D111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0225" y="3373438"/>
                <a:ext cx="46038" cy="19050"/>
              </a:xfrm>
              <a:custGeom>
                <a:avLst/>
                <a:gdLst>
                  <a:gd name="T0" fmla="*/ 21 w 27"/>
                  <a:gd name="T1" fmla="*/ 12 h 12"/>
                  <a:gd name="T2" fmla="*/ 6 w 27"/>
                  <a:gd name="T3" fmla="*/ 12 h 12"/>
                  <a:gd name="T4" fmla="*/ 0 w 27"/>
                  <a:gd name="T5" fmla="*/ 6 h 12"/>
                  <a:gd name="T6" fmla="*/ 6 w 27"/>
                  <a:gd name="T7" fmla="*/ 0 h 12"/>
                  <a:gd name="T8" fmla="*/ 21 w 27"/>
                  <a:gd name="T9" fmla="*/ 0 h 12"/>
                  <a:gd name="T10" fmla="*/ 27 w 27"/>
                  <a:gd name="T11" fmla="*/ 6 h 12"/>
                  <a:gd name="T12" fmla="*/ 21 w 2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2">
                    <a:moveTo>
                      <a:pt x="2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5" y="0"/>
                      <a:pt x="27" y="2"/>
                      <a:pt x="27" y="6"/>
                    </a:cubicBezTo>
                    <a:cubicBezTo>
                      <a:pt x="27" y="9"/>
                      <a:pt x="25" y="12"/>
                      <a:pt x="2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563">
                <a:extLst>
                  <a:ext uri="{FF2B5EF4-FFF2-40B4-BE49-F238E27FC236}">
                    <a16:creationId xmlns:a16="http://schemas.microsoft.com/office/drawing/2014/main" xmlns="" id="{B4B0E433-DB19-4055-9CE4-5AB63CD321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0225" y="3421063"/>
                <a:ext cx="46038" cy="20638"/>
              </a:xfrm>
              <a:custGeom>
                <a:avLst/>
                <a:gdLst>
                  <a:gd name="T0" fmla="*/ 21 w 27"/>
                  <a:gd name="T1" fmla="*/ 12 h 12"/>
                  <a:gd name="T2" fmla="*/ 6 w 27"/>
                  <a:gd name="T3" fmla="*/ 12 h 12"/>
                  <a:gd name="T4" fmla="*/ 0 w 27"/>
                  <a:gd name="T5" fmla="*/ 6 h 12"/>
                  <a:gd name="T6" fmla="*/ 6 w 27"/>
                  <a:gd name="T7" fmla="*/ 0 h 12"/>
                  <a:gd name="T8" fmla="*/ 21 w 27"/>
                  <a:gd name="T9" fmla="*/ 0 h 12"/>
                  <a:gd name="T10" fmla="*/ 27 w 27"/>
                  <a:gd name="T11" fmla="*/ 6 h 12"/>
                  <a:gd name="T12" fmla="*/ 21 w 2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2">
                    <a:moveTo>
                      <a:pt x="2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5" y="0"/>
                      <a:pt x="27" y="3"/>
                      <a:pt x="27" y="6"/>
                    </a:cubicBezTo>
                    <a:cubicBezTo>
                      <a:pt x="27" y="10"/>
                      <a:pt x="25" y="12"/>
                      <a:pt x="2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564">
                <a:extLst>
                  <a:ext uri="{FF2B5EF4-FFF2-40B4-BE49-F238E27FC236}">
                    <a16:creationId xmlns:a16="http://schemas.microsoft.com/office/drawing/2014/main" xmlns="" id="{2BE42825-7852-44D8-9C0A-162CFC07D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675" y="3322638"/>
                <a:ext cx="47625" cy="20638"/>
              </a:xfrm>
              <a:custGeom>
                <a:avLst/>
                <a:gdLst>
                  <a:gd name="T0" fmla="*/ 22 w 28"/>
                  <a:gd name="T1" fmla="*/ 12 h 12"/>
                  <a:gd name="T2" fmla="*/ 6 w 28"/>
                  <a:gd name="T3" fmla="*/ 12 h 12"/>
                  <a:gd name="T4" fmla="*/ 0 w 28"/>
                  <a:gd name="T5" fmla="*/ 6 h 12"/>
                  <a:gd name="T6" fmla="*/ 6 w 28"/>
                  <a:gd name="T7" fmla="*/ 0 h 12"/>
                  <a:gd name="T8" fmla="*/ 22 w 28"/>
                  <a:gd name="T9" fmla="*/ 0 h 12"/>
                  <a:gd name="T10" fmla="*/ 28 w 28"/>
                  <a:gd name="T11" fmla="*/ 6 h 12"/>
                  <a:gd name="T12" fmla="*/ 22 w 2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2">
                    <a:moveTo>
                      <a:pt x="2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cubicBezTo>
                      <a:pt x="28" y="10"/>
                      <a:pt x="25" y="12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3565">
                <a:extLst>
                  <a:ext uri="{FF2B5EF4-FFF2-40B4-BE49-F238E27FC236}">
                    <a16:creationId xmlns:a16="http://schemas.microsoft.com/office/drawing/2014/main" xmlns="" id="{2592435F-9796-440C-8662-26B86FF20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675" y="3373438"/>
                <a:ext cx="47625" cy="19050"/>
              </a:xfrm>
              <a:custGeom>
                <a:avLst/>
                <a:gdLst>
                  <a:gd name="T0" fmla="*/ 22 w 28"/>
                  <a:gd name="T1" fmla="*/ 12 h 12"/>
                  <a:gd name="T2" fmla="*/ 6 w 28"/>
                  <a:gd name="T3" fmla="*/ 12 h 12"/>
                  <a:gd name="T4" fmla="*/ 0 w 28"/>
                  <a:gd name="T5" fmla="*/ 6 h 12"/>
                  <a:gd name="T6" fmla="*/ 6 w 28"/>
                  <a:gd name="T7" fmla="*/ 0 h 12"/>
                  <a:gd name="T8" fmla="*/ 22 w 28"/>
                  <a:gd name="T9" fmla="*/ 0 h 12"/>
                  <a:gd name="T10" fmla="*/ 28 w 28"/>
                  <a:gd name="T11" fmla="*/ 6 h 12"/>
                  <a:gd name="T12" fmla="*/ 22 w 2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2">
                    <a:moveTo>
                      <a:pt x="2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2"/>
                      <a:pt x="28" y="6"/>
                    </a:cubicBezTo>
                    <a:cubicBezTo>
                      <a:pt x="28" y="9"/>
                      <a:pt x="25" y="12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3566">
                <a:extLst>
                  <a:ext uri="{FF2B5EF4-FFF2-40B4-BE49-F238E27FC236}">
                    <a16:creationId xmlns:a16="http://schemas.microsoft.com/office/drawing/2014/main" xmlns="" id="{5A359C44-5642-45B4-966A-A5FD8C585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675" y="3421063"/>
                <a:ext cx="47625" cy="20638"/>
              </a:xfrm>
              <a:custGeom>
                <a:avLst/>
                <a:gdLst>
                  <a:gd name="T0" fmla="*/ 22 w 28"/>
                  <a:gd name="T1" fmla="*/ 12 h 12"/>
                  <a:gd name="T2" fmla="*/ 6 w 28"/>
                  <a:gd name="T3" fmla="*/ 12 h 12"/>
                  <a:gd name="T4" fmla="*/ 0 w 28"/>
                  <a:gd name="T5" fmla="*/ 6 h 12"/>
                  <a:gd name="T6" fmla="*/ 6 w 28"/>
                  <a:gd name="T7" fmla="*/ 0 h 12"/>
                  <a:gd name="T8" fmla="*/ 22 w 28"/>
                  <a:gd name="T9" fmla="*/ 0 h 12"/>
                  <a:gd name="T10" fmla="*/ 28 w 28"/>
                  <a:gd name="T11" fmla="*/ 6 h 12"/>
                  <a:gd name="T12" fmla="*/ 22 w 2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2">
                    <a:moveTo>
                      <a:pt x="2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cubicBezTo>
                      <a:pt x="28" y="10"/>
                      <a:pt x="25" y="12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3567">
                <a:extLst>
                  <a:ext uri="{FF2B5EF4-FFF2-40B4-BE49-F238E27FC236}">
                    <a16:creationId xmlns:a16="http://schemas.microsoft.com/office/drawing/2014/main" xmlns="" id="{087B6AF7-66CF-4B1C-B0B7-9D4643132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938" y="3254375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3568">
                <a:extLst>
                  <a:ext uri="{FF2B5EF4-FFF2-40B4-BE49-F238E27FC236}">
                    <a16:creationId xmlns:a16="http://schemas.microsoft.com/office/drawing/2014/main" xmlns="" id="{823DD189-85BF-4B7C-BA6E-C9FB66279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6563" y="3254375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10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3569">
                <a:extLst>
                  <a:ext uri="{FF2B5EF4-FFF2-40B4-BE49-F238E27FC236}">
                    <a16:creationId xmlns:a16="http://schemas.microsoft.com/office/drawing/2014/main" xmlns="" id="{BC794700-4859-45DD-A258-021AFB4FF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7363" y="3254375"/>
                <a:ext cx="19050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570">
                <a:extLst>
                  <a:ext uri="{FF2B5EF4-FFF2-40B4-BE49-F238E27FC236}">
                    <a16:creationId xmlns:a16="http://schemas.microsoft.com/office/drawing/2014/main" xmlns="" id="{B0675DCD-A752-4056-9D95-26E9F53325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938" y="3467100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571">
                <a:extLst>
                  <a:ext uri="{FF2B5EF4-FFF2-40B4-BE49-F238E27FC236}">
                    <a16:creationId xmlns:a16="http://schemas.microsoft.com/office/drawing/2014/main" xmlns="" id="{51A7AEA6-BB76-4998-AA44-9AE049421D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6563" y="3467100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10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572">
                <a:extLst>
                  <a:ext uri="{FF2B5EF4-FFF2-40B4-BE49-F238E27FC236}">
                    <a16:creationId xmlns:a16="http://schemas.microsoft.com/office/drawing/2014/main" xmlns="" id="{0CDE606E-86BC-47B6-9934-0EAC1C0FF0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7363" y="3467100"/>
                <a:ext cx="19050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3573">
                <a:extLst>
                  <a:ext uri="{FF2B5EF4-FFF2-40B4-BE49-F238E27FC236}">
                    <a16:creationId xmlns:a16="http://schemas.microsoft.com/office/drawing/2014/main" xmlns="" id="{27C1270C-C834-4740-8614-556DB20F0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0188" y="3381375"/>
                <a:ext cx="325438" cy="238125"/>
              </a:xfrm>
              <a:custGeom>
                <a:avLst/>
                <a:gdLst>
                  <a:gd name="T0" fmla="*/ 142 w 192"/>
                  <a:gd name="T1" fmla="*/ 139 h 139"/>
                  <a:gd name="T2" fmla="*/ 37 w 192"/>
                  <a:gd name="T3" fmla="*/ 99 h 139"/>
                  <a:gd name="T4" fmla="*/ 3 w 192"/>
                  <a:gd name="T5" fmla="*/ 6 h 139"/>
                  <a:gd name="T6" fmla="*/ 10 w 192"/>
                  <a:gd name="T7" fmla="*/ 0 h 139"/>
                  <a:gd name="T8" fmla="*/ 15 w 192"/>
                  <a:gd name="T9" fmla="*/ 7 h 139"/>
                  <a:gd name="T10" fmla="*/ 45 w 192"/>
                  <a:gd name="T11" fmla="*/ 91 h 139"/>
                  <a:gd name="T12" fmla="*/ 183 w 192"/>
                  <a:gd name="T13" fmla="*/ 120 h 139"/>
                  <a:gd name="T14" fmla="*/ 191 w 192"/>
                  <a:gd name="T15" fmla="*/ 123 h 139"/>
                  <a:gd name="T16" fmla="*/ 187 w 192"/>
                  <a:gd name="T17" fmla="*/ 131 h 139"/>
                  <a:gd name="T18" fmla="*/ 142 w 192"/>
                  <a:gd name="T1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39">
                    <a:moveTo>
                      <a:pt x="142" y="139"/>
                    </a:moveTo>
                    <a:cubicBezTo>
                      <a:pt x="101" y="139"/>
                      <a:pt x="60" y="122"/>
                      <a:pt x="37" y="99"/>
                    </a:cubicBezTo>
                    <a:cubicBezTo>
                      <a:pt x="12" y="74"/>
                      <a:pt x="0" y="40"/>
                      <a:pt x="3" y="6"/>
                    </a:cubicBezTo>
                    <a:cubicBezTo>
                      <a:pt x="4" y="2"/>
                      <a:pt x="7" y="0"/>
                      <a:pt x="10" y="0"/>
                    </a:cubicBezTo>
                    <a:cubicBezTo>
                      <a:pt x="13" y="1"/>
                      <a:pt x="16" y="3"/>
                      <a:pt x="15" y="7"/>
                    </a:cubicBezTo>
                    <a:cubicBezTo>
                      <a:pt x="12" y="38"/>
                      <a:pt x="23" y="69"/>
                      <a:pt x="45" y="91"/>
                    </a:cubicBezTo>
                    <a:cubicBezTo>
                      <a:pt x="74" y="119"/>
                      <a:pt x="136" y="138"/>
                      <a:pt x="183" y="120"/>
                    </a:cubicBezTo>
                    <a:cubicBezTo>
                      <a:pt x="186" y="119"/>
                      <a:pt x="190" y="120"/>
                      <a:pt x="191" y="123"/>
                    </a:cubicBezTo>
                    <a:cubicBezTo>
                      <a:pt x="192" y="126"/>
                      <a:pt x="190" y="130"/>
                      <a:pt x="187" y="131"/>
                    </a:cubicBezTo>
                    <a:cubicBezTo>
                      <a:pt x="173" y="137"/>
                      <a:pt x="157" y="139"/>
                      <a:pt x="142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574">
                <a:extLst>
                  <a:ext uri="{FF2B5EF4-FFF2-40B4-BE49-F238E27FC236}">
                    <a16:creationId xmlns:a16="http://schemas.microsoft.com/office/drawing/2014/main" xmlns="" id="{CD716AAA-09DC-4038-8290-CF6534C13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4313" y="2994025"/>
                <a:ext cx="42863" cy="125413"/>
              </a:xfrm>
              <a:custGeom>
                <a:avLst/>
                <a:gdLst>
                  <a:gd name="T0" fmla="*/ 0 w 27"/>
                  <a:gd name="T1" fmla="*/ 13 h 79"/>
                  <a:gd name="T2" fmla="*/ 15 w 27"/>
                  <a:gd name="T3" fmla="*/ 12 h 79"/>
                  <a:gd name="T4" fmla="*/ 15 w 27"/>
                  <a:gd name="T5" fmla="*/ 79 h 79"/>
                  <a:gd name="T6" fmla="*/ 27 w 27"/>
                  <a:gd name="T7" fmla="*/ 79 h 79"/>
                  <a:gd name="T8" fmla="*/ 27 w 27"/>
                  <a:gd name="T9" fmla="*/ 0 h 79"/>
                  <a:gd name="T10" fmla="*/ 0 w 27"/>
                  <a:gd name="T11" fmla="*/ 4 h 79"/>
                  <a:gd name="T12" fmla="*/ 0 w 27"/>
                  <a:gd name="T13" fmla="*/ 1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79">
                    <a:moveTo>
                      <a:pt x="0" y="13"/>
                    </a:moveTo>
                    <a:lnTo>
                      <a:pt x="15" y="12"/>
                    </a:lnTo>
                    <a:lnTo>
                      <a:pt x="15" y="79"/>
                    </a:lnTo>
                    <a:lnTo>
                      <a:pt x="27" y="79"/>
                    </a:lnTo>
                    <a:lnTo>
                      <a:pt x="27" y="0"/>
                    </a:lnTo>
                    <a:lnTo>
                      <a:pt x="0" y="4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575">
                <a:extLst>
                  <a:ext uri="{FF2B5EF4-FFF2-40B4-BE49-F238E27FC236}">
                    <a16:creationId xmlns:a16="http://schemas.microsoft.com/office/drawing/2014/main" xmlns="" id="{025CAF43-4EC9-49C1-8DCC-2D6FC3334D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3213" y="2994025"/>
                <a:ext cx="71438" cy="127000"/>
              </a:xfrm>
              <a:custGeom>
                <a:avLst/>
                <a:gdLst>
                  <a:gd name="T0" fmla="*/ 21 w 42"/>
                  <a:gd name="T1" fmla="*/ 0 h 74"/>
                  <a:gd name="T2" fmla="*/ 5 w 42"/>
                  <a:gd name="T3" fmla="*/ 7 h 74"/>
                  <a:gd name="T4" fmla="*/ 0 w 42"/>
                  <a:gd name="T5" fmla="*/ 27 h 74"/>
                  <a:gd name="T6" fmla="*/ 0 w 42"/>
                  <a:gd name="T7" fmla="*/ 47 h 74"/>
                  <a:gd name="T8" fmla="*/ 5 w 42"/>
                  <a:gd name="T9" fmla="*/ 66 h 74"/>
                  <a:gd name="T10" fmla="*/ 21 w 42"/>
                  <a:gd name="T11" fmla="*/ 74 h 74"/>
                  <a:gd name="T12" fmla="*/ 36 w 42"/>
                  <a:gd name="T13" fmla="*/ 66 h 74"/>
                  <a:gd name="T14" fmla="*/ 42 w 42"/>
                  <a:gd name="T15" fmla="*/ 47 h 74"/>
                  <a:gd name="T16" fmla="*/ 42 w 42"/>
                  <a:gd name="T17" fmla="*/ 27 h 74"/>
                  <a:gd name="T18" fmla="*/ 36 w 42"/>
                  <a:gd name="T19" fmla="*/ 7 h 74"/>
                  <a:gd name="T20" fmla="*/ 21 w 42"/>
                  <a:gd name="T21" fmla="*/ 0 h 74"/>
                  <a:gd name="T22" fmla="*/ 11 w 42"/>
                  <a:gd name="T23" fmla="*/ 48 h 74"/>
                  <a:gd name="T24" fmla="*/ 11 w 42"/>
                  <a:gd name="T25" fmla="*/ 25 h 74"/>
                  <a:gd name="T26" fmla="*/ 14 w 42"/>
                  <a:gd name="T27" fmla="*/ 13 h 74"/>
                  <a:gd name="T28" fmla="*/ 21 w 42"/>
                  <a:gd name="T29" fmla="*/ 9 h 74"/>
                  <a:gd name="T30" fmla="*/ 28 w 42"/>
                  <a:gd name="T31" fmla="*/ 13 h 74"/>
                  <a:gd name="T32" fmla="*/ 31 w 42"/>
                  <a:gd name="T33" fmla="*/ 25 h 74"/>
                  <a:gd name="T34" fmla="*/ 31 w 42"/>
                  <a:gd name="T35" fmla="*/ 48 h 74"/>
                  <a:gd name="T36" fmla="*/ 28 w 42"/>
                  <a:gd name="T37" fmla="*/ 61 h 74"/>
                  <a:gd name="T38" fmla="*/ 21 w 42"/>
                  <a:gd name="T39" fmla="*/ 65 h 74"/>
                  <a:gd name="T40" fmla="*/ 14 w 42"/>
                  <a:gd name="T41" fmla="*/ 60 h 74"/>
                  <a:gd name="T42" fmla="*/ 11 w 42"/>
                  <a:gd name="T43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74">
                    <a:moveTo>
                      <a:pt x="21" y="0"/>
                    </a:moveTo>
                    <a:cubicBezTo>
                      <a:pt x="14" y="0"/>
                      <a:pt x="9" y="3"/>
                      <a:pt x="5" y="7"/>
                    </a:cubicBezTo>
                    <a:cubicBezTo>
                      <a:pt x="1" y="12"/>
                      <a:pt x="0" y="19"/>
                      <a:pt x="0" y="2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5"/>
                      <a:pt x="1" y="62"/>
                      <a:pt x="5" y="66"/>
                    </a:cubicBezTo>
                    <a:cubicBezTo>
                      <a:pt x="9" y="71"/>
                      <a:pt x="14" y="74"/>
                      <a:pt x="21" y="74"/>
                    </a:cubicBezTo>
                    <a:cubicBezTo>
                      <a:pt x="27" y="74"/>
                      <a:pt x="33" y="71"/>
                      <a:pt x="36" y="66"/>
                    </a:cubicBezTo>
                    <a:cubicBezTo>
                      <a:pt x="40" y="62"/>
                      <a:pt x="42" y="55"/>
                      <a:pt x="42" y="4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19"/>
                      <a:pt x="40" y="12"/>
                      <a:pt x="36" y="7"/>
                    </a:cubicBezTo>
                    <a:cubicBezTo>
                      <a:pt x="33" y="3"/>
                      <a:pt x="27" y="0"/>
                      <a:pt x="21" y="0"/>
                    </a:cubicBezTo>
                    <a:close/>
                    <a:moveTo>
                      <a:pt x="11" y="48"/>
                    </a:move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0"/>
                      <a:pt x="12" y="16"/>
                      <a:pt x="14" y="13"/>
                    </a:cubicBezTo>
                    <a:cubicBezTo>
                      <a:pt x="15" y="11"/>
                      <a:pt x="18" y="9"/>
                      <a:pt x="21" y="9"/>
                    </a:cubicBezTo>
                    <a:cubicBezTo>
                      <a:pt x="24" y="9"/>
                      <a:pt x="26" y="11"/>
                      <a:pt x="28" y="13"/>
                    </a:cubicBezTo>
                    <a:cubicBezTo>
                      <a:pt x="30" y="16"/>
                      <a:pt x="31" y="20"/>
                      <a:pt x="31" y="25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54"/>
                      <a:pt x="30" y="58"/>
                      <a:pt x="28" y="61"/>
                    </a:cubicBezTo>
                    <a:cubicBezTo>
                      <a:pt x="26" y="63"/>
                      <a:pt x="24" y="65"/>
                      <a:pt x="21" y="65"/>
                    </a:cubicBezTo>
                    <a:cubicBezTo>
                      <a:pt x="18" y="65"/>
                      <a:pt x="15" y="63"/>
                      <a:pt x="14" y="60"/>
                    </a:cubicBezTo>
                    <a:cubicBezTo>
                      <a:pt x="12" y="58"/>
                      <a:pt x="11" y="53"/>
                      <a:pt x="1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576">
                <a:extLst>
                  <a:ext uri="{FF2B5EF4-FFF2-40B4-BE49-F238E27FC236}">
                    <a16:creationId xmlns:a16="http://schemas.microsoft.com/office/drawing/2014/main" xmlns="" id="{D99441DD-BFDC-42BF-86ED-E30BB7992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3225" y="2994025"/>
                <a:ext cx="42863" cy="125413"/>
              </a:xfrm>
              <a:custGeom>
                <a:avLst/>
                <a:gdLst>
                  <a:gd name="T0" fmla="*/ 0 w 27"/>
                  <a:gd name="T1" fmla="*/ 13 h 79"/>
                  <a:gd name="T2" fmla="*/ 15 w 27"/>
                  <a:gd name="T3" fmla="*/ 12 h 79"/>
                  <a:gd name="T4" fmla="*/ 15 w 27"/>
                  <a:gd name="T5" fmla="*/ 79 h 79"/>
                  <a:gd name="T6" fmla="*/ 27 w 27"/>
                  <a:gd name="T7" fmla="*/ 79 h 79"/>
                  <a:gd name="T8" fmla="*/ 27 w 27"/>
                  <a:gd name="T9" fmla="*/ 0 h 79"/>
                  <a:gd name="T10" fmla="*/ 0 w 27"/>
                  <a:gd name="T11" fmla="*/ 4 h 79"/>
                  <a:gd name="T12" fmla="*/ 0 w 27"/>
                  <a:gd name="T13" fmla="*/ 1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79">
                    <a:moveTo>
                      <a:pt x="0" y="13"/>
                    </a:moveTo>
                    <a:lnTo>
                      <a:pt x="15" y="12"/>
                    </a:lnTo>
                    <a:lnTo>
                      <a:pt x="15" y="79"/>
                    </a:lnTo>
                    <a:lnTo>
                      <a:pt x="27" y="79"/>
                    </a:lnTo>
                    <a:lnTo>
                      <a:pt x="27" y="0"/>
                    </a:lnTo>
                    <a:lnTo>
                      <a:pt x="0" y="4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577">
                <a:extLst>
                  <a:ext uri="{FF2B5EF4-FFF2-40B4-BE49-F238E27FC236}">
                    <a16:creationId xmlns:a16="http://schemas.microsoft.com/office/drawing/2014/main" xmlns="" id="{2B918A5C-9355-46B8-903D-8F32DCA491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62125" y="2994025"/>
                <a:ext cx="73025" cy="127000"/>
              </a:xfrm>
              <a:custGeom>
                <a:avLst/>
                <a:gdLst>
                  <a:gd name="T0" fmla="*/ 21 w 43"/>
                  <a:gd name="T1" fmla="*/ 0 h 74"/>
                  <a:gd name="T2" fmla="*/ 6 w 43"/>
                  <a:gd name="T3" fmla="*/ 7 h 74"/>
                  <a:gd name="T4" fmla="*/ 0 w 43"/>
                  <a:gd name="T5" fmla="*/ 27 h 74"/>
                  <a:gd name="T6" fmla="*/ 0 w 43"/>
                  <a:gd name="T7" fmla="*/ 47 h 74"/>
                  <a:gd name="T8" fmla="*/ 6 w 43"/>
                  <a:gd name="T9" fmla="*/ 66 h 74"/>
                  <a:gd name="T10" fmla="*/ 21 w 43"/>
                  <a:gd name="T11" fmla="*/ 74 h 74"/>
                  <a:gd name="T12" fmla="*/ 37 w 43"/>
                  <a:gd name="T13" fmla="*/ 66 h 74"/>
                  <a:gd name="T14" fmla="*/ 43 w 43"/>
                  <a:gd name="T15" fmla="*/ 47 h 74"/>
                  <a:gd name="T16" fmla="*/ 43 w 43"/>
                  <a:gd name="T17" fmla="*/ 27 h 74"/>
                  <a:gd name="T18" fmla="*/ 37 w 43"/>
                  <a:gd name="T19" fmla="*/ 7 h 74"/>
                  <a:gd name="T20" fmla="*/ 21 w 43"/>
                  <a:gd name="T21" fmla="*/ 0 h 74"/>
                  <a:gd name="T22" fmla="*/ 11 w 43"/>
                  <a:gd name="T23" fmla="*/ 48 h 74"/>
                  <a:gd name="T24" fmla="*/ 11 w 43"/>
                  <a:gd name="T25" fmla="*/ 25 h 74"/>
                  <a:gd name="T26" fmla="*/ 14 w 43"/>
                  <a:gd name="T27" fmla="*/ 13 h 74"/>
                  <a:gd name="T28" fmla="*/ 21 w 43"/>
                  <a:gd name="T29" fmla="*/ 9 h 74"/>
                  <a:gd name="T30" fmla="*/ 28 w 43"/>
                  <a:gd name="T31" fmla="*/ 13 h 74"/>
                  <a:gd name="T32" fmla="*/ 31 w 43"/>
                  <a:gd name="T33" fmla="*/ 25 h 74"/>
                  <a:gd name="T34" fmla="*/ 31 w 43"/>
                  <a:gd name="T35" fmla="*/ 48 h 74"/>
                  <a:gd name="T36" fmla="*/ 28 w 43"/>
                  <a:gd name="T37" fmla="*/ 61 h 74"/>
                  <a:gd name="T38" fmla="*/ 21 w 43"/>
                  <a:gd name="T39" fmla="*/ 65 h 74"/>
                  <a:gd name="T40" fmla="*/ 14 w 43"/>
                  <a:gd name="T41" fmla="*/ 60 h 74"/>
                  <a:gd name="T42" fmla="*/ 11 w 43"/>
                  <a:gd name="T43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74">
                    <a:moveTo>
                      <a:pt x="21" y="0"/>
                    </a:moveTo>
                    <a:cubicBezTo>
                      <a:pt x="15" y="0"/>
                      <a:pt x="10" y="3"/>
                      <a:pt x="6" y="7"/>
                    </a:cubicBezTo>
                    <a:cubicBezTo>
                      <a:pt x="2" y="12"/>
                      <a:pt x="0" y="19"/>
                      <a:pt x="0" y="2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5"/>
                      <a:pt x="2" y="62"/>
                      <a:pt x="6" y="66"/>
                    </a:cubicBezTo>
                    <a:cubicBezTo>
                      <a:pt x="10" y="71"/>
                      <a:pt x="15" y="74"/>
                      <a:pt x="21" y="74"/>
                    </a:cubicBezTo>
                    <a:cubicBezTo>
                      <a:pt x="28" y="74"/>
                      <a:pt x="33" y="71"/>
                      <a:pt x="37" y="66"/>
                    </a:cubicBezTo>
                    <a:cubicBezTo>
                      <a:pt x="41" y="62"/>
                      <a:pt x="43" y="55"/>
                      <a:pt x="43" y="4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9"/>
                      <a:pt x="41" y="12"/>
                      <a:pt x="37" y="7"/>
                    </a:cubicBezTo>
                    <a:cubicBezTo>
                      <a:pt x="33" y="3"/>
                      <a:pt x="28" y="0"/>
                      <a:pt x="21" y="0"/>
                    </a:cubicBezTo>
                    <a:close/>
                    <a:moveTo>
                      <a:pt x="11" y="48"/>
                    </a:move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0"/>
                      <a:pt x="12" y="16"/>
                      <a:pt x="14" y="13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4" y="9"/>
                      <a:pt x="27" y="11"/>
                      <a:pt x="28" y="13"/>
                    </a:cubicBezTo>
                    <a:cubicBezTo>
                      <a:pt x="30" y="16"/>
                      <a:pt x="31" y="20"/>
                      <a:pt x="31" y="25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54"/>
                      <a:pt x="30" y="58"/>
                      <a:pt x="28" y="61"/>
                    </a:cubicBezTo>
                    <a:cubicBezTo>
                      <a:pt x="27" y="63"/>
                      <a:pt x="24" y="65"/>
                      <a:pt x="21" y="65"/>
                    </a:cubicBezTo>
                    <a:cubicBezTo>
                      <a:pt x="18" y="65"/>
                      <a:pt x="16" y="63"/>
                      <a:pt x="14" y="60"/>
                    </a:cubicBezTo>
                    <a:cubicBezTo>
                      <a:pt x="12" y="58"/>
                      <a:pt x="11" y="53"/>
                      <a:pt x="1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578">
                <a:extLst>
                  <a:ext uri="{FF2B5EF4-FFF2-40B4-BE49-F238E27FC236}">
                    <a16:creationId xmlns:a16="http://schemas.microsoft.com/office/drawing/2014/main" xmlns="" id="{C39F9D16-97BD-4C5D-B5F4-838097245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3725" y="2994025"/>
                <a:ext cx="42863" cy="125413"/>
              </a:xfrm>
              <a:custGeom>
                <a:avLst/>
                <a:gdLst>
                  <a:gd name="T0" fmla="*/ 0 w 27"/>
                  <a:gd name="T1" fmla="*/ 4 h 79"/>
                  <a:gd name="T2" fmla="*/ 0 w 27"/>
                  <a:gd name="T3" fmla="*/ 13 h 79"/>
                  <a:gd name="T4" fmla="*/ 14 w 27"/>
                  <a:gd name="T5" fmla="*/ 12 h 79"/>
                  <a:gd name="T6" fmla="*/ 14 w 27"/>
                  <a:gd name="T7" fmla="*/ 79 h 79"/>
                  <a:gd name="T8" fmla="*/ 27 w 27"/>
                  <a:gd name="T9" fmla="*/ 79 h 79"/>
                  <a:gd name="T10" fmla="*/ 27 w 27"/>
                  <a:gd name="T11" fmla="*/ 0 h 79"/>
                  <a:gd name="T12" fmla="*/ 0 w 27"/>
                  <a:gd name="T13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79">
                    <a:moveTo>
                      <a:pt x="0" y="4"/>
                    </a:moveTo>
                    <a:lnTo>
                      <a:pt x="0" y="13"/>
                    </a:lnTo>
                    <a:lnTo>
                      <a:pt x="14" y="12"/>
                    </a:lnTo>
                    <a:lnTo>
                      <a:pt x="14" y="79"/>
                    </a:lnTo>
                    <a:lnTo>
                      <a:pt x="27" y="79"/>
                    </a:lnTo>
                    <a:lnTo>
                      <a:pt x="27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9" name="组合 368">
            <a:extLst>
              <a:ext uri="{FF2B5EF4-FFF2-40B4-BE49-F238E27FC236}">
                <a16:creationId xmlns:a16="http://schemas.microsoft.com/office/drawing/2014/main" xmlns="" id="{8819EF4D-71B7-4AA0-9C03-38693612C5B6}"/>
              </a:ext>
            </a:extLst>
          </p:cNvPr>
          <p:cNvGrpSpPr/>
          <p:nvPr/>
        </p:nvGrpSpPr>
        <p:grpSpPr>
          <a:xfrm>
            <a:off x="4346798" y="2092583"/>
            <a:ext cx="504629" cy="1311671"/>
            <a:chOff x="4626443" y="2180249"/>
            <a:chExt cx="504629" cy="1311671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02D89571-E7C3-46A3-8FB0-F7FFA20D09D5}"/>
                </a:ext>
              </a:extLst>
            </p:cNvPr>
            <p:cNvGrpSpPr/>
            <p:nvPr/>
          </p:nvGrpSpPr>
          <p:grpSpPr>
            <a:xfrm>
              <a:off x="4626443" y="2180249"/>
              <a:ext cx="504629" cy="1311671"/>
              <a:chOff x="939800" y="1059040"/>
              <a:chExt cx="685800" cy="1782585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52D018BD-FDF8-4552-AD8E-565F14749AA4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685801D3-E47B-4350-AD6A-61F31413F7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xmlns="" id="{2A91DE47-132F-4640-A8E7-D903FDB853FA}"/>
                </a:ext>
              </a:extLst>
            </p:cNvPr>
            <p:cNvGrpSpPr/>
            <p:nvPr/>
          </p:nvGrpSpPr>
          <p:grpSpPr>
            <a:xfrm>
              <a:off x="4718833" y="2253593"/>
              <a:ext cx="311795" cy="327046"/>
              <a:chOff x="3768725" y="2959100"/>
              <a:chExt cx="876300" cy="919163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234" name="Freeform 3579">
                <a:extLst>
                  <a:ext uri="{FF2B5EF4-FFF2-40B4-BE49-F238E27FC236}">
                    <a16:creationId xmlns:a16="http://schemas.microsoft.com/office/drawing/2014/main" xmlns="" id="{8A34B905-8139-4D9A-ADD5-CD0DE33848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3988" y="2959100"/>
                <a:ext cx="485775" cy="488950"/>
              </a:xfrm>
              <a:custGeom>
                <a:avLst/>
                <a:gdLst>
                  <a:gd name="T0" fmla="*/ 143 w 286"/>
                  <a:gd name="T1" fmla="*/ 286 h 286"/>
                  <a:gd name="T2" fmla="*/ 139 w 286"/>
                  <a:gd name="T3" fmla="*/ 284 h 286"/>
                  <a:gd name="T4" fmla="*/ 101 w 286"/>
                  <a:gd name="T5" fmla="*/ 246 h 286"/>
                  <a:gd name="T6" fmla="*/ 47 w 286"/>
                  <a:gd name="T7" fmla="*/ 246 h 286"/>
                  <a:gd name="T8" fmla="*/ 41 w 286"/>
                  <a:gd name="T9" fmla="*/ 240 h 286"/>
                  <a:gd name="T10" fmla="*/ 41 w 286"/>
                  <a:gd name="T11" fmla="*/ 186 h 286"/>
                  <a:gd name="T12" fmla="*/ 2 w 286"/>
                  <a:gd name="T13" fmla="*/ 147 h 286"/>
                  <a:gd name="T14" fmla="*/ 2 w 286"/>
                  <a:gd name="T15" fmla="*/ 139 h 286"/>
                  <a:gd name="T16" fmla="*/ 41 w 286"/>
                  <a:gd name="T17" fmla="*/ 101 h 286"/>
                  <a:gd name="T18" fmla="*/ 41 w 286"/>
                  <a:gd name="T19" fmla="*/ 47 h 286"/>
                  <a:gd name="T20" fmla="*/ 47 w 286"/>
                  <a:gd name="T21" fmla="*/ 41 h 286"/>
                  <a:gd name="T22" fmla="*/ 101 w 286"/>
                  <a:gd name="T23" fmla="*/ 41 h 286"/>
                  <a:gd name="T24" fmla="*/ 139 w 286"/>
                  <a:gd name="T25" fmla="*/ 2 h 286"/>
                  <a:gd name="T26" fmla="*/ 147 w 286"/>
                  <a:gd name="T27" fmla="*/ 2 h 286"/>
                  <a:gd name="T28" fmla="*/ 185 w 286"/>
                  <a:gd name="T29" fmla="*/ 41 h 286"/>
                  <a:gd name="T30" fmla="*/ 239 w 286"/>
                  <a:gd name="T31" fmla="*/ 41 h 286"/>
                  <a:gd name="T32" fmla="*/ 245 w 286"/>
                  <a:gd name="T33" fmla="*/ 47 h 286"/>
                  <a:gd name="T34" fmla="*/ 245 w 286"/>
                  <a:gd name="T35" fmla="*/ 101 h 286"/>
                  <a:gd name="T36" fmla="*/ 284 w 286"/>
                  <a:gd name="T37" fmla="*/ 139 h 286"/>
                  <a:gd name="T38" fmla="*/ 284 w 286"/>
                  <a:gd name="T39" fmla="*/ 147 h 286"/>
                  <a:gd name="T40" fmla="*/ 245 w 286"/>
                  <a:gd name="T41" fmla="*/ 186 h 286"/>
                  <a:gd name="T42" fmla="*/ 245 w 286"/>
                  <a:gd name="T43" fmla="*/ 240 h 286"/>
                  <a:gd name="T44" fmla="*/ 239 w 286"/>
                  <a:gd name="T45" fmla="*/ 246 h 286"/>
                  <a:gd name="T46" fmla="*/ 185 w 286"/>
                  <a:gd name="T47" fmla="*/ 246 h 286"/>
                  <a:gd name="T48" fmla="*/ 147 w 286"/>
                  <a:gd name="T49" fmla="*/ 284 h 286"/>
                  <a:gd name="T50" fmla="*/ 143 w 286"/>
                  <a:gd name="T51" fmla="*/ 286 h 286"/>
                  <a:gd name="T52" fmla="*/ 53 w 286"/>
                  <a:gd name="T53" fmla="*/ 234 h 286"/>
                  <a:gd name="T54" fmla="*/ 103 w 286"/>
                  <a:gd name="T55" fmla="*/ 234 h 286"/>
                  <a:gd name="T56" fmla="*/ 107 w 286"/>
                  <a:gd name="T57" fmla="*/ 235 h 286"/>
                  <a:gd name="T58" fmla="*/ 143 w 286"/>
                  <a:gd name="T59" fmla="*/ 271 h 286"/>
                  <a:gd name="T60" fmla="*/ 179 w 286"/>
                  <a:gd name="T61" fmla="*/ 235 h 286"/>
                  <a:gd name="T62" fmla="*/ 183 w 286"/>
                  <a:gd name="T63" fmla="*/ 234 h 286"/>
                  <a:gd name="T64" fmla="*/ 233 w 286"/>
                  <a:gd name="T65" fmla="*/ 234 h 286"/>
                  <a:gd name="T66" fmla="*/ 233 w 286"/>
                  <a:gd name="T67" fmla="*/ 183 h 286"/>
                  <a:gd name="T68" fmla="*/ 235 w 286"/>
                  <a:gd name="T69" fmla="*/ 179 h 286"/>
                  <a:gd name="T70" fmla="*/ 271 w 286"/>
                  <a:gd name="T71" fmla="*/ 143 h 286"/>
                  <a:gd name="T72" fmla="*/ 235 w 286"/>
                  <a:gd name="T73" fmla="*/ 107 h 286"/>
                  <a:gd name="T74" fmla="*/ 233 w 286"/>
                  <a:gd name="T75" fmla="*/ 103 h 286"/>
                  <a:gd name="T76" fmla="*/ 233 w 286"/>
                  <a:gd name="T77" fmla="*/ 53 h 286"/>
                  <a:gd name="T78" fmla="*/ 183 w 286"/>
                  <a:gd name="T79" fmla="*/ 53 h 286"/>
                  <a:gd name="T80" fmla="*/ 179 w 286"/>
                  <a:gd name="T81" fmla="*/ 51 h 286"/>
                  <a:gd name="T82" fmla="*/ 143 w 286"/>
                  <a:gd name="T83" fmla="*/ 15 h 286"/>
                  <a:gd name="T84" fmla="*/ 107 w 286"/>
                  <a:gd name="T85" fmla="*/ 51 h 286"/>
                  <a:gd name="T86" fmla="*/ 103 w 286"/>
                  <a:gd name="T87" fmla="*/ 53 h 286"/>
                  <a:gd name="T88" fmla="*/ 53 w 286"/>
                  <a:gd name="T89" fmla="*/ 53 h 286"/>
                  <a:gd name="T90" fmla="*/ 53 w 286"/>
                  <a:gd name="T91" fmla="*/ 103 h 286"/>
                  <a:gd name="T92" fmla="*/ 51 w 286"/>
                  <a:gd name="T93" fmla="*/ 107 h 286"/>
                  <a:gd name="T94" fmla="*/ 15 w 286"/>
                  <a:gd name="T95" fmla="*/ 143 h 286"/>
                  <a:gd name="T96" fmla="*/ 51 w 286"/>
                  <a:gd name="T97" fmla="*/ 179 h 286"/>
                  <a:gd name="T98" fmla="*/ 53 w 286"/>
                  <a:gd name="T99" fmla="*/ 183 h 286"/>
                  <a:gd name="T100" fmla="*/ 53 w 286"/>
                  <a:gd name="T101" fmla="*/ 234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6" h="286">
                    <a:moveTo>
                      <a:pt x="143" y="286"/>
                    </a:moveTo>
                    <a:cubicBezTo>
                      <a:pt x="141" y="286"/>
                      <a:pt x="140" y="285"/>
                      <a:pt x="139" y="284"/>
                    </a:cubicBezTo>
                    <a:cubicBezTo>
                      <a:pt x="101" y="246"/>
                      <a:pt x="101" y="246"/>
                      <a:pt x="101" y="246"/>
                    </a:cubicBezTo>
                    <a:cubicBezTo>
                      <a:pt x="47" y="246"/>
                      <a:pt x="47" y="246"/>
                      <a:pt x="47" y="246"/>
                    </a:cubicBezTo>
                    <a:cubicBezTo>
                      <a:pt x="43" y="246"/>
                      <a:pt x="41" y="243"/>
                      <a:pt x="41" y="240"/>
                    </a:cubicBezTo>
                    <a:cubicBezTo>
                      <a:pt x="41" y="186"/>
                      <a:pt x="41" y="186"/>
                      <a:pt x="41" y="186"/>
                    </a:cubicBezTo>
                    <a:cubicBezTo>
                      <a:pt x="2" y="147"/>
                      <a:pt x="2" y="147"/>
                      <a:pt x="2" y="147"/>
                    </a:cubicBezTo>
                    <a:cubicBezTo>
                      <a:pt x="0" y="145"/>
                      <a:pt x="0" y="141"/>
                      <a:pt x="2" y="139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3"/>
                      <a:pt x="43" y="41"/>
                      <a:pt x="47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39" y="2"/>
                      <a:pt x="139" y="2"/>
                      <a:pt x="139" y="2"/>
                    </a:cubicBezTo>
                    <a:cubicBezTo>
                      <a:pt x="141" y="0"/>
                      <a:pt x="145" y="0"/>
                      <a:pt x="147" y="2"/>
                    </a:cubicBezTo>
                    <a:cubicBezTo>
                      <a:pt x="185" y="41"/>
                      <a:pt x="185" y="41"/>
                      <a:pt x="185" y="41"/>
                    </a:cubicBezTo>
                    <a:cubicBezTo>
                      <a:pt x="239" y="41"/>
                      <a:pt x="239" y="41"/>
                      <a:pt x="239" y="41"/>
                    </a:cubicBezTo>
                    <a:cubicBezTo>
                      <a:pt x="243" y="41"/>
                      <a:pt x="245" y="43"/>
                      <a:pt x="245" y="47"/>
                    </a:cubicBezTo>
                    <a:cubicBezTo>
                      <a:pt x="245" y="101"/>
                      <a:pt x="245" y="101"/>
                      <a:pt x="245" y="101"/>
                    </a:cubicBezTo>
                    <a:cubicBezTo>
                      <a:pt x="284" y="139"/>
                      <a:pt x="284" y="139"/>
                      <a:pt x="284" y="139"/>
                    </a:cubicBezTo>
                    <a:cubicBezTo>
                      <a:pt x="286" y="141"/>
                      <a:pt x="286" y="145"/>
                      <a:pt x="284" y="147"/>
                    </a:cubicBezTo>
                    <a:cubicBezTo>
                      <a:pt x="245" y="186"/>
                      <a:pt x="245" y="186"/>
                      <a:pt x="245" y="186"/>
                    </a:cubicBezTo>
                    <a:cubicBezTo>
                      <a:pt x="245" y="240"/>
                      <a:pt x="245" y="240"/>
                      <a:pt x="245" y="240"/>
                    </a:cubicBezTo>
                    <a:cubicBezTo>
                      <a:pt x="245" y="243"/>
                      <a:pt x="243" y="246"/>
                      <a:pt x="239" y="246"/>
                    </a:cubicBezTo>
                    <a:cubicBezTo>
                      <a:pt x="185" y="246"/>
                      <a:pt x="185" y="246"/>
                      <a:pt x="185" y="246"/>
                    </a:cubicBezTo>
                    <a:cubicBezTo>
                      <a:pt x="147" y="284"/>
                      <a:pt x="147" y="284"/>
                      <a:pt x="147" y="284"/>
                    </a:cubicBezTo>
                    <a:cubicBezTo>
                      <a:pt x="146" y="285"/>
                      <a:pt x="145" y="286"/>
                      <a:pt x="143" y="286"/>
                    </a:cubicBezTo>
                    <a:close/>
                    <a:moveTo>
                      <a:pt x="53" y="234"/>
                    </a:moveTo>
                    <a:cubicBezTo>
                      <a:pt x="103" y="234"/>
                      <a:pt x="103" y="234"/>
                      <a:pt x="103" y="234"/>
                    </a:cubicBezTo>
                    <a:cubicBezTo>
                      <a:pt x="105" y="234"/>
                      <a:pt x="106" y="234"/>
                      <a:pt x="107" y="235"/>
                    </a:cubicBezTo>
                    <a:cubicBezTo>
                      <a:pt x="143" y="271"/>
                      <a:pt x="143" y="271"/>
                      <a:pt x="143" y="271"/>
                    </a:cubicBezTo>
                    <a:cubicBezTo>
                      <a:pt x="179" y="235"/>
                      <a:pt x="179" y="235"/>
                      <a:pt x="179" y="235"/>
                    </a:cubicBezTo>
                    <a:cubicBezTo>
                      <a:pt x="180" y="234"/>
                      <a:pt x="181" y="234"/>
                      <a:pt x="183" y="234"/>
                    </a:cubicBezTo>
                    <a:cubicBezTo>
                      <a:pt x="233" y="234"/>
                      <a:pt x="233" y="234"/>
                      <a:pt x="233" y="234"/>
                    </a:cubicBezTo>
                    <a:cubicBezTo>
                      <a:pt x="233" y="183"/>
                      <a:pt x="233" y="183"/>
                      <a:pt x="233" y="183"/>
                    </a:cubicBezTo>
                    <a:cubicBezTo>
                      <a:pt x="233" y="181"/>
                      <a:pt x="234" y="180"/>
                      <a:pt x="235" y="179"/>
                    </a:cubicBezTo>
                    <a:cubicBezTo>
                      <a:pt x="271" y="143"/>
                      <a:pt x="271" y="143"/>
                      <a:pt x="271" y="143"/>
                    </a:cubicBezTo>
                    <a:cubicBezTo>
                      <a:pt x="235" y="107"/>
                      <a:pt x="235" y="107"/>
                      <a:pt x="235" y="107"/>
                    </a:cubicBezTo>
                    <a:cubicBezTo>
                      <a:pt x="234" y="106"/>
                      <a:pt x="233" y="105"/>
                      <a:pt x="233" y="103"/>
                    </a:cubicBezTo>
                    <a:cubicBezTo>
                      <a:pt x="233" y="53"/>
                      <a:pt x="233" y="53"/>
                      <a:pt x="233" y="53"/>
                    </a:cubicBezTo>
                    <a:cubicBezTo>
                      <a:pt x="183" y="53"/>
                      <a:pt x="183" y="53"/>
                      <a:pt x="183" y="53"/>
                    </a:cubicBezTo>
                    <a:cubicBezTo>
                      <a:pt x="181" y="53"/>
                      <a:pt x="180" y="52"/>
                      <a:pt x="179" y="51"/>
                    </a:cubicBezTo>
                    <a:cubicBezTo>
                      <a:pt x="143" y="15"/>
                      <a:pt x="143" y="15"/>
                      <a:pt x="143" y="15"/>
                    </a:cubicBezTo>
                    <a:cubicBezTo>
                      <a:pt x="107" y="51"/>
                      <a:pt x="107" y="51"/>
                      <a:pt x="107" y="51"/>
                    </a:cubicBezTo>
                    <a:cubicBezTo>
                      <a:pt x="106" y="52"/>
                      <a:pt x="105" y="53"/>
                      <a:pt x="103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3" y="105"/>
                      <a:pt x="52" y="106"/>
                      <a:pt x="51" y="107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1" y="179"/>
                      <a:pt x="51" y="179"/>
                      <a:pt x="51" y="179"/>
                    </a:cubicBezTo>
                    <a:cubicBezTo>
                      <a:pt x="52" y="180"/>
                      <a:pt x="53" y="181"/>
                      <a:pt x="53" y="183"/>
                    </a:cubicBezTo>
                    <a:lnTo>
                      <a:pt x="53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580">
                <a:extLst>
                  <a:ext uri="{FF2B5EF4-FFF2-40B4-BE49-F238E27FC236}">
                    <a16:creationId xmlns:a16="http://schemas.microsoft.com/office/drawing/2014/main" xmlns="" id="{1FAB8191-AD35-4018-AB36-FBDEFC338D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8288" y="3074988"/>
                <a:ext cx="257175" cy="258763"/>
              </a:xfrm>
              <a:custGeom>
                <a:avLst/>
                <a:gdLst>
                  <a:gd name="T0" fmla="*/ 76 w 152"/>
                  <a:gd name="T1" fmla="*/ 151 h 151"/>
                  <a:gd name="T2" fmla="*/ 0 w 152"/>
                  <a:gd name="T3" fmla="*/ 75 h 151"/>
                  <a:gd name="T4" fmla="*/ 76 w 152"/>
                  <a:gd name="T5" fmla="*/ 0 h 151"/>
                  <a:gd name="T6" fmla="*/ 152 w 152"/>
                  <a:gd name="T7" fmla="*/ 75 h 151"/>
                  <a:gd name="T8" fmla="*/ 76 w 152"/>
                  <a:gd name="T9" fmla="*/ 151 h 151"/>
                  <a:gd name="T10" fmla="*/ 76 w 152"/>
                  <a:gd name="T11" fmla="*/ 12 h 151"/>
                  <a:gd name="T12" fmla="*/ 12 w 152"/>
                  <a:gd name="T13" fmla="*/ 75 h 151"/>
                  <a:gd name="T14" fmla="*/ 76 w 152"/>
                  <a:gd name="T15" fmla="*/ 139 h 151"/>
                  <a:gd name="T16" fmla="*/ 140 w 152"/>
                  <a:gd name="T17" fmla="*/ 75 h 151"/>
                  <a:gd name="T18" fmla="*/ 76 w 152"/>
                  <a:gd name="T19" fmla="*/ 1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51">
                    <a:moveTo>
                      <a:pt x="76" y="151"/>
                    </a:moveTo>
                    <a:cubicBezTo>
                      <a:pt x="34" y="151"/>
                      <a:pt x="0" y="117"/>
                      <a:pt x="0" y="75"/>
                    </a:cubicBezTo>
                    <a:cubicBezTo>
                      <a:pt x="0" y="33"/>
                      <a:pt x="34" y="0"/>
                      <a:pt x="76" y="0"/>
                    </a:cubicBezTo>
                    <a:cubicBezTo>
                      <a:pt x="118" y="0"/>
                      <a:pt x="152" y="33"/>
                      <a:pt x="152" y="75"/>
                    </a:cubicBezTo>
                    <a:cubicBezTo>
                      <a:pt x="152" y="117"/>
                      <a:pt x="118" y="151"/>
                      <a:pt x="76" y="151"/>
                    </a:cubicBezTo>
                    <a:close/>
                    <a:moveTo>
                      <a:pt x="76" y="12"/>
                    </a:moveTo>
                    <a:cubicBezTo>
                      <a:pt x="41" y="12"/>
                      <a:pt x="12" y="40"/>
                      <a:pt x="12" y="75"/>
                    </a:cubicBezTo>
                    <a:cubicBezTo>
                      <a:pt x="12" y="110"/>
                      <a:pt x="41" y="139"/>
                      <a:pt x="76" y="139"/>
                    </a:cubicBezTo>
                    <a:cubicBezTo>
                      <a:pt x="111" y="139"/>
                      <a:pt x="140" y="110"/>
                      <a:pt x="140" y="75"/>
                    </a:cubicBezTo>
                    <a:cubicBezTo>
                      <a:pt x="140" y="40"/>
                      <a:pt x="111" y="12"/>
                      <a:pt x="7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581">
                <a:extLst>
                  <a:ext uri="{FF2B5EF4-FFF2-40B4-BE49-F238E27FC236}">
                    <a16:creationId xmlns:a16="http://schemas.microsoft.com/office/drawing/2014/main" xmlns="" id="{8A6C5FA6-2CAB-4D7D-A18A-7018F8539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7350" y="3117850"/>
                <a:ext cx="95250" cy="95250"/>
              </a:xfrm>
              <a:custGeom>
                <a:avLst/>
                <a:gdLst>
                  <a:gd name="T0" fmla="*/ 50 w 56"/>
                  <a:gd name="T1" fmla="*/ 56 h 56"/>
                  <a:gd name="T2" fmla="*/ 44 w 56"/>
                  <a:gd name="T3" fmla="*/ 50 h 56"/>
                  <a:gd name="T4" fmla="*/ 6 w 56"/>
                  <a:gd name="T5" fmla="*/ 12 h 56"/>
                  <a:gd name="T6" fmla="*/ 0 w 56"/>
                  <a:gd name="T7" fmla="*/ 6 h 56"/>
                  <a:gd name="T8" fmla="*/ 6 w 56"/>
                  <a:gd name="T9" fmla="*/ 0 h 56"/>
                  <a:gd name="T10" fmla="*/ 56 w 56"/>
                  <a:gd name="T11" fmla="*/ 50 h 56"/>
                  <a:gd name="T12" fmla="*/ 50 w 56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6">
                    <a:moveTo>
                      <a:pt x="50" y="56"/>
                    </a:moveTo>
                    <a:cubicBezTo>
                      <a:pt x="47" y="56"/>
                      <a:pt x="44" y="53"/>
                      <a:pt x="44" y="50"/>
                    </a:cubicBezTo>
                    <a:cubicBezTo>
                      <a:pt x="44" y="29"/>
                      <a:pt x="27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4" y="0"/>
                      <a:pt x="56" y="23"/>
                      <a:pt x="56" y="50"/>
                    </a:cubicBezTo>
                    <a:cubicBezTo>
                      <a:pt x="56" y="53"/>
                      <a:pt x="53" y="56"/>
                      <a:pt x="5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3582">
                <a:extLst>
                  <a:ext uri="{FF2B5EF4-FFF2-40B4-BE49-F238E27FC236}">
                    <a16:creationId xmlns:a16="http://schemas.microsoft.com/office/drawing/2014/main" xmlns="" id="{409B950A-6641-4402-A1FB-325AB5563C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8725" y="3490913"/>
                <a:ext cx="876300" cy="252413"/>
              </a:xfrm>
              <a:custGeom>
                <a:avLst/>
                <a:gdLst>
                  <a:gd name="T0" fmla="*/ 499 w 516"/>
                  <a:gd name="T1" fmla="*/ 148 h 148"/>
                  <a:gd name="T2" fmla="*/ 17 w 516"/>
                  <a:gd name="T3" fmla="*/ 148 h 148"/>
                  <a:gd name="T4" fmla="*/ 3 w 516"/>
                  <a:gd name="T5" fmla="*/ 139 h 148"/>
                  <a:gd name="T6" fmla="*/ 5 w 516"/>
                  <a:gd name="T7" fmla="*/ 122 h 148"/>
                  <a:gd name="T8" fmla="*/ 93 w 516"/>
                  <a:gd name="T9" fmla="*/ 11 h 148"/>
                  <a:gd name="T10" fmla="*/ 114 w 516"/>
                  <a:gd name="T11" fmla="*/ 0 h 148"/>
                  <a:gd name="T12" fmla="*/ 402 w 516"/>
                  <a:gd name="T13" fmla="*/ 0 h 148"/>
                  <a:gd name="T14" fmla="*/ 423 w 516"/>
                  <a:gd name="T15" fmla="*/ 11 h 148"/>
                  <a:gd name="T16" fmla="*/ 512 w 516"/>
                  <a:gd name="T17" fmla="*/ 122 h 148"/>
                  <a:gd name="T18" fmla="*/ 513 w 516"/>
                  <a:gd name="T19" fmla="*/ 139 h 148"/>
                  <a:gd name="T20" fmla="*/ 499 w 516"/>
                  <a:gd name="T21" fmla="*/ 148 h 148"/>
                  <a:gd name="T22" fmla="*/ 114 w 516"/>
                  <a:gd name="T23" fmla="*/ 12 h 148"/>
                  <a:gd name="T24" fmla="*/ 102 w 516"/>
                  <a:gd name="T25" fmla="*/ 18 h 148"/>
                  <a:gd name="T26" fmla="*/ 14 w 516"/>
                  <a:gd name="T27" fmla="*/ 130 h 148"/>
                  <a:gd name="T28" fmla="*/ 13 w 516"/>
                  <a:gd name="T29" fmla="*/ 134 h 148"/>
                  <a:gd name="T30" fmla="*/ 17 w 516"/>
                  <a:gd name="T31" fmla="*/ 136 h 148"/>
                  <a:gd name="T32" fmla="*/ 499 w 516"/>
                  <a:gd name="T33" fmla="*/ 136 h 148"/>
                  <a:gd name="T34" fmla="*/ 503 w 516"/>
                  <a:gd name="T35" fmla="*/ 134 h 148"/>
                  <a:gd name="T36" fmla="*/ 502 w 516"/>
                  <a:gd name="T37" fmla="*/ 130 h 148"/>
                  <a:gd name="T38" fmla="*/ 414 w 516"/>
                  <a:gd name="T39" fmla="*/ 18 h 148"/>
                  <a:gd name="T40" fmla="*/ 402 w 516"/>
                  <a:gd name="T41" fmla="*/ 12 h 148"/>
                  <a:gd name="T42" fmla="*/ 114 w 516"/>
                  <a:gd name="T43" fmla="*/ 1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6" h="148">
                    <a:moveTo>
                      <a:pt x="499" y="148"/>
                    </a:moveTo>
                    <a:cubicBezTo>
                      <a:pt x="17" y="148"/>
                      <a:pt x="17" y="148"/>
                      <a:pt x="17" y="148"/>
                    </a:cubicBezTo>
                    <a:cubicBezTo>
                      <a:pt x="11" y="148"/>
                      <a:pt x="5" y="145"/>
                      <a:pt x="3" y="139"/>
                    </a:cubicBezTo>
                    <a:cubicBezTo>
                      <a:pt x="0" y="134"/>
                      <a:pt x="1" y="127"/>
                      <a:pt x="5" y="122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8" y="4"/>
                      <a:pt x="106" y="0"/>
                      <a:pt x="114" y="0"/>
                    </a:cubicBezTo>
                    <a:cubicBezTo>
                      <a:pt x="402" y="0"/>
                      <a:pt x="402" y="0"/>
                      <a:pt x="402" y="0"/>
                    </a:cubicBezTo>
                    <a:cubicBezTo>
                      <a:pt x="410" y="0"/>
                      <a:pt x="418" y="4"/>
                      <a:pt x="423" y="11"/>
                    </a:cubicBezTo>
                    <a:cubicBezTo>
                      <a:pt x="512" y="122"/>
                      <a:pt x="512" y="122"/>
                      <a:pt x="512" y="122"/>
                    </a:cubicBezTo>
                    <a:cubicBezTo>
                      <a:pt x="515" y="127"/>
                      <a:pt x="516" y="134"/>
                      <a:pt x="513" y="139"/>
                    </a:cubicBezTo>
                    <a:cubicBezTo>
                      <a:pt x="511" y="145"/>
                      <a:pt x="505" y="148"/>
                      <a:pt x="499" y="148"/>
                    </a:cubicBezTo>
                    <a:close/>
                    <a:moveTo>
                      <a:pt x="114" y="12"/>
                    </a:moveTo>
                    <a:cubicBezTo>
                      <a:pt x="110" y="12"/>
                      <a:pt x="105" y="15"/>
                      <a:pt x="102" y="18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3" y="132"/>
                      <a:pt x="13" y="133"/>
                      <a:pt x="13" y="134"/>
                    </a:cubicBezTo>
                    <a:cubicBezTo>
                      <a:pt x="14" y="135"/>
                      <a:pt x="15" y="136"/>
                      <a:pt x="17" y="136"/>
                    </a:cubicBezTo>
                    <a:cubicBezTo>
                      <a:pt x="499" y="136"/>
                      <a:pt x="499" y="136"/>
                      <a:pt x="499" y="136"/>
                    </a:cubicBezTo>
                    <a:cubicBezTo>
                      <a:pt x="501" y="136"/>
                      <a:pt x="502" y="135"/>
                      <a:pt x="503" y="134"/>
                    </a:cubicBezTo>
                    <a:cubicBezTo>
                      <a:pt x="503" y="133"/>
                      <a:pt x="504" y="132"/>
                      <a:pt x="502" y="130"/>
                    </a:cubicBezTo>
                    <a:cubicBezTo>
                      <a:pt x="414" y="18"/>
                      <a:pt x="414" y="18"/>
                      <a:pt x="414" y="18"/>
                    </a:cubicBezTo>
                    <a:cubicBezTo>
                      <a:pt x="411" y="15"/>
                      <a:pt x="406" y="12"/>
                      <a:pt x="402" y="12"/>
                    </a:cubicBezTo>
                    <a:lnTo>
                      <a:pt x="1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583">
                <a:extLst>
                  <a:ext uri="{FF2B5EF4-FFF2-40B4-BE49-F238E27FC236}">
                    <a16:creationId xmlns:a16="http://schemas.microsoft.com/office/drawing/2014/main" xmlns="" id="{9DA4DD71-B0C8-4F08-94CD-3C14C71BEA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29075" y="3722688"/>
                <a:ext cx="355600" cy="92075"/>
              </a:xfrm>
              <a:custGeom>
                <a:avLst/>
                <a:gdLst>
                  <a:gd name="T0" fmla="*/ 224 w 224"/>
                  <a:gd name="T1" fmla="*/ 58 h 58"/>
                  <a:gd name="T2" fmla="*/ 0 w 224"/>
                  <a:gd name="T3" fmla="*/ 58 h 58"/>
                  <a:gd name="T4" fmla="*/ 0 w 224"/>
                  <a:gd name="T5" fmla="*/ 0 h 58"/>
                  <a:gd name="T6" fmla="*/ 224 w 224"/>
                  <a:gd name="T7" fmla="*/ 0 h 58"/>
                  <a:gd name="T8" fmla="*/ 224 w 224"/>
                  <a:gd name="T9" fmla="*/ 58 h 58"/>
                  <a:gd name="T10" fmla="*/ 12 w 224"/>
                  <a:gd name="T11" fmla="*/ 46 h 58"/>
                  <a:gd name="T12" fmla="*/ 212 w 224"/>
                  <a:gd name="T13" fmla="*/ 46 h 58"/>
                  <a:gd name="T14" fmla="*/ 212 w 224"/>
                  <a:gd name="T15" fmla="*/ 13 h 58"/>
                  <a:gd name="T16" fmla="*/ 12 w 224"/>
                  <a:gd name="T17" fmla="*/ 13 h 58"/>
                  <a:gd name="T18" fmla="*/ 12 w 224"/>
                  <a:gd name="T19" fmla="*/ 4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4" h="58">
                    <a:moveTo>
                      <a:pt x="224" y="58"/>
                    </a:moveTo>
                    <a:lnTo>
                      <a:pt x="0" y="58"/>
                    </a:lnTo>
                    <a:lnTo>
                      <a:pt x="0" y="0"/>
                    </a:lnTo>
                    <a:lnTo>
                      <a:pt x="224" y="0"/>
                    </a:lnTo>
                    <a:lnTo>
                      <a:pt x="224" y="58"/>
                    </a:lnTo>
                    <a:close/>
                    <a:moveTo>
                      <a:pt x="12" y="46"/>
                    </a:moveTo>
                    <a:lnTo>
                      <a:pt x="212" y="46"/>
                    </a:lnTo>
                    <a:lnTo>
                      <a:pt x="212" y="13"/>
                    </a:lnTo>
                    <a:lnTo>
                      <a:pt x="12" y="13"/>
                    </a:lnTo>
                    <a:lnTo>
                      <a:pt x="12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3584">
                <a:extLst>
                  <a:ext uri="{FF2B5EF4-FFF2-40B4-BE49-F238E27FC236}">
                    <a16:creationId xmlns:a16="http://schemas.microsoft.com/office/drawing/2014/main" xmlns="" id="{DCAC19F5-0C74-40D4-9837-C6239E1C4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338" y="3768725"/>
                <a:ext cx="473075" cy="109538"/>
              </a:xfrm>
              <a:custGeom>
                <a:avLst/>
                <a:gdLst>
                  <a:gd name="T0" fmla="*/ 247 w 278"/>
                  <a:gd name="T1" fmla="*/ 64 h 64"/>
                  <a:gd name="T2" fmla="*/ 31 w 278"/>
                  <a:gd name="T3" fmla="*/ 64 h 64"/>
                  <a:gd name="T4" fmla="*/ 0 w 278"/>
                  <a:gd name="T5" fmla="*/ 33 h 64"/>
                  <a:gd name="T6" fmla="*/ 0 w 278"/>
                  <a:gd name="T7" fmla="*/ 0 h 64"/>
                  <a:gd name="T8" fmla="*/ 12 w 278"/>
                  <a:gd name="T9" fmla="*/ 0 h 64"/>
                  <a:gd name="T10" fmla="*/ 12 w 278"/>
                  <a:gd name="T11" fmla="*/ 33 h 64"/>
                  <a:gd name="T12" fmla="*/ 31 w 278"/>
                  <a:gd name="T13" fmla="*/ 52 h 64"/>
                  <a:gd name="T14" fmla="*/ 247 w 278"/>
                  <a:gd name="T15" fmla="*/ 52 h 64"/>
                  <a:gd name="T16" fmla="*/ 266 w 278"/>
                  <a:gd name="T17" fmla="*/ 33 h 64"/>
                  <a:gd name="T18" fmla="*/ 266 w 278"/>
                  <a:gd name="T19" fmla="*/ 0 h 64"/>
                  <a:gd name="T20" fmla="*/ 278 w 278"/>
                  <a:gd name="T21" fmla="*/ 0 h 64"/>
                  <a:gd name="T22" fmla="*/ 278 w 278"/>
                  <a:gd name="T23" fmla="*/ 33 h 64"/>
                  <a:gd name="T24" fmla="*/ 247 w 278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8" h="64">
                    <a:moveTo>
                      <a:pt x="247" y="64"/>
                    </a:moveTo>
                    <a:cubicBezTo>
                      <a:pt x="31" y="64"/>
                      <a:pt x="31" y="64"/>
                      <a:pt x="31" y="64"/>
                    </a:cubicBezTo>
                    <a:cubicBezTo>
                      <a:pt x="14" y="64"/>
                      <a:pt x="0" y="50"/>
                      <a:pt x="0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43"/>
                      <a:pt x="21" y="52"/>
                      <a:pt x="31" y="52"/>
                    </a:cubicBezTo>
                    <a:cubicBezTo>
                      <a:pt x="247" y="52"/>
                      <a:pt x="247" y="52"/>
                      <a:pt x="247" y="52"/>
                    </a:cubicBezTo>
                    <a:cubicBezTo>
                      <a:pt x="257" y="52"/>
                      <a:pt x="266" y="43"/>
                      <a:pt x="266" y="33"/>
                    </a:cubicBezTo>
                    <a:cubicBezTo>
                      <a:pt x="266" y="0"/>
                      <a:pt x="266" y="0"/>
                      <a:pt x="266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3"/>
                      <a:pt x="278" y="33"/>
                      <a:pt x="278" y="33"/>
                    </a:cubicBezTo>
                    <a:cubicBezTo>
                      <a:pt x="278" y="50"/>
                      <a:pt x="264" y="64"/>
                      <a:pt x="247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3585">
                <a:extLst>
                  <a:ext uri="{FF2B5EF4-FFF2-40B4-BE49-F238E27FC236}">
                    <a16:creationId xmlns:a16="http://schemas.microsoft.com/office/drawing/2014/main" xmlns="" id="{F7979F4A-21AC-4F63-86FD-CBDD8D321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6075" y="3540125"/>
                <a:ext cx="101600" cy="153988"/>
              </a:xfrm>
              <a:custGeom>
                <a:avLst/>
                <a:gdLst>
                  <a:gd name="T0" fmla="*/ 23 w 64"/>
                  <a:gd name="T1" fmla="*/ 97 h 97"/>
                  <a:gd name="T2" fmla="*/ 13 w 64"/>
                  <a:gd name="T3" fmla="*/ 91 h 97"/>
                  <a:gd name="T4" fmla="*/ 35 w 64"/>
                  <a:gd name="T5" fmla="*/ 56 h 97"/>
                  <a:gd name="T6" fmla="*/ 0 w 64"/>
                  <a:gd name="T7" fmla="*/ 64 h 97"/>
                  <a:gd name="T8" fmla="*/ 42 w 64"/>
                  <a:gd name="T9" fmla="*/ 0 h 97"/>
                  <a:gd name="T10" fmla="*/ 52 w 64"/>
                  <a:gd name="T11" fmla="*/ 8 h 97"/>
                  <a:gd name="T12" fmla="*/ 28 w 64"/>
                  <a:gd name="T13" fmla="*/ 44 h 97"/>
                  <a:gd name="T14" fmla="*/ 64 w 64"/>
                  <a:gd name="T15" fmla="*/ 37 h 97"/>
                  <a:gd name="T16" fmla="*/ 23 w 64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97">
                    <a:moveTo>
                      <a:pt x="23" y="97"/>
                    </a:moveTo>
                    <a:lnTo>
                      <a:pt x="13" y="91"/>
                    </a:lnTo>
                    <a:lnTo>
                      <a:pt x="35" y="56"/>
                    </a:lnTo>
                    <a:lnTo>
                      <a:pt x="0" y="64"/>
                    </a:lnTo>
                    <a:lnTo>
                      <a:pt x="42" y="0"/>
                    </a:lnTo>
                    <a:lnTo>
                      <a:pt x="52" y="8"/>
                    </a:lnTo>
                    <a:lnTo>
                      <a:pt x="28" y="44"/>
                    </a:lnTo>
                    <a:lnTo>
                      <a:pt x="64" y="37"/>
                    </a:lnTo>
                    <a:lnTo>
                      <a:pt x="23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0" name="组合 359">
            <a:extLst>
              <a:ext uri="{FF2B5EF4-FFF2-40B4-BE49-F238E27FC236}">
                <a16:creationId xmlns:a16="http://schemas.microsoft.com/office/drawing/2014/main" xmlns="" id="{17DC4A64-E2DC-4137-9C42-7905D537C4D0}"/>
              </a:ext>
            </a:extLst>
          </p:cNvPr>
          <p:cNvGrpSpPr/>
          <p:nvPr/>
        </p:nvGrpSpPr>
        <p:grpSpPr>
          <a:xfrm>
            <a:off x="5149327" y="1540670"/>
            <a:ext cx="334470" cy="869376"/>
            <a:chOff x="10008137" y="3782604"/>
            <a:chExt cx="444897" cy="1156411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821C5F5F-98C7-4033-8920-188E91E4FCCB}"/>
                </a:ext>
              </a:extLst>
            </p:cNvPr>
            <p:cNvGrpSpPr/>
            <p:nvPr/>
          </p:nvGrpSpPr>
          <p:grpSpPr>
            <a:xfrm>
              <a:off x="10008137" y="3782604"/>
              <a:ext cx="444897" cy="1156411"/>
              <a:chOff x="939800" y="1059040"/>
              <a:chExt cx="685800" cy="1782585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6846B1CE-1035-4DB0-B229-FE5B54014FC3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2B82763C-49BE-4BE8-BECA-6DB3081B48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0" name="组合 349">
              <a:extLst>
                <a:ext uri="{FF2B5EF4-FFF2-40B4-BE49-F238E27FC236}">
                  <a16:creationId xmlns:a16="http://schemas.microsoft.com/office/drawing/2014/main" xmlns="" id="{BBACD4B6-AD71-4F58-AC9D-BD0E6E78033C}"/>
                </a:ext>
              </a:extLst>
            </p:cNvPr>
            <p:cNvGrpSpPr/>
            <p:nvPr/>
          </p:nvGrpSpPr>
          <p:grpSpPr>
            <a:xfrm>
              <a:off x="10114988" y="3868254"/>
              <a:ext cx="242007" cy="273595"/>
              <a:chOff x="14585950" y="4052888"/>
              <a:chExt cx="717551" cy="811212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244" name="Rectangle 5">
                <a:extLst>
                  <a:ext uri="{FF2B5EF4-FFF2-40B4-BE49-F238E27FC236}">
                    <a16:creationId xmlns:a16="http://schemas.microsoft.com/office/drawing/2014/main" xmlns="" id="{C79B2096-AED4-438C-B6B4-435216323B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35188" y="4100513"/>
                <a:ext cx="115888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6">
                <a:extLst>
                  <a:ext uri="{FF2B5EF4-FFF2-40B4-BE49-F238E27FC236}">
                    <a16:creationId xmlns:a16="http://schemas.microsoft.com/office/drawing/2014/main" xmlns="" id="{43EBBCE6-5B2B-4ADD-979E-37B452E43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85950" y="4052888"/>
                <a:ext cx="614363" cy="811212"/>
              </a:xfrm>
              <a:custGeom>
                <a:avLst/>
                <a:gdLst>
                  <a:gd name="T0" fmla="*/ 223 w 368"/>
                  <a:gd name="T1" fmla="*/ 486 h 486"/>
                  <a:gd name="T2" fmla="*/ 34 w 368"/>
                  <a:gd name="T3" fmla="*/ 486 h 486"/>
                  <a:gd name="T4" fmla="*/ 0 w 368"/>
                  <a:gd name="T5" fmla="*/ 452 h 486"/>
                  <a:gd name="T6" fmla="*/ 0 w 368"/>
                  <a:gd name="T7" fmla="*/ 34 h 486"/>
                  <a:gd name="T8" fmla="*/ 34 w 368"/>
                  <a:gd name="T9" fmla="*/ 0 h 486"/>
                  <a:gd name="T10" fmla="*/ 334 w 368"/>
                  <a:gd name="T11" fmla="*/ 0 h 486"/>
                  <a:gd name="T12" fmla="*/ 368 w 368"/>
                  <a:gd name="T13" fmla="*/ 34 h 486"/>
                  <a:gd name="T14" fmla="*/ 368 w 368"/>
                  <a:gd name="T15" fmla="*/ 168 h 486"/>
                  <a:gd name="T16" fmla="*/ 362 w 368"/>
                  <a:gd name="T17" fmla="*/ 174 h 486"/>
                  <a:gd name="T18" fmla="*/ 356 w 368"/>
                  <a:gd name="T19" fmla="*/ 168 h 486"/>
                  <a:gd name="T20" fmla="*/ 356 w 368"/>
                  <a:gd name="T21" fmla="*/ 34 h 486"/>
                  <a:gd name="T22" fmla="*/ 334 w 368"/>
                  <a:gd name="T23" fmla="*/ 12 h 486"/>
                  <a:gd name="T24" fmla="*/ 34 w 368"/>
                  <a:gd name="T25" fmla="*/ 12 h 486"/>
                  <a:gd name="T26" fmla="*/ 12 w 368"/>
                  <a:gd name="T27" fmla="*/ 34 h 486"/>
                  <a:gd name="T28" fmla="*/ 12 w 368"/>
                  <a:gd name="T29" fmla="*/ 452 h 486"/>
                  <a:gd name="T30" fmla="*/ 34 w 368"/>
                  <a:gd name="T31" fmla="*/ 474 h 486"/>
                  <a:gd name="T32" fmla="*/ 223 w 368"/>
                  <a:gd name="T33" fmla="*/ 474 h 486"/>
                  <a:gd name="T34" fmla="*/ 229 w 368"/>
                  <a:gd name="T35" fmla="*/ 480 h 486"/>
                  <a:gd name="T36" fmla="*/ 223 w 368"/>
                  <a:gd name="T37" fmla="*/ 486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8" h="486">
                    <a:moveTo>
                      <a:pt x="223" y="486"/>
                    </a:moveTo>
                    <a:cubicBezTo>
                      <a:pt x="34" y="486"/>
                      <a:pt x="34" y="486"/>
                      <a:pt x="34" y="486"/>
                    </a:cubicBezTo>
                    <a:cubicBezTo>
                      <a:pt x="15" y="486"/>
                      <a:pt x="0" y="471"/>
                      <a:pt x="0" y="45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334" y="0"/>
                      <a:pt x="334" y="0"/>
                      <a:pt x="334" y="0"/>
                    </a:cubicBezTo>
                    <a:cubicBezTo>
                      <a:pt x="353" y="0"/>
                      <a:pt x="368" y="15"/>
                      <a:pt x="368" y="34"/>
                    </a:cubicBezTo>
                    <a:cubicBezTo>
                      <a:pt x="368" y="168"/>
                      <a:pt x="368" y="168"/>
                      <a:pt x="368" y="168"/>
                    </a:cubicBezTo>
                    <a:cubicBezTo>
                      <a:pt x="368" y="171"/>
                      <a:pt x="365" y="174"/>
                      <a:pt x="362" y="174"/>
                    </a:cubicBezTo>
                    <a:cubicBezTo>
                      <a:pt x="359" y="174"/>
                      <a:pt x="356" y="171"/>
                      <a:pt x="356" y="168"/>
                    </a:cubicBezTo>
                    <a:cubicBezTo>
                      <a:pt x="356" y="34"/>
                      <a:pt x="356" y="34"/>
                      <a:pt x="356" y="34"/>
                    </a:cubicBezTo>
                    <a:cubicBezTo>
                      <a:pt x="356" y="22"/>
                      <a:pt x="346" y="12"/>
                      <a:pt x="3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22" y="12"/>
                      <a:pt x="12" y="22"/>
                      <a:pt x="12" y="34"/>
                    </a:cubicBezTo>
                    <a:cubicBezTo>
                      <a:pt x="12" y="452"/>
                      <a:pt x="12" y="452"/>
                      <a:pt x="12" y="452"/>
                    </a:cubicBezTo>
                    <a:cubicBezTo>
                      <a:pt x="12" y="464"/>
                      <a:pt x="22" y="474"/>
                      <a:pt x="34" y="474"/>
                    </a:cubicBezTo>
                    <a:cubicBezTo>
                      <a:pt x="223" y="474"/>
                      <a:pt x="223" y="474"/>
                      <a:pt x="223" y="474"/>
                    </a:cubicBezTo>
                    <a:cubicBezTo>
                      <a:pt x="226" y="474"/>
                      <a:pt x="229" y="477"/>
                      <a:pt x="229" y="480"/>
                    </a:cubicBezTo>
                    <a:cubicBezTo>
                      <a:pt x="229" y="483"/>
                      <a:pt x="226" y="486"/>
                      <a:pt x="223" y="4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Rectangle 7">
                <a:extLst>
                  <a:ext uri="{FF2B5EF4-FFF2-40B4-BE49-F238E27FC236}">
                    <a16:creationId xmlns:a16="http://schemas.microsoft.com/office/drawing/2014/main" xmlns="" id="{76B95E4C-FBAB-445B-A744-3D36B0D5A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35188" y="4797425"/>
                <a:ext cx="115888" cy="206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8">
                <a:extLst>
                  <a:ext uri="{FF2B5EF4-FFF2-40B4-BE49-F238E27FC236}">
                    <a16:creationId xmlns:a16="http://schemas.microsoft.com/office/drawing/2014/main" xmlns="" id="{DE395B40-4785-48AF-A7D0-AC58FC8E92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85950" y="4146550"/>
                <a:ext cx="614363" cy="20637"/>
              </a:xfrm>
              <a:custGeom>
                <a:avLst/>
                <a:gdLst>
                  <a:gd name="T0" fmla="*/ 362 w 368"/>
                  <a:gd name="T1" fmla="*/ 12 h 12"/>
                  <a:gd name="T2" fmla="*/ 6 w 368"/>
                  <a:gd name="T3" fmla="*/ 12 h 12"/>
                  <a:gd name="T4" fmla="*/ 0 w 368"/>
                  <a:gd name="T5" fmla="*/ 6 h 12"/>
                  <a:gd name="T6" fmla="*/ 6 w 368"/>
                  <a:gd name="T7" fmla="*/ 0 h 12"/>
                  <a:gd name="T8" fmla="*/ 362 w 368"/>
                  <a:gd name="T9" fmla="*/ 0 h 12"/>
                  <a:gd name="T10" fmla="*/ 368 w 368"/>
                  <a:gd name="T11" fmla="*/ 6 h 12"/>
                  <a:gd name="T12" fmla="*/ 362 w 36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8" h="12">
                    <a:moveTo>
                      <a:pt x="36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62" y="0"/>
                      <a:pt x="362" y="0"/>
                      <a:pt x="362" y="0"/>
                    </a:cubicBezTo>
                    <a:cubicBezTo>
                      <a:pt x="365" y="0"/>
                      <a:pt x="368" y="3"/>
                      <a:pt x="368" y="6"/>
                    </a:cubicBezTo>
                    <a:cubicBezTo>
                      <a:pt x="368" y="10"/>
                      <a:pt x="365" y="12"/>
                      <a:pt x="36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9">
                <a:extLst>
                  <a:ext uri="{FF2B5EF4-FFF2-40B4-BE49-F238E27FC236}">
                    <a16:creationId xmlns:a16="http://schemas.microsoft.com/office/drawing/2014/main" xmlns="" id="{64E0D578-80F3-4DEB-A0A2-9A1BC6E91F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85950" y="4751388"/>
                <a:ext cx="376238" cy="19050"/>
              </a:xfrm>
              <a:custGeom>
                <a:avLst/>
                <a:gdLst>
                  <a:gd name="T0" fmla="*/ 219 w 225"/>
                  <a:gd name="T1" fmla="*/ 12 h 12"/>
                  <a:gd name="T2" fmla="*/ 6 w 225"/>
                  <a:gd name="T3" fmla="*/ 12 h 12"/>
                  <a:gd name="T4" fmla="*/ 0 w 225"/>
                  <a:gd name="T5" fmla="*/ 6 h 12"/>
                  <a:gd name="T6" fmla="*/ 6 w 225"/>
                  <a:gd name="T7" fmla="*/ 0 h 12"/>
                  <a:gd name="T8" fmla="*/ 219 w 225"/>
                  <a:gd name="T9" fmla="*/ 0 h 12"/>
                  <a:gd name="T10" fmla="*/ 225 w 225"/>
                  <a:gd name="T11" fmla="*/ 6 h 12"/>
                  <a:gd name="T12" fmla="*/ 219 w 22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12">
                    <a:moveTo>
                      <a:pt x="21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219" y="0"/>
                      <a:pt x="219" y="0"/>
                      <a:pt x="219" y="0"/>
                    </a:cubicBezTo>
                    <a:cubicBezTo>
                      <a:pt x="222" y="0"/>
                      <a:pt x="225" y="2"/>
                      <a:pt x="225" y="6"/>
                    </a:cubicBezTo>
                    <a:cubicBezTo>
                      <a:pt x="225" y="9"/>
                      <a:pt x="222" y="12"/>
                      <a:pt x="21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0">
                <a:extLst>
                  <a:ext uri="{FF2B5EF4-FFF2-40B4-BE49-F238E27FC236}">
                    <a16:creationId xmlns:a16="http://schemas.microsoft.com/office/drawing/2014/main" xmlns="" id="{2EEFE579-EA2D-401D-AF5E-382AF4B36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51038" y="4213225"/>
                <a:ext cx="100013" cy="100012"/>
              </a:xfrm>
              <a:custGeom>
                <a:avLst/>
                <a:gdLst>
                  <a:gd name="T0" fmla="*/ 41 w 60"/>
                  <a:gd name="T1" fmla="*/ 60 h 60"/>
                  <a:gd name="T2" fmla="*/ 19 w 60"/>
                  <a:gd name="T3" fmla="*/ 60 h 60"/>
                  <a:gd name="T4" fmla="*/ 0 w 60"/>
                  <a:gd name="T5" fmla="*/ 41 h 60"/>
                  <a:gd name="T6" fmla="*/ 0 w 60"/>
                  <a:gd name="T7" fmla="*/ 19 h 60"/>
                  <a:gd name="T8" fmla="*/ 19 w 60"/>
                  <a:gd name="T9" fmla="*/ 0 h 60"/>
                  <a:gd name="T10" fmla="*/ 41 w 60"/>
                  <a:gd name="T11" fmla="*/ 0 h 60"/>
                  <a:gd name="T12" fmla="*/ 60 w 60"/>
                  <a:gd name="T13" fmla="*/ 19 h 60"/>
                  <a:gd name="T14" fmla="*/ 60 w 60"/>
                  <a:gd name="T15" fmla="*/ 41 h 60"/>
                  <a:gd name="T16" fmla="*/ 41 w 60"/>
                  <a:gd name="T17" fmla="*/ 60 h 60"/>
                  <a:gd name="T18" fmla="*/ 19 w 60"/>
                  <a:gd name="T19" fmla="*/ 12 h 60"/>
                  <a:gd name="T20" fmla="*/ 12 w 60"/>
                  <a:gd name="T21" fmla="*/ 19 h 60"/>
                  <a:gd name="T22" fmla="*/ 12 w 60"/>
                  <a:gd name="T23" fmla="*/ 41 h 60"/>
                  <a:gd name="T24" fmla="*/ 19 w 60"/>
                  <a:gd name="T25" fmla="*/ 48 h 60"/>
                  <a:gd name="T26" fmla="*/ 41 w 60"/>
                  <a:gd name="T27" fmla="*/ 48 h 60"/>
                  <a:gd name="T28" fmla="*/ 48 w 60"/>
                  <a:gd name="T29" fmla="*/ 41 h 60"/>
                  <a:gd name="T30" fmla="*/ 48 w 60"/>
                  <a:gd name="T31" fmla="*/ 19 h 60"/>
                  <a:gd name="T32" fmla="*/ 41 w 60"/>
                  <a:gd name="T33" fmla="*/ 12 h 60"/>
                  <a:gd name="T34" fmla="*/ 19 w 60"/>
                  <a:gd name="T35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60">
                    <a:moveTo>
                      <a:pt x="41" y="60"/>
                    </a:moveTo>
                    <a:cubicBezTo>
                      <a:pt x="19" y="60"/>
                      <a:pt x="19" y="60"/>
                      <a:pt x="19" y="60"/>
                    </a:cubicBezTo>
                    <a:cubicBezTo>
                      <a:pt x="8" y="60"/>
                      <a:pt x="0" y="52"/>
                      <a:pt x="0" y="4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2" y="0"/>
                      <a:pt x="60" y="8"/>
                      <a:pt x="60" y="19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52"/>
                      <a:pt x="52" y="60"/>
                      <a:pt x="41" y="60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15" y="48"/>
                      <a:pt x="19" y="48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45" y="48"/>
                      <a:pt x="48" y="45"/>
                      <a:pt x="48" y="41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5"/>
                      <a:pt x="45" y="12"/>
                      <a:pt x="41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1">
                <a:extLst>
                  <a:ext uri="{FF2B5EF4-FFF2-40B4-BE49-F238E27FC236}">
                    <a16:creationId xmlns:a16="http://schemas.microsoft.com/office/drawing/2014/main" xmlns="" id="{1EEC76FF-791E-4059-A81A-59AC02C612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76450" y="4213225"/>
                <a:ext cx="101600" cy="100012"/>
              </a:xfrm>
              <a:custGeom>
                <a:avLst/>
                <a:gdLst>
                  <a:gd name="T0" fmla="*/ 42 w 61"/>
                  <a:gd name="T1" fmla="*/ 60 h 60"/>
                  <a:gd name="T2" fmla="*/ 19 w 61"/>
                  <a:gd name="T3" fmla="*/ 60 h 60"/>
                  <a:gd name="T4" fmla="*/ 0 w 61"/>
                  <a:gd name="T5" fmla="*/ 41 h 60"/>
                  <a:gd name="T6" fmla="*/ 0 w 61"/>
                  <a:gd name="T7" fmla="*/ 19 h 60"/>
                  <a:gd name="T8" fmla="*/ 19 w 61"/>
                  <a:gd name="T9" fmla="*/ 0 h 60"/>
                  <a:gd name="T10" fmla="*/ 42 w 61"/>
                  <a:gd name="T11" fmla="*/ 0 h 60"/>
                  <a:gd name="T12" fmla="*/ 61 w 61"/>
                  <a:gd name="T13" fmla="*/ 19 h 60"/>
                  <a:gd name="T14" fmla="*/ 61 w 61"/>
                  <a:gd name="T15" fmla="*/ 41 h 60"/>
                  <a:gd name="T16" fmla="*/ 42 w 61"/>
                  <a:gd name="T17" fmla="*/ 60 h 60"/>
                  <a:gd name="T18" fmla="*/ 19 w 61"/>
                  <a:gd name="T19" fmla="*/ 12 h 60"/>
                  <a:gd name="T20" fmla="*/ 12 w 61"/>
                  <a:gd name="T21" fmla="*/ 19 h 60"/>
                  <a:gd name="T22" fmla="*/ 12 w 61"/>
                  <a:gd name="T23" fmla="*/ 41 h 60"/>
                  <a:gd name="T24" fmla="*/ 19 w 61"/>
                  <a:gd name="T25" fmla="*/ 48 h 60"/>
                  <a:gd name="T26" fmla="*/ 42 w 61"/>
                  <a:gd name="T27" fmla="*/ 48 h 60"/>
                  <a:gd name="T28" fmla="*/ 49 w 61"/>
                  <a:gd name="T29" fmla="*/ 41 h 60"/>
                  <a:gd name="T30" fmla="*/ 49 w 61"/>
                  <a:gd name="T31" fmla="*/ 19 h 60"/>
                  <a:gd name="T32" fmla="*/ 42 w 61"/>
                  <a:gd name="T33" fmla="*/ 12 h 60"/>
                  <a:gd name="T34" fmla="*/ 19 w 61"/>
                  <a:gd name="T35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60">
                    <a:moveTo>
                      <a:pt x="42" y="60"/>
                    </a:moveTo>
                    <a:cubicBezTo>
                      <a:pt x="19" y="60"/>
                      <a:pt x="19" y="60"/>
                      <a:pt x="19" y="60"/>
                    </a:cubicBezTo>
                    <a:cubicBezTo>
                      <a:pt x="9" y="60"/>
                      <a:pt x="0" y="52"/>
                      <a:pt x="0" y="4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2" y="0"/>
                      <a:pt x="61" y="8"/>
                      <a:pt x="61" y="19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52"/>
                      <a:pt x="52" y="60"/>
                      <a:pt x="42" y="60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15" y="48"/>
                      <a:pt x="19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6" y="48"/>
                      <a:pt x="49" y="45"/>
                      <a:pt x="49" y="41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5"/>
                      <a:pt x="46" y="12"/>
                      <a:pt x="42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2">
                <a:extLst>
                  <a:ext uri="{FF2B5EF4-FFF2-40B4-BE49-F238E27FC236}">
                    <a16:creationId xmlns:a16="http://schemas.microsoft.com/office/drawing/2014/main" xmlns="" id="{3E167EBB-7A6E-4E09-87DD-91E21011E2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01863" y="4213225"/>
                <a:ext cx="101600" cy="100012"/>
              </a:xfrm>
              <a:custGeom>
                <a:avLst/>
                <a:gdLst>
                  <a:gd name="T0" fmla="*/ 42 w 61"/>
                  <a:gd name="T1" fmla="*/ 60 h 60"/>
                  <a:gd name="T2" fmla="*/ 19 w 61"/>
                  <a:gd name="T3" fmla="*/ 60 h 60"/>
                  <a:gd name="T4" fmla="*/ 0 w 61"/>
                  <a:gd name="T5" fmla="*/ 41 h 60"/>
                  <a:gd name="T6" fmla="*/ 0 w 61"/>
                  <a:gd name="T7" fmla="*/ 19 h 60"/>
                  <a:gd name="T8" fmla="*/ 19 w 61"/>
                  <a:gd name="T9" fmla="*/ 0 h 60"/>
                  <a:gd name="T10" fmla="*/ 42 w 61"/>
                  <a:gd name="T11" fmla="*/ 0 h 60"/>
                  <a:gd name="T12" fmla="*/ 61 w 61"/>
                  <a:gd name="T13" fmla="*/ 19 h 60"/>
                  <a:gd name="T14" fmla="*/ 61 w 61"/>
                  <a:gd name="T15" fmla="*/ 41 h 60"/>
                  <a:gd name="T16" fmla="*/ 42 w 61"/>
                  <a:gd name="T17" fmla="*/ 60 h 60"/>
                  <a:gd name="T18" fmla="*/ 19 w 61"/>
                  <a:gd name="T19" fmla="*/ 12 h 60"/>
                  <a:gd name="T20" fmla="*/ 12 w 61"/>
                  <a:gd name="T21" fmla="*/ 19 h 60"/>
                  <a:gd name="T22" fmla="*/ 12 w 61"/>
                  <a:gd name="T23" fmla="*/ 41 h 60"/>
                  <a:gd name="T24" fmla="*/ 19 w 61"/>
                  <a:gd name="T25" fmla="*/ 48 h 60"/>
                  <a:gd name="T26" fmla="*/ 42 w 61"/>
                  <a:gd name="T27" fmla="*/ 48 h 60"/>
                  <a:gd name="T28" fmla="*/ 49 w 61"/>
                  <a:gd name="T29" fmla="*/ 41 h 60"/>
                  <a:gd name="T30" fmla="*/ 49 w 61"/>
                  <a:gd name="T31" fmla="*/ 19 h 60"/>
                  <a:gd name="T32" fmla="*/ 42 w 61"/>
                  <a:gd name="T33" fmla="*/ 12 h 60"/>
                  <a:gd name="T34" fmla="*/ 19 w 61"/>
                  <a:gd name="T35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60">
                    <a:moveTo>
                      <a:pt x="42" y="60"/>
                    </a:moveTo>
                    <a:cubicBezTo>
                      <a:pt x="19" y="60"/>
                      <a:pt x="19" y="60"/>
                      <a:pt x="19" y="60"/>
                    </a:cubicBezTo>
                    <a:cubicBezTo>
                      <a:pt x="9" y="60"/>
                      <a:pt x="0" y="52"/>
                      <a:pt x="0" y="4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0"/>
                      <a:pt x="61" y="8"/>
                      <a:pt x="61" y="19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52"/>
                      <a:pt x="53" y="60"/>
                      <a:pt x="42" y="60"/>
                    </a:cubicBezTo>
                    <a:close/>
                    <a:moveTo>
                      <a:pt x="19" y="12"/>
                    </a:moveTo>
                    <a:cubicBezTo>
                      <a:pt x="16" y="12"/>
                      <a:pt x="12" y="15"/>
                      <a:pt x="12" y="19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16" y="48"/>
                      <a:pt x="19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6" y="48"/>
                      <a:pt x="49" y="45"/>
                      <a:pt x="49" y="41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5"/>
                      <a:pt x="46" y="12"/>
                      <a:pt x="42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3">
                <a:extLst>
                  <a:ext uri="{FF2B5EF4-FFF2-40B4-BE49-F238E27FC236}">
                    <a16:creationId xmlns:a16="http://schemas.microsoft.com/office/drawing/2014/main" xmlns="" id="{7E140621-20F9-44D9-B4C4-DBA2EA25B4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51038" y="4343400"/>
                <a:ext cx="100013" cy="101600"/>
              </a:xfrm>
              <a:custGeom>
                <a:avLst/>
                <a:gdLst>
                  <a:gd name="T0" fmla="*/ 41 w 60"/>
                  <a:gd name="T1" fmla="*/ 61 h 61"/>
                  <a:gd name="T2" fmla="*/ 19 w 60"/>
                  <a:gd name="T3" fmla="*/ 61 h 61"/>
                  <a:gd name="T4" fmla="*/ 0 w 60"/>
                  <a:gd name="T5" fmla="*/ 42 h 61"/>
                  <a:gd name="T6" fmla="*/ 0 w 60"/>
                  <a:gd name="T7" fmla="*/ 19 h 61"/>
                  <a:gd name="T8" fmla="*/ 19 w 60"/>
                  <a:gd name="T9" fmla="*/ 0 h 61"/>
                  <a:gd name="T10" fmla="*/ 41 w 60"/>
                  <a:gd name="T11" fmla="*/ 0 h 61"/>
                  <a:gd name="T12" fmla="*/ 60 w 60"/>
                  <a:gd name="T13" fmla="*/ 19 h 61"/>
                  <a:gd name="T14" fmla="*/ 60 w 60"/>
                  <a:gd name="T15" fmla="*/ 42 h 61"/>
                  <a:gd name="T16" fmla="*/ 41 w 60"/>
                  <a:gd name="T17" fmla="*/ 61 h 61"/>
                  <a:gd name="T18" fmla="*/ 19 w 60"/>
                  <a:gd name="T19" fmla="*/ 12 h 61"/>
                  <a:gd name="T20" fmla="*/ 12 w 60"/>
                  <a:gd name="T21" fmla="*/ 19 h 61"/>
                  <a:gd name="T22" fmla="*/ 12 w 60"/>
                  <a:gd name="T23" fmla="*/ 42 h 61"/>
                  <a:gd name="T24" fmla="*/ 19 w 60"/>
                  <a:gd name="T25" fmla="*/ 49 h 61"/>
                  <a:gd name="T26" fmla="*/ 41 w 60"/>
                  <a:gd name="T27" fmla="*/ 49 h 61"/>
                  <a:gd name="T28" fmla="*/ 48 w 60"/>
                  <a:gd name="T29" fmla="*/ 42 h 61"/>
                  <a:gd name="T30" fmla="*/ 48 w 60"/>
                  <a:gd name="T31" fmla="*/ 19 h 61"/>
                  <a:gd name="T32" fmla="*/ 41 w 60"/>
                  <a:gd name="T33" fmla="*/ 12 h 61"/>
                  <a:gd name="T34" fmla="*/ 19 w 60"/>
                  <a:gd name="T35" fmla="*/ 1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61">
                    <a:moveTo>
                      <a:pt x="41" y="61"/>
                    </a:moveTo>
                    <a:cubicBezTo>
                      <a:pt x="19" y="61"/>
                      <a:pt x="19" y="61"/>
                      <a:pt x="19" y="61"/>
                    </a:cubicBezTo>
                    <a:cubicBezTo>
                      <a:pt x="8" y="61"/>
                      <a:pt x="0" y="52"/>
                      <a:pt x="0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2" y="0"/>
                      <a:pt x="60" y="9"/>
                      <a:pt x="60" y="19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2"/>
                      <a:pt x="52" y="61"/>
                      <a:pt x="41" y="61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6"/>
                      <a:pt x="15" y="49"/>
                      <a:pt x="19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5" y="49"/>
                      <a:pt x="48" y="46"/>
                      <a:pt x="48" y="42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5"/>
                      <a:pt x="45" y="12"/>
                      <a:pt x="41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4">
                <a:extLst>
                  <a:ext uri="{FF2B5EF4-FFF2-40B4-BE49-F238E27FC236}">
                    <a16:creationId xmlns:a16="http://schemas.microsoft.com/office/drawing/2014/main" xmlns="" id="{B0482C81-091E-4AE5-86CB-5C25952105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76450" y="4343400"/>
                <a:ext cx="101600" cy="101600"/>
              </a:xfrm>
              <a:custGeom>
                <a:avLst/>
                <a:gdLst>
                  <a:gd name="T0" fmla="*/ 42 w 61"/>
                  <a:gd name="T1" fmla="*/ 61 h 61"/>
                  <a:gd name="T2" fmla="*/ 19 w 61"/>
                  <a:gd name="T3" fmla="*/ 61 h 61"/>
                  <a:gd name="T4" fmla="*/ 0 w 61"/>
                  <a:gd name="T5" fmla="*/ 42 h 61"/>
                  <a:gd name="T6" fmla="*/ 0 w 61"/>
                  <a:gd name="T7" fmla="*/ 19 h 61"/>
                  <a:gd name="T8" fmla="*/ 19 w 61"/>
                  <a:gd name="T9" fmla="*/ 0 h 61"/>
                  <a:gd name="T10" fmla="*/ 42 w 61"/>
                  <a:gd name="T11" fmla="*/ 0 h 61"/>
                  <a:gd name="T12" fmla="*/ 61 w 61"/>
                  <a:gd name="T13" fmla="*/ 19 h 61"/>
                  <a:gd name="T14" fmla="*/ 61 w 61"/>
                  <a:gd name="T15" fmla="*/ 42 h 61"/>
                  <a:gd name="T16" fmla="*/ 42 w 61"/>
                  <a:gd name="T17" fmla="*/ 61 h 61"/>
                  <a:gd name="T18" fmla="*/ 19 w 61"/>
                  <a:gd name="T19" fmla="*/ 12 h 61"/>
                  <a:gd name="T20" fmla="*/ 12 w 61"/>
                  <a:gd name="T21" fmla="*/ 19 h 61"/>
                  <a:gd name="T22" fmla="*/ 12 w 61"/>
                  <a:gd name="T23" fmla="*/ 42 h 61"/>
                  <a:gd name="T24" fmla="*/ 19 w 61"/>
                  <a:gd name="T25" fmla="*/ 49 h 61"/>
                  <a:gd name="T26" fmla="*/ 42 w 61"/>
                  <a:gd name="T27" fmla="*/ 49 h 61"/>
                  <a:gd name="T28" fmla="*/ 49 w 61"/>
                  <a:gd name="T29" fmla="*/ 42 h 61"/>
                  <a:gd name="T30" fmla="*/ 49 w 61"/>
                  <a:gd name="T31" fmla="*/ 19 h 61"/>
                  <a:gd name="T32" fmla="*/ 42 w 61"/>
                  <a:gd name="T33" fmla="*/ 12 h 61"/>
                  <a:gd name="T34" fmla="*/ 19 w 61"/>
                  <a:gd name="T35" fmla="*/ 1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61">
                    <a:moveTo>
                      <a:pt x="42" y="61"/>
                    </a:moveTo>
                    <a:cubicBezTo>
                      <a:pt x="19" y="61"/>
                      <a:pt x="19" y="61"/>
                      <a:pt x="19" y="61"/>
                    </a:cubicBezTo>
                    <a:cubicBezTo>
                      <a:pt x="9" y="61"/>
                      <a:pt x="0" y="52"/>
                      <a:pt x="0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2" y="0"/>
                      <a:pt x="61" y="9"/>
                      <a:pt x="61" y="19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52"/>
                      <a:pt x="52" y="61"/>
                      <a:pt x="42" y="61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6"/>
                      <a:pt x="15" y="49"/>
                      <a:pt x="19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6" y="49"/>
                      <a:pt x="49" y="46"/>
                      <a:pt x="49" y="42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5"/>
                      <a:pt x="46" y="12"/>
                      <a:pt x="42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5">
                <a:extLst>
                  <a:ext uri="{FF2B5EF4-FFF2-40B4-BE49-F238E27FC236}">
                    <a16:creationId xmlns:a16="http://schemas.microsoft.com/office/drawing/2014/main" xmlns="" id="{806F87E3-C449-42A9-A91F-CD00194065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51038" y="4475163"/>
                <a:ext cx="100013" cy="101600"/>
              </a:xfrm>
              <a:custGeom>
                <a:avLst/>
                <a:gdLst>
                  <a:gd name="T0" fmla="*/ 41 w 60"/>
                  <a:gd name="T1" fmla="*/ 61 h 61"/>
                  <a:gd name="T2" fmla="*/ 19 w 60"/>
                  <a:gd name="T3" fmla="*/ 61 h 61"/>
                  <a:gd name="T4" fmla="*/ 0 w 60"/>
                  <a:gd name="T5" fmla="*/ 42 h 61"/>
                  <a:gd name="T6" fmla="*/ 0 w 60"/>
                  <a:gd name="T7" fmla="*/ 19 h 61"/>
                  <a:gd name="T8" fmla="*/ 19 w 60"/>
                  <a:gd name="T9" fmla="*/ 0 h 61"/>
                  <a:gd name="T10" fmla="*/ 41 w 60"/>
                  <a:gd name="T11" fmla="*/ 0 h 61"/>
                  <a:gd name="T12" fmla="*/ 60 w 60"/>
                  <a:gd name="T13" fmla="*/ 19 h 61"/>
                  <a:gd name="T14" fmla="*/ 60 w 60"/>
                  <a:gd name="T15" fmla="*/ 42 h 61"/>
                  <a:gd name="T16" fmla="*/ 41 w 60"/>
                  <a:gd name="T17" fmla="*/ 61 h 61"/>
                  <a:gd name="T18" fmla="*/ 19 w 60"/>
                  <a:gd name="T19" fmla="*/ 12 h 61"/>
                  <a:gd name="T20" fmla="*/ 12 w 60"/>
                  <a:gd name="T21" fmla="*/ 19 h 61"/>
                  <a:gd name="T22" fmla="*/ 12 w 60"/>
                  <a:gd name="T23" fmla="*/ 42 h 61"/>
                  <a:gd name="T24" fmla="*/ 19 w 60"/>
                  <a:gd name="T25" fmla="*/ 49 h 61"/>
                  <a:gd name="T26" fmla="*/ 41 w 60"/>
                  <a:gd name="T27" fmla="*/ 49 h 61"/>
                  <a:gd name="T28" fmla="*/ 48 w 60"/>
                  <a:gd name="T29" fmla="*/ 42 h 61"/>
                  <a:gd name="T30" fmla="*/ 48 w 60"/>
                  <a:gd name="T31" fmla="*/ 19 h 61"/>
                  <a:gd name="T32" fmla="*/ 41 w 60"/>
                  <a:gd name="T33" fmla="*/ 12 h 61"/>
                  <a:gd name="T34" fmla="*/ 19 w 60"/>
                  <a:gd name="T35" fmla="*/ 1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61">
                    <a:moveTo>
                      <a:pt x="41" y="61"/>
                    </a:moveTo>
                    <a:cubicBezTo>
                      <a:pt x="19" y="61"/>
                      <a:pt x="19" y="61"/>
                      <a:pt x="19" y="61"/>
                    </a:cubicBezTo>
                    <a:cubicBezTo>
                      <a:pt x="8" y="61"/>
                      <a:pt x="0" y="52"/>
                      <a:pt x="0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2" y="0"/>
                      <a:pt x="60" y="8"/>
                      <a:pt x="60" y="19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2"/>
                      <a:pt x="52" y="61"/>
                      <a:pt x="41" y="61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5"/>
                      <a:pt x="15" y="49"/>
                      <a:pt x="19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5" y="49"/>
                      <a:pt x="48" y="45"/>
                      <a:pt x="48" y="42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5"/>
                      <a:pt x="45" y="12"/>
                      <a:pt x="41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6">
                <a:extLst>
                  <a:ext uri="{FF2B5EF4-FFF2-40B4-BE49-F238E27FC236}">
                    <a16:creationId xmlns:a16="http://schemas.microsoft.com/office/drawing/2014/main" xmlns="" id="{254A5C4E-5B69-44C5-85A2-8768D51285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76450" y="4475163"/>
                <a:ext cx="101600" cy="101600"/>
              </a:xfrm>
              <a:custGeom>
                <a:avLst/>
                <a:gdLst>
                  <a:gd name="T0" fmla="*/ 42 w 61"/>
                  <a:gd name="T1" fmla="*/ 61 h 61"/>
                  <a:gd name="T2" fmla="*/ 19 w 61"/>
                  <a:gd name="T3" fmla="*/ 61 h 61"/>
                  <a:gd name="T4" fmla="*/ 0 w 61"/>
                  <a:gd name="T5" fmla="*/ 42 h 61"/>
                  <a:gd name="T6" fmla="*/ 0 w 61"/>
                  <a:gd name="T7" fmla="*/ 19 h 61"/>
                  <a:gd name="T8" fmla="*/ 19 w 61"/>
                  <a:gd name="T9" fmla="*/ 0 h 61"/>
                  <a:gd name="T10" fmla="*/ 42 w 61"/>
                  <a:gd name="T11" fmla="*/ 0 h 61"/>
                  <a:gd name="T12" fmla="*/ 61 w 61"/>
                  <a:gd name="T13" fmla="*/ 19 h 61"/>
                  <a:gd name="T14" fmla="*/ 61 w 61"/>
                  <a:gd name="T15" fmla="*/ 42 h 61"/>
                  <a:gd name="T16" fmla="*/ 42 w 61"/>
                  <a:gd name="T17" fmla="*/ 61 h 61"/>
                  <a:gd name="T18" fmla="*/ 19 w 61"/>
                  <a:gd name="T19" fmla="*/ 12 h 61"/>
                  <a:gd name="T20" fmla="*/ 12 w 61"/>
                  <a:gd name="T21" fmla="*/ 19 h 61"/>
                  <a:gd name="T22" fmla="*/ 12 w 61"/>
                  <a:gd name="T23" fmla="*/ 42 h 61"/>
                  <a:gd name="T24" fmla="*/ 19 w 61"/>
                  <a:gd name="T25" fmla="*/ 49 h 61"/>
                  <a:gd name="T26" fmla="*/ 42 w 61"/>
                  <a:gd name="T27" fmla="*/ 49 h 61"/>
                  <a:gd name="T28" fmla="*/ 49 w 61"/>
                  <a:gd name="T29" fmla="*/ 42 h 61"/>
                  <a:gd name="T30" fmla="*/ 49 w 61"/>
                  <a:gd name="T31" fmla="*/ 19 h 61"/>
                  <a:gd name="T32" fmla="*/ 42 w 61"/>
                  <a:gd name="T33" fmla="*/ 12 h 61"/>
                  <a:gd name="T34" fmla="*/ 19 w 61"/>
                  <a:gd name="T35" fmla="*/ 1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61">
                    <a:moveTo>
                      <a:pt x="42" y="61"/>
                    </a:moveTo>
                    <a:cubicBezTo>
                      <a:pt x="19" y="61"/>
                      <a:pt x="19" y="61"/>
                      <a:pt x="19" y="61"/>
                    </a:cubicBezTo>
                    <a:cubicBezTo>
                      <a:pt x="9" y="61"/>
                      <a:pt x="0" y="52"/>
                      <a:pt x="0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2" y="0"/>
                      <a:pt x="61" y="8"/>
                      <a:pt x="61" y="19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52"/>
                      <a:pt x="52" y="61"/>
                      <a:pt x="42" y="61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5"/>
                      <a:pt x="15" y="49"/>
                      <a:pt x="19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6" y="49"/>
                      <a:pt x="49" y="45"/>
                      <a:pt x="49" y="42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5"/>
                      <a:pt x="46" y="12"/>
                      <a:pt x="42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7">
                <a:extLst>
                  <a:ext uri="{FF2B5EF4-FFF2-40B4-BE49-F238E27FC236}">
                    <a16:creationId xmlns:a16="http://schemas.microsoft.com/office/drawing/2014/main" xmlns="" id="{5E2898BD-3E40-408C-8014-9749694F71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00300" y="4365625"/>
                <a:ext cx="80963" cy="98425"/>
              </a:xfrm>
              <a:custGeom>
                <a:avLst/>
                <a:gdLst>
                  <a:gd name="T0" fmla="*/ 6 w 49"/>
                  <a:gd name="T1" fmla="*/ 59 h 59"/>
                  <a:gd name="T2" fmla="*/ 0 w 49"/>
                  <a:gd name="T3" fmla="*/ 53 h 59"/>
                  <a:gd name="T4" fmla="*/ 0 w 49"/>
                  <a:gd name="T5" fmla="*/ 6 h 59"/>
                  <a:gd name="T6" fmla="*/ 6 w 49"/>
                  <a:gd name="T7" fmla="*/ 0 h 59"/>
                  <a:gd name="T8" fmla="*/ 24 w 49"/>
                  <a:gd name="T9" fmla="*/ 0 h 59"/>
                  <a:gd name="T10" fmla="*/ 49 w 49"/>
                  <a:gd name="T11" fmla="*/ 25 h 59"/>
                  <a:gd name="T12" fmla="*/ 43 w 49"/>
                  <a:gd name="T13" fmla="*/ 31 h 59"/>
                  <a:gd name="T14" fmla="*/ 37 w 49"/>
                  <a:gd name="T15" fmla="*/ 25 h 59"/>
                  <a:gd name="T16" fmla="*/ 24 w 49"/>
                  <a:gd name="T17" fmla="*/ 12 h 59"/>
                  <a:gd name="T18" fmla="*/ 12 w 49"/>
                  <a:gd name="T19" fmla="*/ 12 h 59"/>
                  <a:gd name="T20" fmla="*/ 12 w 49"/>
                  <a:gd name="T21" fmla="*/ 53 h 59"/>
                  <a:gd name="T22" fmla="*/ 6 w 49"/>
                  <a:gd name="T2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59">
                    <a:moveTo>
                      <a:pt x="6" y="59"/>
                    </a:moveTo>
                    <a:cubicBezTo>
                      <a:pt x="3" y="59"/>
                      <a:pt x="0" y="56"/>
                      <a:pt x="0" y="5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8" y="0"/>
                      <a:pt x="49" y="11"/>
                      <a:pt x="49" y="25"/>
                    </a:cubicBezTo>
                    <a:cubicBezTo>
                      <a:pt x="49" y="28"/>
                      <a:pt x="46" y="31"/>
                      <a:pt x="43" y="31"/>
                    </a:cubicBezTo>
                    <a:cubicBezTo>
                      <a:pt x="39" y="31"/>
                      <a:pt x="37" y="28"/>
                      <a:pt x="37" y="25"/>
                    </a:cubicBezTo>
                    <a:cubicBezTo>
                      <a:pt x="37" y="18"/>
                      <a:pt x="31" y="12"/>
                      <a:pt x="24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6"/>
                      <a:pt x="9" y="59"/>
                      <a:pt x="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8">
                <a:extLst>
                  <a:ext uri="{FF2B5EF4-FFF2-40B4-BE49-F238E27FC236}">
                    <a16:creationId xmlns:a16="http://schemas.microsoft.com/office/drawing/2014/main" xmlns="" id="{320915D4-BE91-4A97-8172-0695F2E24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14588" y="4505325"/>
                <a:ext cx="188913" cy="223837"/>
              </a:xfrm>
              <a:custGeom>
                <a:avLst/>
                <a:gdLst>
                  <a:gd name="T0" fmla="*/ 85 w 113"/>
                  <a:gd name="T1" fmla="*/ 134 h 134"/>
                  <a:gd name="T2" fmla="*/ 6 w 113"/>
                  <a:gd name="T3" fmla="*/ 134 h 134"/>
                  <a:gd name="T4" fmla="*/ 0 w 113"/>
                  <a:gd name="T5" fmla="*/ 128 h 134"/>
                  <a:gd name="T6" fmla="*/ 6 w 113"/>
                  <a:gd name="T7" fmla="*/ 122 h 134"/>
                  <a:gd name="T8" fmla="*/ 80 w 113"/>
                  <a:gd name="T9" fmla="*/ 122 h 134"/>
                  <a:gd name="T10" fmla="*/ 84 w 113"/>
                  <a:gd name="T11" fmla="*/ 107 h 134"/>
                  <a:gd name="T12" fmla="*/ 101 w 113"/>
                  <a:gd name="T13" fmla="*/ 6 h 134"/>
                  <a:gd name="T14" fmla="*/ 107 w 113"/>
                  <a:gd name="T15" fmla="*/ 0 h 134"/>
                  <a:gd name="T16" fmla="*/ 113 w 113"/>
                  <a:gd name="T17" fmla="*/ 6 h 134"/>
                  <a:gd name="T18" fmla="*/ 96 w 113"/>
                  <a:gd name="T19" fmla="*/ 111 h 134"/>
                  <a:gd name="T20" fmla="*/ 91 w 113"/>
                  <a:gd name="T21" fmla="*/ 129 h 134"/>
                  <a:gd name="T22" fmla="*/ 85 w 113"/>
                  <a:gd name="T23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3" h="134">
                    <a:moveTo>
                      <a:pt x="85" y="134"/>
                    </a:moveTo>
                    <a:cubicBezTo>
                      <a:pt x="6" y="134"/>
                      <a:pt x="6" y="134"/>
                      <a:pt x="6" y="134"/>
                    </a:cubicBezTo>
                    <a:cubicBezTo>
                      <a:pt x="2" y="134"/>
                      <a:pt x="0" y="131"/>
                      <a:pt x="0" y="128"/>
                    </a:cubicBezTo>
                    <a:cubicBezTo>
                      <a:pt x="0" y="125"/>
                      <a:pt x="2" y="122"/>
                      <a:pt x="6" y="122"/>
                    </a:cubicBezTo>
                    <a:cubicBezTo>
                      <a:pt x="80" y="122"/>
                      <a:pt x="80" y="122"/>
                      <a:pt x="80" y="122"/>
                    </a:cubicBezTo>
                    <a:cubicBezTo>
                      <a:pt x="81" y="118"/>
                      <a:pt x="82" y="113"/>
                      <a:pt x="84" y="107"/>
                    </a:cubicBezTo>
                    <a:cubicBezTo>
                      <a:pt x="95" y="75"/>
                      <a:pt x="100" y="41"/>
                      <a:pt x="101" y="6"/>
                    </a:cubicBezTo>
                    <a:cubicBezTo>
                      <a:pt x="101" y="3"/>
                      <a:pt x="104" y="0"/>
                      <a:pt x="107" y="0"/>
                    </a:cubicBezTo>
                    <a:cubicBezTo>
                      <a:pt x="111" y="0"/>
                      <a:pt x="113" y="3"/>
                      <a:pt x="113" y="6"/>
                    </a:cubicBezTo>
                    <a:cubicBezTo>
                      <a:pt x="112" y="42"/>
                      <a:pt x="106" y="77"/>
                      <a:pt x="96" y="111"/>
                    </a:cubicBezTo>
                    <a:cubicBezTo>
                      <a:pt x="92" y="121"/>
                      <a:pt x="91" y="129"/>
                      <a:pt x="91" y="129"/>
                    </a:cubicBezTo>
                    <a:cubicBezTo>
                      <a:pt x="90" y="132"/>
                      <a:pt x="88" y="134"/>
                      <a:pt x="85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9">
                <a:extLst>
                  <a:ext uri="{FF2B5EF4-FFF2-40B4-BE49-F238E27FC236}">
                    <a16:creationId xmlns:a16="http://schemas.microsoft.com/office/drawing/2014/main" xmlns="" id="{65B86DC1-3BEC-4FAF-901C-BC90E6DD9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47900" y="4252913"/>
                <a:ext cx="171450" cy="476250"/>
              </a:xfrm>
              <a:custGeom>
                <a:avLst/>
                <a:gdLst>
                  <a:gd name="T0" fmla="*/ 67 w 103"/>
                  <a:gd name="T1" fmla="*/ 285 h 285"/>
                  <a:gd name="T2" fmla="*/ 61 w 103"/>
                  <a:gd name="T3" fmla="*/ 280 h 285"/>
                  <a:gd name="T4" fmla="*/ 34 w 103"/>
                  <a:gd name="T5" fmla="*/ 223 h 285"/>
                  <a:gd name="T6" fmla="*/ 17 w 103"/>
                  <a:gd name="T7" fmla="*/ 201 h 285"/>
                  <a:gd name="T8" fmla="*/ 0 w 103"/>
                  <a:gd name="T9" fmla="*/ 135 h 285"/>
                  <a:gd name="T10" fmla="*/ 27 w 103"/>
                  <a:gd name="T11" fmla="*/ 107 h 285"/>
                  <a:gd name="T12" fmla="*/ 53 w 103"/>
                  <a:gd name="T13" fmla="*/ 125 h 285"/>
                  <a:gd name="T14" fmla="*/ 54 w 103"/>
                  <a:gd name="T15" fmla="*/ 128 h 285"/>
                  <a:gd name="T16" fmla="*/ 54 w 103"/>
                  <a:gd name="T17" fmla="*/ 24 h 285"/>
                  <a:gd name="T18" fmla="*/ 79 w 103"/>
                  <a:gd name="T19" fmla="*/ 0 h 285"/>
                  <a:gd name="T20" fmla="*/ 103 w 103"/>
                  <a:gd name="T21" fmla="*/ 24 h 285"/>
                  <a:gd name="T22" fmla="*/ 103 w 103"/>
                  <a:gd name="T23" fmla="*/ 73 h 285"/>
                  <a:gd name="T24" fmla="*/ 97 w 103"/>
                  <a:gd name="T25" fmla="*/ 79 h 285"/>
                  <a:gd name="T26" fmla="*/ 91 w 103"/>
                  <a:gd name="T27" fmla="*/ 73 h 285"/>
                  <a:gd name="T28" fmla="*/ 91 w 103"/>
                  <a:gd name="T29" fmla="*/ 24 h 285"/>
                  <a:gd name="T30" fmla="*/ 79 w 103"/>
                  <a:gd name="T31" fmla="*/ 12 h 285"/>
                  <a:gd name="T32" fmla="*/ 66 w 103"/>
                  <a:gd name="T33" fmla="*/ 24 h 285"/>
                  <a:gd name="T34" fmla="*/ 66 w 103"/>
                  <a:gd name="T35" fmla="*/ 160 h 285"/>
                  <a:gd name="T36" fmla="*/ 61 w 103"/>
                  <a:gd name="T37" fmla="*/ 166 h 285"/>
                  <a:gd name="T38" fmla="*/ 55 w 103"/>
                  <a:gd name="T39" fmla="*/ 162 h 285"/>
                  <a:gd name="T40" fmla="*/ 42 w 103"/>
                  <a:gd name="T41" fmla="*/ 130 h 285"/>
                  <a:gd name="T42" fmla="*/ 27 w 103"/>
                  <a:gd name="T43" fmla="*/ 119 h 285"/>
                  <a:gd name="T44" fmla="*/ 12 w 103"/>
                  <a:gd name="T45" fmla="*/ 135 h 285"/>
                  <a:gd name="T46" fmla="*/ 28 w 103"/>
                  <a:gd name="T47" fmla="*/ 195 h 285"/>
                  <a:gd name="T48" fmla="*/ 43 w 103"/>
                  <a:gd name="T49" fmla="*/ 215 h 285"/>
                  <a:gd name="T50" fmla="*/ 73 w 103"/>
                  <a:gd name="T51" fmla="*/ 278 h 285"/>
                  <a:gd name="T52" fmla="*/ 68 w 103"/>
                  <a:gd name="T53" fmla="*/ 285 h 285"/>
                  <a:gd name="T54" fmla="*/ 67 w 103"/>
                  <a:gd name="T55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3" h="285">
                    <a:moveTo>
                      <a:pt x="67" y="285"/>
                    </a:moveTo>
                    <a:cubicBezTo>
                      <a:pt x="64" y="285"/>
                      <a:pt x="61" y="283"/>
                      <a:pt x="61" y="280"/>
                    </a:cubicBezTo>
                    <a:cubicBezTo>
                      <a:pt x="61" y="280"/>
                      <a:pt x="55" y="247"/>
                      <a:pt x="34" y="223"/>
                    </a:cubicBezTo>
                    <a:cubicBezTo>
                      <a:pt x="28" y="217"/>
                      <a:pt x="23" y="209"/>
                      <a:pt x="17" y="201"/>
                    </a:cubicBezTo>
                    <a:cubicBezTo>
                      <a:pt x="6" y="181"/>
                      <a:pt x="0" y="159"/>
                      <a:pt x="0" y="135"/>
                    </a:cubicBezTo>
                    <a:cubicBezTo>
                      <a:pt x="0" y="120"/>
                      <a:pt x="12" y="107"/>
                      <a:pt x="27" y="107"/>
                    </a:cubicBezTo>
                    <a:cubicBezTo>
                      <a:pt x="39" y="107"/>
                      <a:pt x="49" y="115"/>
                      <a:pt x="53" y="125"/>
                    </a:cubicBezTo>
                    <a:cubicBezTo>
                      <a:pt x="54" y="128"/>
                      <a:pt x="54" y="128"/>
                      <a:pt x="54" y="128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65" y="0"/>
                      <a:pt x="79" y="0"/>
                    </a:cubicBezTo>
                    <a:cubicBezTo>
                      <a:pt x="92" y="0"/>
                      <a:pt x="103" y="11"/>
                      <a:pt x="103" y="24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3" y="76"/>
                      <a:pt x="100" y="79"/>
                      <a:pt x="97" y="79"/>
                    </a:cubicBezTo>
                    <a:cubicBezTo>
                      <a:pt x="94" y="79"/>
                      <a:pt x="91" y="76"/>
                      <a:pt x="91" y="73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1" y="18"/>
                      <a:pt x="86" y="12"/>
                      <a:pt x="79" y="12"/>
                    </a:cubicBezTo>
                    <a:cubicBezTo>
                      <a:pt x="72" y="12"/>
                      <a:pt x="66" y="18"/>
                      <a:pt x="66" y="24"/>
                    </a:cubicBezTo>
                    <a:cubicBezTo>
                      <a:pt x="66" y="160"/>
                      <a:pt x="66" y="160"/>
                      <a:pt x="66" y="160"/>
                    </a:cubicBezTo>
                    <a:cubicBezTo>
                      <a:pt x="66" y="163"/>
                      <a:pt x="64" y="166"/>
                      <a:pt x="61" y="166"/>
                    </a:cubicBezTo>
                    <a:cubicBezTo>
                      <a:pt x="59" y="167"/>
                      <a:pt x="56" y="165"/>
                      <a:pt x="55" y="162"/>
                    </a:cubicBezTo>
                    <a:cubicBezTo>
                      <a:pt x="42" y="130"/>
                      <a:pt x="42" y="130"/>
                      <a:pt x="42" y="130"/>
                    </a:cubicBezTo>
                    <a:cubicBezTo>
                      <a:pt x="40" y="123"/>
                      <a:pt x="34" y="119"/>
                      <a:pt x="27" y="119"/>
                    </a:cubicBezTo>
                    <a:cubicBezTo>
                      <a:pt x="19" y="119"/>
                      <a:pt x="12" y="127"/>
                      <a:pt x="12" y="135"/>
                    </a:cubicBezTo>
                    <a:cubicBezTo>
                      <a:pt x="12" y="156"/>
                      <a:pt x="17" y="177"/>
                      <a:pt x="28" y="195"/>
                    </a:cubicBezTo>
                    <a:cubicBezTo>
                      <a:pt x="32" y="203"/>
                      <a:pt x="37" y="210"/>
                      <a:pt x="43" y="215"/>
                    </a:cubicBezTo>
                    <a:cubicBezTo>
                      <a:pt x="66" y="242"/>
                      <a:pt x="73" y="276"/>
                      <a:pt x="73" y="278"/>
                    </a:cubicBezTo>
                    <a:cubicBezTo>
                      <a:pt x="73" y="281"/>
                      <a:pt x="71" y="284"/>
                      <a:pt x="68" y="285"/>
                    </a:cubicBezTo>
                    <a:cubicBezTo>
                      <a:pt x="68" y="285"/>
                      <a:pt x="67" y="285"/>
                      <a:pt x="67" y="2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0">
                <a:extLst>
                  <a:ext uri="{FF2B5EF4-FFF2-40B4-BE49-F238E27FC236}">
                    <a16:creationId xmlns:a16="http://schemas.microsoft.com/office/drawing/2014/main" xmlns="" id="{3DB20194-C3FF-447C-9777-7F08CA89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60625" y="4389438"/>
                <a:ext cx="82550" cy="123825"/>
              </a:xfrm>
              <a:custGeom>
                <a:avLst/>
                <a:gdLst>
                  <a:gd name="T0" fmla="*/ 43 w 49"/>
                  <a:gd name="T1" fmla="*/ 75 h 75"/>
                  <a:gd name="T2" fmla="*/ 37 w 49"/>
                  <a:gd name="T3" fmla="*/ 69 h 75"/>
                  <a:gd name="T4" fmla="*/ 37 w 49"/>
                  <a:gd name="T5" fmla="*/ 24 h 75"/>
                  <a:gd name="T6" fmla="*/ 24 w 49"/>
                  <a:gd name="T7" fmla="*/ 12 h 75"/>
                  <a:gd name="T8" fmla="*/ 12 w 49"/>
                  <a:gd name="T9" fmla="*/ 12 h 75"/>
                  <a:gd name="T10" fmla="*/ 12 w 49"/>
                  <a:gd name="T11" fmla="*/ 53 h 75"/>
                  <a:gd name="T12" fmla="*/ 6 w 49"/>
                  <a:gd name="T13" fmla="*/ 59 h 75"/>
                  <a:gd name="T14" fmla="*/ 0 w 49"/>
                  <a:gd name="T15" fmla="*/ 53 h 75"/>
                  <a:gd name="T16" fmla="*/ 0 w 49"/>
                  <a:gd name="T17" fmla="*/ 6 h 75"/>
                  <a:gd name="T18" fmla="*/ 6 w 49"/>
                  <a:gd name="T19" fmla="*/ 0 h 75"/>
                  <a:gd name="T20" fmla="*/ 24 w 49"/>
                  <a:gd name="T21" fmla="*/ 0 h 75"/>
                  <a:gd name="T22" fmla="*/ 49 w 49"/>
                  <a:gd name="T23" fmla="*/ 24 h 75"/>
                  <a:gd name="T24" fmla="*/ 49 w 49"/>
                  <a:gd name="T25" fmla="*/ 69 h 75"/>
                  <a:gd name="T26" fmla="*/ 43 w 49"/>
                  <a:gd name="T2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75">
                    <a:moveTo>
                      <a:pt x="43" y="75"/>
                    </a:moveTo>
                    <a:cubicBezTo>
                      <a:pt x="39" y="75"/>
                      <a:pt x="37" y="72"/>
                      <a:pt x="37" y="69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17"/>
                      <a:pt x="31" y="12"/>
                      <a:pt x="24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6"/>
                      <a:pt x="9" y="59"/>
                      <a:pt x="6" y="59"/>
                    </a:cubicBezTo>
                    <a:cubicBezTo>
                      <a:pt x="2" y="59"/>
                      <a:pt x="0" y="56"/>
                      <a:pt x="0" y="5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8" y="0"/>
                      <a:pt x="49" y="11"/>
                      <a:pt x="49" y="24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49" y="72"/>
                      <a:pt x="46" y="75"/>
                      <a:pt x="43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1">
                <a:extLst>
                  <a:ext uri="{FF2B5EF4-FFF2-40B4-BE49-F238E27FC236}">
                    <a16:creationId xmlns:a16="http://schemas.microsoft.com/office/drawing/2014/main" xmlns="" id="{E5A8CCD5-766F-4DC0-8A45-8330EEC7AE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22538" y="4427538"/>
                <a:ext cx="80963" cy="98425"/>
              </a:xfrm>
              <a:custGeom>
                <a:avLst/>
                <a:gdLst>
                  <a:gd name="T0" fmla="*/ 42 w 48"/>
                  <a:gd name="T1" fmla="*/ 59 h 59"/>
                  <a:gd name="T2" fmla="*/ 36 w 48"/>
                  <a:gd name="T3" fmla="*/ 53 h 59"/>
                  <a:gd name="T4" fmla="*/ 36 w 48"/>
                  <a:gd name="T5" fmla="*/ 25 h 59"/>
                  <a:gd name="T6" fmla="*/ 24 w 48"/>
                  <a:gd name="T7" fmla="*/ 12 h 59"/>
                  <a:gd name="T8" fmla="*/ 6 w 48"/>
                  <a:gd name="T9" fmla="*/ 12 h 59"/>
                  <a:gd name="T10" fmla="*/ 0 w 48"/>
                  <a:gd name="T11" fmla="*/ 6 h 59"/>
                  <a:gd name="T12" fmla="*/ 6 w 48"/>
                  <a:gd name="T13" fmla="*/ 0 h 59"/>
                  <a:gd name="T14" fmla="*/ 24 w 48"/>
                  <a:gd name="T15" fmla="*/ 0 h 59"/>
                  <a:gd name="T16" fmla="*/ 48 w 48"/>
                  <a:gd name="T17" fmla="*/ 25 h 59"/>
                  <a:gd name="T18" fmla="*/ 48 w 48"/>
                  <a:gd name="T19" fmla="*/ 53 h 59"/>
                  <a:gd name="T20" fmla="*/ 42 w 48"/>
                  <a:gd name="T21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9">
                    <a:moveTo>
                      <a:pt x="42" y="59"/>
                    </a:moveTo>
                    <a:cubicBezTo>
                      <a:pt x="39" y="59"/>
                      <a:pt x="36" y="57"/>
                      <a:pt x="36" y="53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18"/>
                      <a:pt x="31" y="12"/>
                      <a:pt x="24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7" y="0"/>
                      <a:pt x="48" y="11"/>
                      <a:pt x="48" y="25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48" y="57"/>
                      <a:pt x="46" y="59"/>
                      <a:pt x="42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2">
                <a:extLst>
                  <a:ext uri="{FF2B5EF4-FFF2-40B4-BE49-F238E27FC236}">
                    <a16:creationId xmlns:a16="http://schemas.microsoft.com/office/drawing/2014/main" xmlns="" id="{BED68D20-D530-46EB-8B70-E71938110E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024100" y="4751388"/>
                <a:ext cx="258763" cy="112712"/>
              </a:xfrm>
              <a:custGeom>
                <a:avLst/>
                <a:gdLst>
                  <a:gd name="T0" fmla="*/ 149 w 155"/>
                  <a:gd name="T1" fmla="*/ 68 h 68"/>
                  <a:gd name="T2" fmla="*/ 6 w 155"/>
                  <a:gd name="T3" fmla="*/ 68 h 68"/>
                  <a:gd name="T4" fmla="*/ 0 w 155"/>
                  <a:gd name="T5" fmla="*/ 62 h 68"/>
                  <a:gd name="T6" fmla="*/ 0 w 155"/>
                  <a:gd name="T7" fmla="*/ 6 h 68"/>
                  <a:gd name="T8" fmla="*/ 6 w 155"/>
                  <a:gd name="T9" fmla="*/ 0 h 68"/>
                  <a:gd name="T10" fmla="*/ 149 w 155"/>
                  <a:gd name="T11" fmla="*/ 0 h 68"/>
                  <a:gd name="T12" fmla="*/ 155 w 155"/>
                  <a:gd name="T13" fmla="*/ 6 h 68"/>
                  <a:gd name="T14" fmla="*/ 155 w 155"/>
                  <a:gd name="T15" fmla="*/ 62 h 68"/>
                  <a:gd name="T16" fmla="*/ 149 w 155"/>
                  <a:gd name="T17" fmla="*/ 68 h 68"/>
                  <a:gd name="T18" fmla="*/ 12 w 155"/>
                  <a:gd name="T19" fmla="*/ 56 h 68"/>
                  <a:gd name="T20" fmla="*/ 143 w 155"/>
                  <a:gd name="T21" fmla="*/ 56 h 68"/>
                  <a:gd name="T22" fmla="*/ 143 w 155"/>
                  <a:gd name="T23" fmla="*/ 12 h 68"/>
                  <a:gd name="T24" fmla="*/ 12 w 155"/>
                  <a:gd name="T25" fmla="*/ 12 h 68"/>
                  <a:gd name="T26" fmla="*/ 12 w 155"/>
                  <a:gd name="T27" fmla="*/ 5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5" h="68">
                    <a:moveTo>
                      <a:pt x="149" y="68"/>
                    </a:moveTo>
                    <a:cubicBezTo>
                      <a:pt x="6" y="68"/>
                      <a:pt x="6" y="68"/>
                      <a:pt x="6" y="68"/>
                    </a:cubicBezTo>
                    <a:cubicBezTo>
                      <a:pt x="3" y="68"/>
                      <a:pt x="0" y="65"/>
                      <a:pt x="0" y="6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2" y="0"/>
                      <a:pt x="155" y="2"/>
                      <a:pt x="155" y="6"/>
                    </a:cubicBezTo>
                    <a:cubicBezTo>
                      <a:pt x="155" y="62"/>
                      <a:pt x="155" y="62"/>
                      <a:pt x="155" y="62"/>
                    </a:cubicBezTo>
                    <a:cubicBezTo>
                      <a:pt x="155" y="65"/>
                      <a:pt x="152" y="68"/>
                      <a:pt x="149" y="68"/>
                    </a:cubicBezTo>
                    <a:close/>
                    <a:moveTo>
                      <a:pt x="12" y="56"/>
                    </a:moveTo>
                    <a:cubicBezTo>
                      <a:pt x="143" y="56"/>
                      <a:pt x="143" y="56"/>
                      <a:pt x="143" y="56"/>
                    </a:cubicBezTo>
                    <a:cubicBezTo>
                      <a:pt x="143" y="12"/>
                      <a:pt x="143" y="12"/>
                      <a:pt x="143" y="12"/>
                    </a:cubicBezTo>
                    <a:cubicBezTo>
                      <a:pt x="12" y="12"/>
                      <a:pt x="12" y="12"/>
                      <a:pt x="12" y="12"/>
                    </a:cubicBezTo>
                    <a:lnTo>
                      <a:pt x="12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3">
                <a:extLst>
                  <a:ext uri="{FF2B5EF4-FFF2-40B4-BE49-F238E27FC236}">
                    <a16:creationId xmlns:a16="http://schemas.microsoft.com/office/drawing/2014/main" xmlns="" id="{6BB12BF4-CFC4-4FC8-9061-9B97DE8CAB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201900" y="4789488"/>
                <a:ext cx="38100" cy="36512"/>
              </a:xfrm>
              <a:custGeom>
                <a:avLst/>
                <a:gdLst>
                  <a:gd name="T0" fmla="*/ 11 w 23"/>
                  <a:gd name="T1" fmla="*/ 22 h 22"/>
                  <a:gd name="T2" fmla="*/ 0 w 23"/>
                  <a:gd name="T3" fmla="*/ 11 h 22"/>
                  <a:gd name="T4" fmla="*/ 11 w 23"/>
                  <a:gd name="T5" fmla="*/ 0 h 22"/>
                  <a:gd name="T6" fmla="*/ 23 w 23"/>
                  <a:gd name="T7" fmla="*/ 11 h 22"/>
                  <a:gd name="T8" fmla="*/ 11 w 23"/>
                  <a:gd name="T9" fmla="*/ 22 h 22"/>
                  <a:gd name="T10" fmla="*/ 11 w 23"/>
                  <a:gd name="T11" fmla="*/ 10 h 22"/>
                  <a:gd name="T12" fmla="*/ 11 w 23"/>
                  <a:gd name="T13" fmla="*/ 11 h 22"/>
                  <a:gd name="T14" fmla="*/ 12 w 23"/>
                  <a:gd name="T15" fmla="*/ 11 h 22"/>
                  <a:gd name="T16" fmla="*/ 11 w 23"/>
                  <a:gd name="T17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3" y="5"/>
                      <a:pt x="23" y="11"/>
                    </a:cubicBezTo>
                    <a:cubicBezTo>
                      <a:pt x="23" y="17"/>
                      <a:pt x="17" y="22"/>
                      <a:pt x="11" y="22"/>
                    </a:cubicBezTo>
                    <a:close/>
                    <a:moveTo>
                      <a:pt x="11" y="10"/>
                    </a:moveTo>
                    <a:cubicBezTo>
                      <a:pt x="11" y="10"/>
                      <a:pt x="11" y="10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0"/>
                      <a:pt x="12" y="10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9" name="组合 358">
            <a:extLst>
              <a:ext uri="{FF2B5EF4-FFF2-40B4-BE49-F238E27FC236}">
                <a16:creationId xmlns:a16="http://schemas.microsoft.com/office/drawing/2014/main" xmlns="" id="{A73B0AC8-9557-428B-9A5A-3E5312DF95AF}"/>
              </a:ext>
            </a:extLst>
          </p:cNvPr>
          <p:cNvGrpSpPr/>
          <p:nvPr/>
        </p:nvGrpSpPr>
        <p:grpSpPr>
          <a:xfrm>
            <a:off x="3063425" y="2278381"/>
            <a:ext cx="531900" cy="1382552"/>
            <a:chOff x="10736088" y="4269234"/>
            <a:chExt cx="562019" cy="1460843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1D0CDDDA-DE0C-4510-8039-7B814B9623AB}"/>
                </a:ext>
              </a:extLst>
            </p:cNvPr>
            <p:cNvGrpSpPr/>
            <p:nvPr/>
          </p:nvGrpSpPr>
          <p:grpSpPr>
            <a:xfrm>
              <a:off x="10736088" y="4269234"/>
              <a:ext cx="562019" cy="1460843"/>
              <a:chOff x="939800" y="1059040"/>
              <a:chExt cx="685800" cy="1782585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DD4489BF-CFC6-453D-918F-E15CB9E92E05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AC826C71-0F5C-41B3-AA54-E5B00113F11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9" name="组合 348">
              <a:extLst>
                <a:ext uri="{FF2B5EF4-FFF2-40B4-BE49-F238E27FC236}">
                  <a16:creationId xmlns:a16="http://schemas.microsoft.com/office/drawing/2014/main" xmlns="" id="{B086E15C-5B14-41D9-B868-C90EA06198A8}"/>
                </a:ext>
              </a:extLst>
            </p:cNvPr>
            <p:cNvGrpSpPr/>
            <p:nvPr/>
          </p:nvGrpSpPr>
          <p:grpSpPr>
            <a:xfrm>
              <a:off x="10811496" y="4338942"/>
              <a:ext cx="410073" cy="373339"/>
              <a:chOff x="13265150" y="4059238"/>
              <a:chExt cx="868363" cy="790575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263" name="Freeform 24">
                <a:extLst>
                  <a:ext uri="{FF2B5EF4-FFF2-40B4-BE49-F238E27FC236}">
                    <a16:creationId xmlns:a16="http://schemas.microsoft.com/office/drawing/2014/main" xmlns="" id="{2B2FDEE4-6630-406A-98A3-C60DD7A0C9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65150" y="4473575"/>
                <a:ext cx="173038" cy="376237"/>
              </a:xfrm>
              <a:custGeom>
                <a:avLst/>
                <a:gdLst>
                  <a:gd name="T0" fmla="*/ 6 w 104"/>
                  <a:gd name="T1" fmla="*/ 225 h 225"/>
                  <a:gd name="T2" fmla="*/ 0 w 104"/>
                  <a:gd name="T3" fmla="*/ 219 h 225"/>
                  <a:gd name="T4" fmla="*/ 11 w 104"/>
                  <a:gd name="T5" fmla="*/ 122 h 225"/>
                  <a:gd name="T6" fmla="*/ 86 w 104"/>
                  <a:gd name="T7" fmla="*/ 6 h 225"/>
                  <a:gd name="T8" fmla="*/ 95 w 104"/>
                  <a:gd name="T9" fmla="*/ 1 h 225"/>
                  <a:gd name="T10" fmla="*/ 103 w 104"/>
                  <a:gd name="T11" fmla="*/ 4 h 225"/>
                  <a:gd name="T12" fmla="*/ 100 w 104"/>
                  <a:gd name="T13" fmla="*/ 12 h 225"/>
                  <a:gd name="T14" fmla="*/ 92 w 104"/>
                  <a:gd name="T15" fmla="*/ 17 h 225"/>
                  <a:gd name="T16" fmla="*/ 23 w 104"/>
                  <a:gd name="T17" fmla="*/ 125 h 225"/>
                  <a:gd name="T18" fmla="*/ 12 w 104"/>
                  <a:gd name="T19" fmla="*/ 219 h 225"/>
                  <a:gd name="T20" fmla="*/ 6 w 104"/>
                  <a:gd name="T21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225">
                    <a:moveTo>
                      <a:pt x="6" y="225"/>
                    </a:moveTo>
                    <a:cubicBezTo>
                      <a:pt x="3" y="225"/>
                      <a:pt x="0" y="222"/>
                      <a:pt x="0" y="219"/>
                    </a:cubicBezTo>
                    <a:cubicBezTo>
                      <a:pt x="0" y="174"/>
                      <a:pt x="4" y="154"/>
                      <a:pt x="11" y="122"/>
                    </a:cubicBezTo>
                    <a:cubicBezTo>
                      <a:pt x="20" y="81"/>
                      <a:pt x="50" y="26"/>
                      <a:pt x="86" y="6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8" y="0"/>
                      <a:pt x="101" y="1"/>
                      <a:pt x="103" y="4"/>
                    </a:cubicBezTo>
                    <a:cubicBezTo>
                      <a:pt x="104" y="7"/>
                      <a:pt x="103" y="10"/>
                      <a:pt x="100" y="12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59" y="35"/>
                      <a:pt x="31" y="86"/>
                      <a:pt x="23" y="125"/>
                    </a:cubicBezTo>
                    <a:cubicBezTo>
                      <a:pt x="16" y="156"/>
                      <a:pt x="12" y="175"/>
                      <a:pt x="12" y="219"/>
                    </a:cubicBezTo>
                    <a:cubicBezTo>
                      <a:pt x="12" y="222"/>
                      <a:pt x="10" y="225"/>
                      <a:pt x="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5">
                <a:extLst>
                  <a:ext uri="{FF2B5EF4-FFF2-40B4-BE49-F238E27FC236}">
                    <a16:creationId xmlns:a16="http://schemas.microsoft.com/office/drawing/2014/main" xmlns="" id="{9D89BF33-1BE5-4133-A106-140BD0B85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33438" y="4649788"/>
                <a:ext cx="176213" cy="19050"/>
              </a:xfrm>
              <a:custGeom>
                <a:avLst/>
                <a:gdLst>
                  <a:gd name="T0" fmla="*/ 100 w 106"/>
                  <a:gd name="T1" fmla="*/ 12 h 12"/>
                  <a:gd name="T2" fmla="*/ 6 w 106"/>
                  <a:gd name="T3" fmla="*/ 12 h 12"/>
                  <a:gd name="T4" fmla="*/ 0 w 106"/>
                  <a:gd name="T5" fmla="*/ 6 h 12"/>
                  <a:gd name="T6" fmla="*/ 6 w 106"/>
                  <a:gd name="T7" fmla="*/ 0 h 12"/>
                  <a:gd name="T8" fmla="*/ 100 w 106"/>
                  <a:gd name="T9" fmla="*/ 0 h 12"/>
                  <a:gd name="T10" fmla="*/ 106 w 106"/>
                  <a:gd name="T11" fmla="*/ 6 h 12"/>
                  <a:gd name="T12" fmla="*/ 100 w 10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2">
                    <a:moveTo>
                      <a:pt x="10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3" y="0"/>
                      <a:pt x="106" y="3"/>
                      <a:pt x="106" y="6"/>
                    </a:cubicBezTo>
                    <a:cubicBezTo>
                      <a:pt x="106" y="10"/>
                      <a:pt x="103" y="12"/>
                      <a:pt x="10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6">
                <a:extLst>
                  <a:ext uri="{FF2B5EF4-FFF2-40B4-BE49-F238E27FC236}">
                    <a16:creationId xmlns:a16="http://schemas.microsoft.com/office/drawing/2014/main" xmlns="" id="{E38F532F-8FE7-4C60-BE4B-9C05DCC74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60475" y="4473575"/>
                <a:ext cx="173038" cy="376237"/>
              </a:xfrm>
              <a:custGeom>
                <a:avLst/>
                <a:gdLst>
                  <a:gd name="T0" fmla="*/ 98 w 104"/>
                  <a:gd name="T1" fmla="*/ 225 h 225"/>
                  <a:gd name="T2" fmla="*/ 92 w 104"/>
                  <a:gd name="T3" fmla="*/ 219 h 225"/>
                  <a:gd name="T4" fmla="*/ 81 w 104"/>
                  <a:gd name="T5" fmla="*/ 125 h 225"/>
                  <a:gd name="T6" fmla="*/ 12 w 104"/>
                  <a:gd name="T7" fmla="*/ 17 h 225"/>
                  <a:gd name="T8" fmla="*/ 4 w 104"/>
                  <a:gd name="T9" fmla="*/ 12 h 225"/>
                  <a:gd name="T10" fmla="*/ 1 w 104"/>
                  <a:gd name="T11" fmla="*/ 4 h 225"/>
                  <a:gd name="T12" fmla="*/ 10 w 104"/>
                  <a:gd name="T13" fmla="*/ 1 h 225"/>
                  <a:gd name="T14" fmla="*/ 18 w 104"/>
                  <a:gd name="T15" fmla="*/ 6 h 225"/>
                  <a:gd name="T16" fmla="*/ 93 w 104"/>
                  <a:gd name="T17" fmla="*/ 122 h 225"/>
                  <a:gd name="T18" fmla="*/ 104 w 104"/>
                  <a:gd name="T19" fmla="*/ 219 h 225"/>
                  <a:gd name="T20" fmla="*/ 98 w 104"/>
                  <a:gd name="T21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225">
                    <a:moveTo>
                      <a:pt x="98" y="225"/>
                    </a:moveTo>
                    <a:cubicBezTo>
                      <a:pt x="94" y="225"/>
                      <a:pt x="92" y="222"/>
                      <a:pt x="92" y="219"/>
                    </a:cubicBezTo>
                    <a:cubicBezTo>
                      <a:pt x="92" y="175"/>
                      <a:pt x="88" y="156"/>
                      <a:pt x="81" y="125"/>
                    </a:cubicBezTo>
                    <a:cubicBezTo>
                      <a:pt x="73" y="86"/>
                      <a:pt x="46" y="35"/>
                      <a:pt x="12" y="17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3" y="1"/>
                      <a:pt x="7" y="0"/>
                      <a:pt x="10" y="1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54" y="26"/>
                      <a:pt x="84" y="81"/>
                      <a:pt x="93" y="122"/>
                    </a:cubicBezTo>
                    <a:cubicBezTo>
                      <a:pt x="100" y="154"/>
                      <a:pt x="104" y="174"/>
                      <a:pt x="104" y="219"/>
                    </a:cubicBezTo>
                    <a:cubicBezTo>
                      <a:pt x="104" y="222"/>
                      <a:pt x="101" y="225"/>
                      <a:pt x="98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7">
                <a:extLst>
                  <a:ext uri="{FF2B5EF4-FFF2-40B4-BE49-F238E27FC236}">
                    <a16:creationId xmlns:a16="http://schemas.microsoft.com/office/drawing/2014/main" xmlns="" id="{BB50194A-FE2A-4624-9FA6-E74E83A3C8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90600" y="4649788"/>
                <a:ext cx="176213" cy="19050"/>
              </a:xfrm>
              <a:custGeom>
                <a:avLst/>
                <a:gdLst>
                  <a:gd name="T0" fmla="*/ 100 w 106"/>
                  <a:gd name="T1" fmla="*/ 12 h 12"/>
                  <a:gd name="T2" fmla="*/ 6 w 106"/>
                  <a:gd name="T3" fmla="*/ 12 h 12"/>
                  <a:gd name="T4" fmla="*/ 0 w 106"/>
                  <a:gd name="T5" fmla="*/ 6 h 12"/>
                  <a:gd name="T6" fmla="*/ 6 w 106"/>
                  <a:gd name="T7" fmla="*/ 0 h 12"/>
                  <a:gd name="T8" fmla="*/ 100 w 106"/>
                  <a:gd name="T9" fmla="*/ 0 h 12"/>
                  <a:gd name="T10" fmla="*/ 106 w 106"/>
                  <a:gd name="T11" fmla="*/ 6 h 12"/>
                  <a:gd name="T12" fmla="*/ 100 w 10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2">
                    <a:moveTo>
                      <a:pt x="10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3" y="0"/>
                      <a:pt x="106" y="3"/>
                      <a:pt x="106" y="6"/>
                    </a:cubicBezTo>
                    <a:cubicBezTo>
                      <a:pt x="106" y="10"/>
                      <a:pt x="103" y="12"/>
                      <a:pt x="10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8">
                <a:extLst>
                  <a:ext uri="{FF2B5EF4-FFF2-40B4-BE49-F238E27FC236}">
                    <a16:creationId xmlns:a16="http://schemas.microsoft.com/office/drawing/2014/main" xmlns="" id="{3676EF72-0581-445B-BFA6-CDC3AD2958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69925" y="4248150"/>
                <a:ext cx="658813" cy="98425"/>
              </a:xfrm>
              <a:custGeom>
                <a:avLst/>
                <a:gdLst>
                  <a:gd name="T0" fmla="*/ 389 w 395"/>
                  <a:gd name="T1" fmla="*/ 59 h 59"/>
                  <a:gd name="T2" fmla="*/ 383 w 395"/>
                  <a:gd name="T3" fmla="*/ 53 h 59"/>
                  <a:gd name="T4" fmla="*/ 343 w 395"/>
                  <a:gd name="T5" fmla="*/ 12 h 59"/>
                  <a:gd name="T6" fmla="*/ 52 w 395"/>
                  <a:gd name="T7" fmla="*/ 12 h 59"/>
                  <a:gd name="T8" fmla="*/ 12 w 395"/>
                  <a:gd name="T9" fmla="*/ 53 h 59"/>
                  <a:gd name="T10" fmla="*/ 6 w 395"/>
                  <a:gd name="T11" fmla="*/ 59 h 59"/>
                  <a:gd name="T12" fmla="*/ 0 w 395"/>
                  <a:gd name="T13" fmla="*/ 53 h 59"/>
                  <a:gd name="T14" fmla="*/ 52 w 395"/>
                  <a:gd name="T15" fmla="*/ 0 h 59"/>
                  <a:gd name="T16" fmla="*/ 343 w 395"/>
                  <a:gd name="T17" fmla="*/ 0 h 59"/>
                  <a:gd name="T18" fmla="*/ 395 w 395"/>
                  <a:gd name="T19" fmla="*/ 53 h 59"/>
                  <a:gd name="T20" fmla="*/ 389 w 395"/>
                  <a:gd name="T21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5" h="59">
                    <a:moveTo>
                      <a:pt x="389" y="59"/>
                    </a:moveTo>
                    <a:cubicBezTo>
                      <a:pt x="386" y="59"/>
                      <a:pt x="383" y="56"/>
                      <a:pt x="383" y="53"/>
                    </a:cubicBezTo>
                    <a:cubicBezTo>
                      <a:pt x="383" y="30"/>
                      <a:pt x="365" y="12"/>
                      <a:pt x="343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30" y="12"/>
                      <a:pt x="12" y="30"/>
                      <a:pt x="12" y="53"/>
                    </a:cubicBezTo>
                    <a:cubicBezTo>
                      <a:pt x="12" y="56"/>
                      <a:pt x="9" y="59"/>
                      <a:pt x="6" y="59"/>
                    </a:cubicBezTo>
                    <a:cubicBezTo>
                      <a:pt x="2" y="59"/>
                      <a:pt x="0" y="56"/>
                      <a:pt x="0" y="53"/>
                    </a:cubicBezTo>
                    <a:cubicBezTo>
                      <a:pt x="0" y="24"/>
                      <a:pt x="23" y="0"/>
                      <a:pt x="52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72" y="0"/>
                      <a:pt x="395" y="24"/>
                      <a:pt x="395" y="53"/>
                    </a:cubicBezTo>
                    <a:cubicBezTo>
                      <a:pt x="395" y="56"/>
                      <a:pt x="393" y="59"/>
                      <a:pt x="38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9">
                <a:extLst>
                  <a:ext uri="{FF2B5EF4-FFF2-40B4-BE49-F238E27FC236}">
                    <a16:creationId xmlns:a16="http://schemas.microsoft.com/office/drawing/2014/main" xmlns="" id="{3C3EAA27-8252-45BA-B9E5-1C50CC06A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96913" y="4300538"/>
                <a:ext cx="604838" cy="549275"/>
              </a:xfrm>
              <a:custGeom>
                <a:avLst/>
                <a:gdLst>
                  <a:gd name="T0" fmla="*/ 351 w 363"/>
                  <a:gd name="T1" fmla="*/ 323 h 329"/>
                  <a:gd name="T2" fmla="*/ 339 w 363"/>
                  <a:gd name="T3" fmla="*/ 303 h 329"/>
                  <a:gd name="T4" fmla="*/ 273 w 363"/>
                  <a:gd name="T5" fmla="*/ 220 h 329"/>
                  <a:gd name="T6" fmla="*/ 251 w 363"/>
                  <a:gd name="T7" fmla="*/ 188 h 329"/>
                  <a:gd name="T8" fmla="*/ 252 w 363"/>
                  <a:gd name="T9" fmla="*/ 153 h 329"/>
                  <a:gd name="T10" fmla="*/ 286 w 363"/>
                  <a:gd name="T11" fmla="*/ 156 h 329"/>
                  <a:gd name="T12" fmla="*/ 330 w 363"/>
                  <a:gd name="T13" fmla="*/ 202 h 329"/>
                  <a:gd name="T14" fmla="*/ 339 w 363"/>
                  <a:gd name="T15" fmla="*/ 198 h 329"/>
                  <a:gd name="T16" fmla="*/ 327 w 363"/>
                  <a:gd name="T17" fmla="*/ 12 h 329"/>
                  <a:gd name="T18" fmla="*/ 25 w 363"/>
                  <a:gd name="T19" fmla="*/ 24 h 329"/>
                  <a:gd name="T20" fmla="*/ 28 w 363"/>
                  <a:gd name="T21" fmla="*/ 203 h 329"/>
                  <a:gd name="T22" fmla="*/ 76 w 363"/>
                  <a:gd name="T23" fmla="*/ 158 h 329"/>
                  <a:gd name="T24" fmla="*/ 93 w 363"/>
                  <a:gd name="T25" fmla="*/ 147 h 329"/>
                  <a:gd name="T26" fmla="*/ 111 w 363"/>
                  <a:gd name="T27" fmla="*/ 153 h 329"/>
                  <a:gd name="T28" fmla="*/ 101 w 363"/>
                  <a:gd name="T29" fmla="*/ 204 h 329"/>
                  <a:gd name="T30" fmla="*/ 76 w 363"/>
                  <a:gd name="T31" fmla="*/ 248 h 329"/>
                  <a:gd name="T32" fmla="*/ 12 w 363"/>
                  <a:gd name="T33" fmla="*/ 323 h 329"/>
                  <a:gd name="T34" fmla="*/ 0 w 363"/>
                  <a:gd name="T35" fmla="*/ 323 h 329"/>
                  <a:gd name="T36" fmla="*/ 65 w 363"/>
                  <a:gd name="T37" fmla="*/ 243 h 329"/>
                  <a:gd name="T38" fmla="*/ 91 w 363"/>
                  <a:gd name="T39" fmla="*/ 197 h 329"/>
                  <a:gd name="T40" fmla="*/ 103 w 363"/>
                  <a:gd name="T41" fmla="*/ 162 h 329"/>
                  <a:gd name="T42" fmla="*/ 95 w 363"/>
                  <a:gd name="T43" fmla="*/ 159 h 329"/>
                  <a:gd name="T44" fmla="*/ 86 w 363"/>
                  <a:gd name="T45" fmla="*/ 165 h 329"/>
                  <a:gd name="T46" fmla="*/ 22 w 363"/>
                  <a:gd name="T47" fmla="*/ 213 h 329"/>
                  <a:gd name="T48" fmla="*/ 13 w 363"/>
                  <a:gd name="T49" fmla="*/ 24 h 329"/>
                  <a:gd name="T50" fmla="*/ 327 w 363"/>
                  <a:gd name="T51" fmla="*/ 0 h 329"/>
                  <a:gd name="T52" fmla="*/ 351 w 363"/>
                  <a:gd name="T53" fmla="*/ 198 h 329"/>
                  <a:gd name="T54" fmla="*/ 323 w 363"/>
                  <a:gd name="T55" fmla="*/ 212 h 329"/>
                  <a:gd name="T56" fmla="*/ 276 w 363"/>
                  <a:gd name="T57" fmla="*/ 163 h 329"/>
                  <a:gd name="T58" fmla="*/ 260 w 363"/>
                  <a:gd name="T59" fmla="*/ 161 h 329"/>
                  <a:gd name="T60" fmla="*/ 261 w 363"/>
                  <a:gd name="T61" fmla="*/ 181 h 329"/>
                  <a:gd name="T62" fmla="*/ 283 w 363"/>
                  <a:gd name="T63" fmla="*/ 213 h 329"/>
                  <a:gd name="T64" fmla="*/ 343 w 363"/>
                  <a:gd name="T65" fmla="*/ 292 h 329"/>
                  <a:gd name="T66" fmla="*/ 357 w 363"/>
                  <a:gd name="T67" fmla="*/ 32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3" h="329">
                    <a:moveTo>
                      <a:pt x="357" y="329"/>
                    </a:moveTo>
                    <a:cubicBezTo>
                      <a:pt x="354" y="329"/>
                      <a:pt x="351" y="326"/>
                      <a:pt x="351" y="323"/>
                    </a:cubicBezTo>
                    <a:cubicBezTo>
                      <a:pt x="351" y="323"/>
                      <a:pt x="351" y="323"/>
                      <a:pt x="351" y="323"/>
                    </a:cubicBezTo>
                    <a:cubicBezTo>
                      <a:pt x="351" y="314"/>
                      <a:pt x="346" y="306"/>
                      <a:pt x="339" y="303"/>
                    </a:cubicBezTo>
                    <a:cubicBezTo>
                      <a:pt x="323" y="297"/>
                      <a:pt x="301" y="282"/>
                      <a:pt x="287" y="248"/>
                    </a:cubicBezTo>
                    <a:cubicBezTo>
                      <a:pt x="282" y="236"/>
                      <a:pt x="278" y="227"/>
                      <a:pt x="273" y="220"/>
                    </a:cubicBezTo>
                    <a:cubicBezTo>
                      <a:pt x="270" y="215"/>
                      <a:pt x="266" y="210"/>
                      <a:pt x="262" y="204"/>
                    </a:cubicBezTo>
                    <a:cubicBezTo>
                      <a:pt x="258" y="199"/>
                      <a:pt x="254" y="193"/>
                      <a:pt x="251" y="188"/>
                    </a:cubicBezTo>
                    <a:cubicBezTo>
                      <a:pt x="244" y="177"/>
                      <a:pt x="238" y="165"/>
                      <a:pt x="252" y="153"/>
                    </a:cubicBezTo>
                    <a:cubicBezTo>
                      <a:pt x="252" y="153"/>
                      <a:pt x="252" y="153"/>
                      <a:pt x="252" y="153"/>
                    </a:cubicBezTo>
                    <a:cubicBezTo>
                      <a:pt x="257" y="148"/>
                      <a:pt x="263" y="146"/>
                      <a:pt x="270" y="147"/>
                    </a:cubicBezTo>
                    <a:cubicBezTo>
                      <a:pt x="276" y="148"/>
                      <a:pt x="282" y="151"/>
                      <a:pt x="286" y="156"/>
                    </a:cubicBezTo>
                    <a:cubicBezTo>
                      <a:pt x="287" y="158"/>
                      <a:pt x="287" y="158"/>
                      <a:pt x="287" y="158"/>
                    </a:cubicBezTo>
                    <a:cubicBezTo>
                      <a:pt x="296" y="170"/>
                      <a:pt x="309" y="187"/>
                      <a:pt x="330" y="202"/>
                    </a:cubicBezTo>
                    <a:cubicBezTo>
                      <a:pt x="332" y="204"/>
                      <a:pt x="335" y="203"/>
                      <a:pt x="335" y="203"/>
                    </a:cubicBezTo>
                    <a:cubicBezTo>
                      <a:pt x="337" y="202"/>
                      <a:pt x="339" y="200"/>
                      <a:pt x="339" y="198"/>
                    </a:cubicBezTo>
                    <a:cubicBezTo>
                      <a:pt x="339" y="24"/>
                      <a:pt x="339" y="24"/>
                      <a:pt x="339" y="24"/>
                    </a:cubicBezTo>
                    <a:cubicBezTo>
                      <a:pt x="339" y="17"/>
                      <a:pt x="333" y="12"/>
                      <a:pt x="327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0" y="12"/>
                      <a:pt x="25" y="17"/>
                      <a:pt x="25" y="24"/>
                    </a:cubicBezTo>
                    <a:cubicBezTo>
                      <a:pt x="25" y="198"/>
                      <a:pt x="25" y="198"/>
                      <a:pt x="25" y="198"/>
                    </a:cubicBezTo>
                    <a:cubicBezTo>
                      <a:pt x="25" y="200"/>
                      <a:pt x="26" y="202"/>
                      <a:pt x="28" y="203"/>
                    </a:cubicBezTo>
                    <a:cubicBezTo>
                      <a:pt x="29" y="203"/>
                      <a:pt x="31" y="204"/>
                      <a:pt x="33" y="202"/>
                    </a:cubicBezTo>
                    <a:cubicBezTo>
                      <a:pt x="55" y="187"/>
                      <a:pt x="67" y="170"/>
                      <a:pt x="76" y="158"/>
                    </a:cubicBezTo>
                    <a:cubicBezTo>
                      <a:pt x="78" y="156"/>
                      <a:pt x="78" y="156"/>
                      <a:pt x="78" y="156"/>
                    </a:cubicBezTo>
                    <a:cubicBezTo>
                      <a:pt x="81" y="151"/>
                      <a:pt x="87" y="148"/>
                      <a:pt x="93" y="147"/>
                    </a:cubicBezTo>
                    <a:cubicBezTo>
                      <a:pt x="100" y="146"/>
                      <a:pt x="106" y="148"/>
                      <a:pt x="111" y="152"/>
                    </a:cubicBezTo>
                    <a:cubicBezTo>
                      <a:pt x="111" y="153"/>
                      <a:pt x="111" y="153"/>
                      <a:pt x="111" y="153"/>
                    </a:cubicBezTo>
                    <a:cubicBezTo>
                      <a:pt x="125" y="165"/>
                      <a:pt x="119" y="177"/>
                      <a:pt x="112" y="188"/>
                    </a:cubicBezTo>
                    <a:cubicBezTo>
                      <a:pt x="109" y="193"/>
                      <a:pt x="105" y="199"/>
                      <a:pt x="101" y="204"/>
                    </a:cubicBezTo>
                    <a:cubicBezTo>
                      <a:pt x="97" y="210"/>
                      <a:pt x="93" y="215"/>
                      <a:pt x="90" y="220"/>
                    </a:cubicBezTo>
                    <a:cubicBezTo>
                      <a:pt x="85" y="227"/>
                      <a:pt x="81" y="236"/>
                      <a:pt x="76" y="248"/>
                    </a:cubicBezTo>
                    <a:cubicBezTo>
                      <a:pt x="63" y="282"/>
                      <a:pt x="41" y="297"/>
                      <a:pt x="25" y="303"/>
                    </a:cubicBezTo>
                    <a:cubicBezTo>
                      <a:pt x="17" y="306"/>
                      <a:pt x="12" y="314"/>
                      <a:pt x="12" y="323"/>
                    </a:cubicBezTo>
                    <a:cubicBezTo>
                      <a:pt x="12" y="326"/>
                      <a:pt x="9" y="329"/>
                      <a:pt x="6" y="329"/>
                    </a:cubicBezTo>
                    <a:cubicBezTo>
                      <a:pt x="2" y="329"/>
                      <a:pt x="0" y="326"/>
                      <a:pt x="0" y="323"/>
                    </a:cubicBezTo>
                    <a:cubicBezTo>
                      <a:pt x="0" y="309"/>
                      <a:pt x="8" y="297"/>
                      <a:pt x="20" y="292"/>
                    </a:cubicBezTo>
                    <a:cubicBezTo>
                      <a:pt x="34" y="286"/>
                      <a:pt x="53" y="273"/>
                      <a:pt x="65" y="243"/>
                    </a:cubicBezTo>
                    <a:cubicBezTo>
                      <a:pt x="70" y="231"/>
                      <a:pt x="75" y="222"/>
                      <a:pt x="80" y="213"/>
                    </a:cubicBezTo>
                    <a:cubicBezTo>
                      <a:pt x="83" y="208"/>
                      <a:pt x="87" y="203"/>
                      <a:pt x="91" y="197"/>
                    </a:cubicBezTo>
                    <a:cubicBezTo>
                      <a:pt x="95" y="192"/>
                      <a:pt x="99" y="186"/>
                      <a:pt x="102" y="181"/>
                    </a:cubicBezTo>
                    <a:cubicBezTo>
                      <a:pt x="110" y="170"/>
                      <a:pt x="108" y="166"/>
                      <a:pt x="103" y="162"/>
                    </a:cubicBezTo>
                    <a:cubicBezTo>
                      <a:pt x="103" y="162"/>
                      <a:pt x="103" y="162"/>
                      <a:pt x="103" y="161"/>
                    </a:cubicBezTo>
                    <a:cubicBezTo>
                      <a:pt x="101" y="160"/>
                      <a:pt x="98" y="159"/>
                      <a:pt x="95" y="159"/>
                    </a:cubicBezTo>
                    <a:cubicBezTo>
                      <a:pt x="92" y="159"/>
                      <a:pt x="89" y="161"/>
                      <a:pt x="87" y="163"/>
                    </a:cubicBezTo>
                    <a:cubicBezTo>
                      <a:pt x="86" y="165"/>
                      <a:pt x="86" y="165"/>
                      <a:pt x="86" y="165"/>
                    </a:cubicBezTo>
                    <a:cubicBezTo>
                      <a:pt x="76" y="178"/>
                      <a:pt x="63" y="195"/>
                      <a:pt x="40" y="212"/>
                    </a:cubicBezTo>
                    <a:cubicBezTo>
                      <a:pt x="35" y="216"/>
                      <a:pt x="28" y="216"/>
                      <a:pt x="22" y="213"/>
                    </a:cubicBezTo>
                    <a:cubicBezTo>
                      <a:pt x="16" y="210"/>
                      <a:pt x="13" y="204"/>
                      <a:pt x="13" y="198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11"/>
                      <a:pt x="23" y="0"/>
                      <a:pt x="36" y="0"/>
                    </a:cubicBezTo>
                    <a:cubicBezTo>
                      <a:pt x="327" y="0"/>
                      <a:pt x="327" y="0"/>
                      <a:pt x="327" y="0"/>
                    </a:cubicBezTo>
                    <a:cubicBezTo>
                      <a:pt x="340" y="0"/>
                      <a:pt x="351" y="11"/>
                      <a:pt x="351" y="24"/>
                    </a:cubicBezTo>
                    <a:cubicBezTo>
                      <a:pt x="351" y="198"/>
                      <a:pt x="351" y="198"/>
                      <a:pt x="351" y="198"/>
                    </a:cubicBezTo>
                    <a:cubicBezTo>
                      <a:pt x="351" y="204"/>
                      <a:pt x="347" y="210"/>
                      <a:pt x="341" y="213"/>
                    </a:cubicBezTo>
                    <a:cubicBezTo>
                      <a:pt x="335" y="216"/>
                      <a:pt x="328" y="216"/>
                      <a:pt x="323" y="212"/>
                    </a:cubicBezTo>
                    <a:cubicBezTo>
                      <a:pt x="300" y="195"/>
                      <a:pt x="287" y="178"/>
                      <a:pt x="277" y="165"/>
                    </a:cubicBezTo>
                    <a:cubicBezTo>
                      <a:pt x="276" y="163"/>
                      <a:pt x="276" y="163"/>
                      <a:pt x="276" y="163"/>
                    </a:cubicBezTo>
                    <a:cubicBezTo>
                      <a:pt x="274" y="161"/>
                      <a:pt x="271" y="159"/>
                      <a:pt x="268" y="159"/>
                    </a:cubicBezTo>
                    <a:cubicBezTo>
                      <a:pt x="265" y="159"/>
                      <a:pt x="263" y="160"/>
                      <a:pt x="260" y="161"/>
                    </a:cubicBezTo>
                    <a:cubicBezTo>
                      <a:pt x="260" y="162"/>
                      <a:pt x="260" y="162"/>
                      <a:pt x="260" y="162"/>
                    </a:cubicBezTo>
                    <a:cubicBezTo>
                      <a:pt x="255" y="166"/>
                      <a:pt x="253" y="170"/>
                      <a:pt x="261" y="181"/>
                    </a:cubicBezTo>
                    <a:cubicBezTo>
                      <a:pt x="264" y="186"/>
                      <a:pt x="268" y="192"/>
                      <a:pt x="272" y="197"/>
                    </a:cubicBezTo>
                    <a:cubicBezTo>
                      <a:pt x="276" y="203"/>
                      <a:pt x="280" y="208"/>
                      <a:pt x="283" y="213"/>
                    </a:cubicBezTo>
                    <a:cubicBezTo>
                      <a:pt x="288" y="222"/>
                      <a:pt x="293" y="231"/>
                      <a:pt x="298" y="243"/>
                    </a:cubicBezTo>
                    <a:cubicBezTo>
                      <a:pt x="310" y="273"/>
                      <a:pt x="329" y="286"/>
                      <a:pt x="343" y="292"/>
                    </a:cubicBezTo>
                    <a:cubicBezTo>
                      <a:pt x="355" y="297"/>
                      <a:pt x="363" y="309"/>
                      <a:pt x="363" y="323"/>
                    </a:cubicBezTo>
                    <a:cubicBezTo>
                      <a:pt x="363" y="326"/>
                      <a:pt x="361" y="329"/>
                      <a:pt x="357" y="3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30">
                <a:extLst>
                  <a:ext uri="{FF2B5EF4-FFF2-40B4-BE49-F238E27FC236}">
                    <a16:creationId xmlns:a16="http://schemas.microsoft.com/office/drawing/2014/main" xmlns="" id="{C17641E5-55A2-482E-A54E-07577A1B2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35038" y="4551363"/>
                <a:ext cx="20638" cy="25400"/>
              </a:xfrm>
              <a:custGeom>
                <a:avLst/>
                <a:gdLst>
                  <a:gd name="T0" fmla="*/ 6 w 12"/>
                  <a:gd name="T1" fmla="*/ 16 h 16"/>
                  <a:gd name="T2" fmla="*/ 0 w 12"/>
                  <a:gd name="T3" fmla="*/ 10 h 16"/>
                  <a:gd name="T4" fmla="*/ 0 w 12"/>
                  <a:gd name="T5" fmla="*/ 6 h 16"/>
                  <a:gd name="T6" fmla="*/ 6 w 12"/>
                  <a:gd name="T7" fmla="*/ 0 h 16"/>
                  <a:gd name="T8" fmla="*/ 12 w 12"/>
                  <a:gd name="T9" fmla="*/ 6 h 16"/>
                  <a:gd name="T10" fmla="*/ 12 w 12"/>
                  <a:gd name="T11" fmla="*/ 10 h 16"/>
                  <a:gd name="T12" fmla="*/ 6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6" y="16"/>
                    </a:moveTo>
                    <a:cubicBezTo>
                      <a:pt x="3" y="16"/>
                      <a:pt x="0" y="13"/>
                      <a:pt x="0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3"/>
                      <a:pt x="9" y="16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31">
                <a:extLst>
                  <a:ext uri="{FF2B5EF4-FFF2-40B4-BE49-F238E27FC236}">
                    <a16:creationId xmlns:a16="http://schemas.microsoft.com/office/drawing/2014/main" xmlns="" id="{8CE56F59-3668-4757-9432-5057CC489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90600" y="4551363"/>
                <a:ext cx="19050" cy="25400"/>
              </a:xfrm>
              <a:custGeom>
                <a:avLst/>
                <a:gdLst>
                  <a:gd name="T0" fmla="*/ 6 w 12"/>
                  <a:gd name="T1" fmla="*/ 16 h 16"/>
                  <a:gd name="T2" fmla="*/ 0 w 12"/>
                  <a:gd name="T3" fmla="*/ 10 h 16"/>
                  <a:gd name="T4" fmla="*/ 0 w 12"/>
                  <a:gd name="T5" fmla="*/ 6 h 16"/>
                  <a:gd name="T6" fmla="*/ 6 w 12"/>
                  <a:gd name="T7" fmla="*/ 0 h 16"/>
                  <a:gd name="T8" fmla="*/ 12 w 12"/>
                  <a:gd name="T9" fmla="*/ 6 h 16"/>
                  <a:gd name="T10" fmla="*/ 12 w 12"/>
                  <a:gd name="T11" fmla="*/ 10 h 16"/>
                  <a:gd name="T12" fmla="*/ 6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6" y="16"/>
                    </a:moveTo>
                    <a:cubicBezTo>
                      <a:pt x="2" y="16"/>
                      <a:pt x="0" y="13"/>
                      <a:pt x="0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3"/>
                      <a:pt x="9" y="16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32">
                <a:extLst>
                  <a:ext uri="{FF2B5EF4-FFF2-40B4-BE49-F238E27FC236}">
                    <a16:creationId xmlns:a16="http://schemas.microsoft.com/office/drawing/2014/main" xmlns="" id="{881271D6-6FB4-4EC4-9841-24DFFFDBF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42988" y="4551363"/>
                <a:ext cx="20638" cy="25400"/>
              </a:xfrm>
              <a:custGeom>
                <a:avLst/>
                <a:gdLst>
                  <a:gd name="T0" fmla="*/ 6 w 12"/>
                  <a:gd name="T1" fmla="*/ 16 h 16"/>
                  <a:gd name="T2" fmla="*/ 0 w 12"/>
                  <a:gd name="T3" fmla="*/ 10 h 16"/>
                  <a:gd name="T4" fmla="*/ 0 w 12"/>
                  <a:gd name="T5" fmla="*/ 6 h 16"/>
                  <a:gd name="T6" fmla="*/ 6 w 12"/>
                  <a:gd name="T7" fmla="*/ 0 h 16"/>
                  <a:gd name="T8" fmla="*/ 12 w 12"/>
                  <a:gd name="T9" fmla="*/ 6 h 16"/>
                  <a:gd name="T10" fmla="*/ 12 w 12"/>
                  <a:gd name="T11" fmla="*/ 10 h 16"/>
                  <a:gd name="T12" fmla="*/ 6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6" y="16"/>
                    </a:moveTo>
                    <a:cubicBezTo>
                      <a:pt x="3" y="16"/>
                      <a:pt x="0" y="13"/>
                      <a:pt x="0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3"/>
                      <a:pt x="9" y="16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33">
                <a:extLst>
                  <a:ext uri="{FF2B5EF4-FFF2-40B4-BE49-F238E27FC236}">
                    <a16:creationId xmlns:a16="http://schemas.microsoft.com/office/drawing/2014/main" xmlns="" id="{628811C6-208E-4245-882C-BDAE3B3DE6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49313" y="4438650"/>
                <a:ext cx="82550" cy="82550"/>
              </a:xfrm>
              <a:custGeom>
                <a:avLst/>
                <a:gdLst>
                  <a:gd name="T0" fmla="*/ 34 w 49"/>
                  <a:gd name="T1" fmla="*/ 49 h 49"/>
                  <a:gd name="T2" fmla="*/ 15 w 49"/>
                  <a:gd name="T3" fmla="*/ 49 h 49"/>
                  <a:gd name="T4" fmla="*/ 0 w 49"/>
                  <a:gd name="T5" fmla="*/ 34 h 49"/>
                  <a:gd name="T6" fmla="*/ 0 w 49"/>
                  <a:gd name="T7" fmla="*/ 15 h 49"/>
                  <a:gd name="T8" fmla="*/ 15 w 49"/>
                  <a:gd name="T9" fmla="*/ 0 h 49"/>
                  <a:gd name="T10" fmla="*/ 34 w 49"/>
                  <a:gd name="T11" fmla="*/ 0 h 49"/>
                  <a:gd name="T12" fmla="*/ 49 w 49"/>
                  <a:gd name="T13" fmla="*/ 15 h 49"/>
                  <a:gd name="T14" fmla="*/ 49 w 49"/>
                  <a:gd name="T15" fmla="*/ 34 h 49"/>
                  <a:gd name="T16" fmla="*/ 34 w 49"/>
                  <a:gd name="T17" fmla="*/ 49 h 49"/>
                  <a:gd name="T18" fmla="*/ 15 w 49"/>
                  <a:gd name="T19" fmla="*/ 12 h 49"/>
                  <a:gd name="T20" fmla="*/ 12 w 49"/>
                  <a:gd name="T21" fmla="*/ 15 h 49"/>
                  <a:gd name="T22" fmla="*/ 12 w 49"/>
                  <a:gd name="T23" fmla="*/ 34 h 49"/>
                  <a:gd name="T24" fmla="*/ 15 w 49"/>
                  <a:gd name="T25" fmla="*/ 37 h 49"/>
                  <a:gd name="T26" fmla="*/ 34 w 49"/>
                  <a:gd name="T27" fmla="*/ 37 h 49"/>
                  <a:gd name="T28" fmla="*/ 37 w 49"/>
                  <a:gd name="T29" fmla="*/ 34 h 49"/>
                  <a:gd name="T30" fmla="*/ 37 w 49"/>
                  <a:gd name="T31" fmla="*/ 15 h 49"/>
                  <a:gd name="T32" fmla="*/ 34 w 49"/>
                  <a:gd name="T33" fmla="*/ 12 h 49"/>
                  <a:gd name="T34" fmla="*/ 15 w 49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49">
                    <a:moveTo>
                      <a:pt x="34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6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9" y="7"/>
                      <a:pt x="49" y="1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42"/>
                      <a:pt x="42" y="49"/>
                      <a:pt x="34" y="49"/>
                    </a:cubicBezTo>
                    <a:close/>
                    <a:moveTo>
                      <a:pt x="15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3" y="37"/>
                      <a:pt x="1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7" y="36"/>
                      <a:pt x="37" y="3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3"/>
                      <a:pt x="35" y="12"/>
                      <a:pt x="34" y="12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34">
                <a:extLst>
                  <a:ext uri="{FF2B5EF4-FFF2-40B4-BE49-F238E27FC236}">
                    <a16:creationId xmlns:a16="http://schemas.microsoft.com/office/drawing/2014/main" xmlns="" id="{05784C03-A622-40F0-BFF8-596AA6FE02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58850" y="4438650"/>
                <a:ext cx="80963" cy="82550"/>
              </a:xfrm>
              <a:custGeom>
                <a:avLst/>
                <a:gdLst>
                  <a:gd name="T0" fmla="*/ 34 w 49"/>
                  <a:gd name="T1" fmla="*/ 49 h 49"/>
                  <a:gd name="T2" fmla="*/ 15 w 49"/>
                  <a:gd name="T3" fmla="*/ 49 h 49"/>
                  <a:gd name="T4" fmla="*/ 0 w 49"/>
                  <a:gd name="T5" fmla="*/ 34 h 49"/>
                  <a:gd name="T6" fmla="*/ 0 w 49"/>
                  <a:gd name="T7" fmla="*/ 15 h 49"/>
                  <a:gd name="T8" fmla="*/ 15 w 49"/>
                  <a:gd name="T9" fmla="*/ 0 h 49"/>
                  <a:gd name="T10" fmla="*/ 34 w 49"/>
                  <a:gd name="T11" fmla="*/ 0 h 49"/>
                  <a:gd name="T12" fmla="*/ 49 w 49"/>
                  <a:gd name="T13" fmla="*/ 15 h 49"/>
                  <a:gd name="T14" fmla="*/ 49 w 49"/>
                  <a:gd name="T15" fmla="*/ 34 h 49"/>
                  <a:gd name="T16" fmla="*/ 34 w 49"/>
                  <a:gd name="T17" fmla="*/ 49 h 49"/>
                  <a:gd name="T18" fmla="*/ 15 w 49"/>
                  <a:gd name="T19" fmla="*/ 12 h 49"/>
                  <a:gd name="T20" fmla="*/ 12 w 49"/>
                  <a:gd name="T21" fmla="*/ 15 h 49"/>
                  <a:gd name="T22" fmla="*/ 12 w 49"/>
                  <a:gd name="T23" fmla="*/ 34 h 49"/>
                  <a:gd name="T24" fmla="*/ 15 w 49"/>
                  <a:gd name="T25" fmla="*/ 37 h 49"/>
                  <a:gd name="T26" fmla="*/ 34 w 49"/>
                  <a:gd name="T27" fmla="*/ 37 h 49"/>
                  <a:gd name="T28" fmla="*/ 37 w 49"/>
                  <a:gd name="T29" fmla="*/ 34 h 49"/>
                  <a:gd name="T30" fmla="*/ 37 w 49"/>
                  <a:gd name="T31" fmla="*/ 15 h 49"/>
                  <a:gd name="T32" fmla="*/ 34 w 49"/>
                  <a:gd name="T33" fmla="*/ 12 h 49"/>
                  <a:gd name="T34" fmla="*/ 15 w 49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49">
                    <a:moveTo>
                      <a:pt x="34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7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9" y="7"/>
                      <a:pt x="49" y="1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42"/>
                      <a:pt x="42" y="49"/>
                      <a:pt x="34" y="49"/>
                    </a:cubicBezTo>
                    <a:close/>
                    <a:moveTo>
                      <a:pt x="15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3" y="37"/>
                      <a:pt x="1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6" y="37"/>
                      <a:pt x="37" y="36"/>
                      <a:pt x="37" y="3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3"/>
                      <a:pt x="36" y="12"/>
                      <a:pt x="34" y="12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35">
                <a:extLst>
                  <a:ext uri="{FF2B5EF4-FFF2-40B4-BE49-F238E27FC236}">
                    <a16:creationId xmlns:a16="http://schemas.microsoft.com/office/drawing/2014/main" xmlns="" id="{9454ECEE-D386-40DE-9150-5113780E66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68388" y="4438650"/>
                <a:ext cx="79375" cy="82550"/>
              </a:xfrm>
              <a:custGeom>
                <a:avLst/>
                <a:gdLst>
                  <a:gd name="T0" fmla="*/ 34 w 48"/>
                  <a:gd name="T1" fmla="*/ 49 h 49"/>
                  <a:gd name="T2" fmla="*/ 14 w 48"/>
                  <a:gd name="T3" fmla="*/ 49 h 49"/>
                  <a:gd name="T4" fmla="*/ 0 w 48"/>
                  <a:gd name="T5" fmla="*/ 34 h 49"/>
                  <a:gd name="T6" fmla="*/ 0 w 48"/>
                  <a:gd name="T7" fmla="*/ 15 h 49"/>
                  <a:gd name="T8" fmla="*/ 14 w 48"/>
                  <a:gd name="T9" fmla="*/ 0 h 49"/>
                  <a:gd name="T10" fmla="*/ 34 w 48"/>
                  <a:gd name="T11" fmla="*/ 0 h 49"/>
                  <a:gd name="T12" fmla="*/ 48 w 48"/>
                  <a:gd name="T13" fmla="*/ 15 h 49"/>
                  <a:gd name="T14" fmla="*/ 48 w 48"/>
                  <a:gd name="T15" fmla="*/ 34 h 49"/>
                  <a:gd name="T16" fmla="*/ 34 w 48"/>
                  <a:gd name="T17" fmla="*/ 49 h 49"/>
                  <a:gd name="T18" fmla="*/ 14 w 48"/>
                  <a:gd name="T19" fmla="*/ 12 h 49"/>
                  <a:gd name="T20" fmla="*/ 12 w 48"/>
                  <a:gd name="T21" fmla="*/ 15 h 49"/>
                  <a:gd name="T22" fmla="*/ 12 w 48"/>
                  <a:gd name="T23" fmla="*/ 34 h 49"/>
                  <a:gd name="T24" fmla="*/ 14 w 48"/>
                  <a:gd name="T25" fmla="*/ 37 h 49"/>
                  <a:gd name="T26" fmla="*/ 34 w 48"/>
                  <a:gd name="T27" fmla="*/ 37 h 49"/>
                  <a:gd name="T28" fmla="*/ 36 w 48"/>
                  <a:gd name="T29" fmla="*/ 34 h 49"/>
                  <a:gd name="T30" fmla="*/ 36 w 48"/>
                  <a:gd name="T31" fmla="*/ 15 h 49"/>
                  <a:gd name="T32" fmla="*/ 34 w 48"/>
                  <a:gd name="T33" fmla="*/ 12 h 49"/>
                  <a:gd name="T34" fmla="*/ 14 w 48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49">
                    <a:moveTo>
                      <a:pt x="34" y="49"/>
                    </a:moveTo>
                    <a:cubicBezTo>
                      <a:pt x="14" y="49"/>
                      <a:pt x="14" y="49"/>
                      <a:pt x="14" y="49"/>
                    </a:cubicBezTo>
                    <a:cubicBezTo>
                      <a:pt x="6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8" y="7"/>
                      <a:pt x="48" y="15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42"/>
                      <a:pt x="42" y="49"/>
                      <a:pt x="34" y="49"/>
                    </a:cubicBezTo>
                    <a:close/>
                    <a:moveTo>
                      <a:pt x="14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3" y="37"/>
                      <a:pt x="1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6" y="36"/>
                      <a:pt x="36" y="34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3"/>
                      <a:pt x="35" y="12"/>
                      <a:pt x="34" y="12"/>
                    </a:cubicBez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36">
                <a:extLst>
                  <a:ext uri="{FF2B5EF4-FFF2-40B4-BE49-F238E27FC236}">
                    <a16:creationId xmlns:a16="http://schemas.microsoft.com/office/drawing/2014/main" xmlns="" id="{CA8FB289-DC3C-41F8-8435-A52AAFCA74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49313" y="4340225"/>
                <a:ext cx="82550" cy="82550"/>
              </a:xfrm>
              <a:custGeom>
                <a:avLst/>
                <a:gdLst>
                  <a:gd name="T0" fmla="*/ 34 w 49"/>
                  <a:gd name="T1" fmla="*/ 49 h 49"/>
                  <a:gd name="T2" fmla="*/ 15 w 49"/>
                  <a:gd name="T3" fmla="*/ 49 h 49"/>
                  <a:gd name="T4" fmla="*/ 0 w 49"/>
                  <a:gd name="T5" fmla="*/ 34 h 49"/>
                  <a:gd name="T6" fmla="*/ 0 w 49"/>
                  <a:gd name="T7" fmla="*/ 15 h 49"/>
                  <a:gd name="T8" fmla="*/ 15 w 49"/>
                  <a:gd name="T9" fmla="*/ 0 h 49"/>
                  <a:gd name="T10" fmla="*/ 34 w 49"/>
                  <a:gd name="T11" fmla="*/ 0 h 49"/>
                  <a:gd name="T12" fmla="*/ 49 w 49"/>
                  <a:gd name="T13" fmla="*/ 15 h 49"/>
                  <a:gd name="T14" fmla="*/ 49 w 49"/>
                  <a:gd name="T15" fmla="*/ 34 h 49"/>
                  <a:gd name="T16" fmla="*/ 34 w 49"/>
                  <a:gd name="T17" fmla="*/ 49 h 49"/>
                  <a:gd name="T18" fmla="*/ 15 w 49"/>
                  <a:gd name="T19" fmla="*/ 12 h 49"/>
                  <a:gd name="T20" fmla="*/ 12 w 49"/>
                  <a:gd name="T21" fmla="*/ 15 h 49"/>
                  <a:gd name="T22" fmla="*/ 12 w 49"/>
                  <a:gd name="T23" fmla="*/ 34 h 49"/>
                  <a:gd name="T24" fmla="*/ 15 w 49"/>
                  <a:gd name="T25" fmla="*/ 37 h 49"/>
                  <a:gd name="T26" fmla="*/ 34 w 49"/>
                  <a:gd name="T27" fmla="*/ 37 h 49"/>
                  <a:gd name="T28" fmla="*/ 37 w 49"/>
                  <a:gd name="T29" fmla="*/ 34 h 49"/>
                  <a:gd name="T30" fmla="*/ 37 w 49"/>
                  <a:gd name="T31" fmla="*/ 15 h 49"/>
                  <a:gd name="T32" fmla="*/ 34 w 49"/>
                  <a:gd name="T33" fmla="*/ 12 h 49"/>
                  <a:gd name="T34" fmla="*/ 15 w 49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49">
                    <a:moveTo>
                      <a:pt x="34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6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9" y="7"/>
                      <a:pt x="49" y="1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42"/>
                      <a:pt x="42" y="49"/>
                      <a:pt x="34" y="49"/>
                    </a:cubicBezTo>
                    <a:close/>
                    <a:moveTo>
                      <a:pt x="15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5"/>
                      <a:pt x="13" y="37"/>
                      <a:pt x="1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7" y="35"/>
                      <a:pt x="37" y="3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3"/>
                      <a:pt x="35" y="12"/>
                      <a:pt x="34" y="12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37">
                <a:extLst>
                  <a:ext uri="{FF2B5EF4-FFF2-40B4-BE49-F238E27FC236}">
                    <a16:creationId xmlns:a16="http://schemas.microsoft.com/office/drawing/2014/main" xmlns="" id="{08DEB778-1845-427F-A286-9FDEDB3C03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58850" y="4340225"/>
                <a:ext cx="80963" cy="82550"/>
              </a:xfrm>
              <a:custGeom>
                <a:avLst/>
                <a:gdLst>
                  <a:gd name="T0" fmla="*/ 34 w 49"/>
                  <a:gd name="T1" fmla="*/ 49 h 49"/>
                  <a:gd name="T2" fmla="*/ 15 w 49"/>
                  <a:gd name="T3" fmla="*/ 49 h 49"/>
                  <a:gd name="T4" fmla="*/ 0 w 49"/>
                  <a:gd name="T5" fmla="*/ 34 h 49"/>
                  <a:gd name="T6" fmla="*/ 0 w 49"/>
                  <a:gd name="T7" fmla="*/ 15 h 49"/>
                  <a:gd name="T8" fmla="*/ 15 w 49"/>
                  <a:gd name="T9" fmla="*/ 0 h 49"/>
                  <a:gd name="T10" fmla="*/ 34 w 49"/>
                  <a:gd name="T11" fmla="*/ 0 h 49"/>
                  <a:gd name="T12" fmla="*/ 49 w 49"/>
                  <a:gd name="T13" fmla="*/ 15 h 49"/>
                  <a:gd name="T14" fmla="*/ 49 w 49"/>
                  <a:gd name="T15" fmla="*/ 34 h 49"/>
                  <a:gd name="T16" fmla="*/ 34 w 49"/>
                  <a:gd name="T17" fmla="*/ 49 h 49"/>
                  <a:gd name="T18" fmla="*/ 15 w 49"/>
                  <a:gd name="T19" fmla="*/ 12 h 49"/>
                  <a:gd name="T20" fmla="*/ 12 w 49"/>
                  <a:gd name="T21" fmla="*/ 15 h 49"/>
                  <a:gd name="T22" fmla="*/ 12 w 49"/>
                  <a:gd name="T23" fmla="*/ 34 h 49"/>
                  <a:gd name="T24" fmla="*/ 15 w 49"/>
                  <a:gd name="T25" fmla="*/ 37 h 49"/>
                  <a:gd name="T26" fmla="*/ 34 w 49"/>
                  <a:gd name="T27" fmla="*/ 37 h 49"/>
                  <a:gd name="T28" fmla="*/ 37 w 49"/>
                  <a:gd name="T29" fmla="*/ 34 h 49"/>
                  <a:gd name="T30" fmla="*/ 37 w 49"/>
                  <a:gd name="T31" fmla="*/ 15 h 49"/>
                  <a:gd name="T32" fmla="*/ 34 w 49"/>
                  <a:gd name="T33" fmla="*/ 12 h 49"/>
                  <a:gd name="T34" fmla="*/ 15 w 49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49">
                    <a:moveTo>
                      <a:pt x="34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7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9" y="7"/>
                      <a:pt x="49" y="1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42"/>
                      <a:pt x="42" y="49"/>
                      <a:pt x="34" y="49"/>
                    </a:cubicBezTo>
                    <a:close/>
                    <a:moveTo>
                      <a:pt x="15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5"/>
                      <a:pt x="13" y="37"/>
                      <a:pt x="1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6" y="37"/>
                      <a:pt x="37" y="35"/>
                      <a:pt x="37" y="3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3"/>
                      <a:pt x="36" y="12"/>
                      <a:pt x="34" y="12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38">
                <a:extLst>
                  <a:ext uri="{FF2B5EF4-FFF2-40B4-BE49-F238E27FC236}">
                    <a16:creationId xmlns:a16="http://schemas.microsoft.com/office/drawing/2014/main" xmlns="" id="{9069C972-9A63-41A8-B6DE-A0B16EAF3F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68388" y="4340225"/>
                <a:ext cx="79375" cy="82550"/>
              </a:xfrm>
              <a:custGeom>
                <a:avLst/>
                <a:gdLst>
                  <a:gd name="T0" fmla="*/ 34 w 48"/>
                  <a:gd name="T1" fmla="*/ 49 h 49"/>
                  <a:gd name="T2" fmla="*/ 14 w 48"/>
                  <a:gd name="T3" fmla="*/ 49 h 49"/>
                  <a:gd name="T4" fmla="*/ 0 w 48"/>
                  <a:gd name="T5" fmla="*/ 34 h 49"/>
                  <a:gd name="T6" fmla="*/ 0 w 48"/>
                  <a:gd name="T7" fmla="*/ 15 h 49"/>
                  <a:gd name="T8" fmla="*/ 14 w 48"/>
                  <a:gd name="T9" fmla="*/ 0 h 49"/>
                  <a:gd name="T10" fmla="*/ 34 w 48"/>
                  <a:gd name="T11" fmla="*/ 0 h 49"/>
                  <a:gd name="T12" fmla="*/ 48 w 48"/>
                  <a:gd name="T13" fmla="*/ 15 h 49"/>
                  <a:gd name="T14" fmla="*/ 48 w 48"/>
                  <a:gd name="T15" fmla="*/ 34 h 49"/>
                  <a:gd name="T16" fmla="*/ 34 w 48"/>
                  <a:gd name="T17" fmla="*/ 49 h 49"/>
                  <a:gd name="T18" fmla="*/ 14 w 48"/>
                  <a:gd name="T19" fmla="*/ 12 h 49"/>
                  <a:gd name="T20" fmla="*/ 12 w 48"/>
                  <a:gd name="T21" fmla="*/ 15 h 49"/>
                  <a:gd name="T22" fmla="*/ 12 w 48"/>
                  <a:gd name="T23" fmla="*/ 34 h 49"/>
                  <a:gd name="T24" fmla="*/ 14 w 48"/>
                  <a:gd name="T25" fmla="*/ 37 h 49"/>
                  <a:gd name="T26" fmla="*/ 34 w 48"/>
                  <a:gd name="T27" fmla="*/ 37 h 49"/>
                  <a:gd name="T28" fmla="*/ 36 w 48"/>
                  <a:gd name="T29" fmla="*/ 34 h 49"/>
                  <a:gd name="T30" fmla="*/ 36 w 48"/>
                  <a:gd name="T31" fmla="*/ 15 h 49"/>
                  <a:gd name="T32" fmla="*/ 34 w 48"/>
                  <a:gd name="T33" fmla="*/ 12 h 49"/>
                  <a:gd name="T34" fmla="*/ 14 w 48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49">
                    <a:moveTo>
                      <a:pt x="34" y="49"/>
                    </a:moveTo>
                    <a:cubicBezTo>
                      <a:pt x="14" y="49"/>
                      <a:pt x="14" y="49"/>
                      <a:pt x="14" y="49"/>
                    </a:cubicBezTo>
                    <a:cubicBezTo>
                      <a:pt x="6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8" y="7"/>
                      <a:pt x="48" y="15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42"/>
                      <a:pt x="42" y="49"/>
                      <a:pt x="34" y="49"/>
                    </a:cubicBezTo>
                    <a:close/>
                    <a:moveTo>
                      <a:pt x="14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5"/>
                      <a:pt x="13" y="37"/>
                      <a:pt x="1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6" y="35"/>
                      <a:pt x="36" y="34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3"/>
                      <a:pt x="35" y="12"/>
                      <a:pt x="34" y="12"/>
                    </a:cubicBez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39">
                <a:extLst>
                  <a:ext uri="{FF2B5EF4-FFF2-40B4-BE49-F238E27FC236}">
                    <a16:creationId xmlns:a16="http://schemas.microsoft.com/office/drawing/2014/main" xmlns="" id="{A59567B5-E214-4F75-B003-5CA1B1A4B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35038" y="4175125"/>
                <a:ext cx="128588" cy="42862"/>
              </a:xfrm>
              <a:custGeom>
                <a:avLst/>
                <a:gdLst>
                  <a:gd name="T0" fmla="*/ 7 w 77"/>
                  <a:gd name="T1" fmla="*/ 25 h 26"/>
                  <a:gd name="T2" fmla="*/ 3 w 77"/>
                  <a:gd name="T3" fmla="*/ 23 h 26"/>
                  <a:gd name="T4" fmla="*/ 3 w 77"/>
                  <a:gd name="T5" fmla="*/ 15 h 26"/>
                  <a:gd name="T6" fmla="*/ 39 w 77"/>
                  <a:gd name="T7" fmla="*/ 0 h 26"/>
                  <a:gd name="T8" fmla="*/ 74 w 77"/>
                  <a:gd name="T9" fmla="*/ 15 h 26"/>
                  <a:gd name="T10" fmla="*/ 74 w 77"/>
                  <a:gd name="T11" fmla="*/ 23 h 26"/>
                  <a:gd name="T12" fmla="*/ 66 w 77"/>
                  <a:gd name="T13" fmla="*/ 23 h 26"/>
                  <a:gd name="T14" fmla="*/ 39 w 77"/>
                  <a:gd name="T15" fmla="*/ 12 h 26"/>
                  <a:gd name="T16" fmla="*/ 11 w 77"/>
                  <a:gd name="T17" fmla="*/ 23 h 26"/>
                  <a:gd name="T18" fmla="*/ 7 w 77"/>
                  <a:gd name="T1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26">
                    <a:moveTo>
                      <a:pt x="7" y="25"/>
                    </a:moveTo>
                    <a:cubicBezTo>
                      <a:pt x="5" y="25"/>
                      <a:pt x="4" y="24"/>
                      <a:pt x="3" y="23"/>
                    </a:cubicBezTo>
                    <a:cubicBezTo>
                      <a:pt x="0" y="21"/>
                      <a:pt x="0" y="17"/>
                      <a:pt x="3" y="15"/>
                    </a:cubicBezTo>
                    <a:cubicBezTo>
                      <a:pt x="12" y="5"/>
                      <a:pt x="25" y="0"/>
                      <a:pt x="39" y="0"/>
                    </a:cubicBezTo>
                    <a:cubicBezTo>
                      <a:pt x="52" y="0"/>
                      <a:pt x="65" y="5"/>
                      <a:pt x="74" y="15"/>
                    </a:cubicBezTo>
                    <a:cubicBezTo>
                      <a:pt x="77" y="17"/>
                      <a:pt x="77" y="21"/>
                      <a:pt x="74" y="23"/>
                    </a:cubicBezTo>
                    <a:cubicBezTo>
                      <a:pt x="72" y="26"/>
                      <a:pt x="68" y="26"/>
                      <a:pt x="66" y="23"/>
                    </a:cubicBezTo>
                    <a:cubicBezTo>
                      <a:pt x="59" y="16"/>
                      <a:pt x="49" y="12"/>
                      <a:pt x="39" y="12"/>
                    </a:cubicBezTo>
                    <a:cubicBezTo>
                      <a:pt x="28" y="12"/>
                      <a:pt x="19" y="16"/>
                      <a:pt x="11" y="23"/>
                    </a:cubicBezTo>
                    <a:cubicBezTo>
                      <a:pt x="10" y="24"/>
                      <a:pt x="9" y="25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40">
                <a:extLst>
                  <a:ext uri="{FF2B5EF4-FFF2-40B4-BE49-F238E27FC236}">
                    <a16:creationId xmlns:a16="http://schemas.microsoft.com/office/drawing/2014/main" xmlns="" id="{491CD075-F2B7-4C50-BAD8-7B60B1227A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96938" y="4117975"/>
                <a:ext cx="206375" cy="60325"/>
              </a:xfrm>
              <a:custGeom>
                <a:avLst/>
                <a:gdLst>
                  <a:gd name="T0" fmla="*/ 117 w 124"/>
                  <a:gd name="T1" fmla="*/ 35 h 36"/>
                  <a:gd name="T2" fmla="*/ 113 w 124"/>
                  <a:gd name="T3" fmla="*/ 33 h 36"/>
                  <a:gd name="T4" fmla="*/ 62 w 124"/>
                  <a:gd name="T5" fmla="*/ 12 h 36"/>
                  <a:gd name="T6" fmla="*/ 10 w 124"/>
                  <a:gd name="T7" fmla="*/ 33 h 36"/>
                  <a:gd name="T8" fmla="*/ 2 w 124"/>
                  <a:gd name="T9" fmla="*/ 33 h 36"/>
                  <a:gd name="T10" fmla="*/ 2 w 124"/>
                  <a:gd name="T11" fmla="*/ 25 h 36"/>
                  <a:gd name="T12" fmla="*/ 62 w 124"/>
                  <a:gd name="T13" fmla="*/ 0 h 36"/>
                  <a:gd name="T14" fmla="*/ 121 w 124"/>
                  <a:gd name="T15" fmla="*/ 25 h 36"/>
                  <a:gd name="T16" fmla="*/ 121 w 124"/>
                  <a:gd name="T17" fmla="*/ 33 h 36"/>
                  <a:gd name="T18" fmla="*/ 117 w 124"/>
                  <a:gd name="T1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" h="36">
                    <a:moveTo>
                      <a:pt x="117" y="35"/>
                    </a:moveTo>
                    <a:cubicBezTo>
                      <a:pt x="115" y="35"/>
                      <a:pt x="114" y="35"/>
                      <a:pt x="113" y="33"/>
                    </a:cubicBezTo>
                    <a:cubicBezTo>
                      <a:pt x="99" y="20"/>
                      <a:pt x="81" y="12"/>
                      <a:pt x="62" y="12"/>
                    </a:cubicBezTo>
                    <a:cubicBezTo>
                      <a:pt x="42" y="12"/>
                      <a:pt x="24" y="20"/>
                      <a:pt x="10" y="33"/>
                    </a:cubicBezTo>
                    <a:cubicBezTo>
                      <a:pt x="8" y="36"/>
                      <a:pt x="4" y="36"/>
                      <a:pt x="2" y="33"/>
                    </a:cubicBezTo>
                    <a:cubicBezTo>
                      <a:pt x="0" y="31"/>
                      <a:pt x="0" y="27"/>
                      <a:pt x="2" y="25"/>
                    </a:cubicBezTo>
                    <a:cubicBezTo>
                      <a:pt x="18" y="9"/>
                      <a:pt x="39" y="0"/>
                      <a:pt x="62" y="0"/>
                    </a:cubicBezTo>
                    <a:cubicBezTo>
                      <a:pt x="84" y="0"/>
                      <a:pt x="105" y="9"/>
                      <a:pt x="121" y="25"/>
                    </a:cubicBezTo>
                    <a:cubicBezTo>
                      <a:pt x="124" y="27"/>
                      <a:pt x="124" y="31"/>
                      <a:pt x="121" y="33"/>
                    </a:cubicBezTo>
                    <a:cubicBezTo>
                      <a:pt x="120" y="35"/>
                      <a:pt x="118" y="35"/>
                      <a:pt x="11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41">
                <a:extLst>
                  <a:ext uri="{FF2B5EF4-FFF2-40B4-BE49-F238E27FC236}">
                    <a16:creationId xmlns:a16="http://schemas.microsoft.com/office/drawing/2014/main" xmlns="" id="{14B9833C-AFF1-44B8-8DD0-0A2BD7CE05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55663" y="4059238"/>
                <a:ext cx="288925" cy="77787"/>
              </a:xfrm>
              <a:custGeom>
                <a:avLst/>
                <a:gdLst>
                  <a:gd name="T0" fmla="*/ 6 w 174"/>
                  <a:gd name="T1" fmla="*/ 45 h 46"/>
                  <a:gd name="T2" fmla="*/ 2 w 174"/>
                  <a:gd name="T3" fmla="*/ 43 h 46"/>
                  <a:gd name="T4" fmla="*/ 2 w 174"/>
                  <a:gd name="T5" fmla="*/ 35 h 46"/>
                  <a:gd name="T6" fmla="*/ 87 w 174"/>
                  <a:gd name="T7" fmla="*/ 0 h 46"/>
                  <a:gd name="T8" fmla="*/ 171 w 174"/>
                  <a:gd name="T9" fmla="*/ 35 h 46"/>
                  <a:gd name="T10" fmla="*/ 171 w 174"/>
                  <a:gd name="T11" fmla="*/ 43 h 46"/>
                  <a:gd name="T12" fmla="*/ 163 w 174"/>
                  <a:gd name="T13" fmla="*/ 43 h 46"/>
                  <a:gd name="T14" fmla="*/ 87 w 174"/>
                  <a:gd name="T15" fmla="*/ 12 h 46"/>
                  <a:gd name="T16" fmla="*/ 10 w 174"/>
                  <a:gd name="T17" fmla="*/ 43 h 46"/>
                  <a:gd name="T18" fmla="*/ 6 w 174"/>
                  <a:gd name="T19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4" h="46">
                    <a:moveTo>
                      <a:pt x="6" y="45"/>
                    </a:moveTo>
                    <a:cubicBezTo>
                      <a:pt x="5" y="45"/>
                      <a:pt x="3" y="45"/>
                      <a:pt x="2" y="43"/>
                    </a:cubicBezTo>
                    <a:cubicBezTo>
                      <a:pt x="0" y="41"/>
                      <a:pt x="0" y="37"/>
                      <a:pt x="2" y="35"/>
                    </a:cubicBezTo>
                    <a:cubicBezTo>
                      <a:pt x="25" y="12"/>
                      <a:pt x="55" y="0"/>
                      <a:pt x="87" y="0"/>
                    </a:cubicBezTo>
                    <a:cubicBezTo>
                      <a:pt x="119" y="0"/>
                      <a:pt x="149" y="12"/>
                      <a:pt x="171" y="35"/>
                    </a:cubicBezTo>
                    <a:cubicBezTo>
                      <a:pt x="174" y="37"/>
                      <a:pt x="174" y="41"/>
                      <a:pt x="171" y="43"/>
                    </a:cubicBezTo>
                    <a:cubicBezTo>
                      <a:pt x="169" y="46"/>
                      <a:pt x="165" y="46"/>
                      <a:pt x="163" y="43"/>
                    </a:cubicBezTo>
                    <a:cubicBezTo>
                      <a:pt x="142" y="23"/>
                      <a:pt x="115" y="12"/>
                      <a:pt x="87" y="12"/>
                    </a:cubicBezTo>
                    <a:cubicBezTo>
                      <a:pt x="58" y="12"/>
                      <a:pt x="31" y="23"/>
                      <a:pt x="10" y="43"/>
                    </a:cubicBezTo>
                    <a:cubicBezTo>
                      <a:pt x="9" y="45"/>
                      <a:pt x="8" y="45"/>
                      <a:pt x="6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1" name="组合 360">
            <a:extLst>
              <a:ext uri="{FF2B5EF4-FFF2-40B4-BE49-F238E27FC236}">
                <a16:creationId xmlns:a16="http://schemas.microsoft.com/office/drawing/2014/main" xmlns="" id="{3C7537E3-DB2E-4EDD-839A-70858A8E95F1}"/>
              </a:ext>
            </a:extLst>
          </p:cNvPr>
          <p:cNvGrpSpPr/>
          <p:nvPr/>
        </p:nvGrpSpPr>
        <p:grpSpPr>
          <a:xfrm>
            <a:off x="2461499" y="3395065"/>
            <a:ext cx="433485" cy="1126749"/>
            <a:chOff x="8238571" y="4801327"/>
            <a:chExt cx="433485" cy="112674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4846F9AB-63B8-4E9D-A2DB-4C546FEF34B7}"/>
                </a:ext>
              </a:extLst>
            </p:cNvPr>
            <p:cNvGrpSpPr/>
            <p:nvPr/>
          </p:nvGrpSpPr>
          <p:grpSpPr>
            <a:xfrm>
              <a:off x="8238571" y="4801327"/>
              <a:ext cx="433485" cy="1126749"/>
              <a:chOff x="939800" y="1059040"/>
              <a:chExt cx="685800" cy="1782585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6FEECD9B-4115-47A2-BA4C-8169CF644336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76D0FFFD-47D9-4C39-A114-46A1145684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2" name="组合 351">
              <a:extLst>
                <a:ext uri="{FF2B5EF4-FFF2-40B4-BE49-F238E27FC236}">
                  <a16:creationId xmlns:a16="http://schemas.microsoft.com/office/drawing/2014/main" xmlns="" id="{D11A9063-BE45-4D59-AAED-1C7CB2587E65}"/>
                </a:ext>
              </a:extLst>
            </p:cNvPr>
            <p:cNvGrpSpPr/>
            <p:nvPr/>
          </p:nvGrpSpPr>
          <p:grpSpPr>
            <a:xfrm>
              <a:off x="8308145" y="4864099"/>
              <a:ext cx="295835" cy="276149"/>
              <a:chOff x="13271500" y="5286375"/>
              <a:chExt cx="858838" cy="801688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281" name="Freeform 42">
                <a:extLst>
                  <a:ext uri="{FF2B5EF4-FFF2-40B4-BE49-F238E27FC236}">
                    <a16:creationId xmlns:a16="http://schemas.microsoft.com/office/drawing/2014/main" xmlns="" id="{028291C3-578D-4864-9B0E-F3CDE2A625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71500" y="5503863"/>
                <a:ext cx="858838" cy="584200"/>
              </a:xfrm>
              <a:custGeom>
                <a:avLst/>
                <a:gdLst>
                  <a:gd name="T0" fmla="*/ 473 w 515"/>
                  <a:gd name="T1" fmla="*/ 350 h 350"/>
                  <a:gd name="T2" fmla="*/ 438 w 515"/>
                  <a:gd name="T3" fmla="*/ 350 h 350"/>
                  <a:gd name="T4" fmla="*/ 377 w 515"/>
                  <a:gd name="T5" fmla="*/ 324 h 350"/>
                  <a:gd name="T6" fmla="*/ 324 w 515"/>
                  <a:gd name="T7" fmla="*/ 302 h 350"/>
                  <a:gd name="T8" fmla="*/ 190 w 515"/>
                  <a:gd name="T9" fmla="*/ 302 h 350"/>
                  <a:gd name="T10" fmla="*/ 138 w 515"/>
                  <a:gd name="T11" fmla="*/ 324 h 350"/>
                  <a:gd name="T12" fmla="*/ 76 w 515"/>
                  <a:gd name="T13" fmla="*/ 350 h 350"/>
                  <a:gd name="T14" fmla="*/ 41 w 515"/>
                  <a:gd name="T15" fmla="*/ 350 h 350"/>
                  <a:gd name="T16" fmla="*/ 0 w 515"/>
                  <a:gd name="T17" fmla="*/ 308 h 350"/>
                  <a:gd name="T18" fmla="*/ 0 w 515"/>
                  <a:gd name="T19" fmla="*/ 128 h 350"/>
                  <a:gd name="T20" fmla="*/ 127 w 515"/>
                  <a:gd name="T21" fmla="*/ 0 h 350"/>
                  <a:gd name="T22" fmla="*/ 388 w 515"/>
                  <a:gd name="T23" fmla="*/ 0 h 350"/>
                  <a:gd name="T24" fmla="*/ 515 w 515"/>
                  <a:gd name="T25" fmla="*/ 128 h 350"/>
                  <a:gd name="T26" fmla="*/ 515 w 515"/>
                  <a:gd name="T27" fmla="*/ 308 h 350"/>
                  <a:gd name="T28" fmla="*/ 473 w 515"/>
                  <a:gd name="T29" fmla="*/ 350 h 350"/>
                  <a:gd name="T30" fmla="*/ 190 w 515"/>
                  <a:gd name="T31" fmla="*/ 290 h 350"/>
                  <a:gd name="T32" fmla="*/ 324 w 515"/>
                  <a:gd name="T33" fmla="*/ 290 h 350"/>
                  <a:gd name="T34" fmla="*/ 385 w 515"/>
                  <a:gd name="T35" fmla="*/ 316 h 350"/>
                  <a:gd name="T36" fmla="*/ 438 w 515"/>
                  <a:gd name="T37" fmla="*/ 338 h 350"/>
                  <a:gd name="T38" fmla="*/ 473 w 515"/>
                  <a:gd name="T39" fmla="*/ 338 h 350"/>
                  <a:gd name="T40" fmla="*/ 503 w 515"/>
                  <a:gd name="T41" fmla="*/ 308 h 350"/>
                  <a:gd name="T42" fmla="*/ 503 w 515"/>
                  <a:gd name="T43" fmla="*/ 128 h 350"/>
                  <a:gd name="T44" fmla="*/ 388 w 515"/>
                  <a:gd name="T45" fmla="*/ 12 h 350"/>
                  <a:gd name="T46" fmla="*/ 127 w 515"/>
                  <a:gd name="T47" fmla="*/ 12 h 350"/>
                  <a:gd name="T48" fmla="*/ 12 w 515"/>
                  <a:gd name="T49" fmla="*/ 128 h 350"/>
                  <a:gd name="T50" fmla="*/ 12 w 515"/>
                  <a:gd name="T51" fmla="*/ 308 h 350"/>
                  <a:gd name="T52" fmla="*/ 41 w 515"/>
                  <a:gd name="T53" fmla="*/ 338 h 350"/>
                  <a:gd name="T54" fmla="*/ 76 w 515"/>
                  <a:gd name="T55" fmla="*/ 338 h 350"/>
                  <a:gd name="T56" fmla="*/ 129 w 515"/>
                  <a:gd name="T57" fmla="*/ 316 h 350"/>
                  <a:gd name="T58" fmla="*/ 190 w 515"/>
                  <a:gd name="T59" fmla="*/ 29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15" h="350">
                    <a:moveTo>
                      <a:pt x="473" y="350"/>
                    </a:moveTo>
                    <a:cubicBezTo>
                      <a:pt x="438" y="350"/>
                      <a:pt x="438" y="350"/>
                      <a:pt x="438" y="350"/>
                    </a:cubicBezTo>
                    <a:cubicBezTo>
                      <a:pt x="415" y="350"/>
                      <a:pt x="393" y="340"/>
                      <a:pt x="377" y="324"/>
                    </a:cubicBezTo>
                    <a:cubicBezTo>
                      <a:pt x="363" y="310"/>
                      <a:pt x="344" y="302"/>
                      <a:pt x="324" y="302"/>
                    </a:cubicBezTo>
                    <a:cubicBezTo>
                      <a:pt x="190" y="302"/>
                      <a:pt x="190" y="302"/>
                      <a:pt x="190" y="302"/>
                    </a:cubicBezTo>
                    <a:cubicBezTo>
                      <a:pt x="170" y="302"/>
                      <a:pt x="151" y="310"/>
                      <a:pt x="138" y="324"/>
                    </a:cubicBezTo>
                    <a:cubicBezTo>
                      <a:pt x="122" y="340"/>
                      <a:pt x="99" y="350"/>
                      <a:pt x="76" y="350"/>
                    </a:cubicBezTo>
                    <a:cubicBezTo>
                      <a:pt x="41" y="350"/>
                      <a:pt x="41" y="350"/>
                      <a:pt x="41" y="350"/>
                    </a:cubicBezTo>
                    <a:cubicBezTo>
                      <a:pt x="18" y="350"/>
                      <a:pt x="0" y="331"/>
                      <a:pt x="0" y="30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8"/>
                      <a:pt x="57" y="0"/>
                      <a:pt x="127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458" y="0"/>
                      <a:pt x="515" y="58"/>
                      <a:pt x="515" y="128"/>
                    </a:cubicBezTo>
                    <a:cubicBezTo>
                      <a:pt x="515" y="308"/>
                      <a:pt x="515" y="308"/>
                      <a:pt x="515" y="308"/>
                    </a:cubicBezTo>
                    <a:cubicBezTo>
                      <a:pt x="515" y="331"/>
                      <a:pt x="496" y="350"/>
                      <a:pt x="473" y="350"/>
                    </a:cubicBezTo>
                    <a:close/>
                    <a:moveTo>
                      <a:pt x="190" y="290"/>
                    </a:moveTo>
                    <a:cubicBezTo>
                      <a:pt x="324" y="290"/>
                      <a:pt x="324" y="290"/>
                      <a:pt x="324" y="290"/>
                    </a:cubicBezTo>
                    <a:cubicBezTo>
                      <a:pt x="347" y="290"/>
                      <a:pt x="369" y="299"/>
                      <a:pt x="385" y="316"/>
                    </a:cubicBezTo>
                    <a:cubicBezTo>
                      <a:pt x="399" y="330"/>
                      <a:pt x="418" y="338"/>
                      <a:pt x="438" y="338"/>
                    </a:cubicBezTo>
                    <a:cubicBezTo>
                      <a:pt x="473" y="338"/>
                      <a:pt x="473" y="338"/>
                      <a:pt x="473" y="338"/>
                    </a:cubicBezTo>
                    <a:cubicBezTo>
                      <a:pt x="489" y="338"/>
                      <a:pt x="503" y="324"/>
                      <a:pt x="503" y="308"/>
                    </a:cubicBezTo>
                    <a:cubicBezTo>
                      <a:pt x="503" y="128"/>
                      <a:pt x="503" y="128"/>
                      <a:pt x="503" y="128"/>
                    </a:cubicBezTo>
                    <a:cubicBezTo>
                      <a:pt x="503" y="64"/>
                      <a:pt x="451" y="12"/>
                      <a:pt x="388" y="12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63" y="12"/>
                      <a:pt x="12" y="64"/>
                      <a:pt x="12" y="128"/>
                    </a:cubicBezTo>
                    <a:cubicBezTo>
                      <a:pt x="12" y="308"/>
                      <a:pt x="12" y="308"/>
                      <a:pt x="12" y="308"/>
                    </a:cubicBezTo>
                    <a:cubicBezTo>
                      <a:pt x="12" y="324"/>
                      <a:pt x="25" y="338"/>
                      <a:pt x="41" y="338"/>
                    </a:cubicBezTo>
                    <a:cubicBezTo>
                      <a:pt x="76" y="338"/>
                      <a:pt x="76" y="338"/>
                      <a:pt x="76" y="338"/>
                    </a:cubicBezTo>
                    <a:cubicBezTo>
                      <a:pt x="96" y="338"/>
                      <a:pt x="115" y="330"/>
                      <a:pt x="129" y="316"/>
                    </a:cubicBezTo>
                    <a:cubicBezTo>
                      <a:pt x="145" y="299"/>
                      <a:pt x="167" y="290"/>
                      <a:pt x="190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43">
                <a:extLst>
                  <a:ext uri="{FF2B5EF4-FFF2-40B4-BE49-F238E27FC236}">
                    <a16:creationId xmlns:a16="http://schemas.microsoft.com/office/drawing/2014/main" xmlns="" id="{75352EF1-7C4C-4801-9AF2-FA05D38BEA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58813" y="5581650"/>
                <a:ext cx="271463" cy="273050"/>
              </a:xfrm>
              <a:custGeom>
                <a:avLst/>
                <a:gdLst>
                  <a:gd name="T0" fmla="*/ 81 w 163"/>
                  <a:gd name="T1" fmla="*/ 163 h 163"/>
                  <a:gd name="T2" fmla="*/ 0 w 163"/>
                  <a:gd name="T3" fmla="*/ 81 h 163"/>
                  <a:gd name="T4" fmla="*/ 81 w 163"/>
                  <a:gd name="T5" fmla="*/ 0 h 163"/>
                  <a:gd name="T6" fmla="*/ 163 w 163"/>
                  <a:gd name="T7" fmla="*/ 81 h 163"/>
                  <a:gd name="T8" fmla="*/ 81 w 163"/>
                  <a:gd name="T9" fmla="*/ 163 h 163"/>
                  <a:gd name="T10" fmla="*/ 81 w 163"/>
                  <a:gd name="T11" fmla="*/ 12 h 163"/>
                  <a:gd name="T12" fmla="*/ 12 w 163"/>
                  <a:gd name="T13" fmla="*/ 81 h 163"/>
                  <a:gd name="T14" fmla="*/ 81 w 163"/>
                  <a:gd name="T15" fmla="*/ 151 h 163"/>
                  <a:gd name="T16" fmla="*/ 151 w 163"/>
                  <a:gd name="T17" fmla="*/ 81 h 163"/>
                  <a:gd name="T18" fmla="*/ 81 w 163"/>
                  <a:gd name="T19" fmla="*/ 1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3" h="163">
                    <a:moveTo>
                      <a:pt x="81" y="163"/>
                    </a:moveTo>
                    <a:cubicBezTo>
                      <a:pt x="36" y="163"/>
                      <a:pt x="0" y="126"/>
                      <a:pt x="0" y="81"/>
                    </a:cubicBezTo>
                    <a:cubicBezTo>
                      <a:pt x="0" y="36"/>
                      <a:pt x="36" y="0"/>
                      <a:pt x="81" y="0"/>
                    </a:cubicBezTo>
                    <a:cubicBezTo>
                      <a:pt x="126" y="0"/>
                      <a:pt x="163" y="36"/>
                      <a:pt x="163" y="81"/>
                    </a:cubicBezTo>
                    <a:cubicBezTo>
                      <a:pt x="163" y="126"/>
                      <a:pt x="126" y="163"/>
                      <a:pt x="81" y="163"/>
                    </a:cubicBezTo>
                    <a:close/>
                    <a:moveTo>
                      <a:pt x="81" y="12"/>
                    </a:moveTo>
                    <a:cubicBezTo>
                      <a:pt x="43" y="12"/>
                      <a:pt x="12" y="43"/>
                      <a:pt x="12" y="81"/>
                    </a:cubicBezTo>
                    <a:cubicBezTo>
                      <a:pt x="12" y="120"/>
                      <a:pt x="43" y="151"/>
                      <a:pt x="81" y="151"/>
                    </a:cubicBezTo>
                    <a:cubicBezTo>
                      <a:pt x="120" y="151"/>
                      <a:pt x="151" y="120"/>
                      <a:pt x="151" y="81"/>
                    </a:cubicBezTo>
                    <a:cubicBezTo>
                      <a:pt x="151" y="43"/>
                      <a:pt x="120" y="12"/>
                      <a:pt x="8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44">
                <a:extLst>
                  <a:ext uri="{FF2B5EF4-FFF2-40B4-BE49-F238E27FC236}">
                    <a16:creationId xmlns:a16="http://schemas.microsoft.com/office/drawing/2014/main" xmlns="" id="{557C049A-F6C0-43F5-8281-B54F8B4B7D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12788" y="5637213"/>
                <a:ext cx="161925" cy="161925"/>
              </a:xfrm>
              <a:custGeom>
                <a:avLst/>
                <a:gdLst>
                  <a:gd name="T0" fmla="*/ 53 w 97"/>
                  <a:gd name="T1" fmla="*/ 97 h 97"/>
                  <a:gd name="T2" fmla="*/ 44 w 97"/>
                  <a:gd name="T3" fmla="*/ 97 h 97"/>
                  <a:gd name="T4" fmla="*/ 29 w 97"/>
                  <a:gd name="T5" fmla="*/ 83 h 97"/>
                  <a:gd name="T6" fmla="*/ 29 w 97"/>
                  <a:gd name="T7" fmla="*/ 70 h 97"/>
                  <a:gd name="T8" fmla="*/ 27 w 97"/>
                  <a:gd name="T9" fmla="*/ 67 h 97"/>
                  <a:gd name="T10" fmla="*/ 14 w 97"/>
                  <a:gd name="T11" fmla="*/ 67 h 97"/>
                  <a:gd name="T12" fmla="*/ 0 w 97"/>
                  <a:gd name="T13" fmla="*/ 53 h 97"/>
                  <a:gd name="T14" fmla="*/ 0 w 97"/>
                  <a:gd name="T15" fmla="*/ 44 h 97"/>
                  <a:gd name="T16" fmla="*/ 14 w 97"/>
                  <a:gd name="T17" fmla="*/ 29 h 97"/>
                  <a:gd name="T18" fmla="*/ 27 w 97"/>
                  <a:gd name="T19" fmla="*/ 29 h 97"/>
                  <a:gd name="T20" fmla="*/ 29 w 97"/>
                  <a:gd name="T21" fmla="*/ 27 h 97"/>
                  <a:gd name="T22" fmla="*/ 29 w 97"/>
                  <a:gd name="T23" fmla="*/ 14 h 97"/>
                  <a:gd name="T24" fmla="*/ 44 w 97"/>
                  <a:gd name="T25" fmla="*/ 0 h 97"/>
                  <a:gd name="T26" fmla="*/ 53 w 97"/>
                  <a:gd name="T27" fmla="*/ 0 h 97"/>
                  <a:gd name="T28" fmla="*/ 67 w 97"/>
                  <a:gd name="T29" fmla="*/ 14 h 97"/>
                  <a:gd name="T30" fmla="*/ 67 w 97"/>
                  <a:gd name="T31" fmla="*/ 27 h 97"/>
                  <a:gd name="T32" fmla="*/ 70 w 97"/>
                  <a:gd name="T33" fmla="*/ 29 h 97"/>
                  <a:gd name="T34" fmla="*/ 83 w 97"/>
                  <a:gd name="T35" fmla="*/ 29 h 97"/>
                  <a:gd name="T36" fmla="*/ 97 w 97"/>
                  <a:gd name="T37" fmla="*/ 44 h 97"/>
                  <a:gd name="T38" fmla="*/ 97 w 97"/>
                  <a:gd name="T39" fmla="*/ 53 h 97"/>
                  <a:gd name="T40" fmla="*/ 83 w 97"/>
                  <a:gd name="T41" fmla="*/ 67 h 97"/>
                  <a:gd name="T42" fmla="*/ 70 w 97"/>
                  <a:gd name="T43" fmla="*/ 67 h 97"/>
                  <a:gd name="T44" fmla="*/ 67 w 97"/>
                  <a:gd name="T45" fmla="*/ 70 h 97"/>
                  <a:gd name="T46" fmla="*/ 67 w 97"/>
                  <a:gd name="T47" fmla="*/ 83 h 97"/>
                  <a:gd name="T48" fmla="*/ 53 w 97"/>
                  <a:gd name="T49" fmla="*/ 97 h 97"/>
                  <a:gd name="T50" fmla="*/ 14 w 97"/>
                  <a:gd name="T51" fmla="*/ 41 h 97"/>
                  <a:gd name="T52" fmla="*/ 12 w 97"/>
                  <a:gd name="T53" fmla="*/ 44 h 97"/>
                  <a:gd name="T54" fmla="*/ 12 w 97"/>
                  <a:gd name="T55" fmla="*/ 53 h 97"/>
                  <a:gd name="T56" fmla="*/ 14 w 97"/>
                  <a:gd name="T57" fmla="*/ 55 h 97"/>
                  <a:gd name="T58" fmla="*/ 27 w 97"/>
                  <a:gd name="T59" fmla="*/ 55 h 97"/>
                  <a:gd name="T60" fmla="*/ 41 w 97"/>
                  <a:gd name="T61" fmla="*/ 70 h 97"/>
                  <a:gd name="T62" fmla="*/ 41 w 97"/>
                  <a:gd name="T63" fmla="*/ 83 h 97"/>
                  <a:gd name="T64" fmla="*/ 44 w 97"/>
                  <a:gd name="T65" fmla="*/ 85 h 97"/>
                  <a:gd name="T66" fmla="*/ 53 w 97"/>
                  <a:gd name="T67" fmla="*/ 85 h 97"/>
                  <a:gd name="T68" fmla="*/ 55 w 97"/>
                  <a:gd name="T69" fmla="*/ 83 h 97"/>
                  <a:gd name="T70" fmla="*/ 55 w 97"/>
                  <a:gd name="T71" fmla="*/ 70 h 97"/>
                  <a:gd name="T72" fmla="*/ 70 w 97"/>
                  <a:gd name="T73" fmla="*/ 55 h 97"/>
                  <a:gd name="T74" fmla="*/ 83 w 97"/>
                  <a:gd name="T75" fmla="*/ 55 h 97"/>
                  <a:gd name="T76" fmla="*/ 85 w 97"/>
                  <a:gd name="T77" fmla="*/ 53 h 97"/>
                  <a:gd name="T78" fmla="*/ 85 w 97"/>
                  <a:gd name="T79" fmla="*/ 44 h 97"/>
                  <a:gd name="T80" fmla="*/ 83 w 97"/>
                  <a:gd name="T81" fmla="*/ 41 h 97"/>
                  <a:gd name="T82" fmla="*/ 70 w 97"/>
                  <a:gd name="T83" fmla="*/ 41 h 97"/>
                  <a:gd name="T84" fmla="*/ 55 w 97"/>
                  <a:gd name="T85" fmla="*/ 27 h 97"/>
                  <a:gd name="T86" fmla="*/ 55 w 97"/>
                  <a:gd name="T87" fmla="*/ 14 h 97"/>
                  <a:gd name="T88" fmla="*/ 53 w 97"/>
                  <a:gd name="T89" fmla="*/ 12 h 97"/>
                  <a:gd name="T90" fmla="*/ 44 w 97"/>
                  <a:gd name="T91" fmla="*/ 12 h 97"/>
                  <a:gd name="T92" fmla="*/ 41 w 97"/>
                  <a:gd name="T93" fmla="*/ 14 h 97"/>
                  <a:gd name="T94" fmla="*/ 41 w 97"/>
                  <a:gd name="T95" fmla="*/ 27 h 97"/>
                  <a:gd name="T96" fmla="*/ 27 w 97"/>
                  <a:gd name="T97" fmla="*/ 41 h 97"/>
                  <a:gd name="T98" fmla="*/ 14 w 97"/>
                  <a:gd name="T99" fmla="*/ 4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7" h="97">
                    <a:moveTo>
                      <a:pt x="53" y="97"/>
                    </a:moveTo>
                    <a:cubicBezTo>
                      <a:pt x="44" y="97"/>
                      <a:pt x="44" y="97"/>
                      <a:pt x="44" y="97"/>
                    </a:cubicBezTo>
                    <a:cubicBezTo>
                      <a:pt x="36" y="97"/>
                      <a:pt x="29" y="91"/>
                      <a:pt x="29" y="8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9" y="68"/>
                      <a:pt x="28" y="67"/>
                      <a:pt x="27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36"/>
                      <a:pt x="6" y="29"/>
                      <a:pt x="14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9"/>
                      <a:pt x="29" y="28"/>
                      <a:pt x="29" y="27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6"/>
                      <a:pt x="36" y="0"/>
                      <a:pt x="4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61" y="0"/>
                      <a:pt x="67" y="6"/>
                      <a:pt x="67" y="14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8"/>
                      <a:pt x="68" y="29"/>
                      <a:pt x="7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91" y="29"/>
                      <a:pt x="97" y="36"/>
                      <a:pt x="97" y="44"/>
                    </a:cubicBezTo>
                    <a:cubicBezTo>
                      <a:pt x="97" y="53"/>
                      <a:pt x="97" y="53"/>
                      <a:pt x="97" y="53"/>
                    </a:cubicBezTo>
                    <a:cubicBezTo>
                      <a:pt x="97" y="61"/>
                      <a:pt x="91" y="67"/>
                      <a:pt x="83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68" y="67"/>
                      <a:pt x="67" y="68"/>
                      <a:pt x="67" y="70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7" y="91"/>
                      <a:pt x="61" y="97"/>
                      <a:pt x="53" y="97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2" y="42"/>
                      <a:pt x="12" y="44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4"/>
                      <a:pt x="13" y="55"/>
                      <a:pt x="14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35" y="55"/>
                      <a:pt x="41" y="62"/>
                      <a:pt x="41" y="70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4"/>
                      <a:pt x="42" y="85"/>
                      <a:pt x="44" y="85"/>
                    </a:cubicBezTo>
                    <a:cubicBezTo>
                      <a:pt x="53" y="85"/>
                      <a:pt x="53" y="85"/>
                      <a:pt x="53" y="85"/>
                    </a:cubicBezTo>
                    <a:cubicBezTo>
                      <a:pt x="54" y="85"/>
                      <a:pt x="55" y="84"/>
                      <a:pt x="55" y="83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62"/>
                      <a:pt x="62" y="55"/>
                      <a:pt x="70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4" y="55"/>
                      <a:pt x="85" y="54"/>
                      <a:pt x="85" y="53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42"/>
                      <a:pt x="84" y="41"/>
                      <a:pt x="83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62" y="41"/>
                      <a:pt x="55" y="35"/>
                      <a:pt x="55" y="27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3"/>
                      <a:pt x="54" y="12"/>
                      <a:pt x="53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2" y="12"/>
                      <a:pt x="41" y="13"/>
                      <a:pt x="41" y="14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35"/>
                      <a:pt x="35" y="41"/>
                      <a:pt x="27" y="41"/>
                    </a:cubicBezTo>
                    <a:lnTo>
                      <a:pt x="14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45">
                <a:extLst>
                  <a:ext uri="{FF2B5EF4-FFF2-40B4-BE49-F238E27FC236}">
                    <a16:creationId xmlns:a16="http://schemas.microsoft.com/office/drawing/2014/main" xmlns="" id="{FA60DCE2-9A21-4364-9788-64DF145F9C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71500" y="5503863"/>
                <a:ext cx="858838" cy="584200"/>
              </a:xfrm>
              <a:custGeom>
                <a:avLst/>
                <a:gdLst>
                  <a:gd name="T0" fmla="*/ 473 w 515"/>
                  <a:gd name="T1" fmla="*/ 350 h 350"/>
                  <a:gd name="T2" fmla="*/ 438 w 515"/>
                  <a:gd name="T3" fmla="*/ 350 h 350"/>
                  <a:gd name="T4" fmla="*/ 377 w 515"/>
                  <a:gd name="T5" fmla="*/ 324 h 350"/>
                  <a:gd name="T6" fmla="*/ 324 w 515"/>
                  <a:gd name="T7" fmla="*/ 302 h 350"/>
                  <a:gd name="T8" fmla="*/ 190 w 515"/>
                  <a:gd name="T9" fmla="*/ 302 h 350"/>
                  <a:gd name="T10" fmla="*/ 138 w 515"/>
                  <a:gd name="T11" fmla="*/ 324 h 350"/>
                  <a:gd name="T12" fmla="*/ 76 w 515"/>
                  <a:gd name="T13" fmla="*/ 350 h 350"/>
                  <a:gd name="T14" fmla="*/ 41 w 515"/>
                  <a:gd name="T15" fmla="*/ 350 h 350"/>
                  <a:gd name="T16" fmla="*/ 0 w 515"/>
                  <a:gd name="T17" fmla="*/ 308 h 350"/>
                  <a:gd name="T18" fmla="*/ 0 w 515"/>
                  <a:gd name="T19" fmla="*/ 128 h 350"/>
                  <a:gd name="T20" fmla="*/ 127 w 515"/>
                  <a:gd name="T21" fmla="*/ 0 h 350"/>
                  <a:gd name="T22" fmla="*/ 388 w 515"/>
                  <a:gd name="T23" fmla="*/ 0 h 350"/>
                  <a:gd name="T24" fmla="*/ 515 w 515"/>
                  <a:gd name="T25" fmla="*/ 128 h 350"/>
                  <a:gd name="T26" fmla="*/ 515 w 515"/>
                  <a:gd name="T27" fmla="*/ 308 h 350"/>
                  <a:gd name="T28" fmla="*/ 473 w 515"/>
                  <a:gd name="T29" fmla="*/ 350 h 350"/>
                  <a:gd name="T30" fmla="*/ 190 w 515"/>
                  <a:gd name="T31" fmla="*/ 290 h 350"/>
                  <a:gd name="T32" fmla="*/ 324 w 515"/>
                  <a:gd name="T33" fmla="*/ 290 h 350"/>
                  <a:gd name="T34" fmla="*/ 385 w 515"/>
                  <a:gd name="T35" fmla="*/ 316 h 350"/>
                  <a:gd name="T36" fmla="*/ 438 w 515"/>
                  <a:gd name="T37" fmla="*/ 338 h 350"/>
                  <a:gd name="T38" fmla="*/ 473 w 515"/>
                  <a:gd name="T39" fmla="*/ 338 h 350"/>
                  <a:gd name="T40" fmla="*/ 503 w 515"/>
                  <a:gd name="T41" fmla="*/ 308 h 350"/>
                  <a:gd name="T42" fmla="*/ 503 w 515"/>
                  <a:gd name="T43" fmla="*/ 128 h 350"/>
                  <a:gd name="T44" fmla="*/ 388 w 515"/>
                  <a:gd name="T45" fmla="*/ 12 h 350"/>
                  <a:gd name="T46" fmla="*/ 127 w 515"/>
                  <a:gd name="T47" fmla="*/ 12 h 350"/>
                  <a:gd name="T48" fmla="*/ 12 w 515"/>
                  <a:gd name="T49" fmla="*/ 128 h 350"/>
                  <a:gd name="T50" fmla="*/ 12 w 515"/>
                  <a:gd name="T51" fmla="*/ 308 h 350"/>
                  <a:gd name="T52" fmla="*/ 41 w 515"/>
                  <a:gd name="T53" fmla="*/ 338 h 350"/>
                  <a:gd name="T54" fmla="*/ 76 w 515"/>
                  <a:gd name="T55" fmla="*/ 338 h 350"/>
                  <a:gd name="T56" fmla="*/ 129 w 515"/>
                  <a:gd name="T57" fmla="*/ 316 h 350"/>
                  <a:gd name="T58" fmla="*/ 190 w 515"/>
                  <a:gd name="T59" fmla="*/ 29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15" h="350">
                    <a:moveTo>
                      <a:pt x="473" y="350"/>
                    </a:moveTo>
                    <a:cubicBezTo>
                      <a:pt x="438" y="350"/>
                      <a:pt x="438" y="350"/>
                      <a:pt x="438" y="350"/>
                    </a:cubicBezTo>
                    <a:cubicBezTo>
                      <a:pt x="415" y="350"/>
                      <a:pt x="393" y="340"/>
                      <a:pt x="377" y="324"/>
                    </a:cubicBezTo>
                    <a:cubicBezTo>
                      <a:pt x="363" y="310"/>
                      <a:pt x="344" y="302"/>
                      <a:pt x="324" y="302"/>
                    </a:cubicBezTo>
                    <a:cubicBezTo>
                      <a:pt x="190" y="302"/>
                      <a:pt x="190" y="302"/>
                      <a:pt x="190" y="302"/>
                    </a:cubicBezTo>
                    <a:cubicBezTo>
                      <a:pt x="170" y="302"/>
                      <a:pt x="151" y="310"/>
                      <a:pt x="138" y="324"/>
                    </a:cubicBezTo>
                    <a:cubicBezTo>
                      <a:pt x="122" y="340"/>
                      <a:pt x="99" y="350"/>
                      <a:pt x="76" y="350"/>
                    </a:cubicBezTo>
                    <a:cubicBezTo>
                      <a:pt x="41" y="350"/>
                      <a:pt x="41" y="350"/>
                      <a:pt x="41" y="350"/>
                    </a:cubicBezTo>
                    <a:cubicBezTo>
                      <a:pt x="18" y="350"/>
                      <a:pt x="0" y="331"/>
                      <a:pt x="0" y="30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8"/>
                      <a:pt x="57" y="0"/>
                      <a:pt x="127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458" y="0"/>
                      <a:pt x="515" y="58"/>
                      <a:pt x="515" y="128"/>
                    </a:cubicBezTo>
                    <a:cubicBezTo>
                      <a:pt x="515" y="308"/>
                      <a:pt x="515" y="308"/>
                      <a:pt x="515" y="308"/>
                    </a:cubicBezTo>
                    <a:cubicBezTo>
                      <a:pt x="515" y="331"/>
                      <a:pt x="496" y="350"/>
                      <a:pt x="473" y="350"/>
                    </a:cubicBezTo>
                    <a:close/>
                    <a:moveTo>
                      <a:pt x="190" y="290"/>
                    </a:moveTo>
                    <a:cubicBezTo>
                      <a:pt x="324" y="290"/>
                      <a:pt x="324" y="290"/>
                      <a:pt x="324" y="290"/>
                    </a:cubicBezTo>
                    <a:cubicBezTo>
                      <a:pt x="347" y="290"/>
                      <a:pt x="369" y="299"/>
                      <a:pt x="385" y="316"/>
                    </a:cubicBezTo>
                    <a:cubicBezTo>
                      <a:pt x="399" y="330"/>
                      <a:pt x="418" y="338"/>
                      <a:pt x="438" y="338"/>
                    </a:cubicBezTo>
                    <a:cubicBezTo>
                      <a:pt x="473" y="338"/>
                      <a:pt x="473" y="338"/>
                      <a:pt x="473" y="338"/>
                    </a:cubicBezTo>
                    <a:cubicBezTo>
                      <a:pt x="489" y="338"/>
                      <a:pt x="503" y="324"/>
                      <a:pt x="503" y="308"/>
                    </a:cubicBezTo>
                    <a:cubicBezTo>
                      <a:pt x="503" y="128"/>
                      <a:pt x="503" y="128"/>
                      <a:pt x="503" y="128"/>
                    </a:cubicBezTo>
                    <a:cubicBezTo>
                      <a:pt x="503" y="64"/>
                      <a:pt x="451" y="12"/>
                      <a:pt x="388" y="12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63" y="12"/>
                      <a:pt x="12" y="64"/>
                      <a:pt x="12" y="128"/>
                    </a:cubicBezTo>
                    <a:cubicBezTo>
                      <a:pt x="12" y="308"/>
                      <a:pt x="12" y="308"/>
                      <a:pt x="12" y="308"/>
                    </a:cubicBezTo>
                    <a:cubicBezTo>
                      <a:pt x="12" y="324"/>
                      <a:pt x="25" y="338"/>
                      <a:pt x="41" y="338"/>
                    </a:cubicBezTo>
                    <a:cubicBezTo>
                      <a:pt x="76" y="338"/>
                      <a:pt x="76" y="338"/>
                      <a:pt x="76" y="338"/>
                    </a:cubicBezTo>
                    <a:cubicBezTo>
                      <a:pt x="96" y="338"/>
                      <a:pt x="115" y="330"/>
                      <a:pt x="129" y="316"/>
                    </a:cubicBezTo>
                    <a:cubicBezTo>
                      <a:pt x="145" y="299"/>
                      <a:pt x="167" y="290"/>
                      <a:pt x="190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46">
                <a:extLst>
                  <a:ext uri="{FF2B5EF4-FFF2-40B4-BE49-F238E27FC236}">
                    <a16:creationId xmlns:a16="http://schemas.microsoft.com/office/drawing/2014/main" xmlns="" id="{436FC791-67EC-452B-89DC-622655EC7F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69975" y="5581650"/>
                <a:ext cx="273050" cy="273050"/>
              </a:xfrm>
              <a:custGeom>
                <a:avLst/>
                <a:gdLst>
                  <a:gd name="T0" fmla="*/ 82 w 164"/>
                  <a:gd name="T1" fmla="*/ 163 h 163"/>
                  <a:gd name="T2" fmla="*/ 0 w 164"/>
                  <a:gd name="T3" fmla="*/ 81 h 163"/>
                  <a:gd name="T4" fmla="*/ 82 w 164"/>
                  <a:gd name="T5" fmla="*/ 0 h 163"/>
                  <a:gd name="T6" fmla="*/ 164 w 164"/>
                  <a:gd name="T7" fmla="*/ 81 h 163"/>
                  <a:gd name="T8" fmla="*/ 82 w 164"/>
                  <a:gd name="T9" fmla="*/ 163 h 163"/>
                  <a:gd name="T10" fmla="*/ 82 w 164"/>
                  <a:gd name="T11" fmla="*/ 12 h 163"/>
                  <a:gd name="T12" fmla="*/ 12 w 164"/>
                  <a:gd name="T13" fmla="*/ 81 h 163"/>
                  <a:gd name="T14" fmla="*/ 82 w 164"/>
                  <a:gd name="T15" fmla="*/ 151 h 163"/>
                  <a:gd name="T16" fmla="*/ 152 w 164"/>
                  <a:gd name="T17" fmla="*/ 81 h 163"/>
                  <a:gd name="T18" fmla="*/ 82 w 164"/>
                  <a:gd name="T19" fmla="*/ 1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163">
                    <a:moveTo>
                      <a:pt x="82" y="163"/>
                    </a:moveTo>
                    <a:cubicBezTo>
                      <a:pt x="37" y="163"/>
                      <a:pt x="0" y="126"/>
                      <a:pt x="0" y="81"/>
                    </a:cubicBezTo>
                    <a:cubicBezTo>
                      <a:pt x="0" y="36"/>
                      <a:pt x="37" y="0"/>
                      <a:pt x="82" y="0"/>
                    </a:cubicBezTo>
                    <a:cubicBezTo>
                      <a:pt x="127" y="0"/>
                      <a:pt x="164" y="36"/>
                      <a:pt x="164" y="81"/>
                    </a:cubicBezTo>
                    <a:cubicBezTo>
                      <a:pt x="164" y="126"/>
                      <a:pt x="127" y="163"/>
                      <a:pt x="82" y="163"/>
                    </a:cubicBezTo>
                    <a:close/>
                    <a:moveTo>
                      <a:pt x="82" y="12"/>
                    </a:moveTo>
                    <a:cubicBezTo>
                      <a:pt x="44" y="12"/>
                      <a:pt x="12" y="43"/>
                      <a:pt x="12" y="81"/>
                    </a:cubicBezTo>
                    <a:cubicBezTo>
                      <a:pt x="12" y="120"/>
                      <a:pt x="44" y="151"/>
                      <a:pt x="82" y="151"/>
                    </a:cubicBezTo>
                    <a:cubicBezTo>
                      <a:pt x="120" y="151"/>
                      <a:pt x="152" y="120"/>
                      <a:pt x="152" y="81"/>
                    </a:cubicBezTo>
                    <a:cubicBezTo>
                      <a:pt x="152" y="43"/>
                      <a:pt x="120" y="12"/>
                      <a:pt x="8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47">
                <a:extLst>
                  <a:ext uri="{FF2B5EF4-FFF2-40B4-BE49-F238E27FC236}">
                    <a16:creationId xmlns:a16="http://schemas.microsoft.com/office/drawing/2014/main" xmlns="" id="{213E1C8B-B77B-475A-B57A-C4BE6BD16C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833475" y="5699125"/>
                <a:ext cx="36513" cy="38100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1 h 23"/>
                  <a:gd name="T4" fmla="*/ 11 w 22"/>
                  <a:gd name="T5" fmla="*/ 0 h 23"/>
                  <a:gd name="T6" fmla="*/ 22 w 22"/>
                  <a:gd name="T7" fmla="*/ 11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1 h 23"/>
                  <a:gd name="T14" fmla="*/ 12 w 22"/>
                  <a:gd name="T15" fmla="*/ 11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2"/>
                      <a:pt x="12" y="12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48">
                <a:extLst>
                  <a:ext uri="{FF2B5EF4-FFF2-40B4-BE49-F238E27FC236}">
                    <a16:creationId xmlns:a16="http://schemas.microsoft.com/office/drawing/2014/main" xmlns="" id="{DEE781A7-2D63-4DF8-A041-FDF648C6FD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43013" y="5699125"/>
                <a:ext cx="36513" cy="38100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1 h 23"/>
                  <a:gd name="T4" fmla="*/ 11 w 22"/>
                  <a:gd name="T5" fmla="*/ 0 h 23"/>
                  <a:gd name="T6" fmla="*/ 22 w 22"/>
                  <a:gd name="T7" fmla="*/ 11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1 h 23"/>
                  <a:gd name="T14" fmla="*/ 12 w 22"/>
                  <a:gd name="T15" fmla="*/ 11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2"/>
                      <a:pt x="12" y="12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49">
                <a:extLst>
                  <a:ext uri="{FF2B5EF4-FFF2-40B4-BE49-F238E27FC236}">
                    <a16:creationId xmlns:a16="http://schemas.microsoft.com/office/drawing/2014/main" xmlns="" id="{1ACB3BCC-CD8F-4D66-8CE4-BA3D3EC8BA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889038" y="5646738"/>
                <a:ext cx="36513" cy="39687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1 h 23"/>
                  <a:gd name="T4" fmla="*/ 11 w 22"/>
                  <a:gd name="T5" fmla="*/ 0 h 23"/>
                  <a:gd name="T6" fmla="*/ 22 w 22"/>
                  <a:gd name="T7" fmla="*/ 11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1 h 23"/>
                  <a:gd name="T14" fmla="*/ 12 w 22"/>
                  <a:gd name="T15" fmla="*/ 11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2"/>
                      <a:pt x="12" y="12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50">
                <a:extLst>
                  <a:ext uri="{FF2B5EF4-FFF2-40B4-BE49-F238E27FC236}">
                    <a16:creationId xmlns:a16="http://schemas.microsoft.com/office/drawing/2014/main" xmlns="" id="{4A6D178B-D425-4F06-9C56-15988BF654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889038" y="5751513"/>
                <a:ext cx="36513" cy="38100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2 h 23"/>
                  <a:gd name="T4" fmla="*/ 11 w 22"/>
                  <a:gd name="T5" fmla="*/ 0 h 23"/>
                  <a:gd name="T6" fmla="*/ 22 w 22"/>
                  <a:gd name="T7" fmla="*/ 12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2 h 23"/>
                  <a:gd name="T14" fmla="*/ 12 w 22"/>
                  <a:gd name="T15" fmla="*/ 12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2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2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2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Rectangle 51">
                <a:extLst>
                  <a:ext uri="{FF2B5EF4-FFF2-40B4-BE49-F238E27FC236}">
                    <a16:creationId xmlns:a16="http://schemas.microsoft.com/office/drawing/2014/main" xmlns="" id="{DBA7D9CF-602D-4D4F-9039-8008855E90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20750" y="5908675"/>
                <a:ext cx="28575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Rectangle 52">
                <a:extLst>
                  <a:ext uri="{FF2B5EF4-FFF2-40B4-BE49-F238E27FC236}">
                    <a16:creationId xmlns:a16="http://schemas.microsoft.com/office/drawing/2014/main" xmlns="" id="{33B01F03-B584-485C-AC84-F74D393FBA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87425" y="5908675"/>
                <a:ext cx="26988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Rectangle 53">
                <a:extLst>
                  <a:ext uri="{FF2B5EF4-FFF2-40B4-BE49-F238E27FC236}">
                    <a16:creationId xmlns:a16="http://schemas.microsoft.com/office/drawing/2014/main" xmlns="" id="{A1DFDC37-A658-403E-BDAF-E0D6EC16A4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50925" y="5908675"/>
                <a:ext cx="28575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54">
                <a:extLst>
                  <a:ext uri="{FF2B5EF4-FFF2-40B4-BE49-F238E27FC236}">
                    <a16:creationId xmlns:a16="http://schemas.microsoft.com/office/drawing/2014/main" xmlns="" id="{BF81F6E1-BF7A-4894-9898-6593287380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79463" y="5435600"/>
                <a:ext cx="411163" cy="88900"/>
              </a:xfrm>
              <a:custGeom>
                <a:avLst/>
                <a:gdLst>
                  <a:gd name="T0" fmla="*/ 259 w 259"/>
                  <a:gd name="T1" fmla="*/ 56 h 56"/>
                  <a:gd name="T2" fmla="*/ 0 w 259"/>
                  <a:gd name="T3" fmla="*/ 56 h 56"/>
                  <a:gd name="T4" fmla="*/ 30 w 259"/>
                  <a:gd name="T5" fmla="*/ 0 h 56"/>
                  <a:gd name="T6" fmla="*/ 229 w 259"/>
                  <a:gd name="T7" fmla="*/ 0 h 56"/>
                  <a:gd name="T8" fmla="*/ 259 w 259"/>
                  <a:gd name="T9" fmla="*/ 56 h 56"/>
                  <a:gd name="T10" fmla="*/ 21 w 259"/>
                  <a:gd name="T11" fmla="*/ 43 h 56"/>
                  <a:gd name="T12" fmla="*/ 238 w 259"/>
                  <a:gd name="T13" fmla="*/ 43 h 56"/>
                  <a:gd name="T14" fmla="*/ 222 w 259"/>
                  <a:gd name="T15" fmla="*/ 13 h 56"/>
                  <a:gd name="T16" fmla="*/ 38 w 259"/>
                  <a:gd name="T17" fmla="*/ 13 h 56"/>
                  <a:gd name="T18" fmla="*/ 21 w 259"/>
                  <a:gd name="T19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9" h="56">
                    <a:moveTo>
                      <a:pt x="259" y="56"/>
                    </a:moveTo>
                    <a:lnTo>
                      <a:pt x="0" y="56"/>
                    </a:lnTo>
                    <a:lnTo>
                      <a:pt x="30" y="0"/>
                    </a:lnTo>
                    <a:lnTo>
                      <a:pt x="229" y="0"/>
                    </a:lnTo>
                    <a:lnTo>
                      <a:pt x="259" y="56"/>
                    </a:lnTo>
                    <a:close/>
                    <a:moveTo>
                      <a:pt x="21" y="43"/>
                    </a:moveTo>
                    <a:lnTo>
                      <a:pt x="238" y="43"/>
                    </a:lnTo>
                    <a:lnTo>
                      <a:pt x="222" y="13"/>
                    </a:lnTo>
                    <a:lnTo>
                      <a:pt x="38" y="13"/>
                    </a:lnTo>
                    <a:lnTo>
                      <a:pt x="2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Rectangle 55">
                <a:extLst>
                  <a:ext uri="{FF2B5EF4-FFF2-40B4-BE49-F238E27FC236}">
                    <a16:creationId xmlns:a16="http://schemas.microsoft.com/office/drawing/2014/main" xmlns="" id="{5FA09953-EE5F-459A-827A-85AABD4C1C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74725" y="5360988"/>
                <a:ext cx="20638" cy="841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56">
                <a:extLst>
                  <a:ext uri="{FF2B5EF4-FFF2-40B4-BE49-F238E27FC236}">
                    <a16:creationId xmlns:a16="http://schemas.microsoft.com/office/drawing/2014/main" xmlns="" id="{4CA80ED2-B9C7-4AD7-AD1F-B1B9BE9BBF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42975" y="5286375"/>
                <a:ext cx="84138" cy="8413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39" y="0"/>
                      <a:pt x="50" y="12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3"/>
                      <a:pt x="18" y="38"/>
                      <a:pt x="25" y="38"/>
                    </a:cubicBezTo>
                    <a:cubicBezTo>
                      <a:pt x="32" y="38"/>
                      <a:pt x="38" y="33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3" name="组合 362">
            <a:extLst>
              <a:ext uri="{FF2B5EF4-FFF2-40B4-BE49-F238E27FC236}">
                <a16:creationId xmlns:a16="http://schemas.microsoft.com/office/drawing/2014/main" xmlns="" id="{7B80ACC3-6684-4610-BB8C-25A07460DE6F}"/>
              </a:ext>
            </a:extLst>
          </p:cNvPr>
          <p:cNvGrpSpPr/>
          <p:nvPr/>
        </p:nvGrpSpPr>
        <p:grpSpPr>
          <a:xfrm>
            <a:off x="1927812" y="855471"/>
            <a:ext cx="349250" cy="907798"/>
            <a:chOff x="1864804" y="1212650"/>
            <a:chExt cx="349250" cy="90779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55DDBB2E-1497-4E55-91F1-C6FA7F5FBD36}"/>
                </a:ext>
              </a:extLst>
            </p:cNvPr>
            <p:cNvGrpSpPr/>
            <p:nvPr/>
          </p:nvGrpSpPr>
          <p:grpSpPr>
            <a:xfrm>
              <a:off x="1864804" y="1212650"/>
              <a:ext cx="349250" cy="907798"/>
              <a:chOff x="939800" y="1059040"/>
              <a:chExt cx="685800" cy="1782585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D42A256F-283B-4B0D-8B12-5F11F88E5D11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DA9BDBB7-8BAE-4601-B8A4-8FD8894A45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1" name="组合 350">
              <a:extLst>
                <a:ext uri="{FF2B5EF4-FFF2-40B4-BE49-F238E27FC236}">
                  <a16:creationId xmlns:a16="http://schemas.microsoft.com/office/drawing/2014/main" xmlns="" id="{85FE15BA-81FB-40F6-A098-8C81B5929167}"/>
                </a:ext>
              </a:extLst>
            </p:cNvPr>
            <p:cNvGrpSpPr/>
            <p:nvPr/>
          </p:nvGrpSpPr>
          <p:grpSpPr>
            <a:xfrm>
              <a:off x="1962016" y="1245460"/>
              <a:ext cx="154826" cy="282517"/>
              <a:chOff x="15924213" y="4044951"/>
              <a:chExt cx="461963" cy="842962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296" name="Freeform 57">
                <a:extLst>
                  <a:ext uri="{FF2B5EF4-FFF2-40B4-BE49-F238E27FC236}">
                    <a16:creationId xmlns:a16="http://schemas.microsoft.com/office/drawing/2014/main" xmlns="" id="{6AFF8EF8-7328-4500-A9F2-44E210EE64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24213" y="4171950"/>
                <a:ext cx="461963" cy="511175"/>
              </a:xfrm>
              <a:custGeom>
                <a:avLst/>
                <a:gdLst>
                  <a:gd name="T0" fmla="*/ 254 w 277"/>
                  <a:gd name="T1" fmla="*/ 306 h 306"/>
                  <a:gd name="T2" fmla="*/ 23 w 277"/>
                  <a:gd name="T3" fmla="*/ 306 h 306"/>
                  <a:gd name="T4" fmla="*/ 0 w 277"/>
                  <a:gd name="T5" fmla="*/ 230 h 306"/>
                  <a:gd name="T6" fmla="*/ 0 w 277"/>
                  <a:gd name="T7" fmla="*/ 48 h 306"/>
                  <a:gd name="T8" fmla="*/ 47 w 277"/>
                  <a:gd name="T9" fmla="*/ 0 h 306"/>
                  <a:gd name="T10" fmla="*/ 230 w 277"/>
                  <a:gd name="T11" fmla="*/ 0 h 306"/>
                  <a:gd name="T12" fmla="*/ 277 w 277"/>
                  <a:gd name="T13" fmla="*/ 48 h 306"/>
                  <a:gd name="T14" fmla="*/ 277 w 277"/>
                  <a:gd name="T15" fmla="*/ 230 h 306"/>
                  <a:gd name="T16" fmla="*/ 254 w 277"/>
                  <a:gd name="T17" fmla="*/ 306 h 306"/>
                  <a:gd name="T18" fmla="*/ 32 w 277"/>
                  <a:gd name="T19" fmla="*/ 294 h 306"/>
                  <a:gd name="T20" fmla="*/ 245 w 277"/>
                  <a:gd name="T21" fmla="*/ 294 h 306"/>
                  <a:gd name="T22" fmla="*/ 265 w 277"/>
                  <a:gd name="T23" fmla="*/ 229 h 306"/>
                  <a:gd name="T24" fmla="*/ 265 w 277"/>
                  <a:gd name="T25" fmla="*/ 48 h 306"/>
                  <a:gd name="T26" fmla="*/ 230 w 277"/>
                  <a:gd name="T27" fmla="*/ 12 h 306"/>
                  <a:gd name="T28" fmla="*/ 47 w 277"/>
                  <a:gd name="T29" fmla="*/ 12 h 306"/>
                  <a:gd name="T30" fmla="*/ 12 w 277"/>
                  <a:gd name="T31" fmla="*/ 48 h 306"/>
                  <a:gd name="T32" fmla="*/ 12 w 277"/>
                  <a:gd name="T33" fmla="*/ 229 h 306"/>
                  <a:gd name="T34" fmla="*/ 32 w 277"/>
                  <a:gd name="T35" fmla="*/ 294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7" h="306">
                    <a:moveTo>
                      <a:pt x="254" y="306"/>
                    </a:moveTo>
                    <a:cubicBezTo>
                      <a:pt x="23" y="306"/>
                      <a:pt x="23" y="306"/>
                      <a:pt x="23" y="306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2"/>
                      <a:pt x="21" y="0"/>
                      <a:pt x="47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56" y="0"/>
                      <a:pt x="277" y="22"/>
                      <a:pt x="277" y="48"/>
                    </a:cubicBezTo>
                    <a:cubicBezTo>
                      <a:pt x="277" y="230"/>
                      <a:pt x="277" y="230"/>
                      <a:pt x="277" y="230"/>
                    </a:cubicBezTo>
                    <a:lnTo>
                      <a:pt x="254" y="306"/>
                    </a:lnTo>
                    <a:close/>
                    <a:moveTo>
                      <a:pt x="32" y="294"/>
                    </a:moveTo>
                    <a:cubicBezTo>
                      <a:pt x="245" y="294"/>
                      <a:pt x="245" y="294"/>
                      <a:pt x="245" y="294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48"/>
                      <a:pt x="265" y="48"/>
                      <a:pt x="265" y="48"/>
                    </a:cubicBezTo>
                    <a:cubicBezTo>
                      <a:pt x="265" y="28"/>
                      <a:pt x="250" y="12"/>
                      <a:pt x="230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28" y="12"/>
                      <a:pt x="12" y="28"/>
                      <a:pt x="12" y="48"/>
                    </a:cubicBezTo>
                    <a:cubicBezTo>
                      <a:pt x="12" y="229"/>
                      <a:pt x="12" y="229"/>
                      <a:pt x="12" y="229"/>
                    </a:cubicBezTo>
                    <a:lnTo>
                      <a:pt x="32" y="2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58">
                <a:extLst>
                  <a:ext uri="{FF2B5EF4-FFF2-40B4-BE49-F238E27FC236}">
                    <a16:creationId xmlns:a16="http://schemas.microsoft.com/office/drawing/2014/main" xmlns="" id="{FD304B93-7C7E-43FB-A3B7-2504BAD7F7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70250" y="4270375"/>
                <a:ext cx="373063" cy="188912"/>
              </a:xfrm>
              <a:custGeom>
                <a:avLst/>
                <a:gdLst>
                  <a:gd name="T0" fmla="*/ 235 w 235"/>
                  <a:gd name="T1" fmla="*/ 119 h 119"/>
                  <a:gd name="T2" fmla="*/ 0 w 235"/>
                  <a:gd name="T3" fmla="*/ 119 h 119"/>
                  <a:gd name="T4" fmla="*/ 0 w 235"/>
                  <a:gd name="T5" fmla="*/ 0 h 119"/>
                  <a:gd name="T6" fmla="*/ 235 w 235"/>
                  <a:gd name="T7" fmla="*/ 0 h 119"/>
                  <a:gd name="T8" fmla="*/ 235 w 235"/>
                  <a:gd name="T9" fmla="*/ 119 h 119"/>
                  <a:gd name="T10" fmla="*/ 12 w 235"/>
                  <a:gd name="T11" fmla="*/ 106 h 119"/>
                  <a:gd name="T12" fmla="*/ 222 w 235"/>
                  <a:gd name="T13" fmla="*/ 106 h 119"/>
                  <a:gd name="T14" fmla="*/ 222 w 235"/>
                  <a:gd name="T15" fmla="*/ 13 h 119"/>
                  <a:gd name="T16" fmla="*/ 12 w 235"/>
                  <a:gd name="T17" fmla="*/ 13 h 119"/>
                  <a:gd name="T18" fmla="*/ 12 w 235"/>
                  <a:gd name="T19" fmla="*/ 10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5" h="119">
                    <a:moveTo>
                      <a:pt x="235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235" y="0"/>
                    </a:lnTo>
                    <a:lnTo>
                      <a:pt x="235" y="119"/>
                    </a:lnTo>
                    <a:close/>
                    <a:moveTo>
                      <a:pt x="12" y="106"/>
                    </a:moveTo>
                    <a:lnTo>
                      <a:pt x="222" y="106"/>
                    </a:lnTo>
                    <a:lnTo>
                      <a:pt x="222" y="13"/>
                    </a:lnTo>
                    <a:lnTo>
                      <a:pt x="12" y="13"/>
                    </a:lnTo>
                    <a:lnTo>
                      <a:pt x="12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59">
                <a:extLst>
                  <a:ext uri="{FF2B5EF4-FFF2-40B4-BE49-F238E27FC236}">
                    <a16:creationId xmlns:a16="http://schemas.microsoft.com/office/drawing/2014/main" xmlns="" id="{0ADC6A30-C9D1-4F64-AB4D-8FA1FBB3E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3738" y="4700588"/>
                <a:ext cx="85725" cy="187325"/>
              </a:xfrm>
              <a:custGeom>
                <a:avLst/>
                <a:gdLst>
                  <a:gd name="T0" fmla="*/ 7 w 51"/>
                  <a:gd name="T1" fmla="*/ 112 h 112"/>
                  <a:gd name="T2" fmla="*/ 5 w 51"/>
                  <a:gd name="T3" fmla="*/ 111 h 112"/>
                  <a:gd name="T4" fmla="*/ 2 w 51"/>
                  <a:gd name="T5" fmla="*/ 104 h 112"/>
                  <a:gd name="T6" fmla="*/ 39 w 51"/>
                  <a:gd name="T7" fmla="*/ 5 h 112"/>
                  <a:gd name="T8" fmla="*/ 47 w 51"/>
                  <a:gd name="T9" fmla="*/ 1 h 112"/>
                  <a:gd name="T10" fmla="*/ 50 w 51"/>
                  <a:gd name="T11" fmla="*/ 9 h 112"/>
                  <a:gd name="T12" fmla="*/ 13 w 51"/>
                  <a:gd name="T13" fmla="*/ 108 h 112"/>
                  <a:gd name="T14" fmla="*/ 7 w 51"/>
                  <a:gd name="T1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12">
                    <a:moveTo>
                      <a:pt x="7" y="112"/>
                    </a:moveTo>
                    <a:cubicBezTo>
                      <a:pt x="7" y="112"/>
                      <a:pt x="6" y="112"/>
                      <a:pt x="5" y="111"/>
                    </a:cubicBezTo>
                    <a:cubicBezTo>
                      <a:pt x="2" y="110"/>
                      <a:pt x="0" y="107"/>
                      <a:pt x="2" y="104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2"/>
                      <a:pt x="44" y="0"/>
                      <a:pt x="47" y="1"/>
                    </a:cubicBezTo>
                    <a:cubicBezTo>
                      <a:pt x="50" y="2"/>
                      <a:pt x="51" y="6"/>
                      <a:pt x="50" y="9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2" y="110"/>
                      <a:pt x="10" y="112"/>
                      <a:pt x="7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60">
                <a:extLst>
                  <a:ext uri="{FF2B5EF4-FFF2-40B4-BE49-F238E27FC236}">
                    <a16:creationId xmlns:a16="http://schemas.microsoft.com/office/drawing/2014/main" xmlns="" id="{D112AD2C-177F-4754-9702-87950CEF4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90925" y="4700588"/>
                <a:ext cx="85725" cy="187325"/>
              </a:xfrm>
              <a:custGeom>
                <a:avLst/>
                <a:gdLst>
                  <a:gd name="T0" fmla="*/ 44 w 51"/>
                  <a:gd name="T1" fmla="*/ 112 h 112"/>
                  <a:gd name="T2" fmla="*/ 39 w 51"/>
                  <a:gd name="T3" fmla="*/ 108 h 112"/>
                  <a:gd name="T4" fmla="*/ 1 w 51"/>
                  <a:gd name="T5" fmla="*/ 9 h 112"/>
                  <a:gd name="T6" fmla="*/ 5 w 51"/>
                  <a:gd name="T7" fmla="*/ 1 h 112"/>
                  <a:gd name="T8" fmla="*/ 12 w 51"/>
                  <a:gd name="T9" fmla="*/ 5 h 112"/>
                  <a:gd name="T10" fmla="*/ 50 w 51"/>
                  <a:gd name="T11" fmla="*/ 104 h 112"/>
                  <a:gd name="T12" fmla="*/ 46 w 51"/>
                  <a:gd name="T13" fmla="*/ 111 h 112"/>
                  <a:gd name="T14" fmla="*/ 44 w 51"/>
                  <a:gd name="T1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12">
                    <a:moveTo>
                      <a:pt x="44" y="112"/>
                    </a:moveTo>
                    <a:cubicBezTo>
                      <a:pt x="42" y="112"/>
                      <a:pt x="39" y="110"/>
                      <a:pt x="39" y="10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2" y="2"/>
                      <a:pt x="5" y="1"/>
                    </a:cubicBezTo>
                    <a:cubicBezTo>
                      <a:pt x="8" y="0"/>
                      <a:pt x="11" y="2"/>
                      <a:pt x="12" y="5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1" y="107"/>
                      <a:pt x="49" y="110"/>
                      <a:pt x="46" y="111"/>
                    </a:cubicBezTo>
                    <a:cubicBezTo>
                      <a:pt x="46" y="112"/>
                      <a:pt x="45" y="112"/>
                      <a:pt x="4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61">
                <a:extLst>
                  <a:ext uri="{FF2B5EF4-FFF2-40B4-BE49-F238E27FC236}">
                    <a16:creationId xmlns:a16="http://schemas.microsoft.com/office/drawing/2014/main" xmlns="" id="{04C35ADB-2373-4DBE-A663-6FFA542847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2163" y="4737100"/>
                <a:ext cx="246063" cy="20637"/>
              </a:xfrm>
              <a:custGeom>
                <a:avLst/>
                <a:gdLst>
                  <a:gd name="T0" fmla="*/ 141 w 147"/>
                  <a:gd name="T1" fmla="*/ 12 h 12"/>
                  <a:gd name="T2" fmla="*/ 6 w 147"/>
                  <a:gd name="T3" fmla="*/ 12 h 12"/>
                  <a:gd name="T4" fmla="*/ 0 w 147"/>
                  <a:gd name="T5" fmla="*/ 6 h 12"/>
                  <a:gd name="T6" fmla="*/ 6 w 147"/>
                  <a:gd name="T7" fmla="*/ 0 h 12"/>
                  <a:gd name="T8" fmla="*/ 141 w 147"/>
                  <a:gd name="T9" fmla="*/ 0 h 12"/>
                  <a:gd name="T10" fmla="*/ 147 w 147"/>
                  <a:gd name="T11" fmla="*/ 6 h 12"/>
                  <a:gd name="T12" fmla="*/ 141 w 14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2">
                    <a:moveTo>
                      <a:pt x="14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5" y="0"/>
                      <a:pt x="147" y="3"/>
                      <a:pt x="147" y="6"/>
                    </a:cubicBezTo>
                    <a:cubicBezTo>
                      <a:pt x="147" y="10"/>
                      <a:pt x="145" y="12"/>
                      <a:pt x="14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62">
                <a:extLst>
                  <a:ext uri="{FF2B5EF4-FFF2-40B4-BE49-F238E27FC236}">
                    <a16:creationId xmlns:a16="http://schemas.microsoft.com/office/drawing/2014/main" xmlns="" id="{14C53794-4CE0-4DC4-AFB5-20F11E0ED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09938" y="4813300"/>
                <a:ext cx="290513" cy="19050"/>
              </a:xfrm>
              <a:custGeom>
                <a:avLst/>
                <a:gdLst>
                  <a:gd name="T0" fmla="*/ 169 w 175"/>
                  <a:gd name="T1" fmla="*/ 12 h 12"/>
                  <a:gd name="T2" fmla="*/ 6 w 175"/>
                  <a:gd name="T3" fmla="*/ 12 h 12"/>
                  <a:gd name="T4" fmla="*/ 0 w 175"/>
                  <a:gd name="T5" fmla="*/ 6 h 12"/>
                  <a:gd name="T6" fmla="*/ 6 w 175"/>
                  <a:gd name="T7" fmla="*/ 0 h 12"/>
                  <a:gd name="T8" fmla="*/ 169 w 175"/>
                  <a:gd name="T9" fmla="*/ 0 h 12"/>
                  <a:gd name="T10" fmla="*/ 175 w 175"/>
                  <a:gd name="T11" fmla="*/ 6 h 12"/>
                  <a:gd name="T12" fmla="*/ 169 w 17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12">
                    <a:moveTo>
                      <a:pt x="16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3" y="0"/>
                      <a:pt x="175" y="3"/>
                      <a:pt x="175" y="6"/>
                    </a:cubicBezTo>
                    <a:cubicBezTo>
                      <a:pt x="175" y="9"/>
                      <a:pt x="173" y="12"/>
                      <a:pt x="16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63">
                <a:extLst>
                  <a:ext uri="{FF2B5EF4-FFF2-40B4-BE49-F238E27FC236}">
                    <a16:creationId xmlns:a16="http://schemas.microsoft.com/office/drawing/2014/main" xmlns="" id="{9DCA8863-9A4A-4A3A-8D25-A9C2678128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33738" y="4545013"/>
                <a:ext cx="192088" cy="79375"/>
              </a:xfrm>
              <a:custGeom>
                <a:avLst/>
                <a:gdLst>
                  <a:gd name="T0" fmla="*/ 91 w 115"/>
                  <a:gd name="T1" fmla="*/ 47 h 47"/>
                  <a:gd name="T2" fmla="*/ 43 w 115"/>
                  <a:gd name="T3" fmla="*/ 47 h 47"/>
                  <a:gd name="T4" fmla="*/ 31 w 115"/>
                  <a:gd name="T5" fmla="*/ 12 h 47"/>
                  <a:gd name="T6" fmla="*/ 0 w 115"/>
                  <a:gd name="T7" fmla="*/ 12 h 47"/>
                  <a:gd name="T8" fmla="*/ 0 w 115"/>
                  <a:gd name="T9" fmla="*/ 0 h 47"/>
                  <a:gd name="T10" fmla="*/ 91 w 115"/>
                  <a:gd name="T11" fmla="*/ 0 h 47"/>
                  <a:gd name="T12" fmla="*/ 115 w 115"/>
                  <a:gd name="T13" fmla="*/ 23 h 47"/>
                  <a:gd name="T14" fmla="*/ 91 w 115"/>
                  <a:gd name="T15" fmla="*/ 47 h 47"/>
                  <a:gd name="T16" fmla="*/ 52 w 115"/>
                  <a:gd name="T17" fmla="*/ 35 h 47"/>
                  <a:gd name="T18" fmla="*/ 91 w 115"/>
                  <a:gd name="T19" fmla="*/ 35 h 47"/>
                  <a:gd name="T20" fmla="*/ 103 w 115"/>
                  <a:gd name="T21" fmla="*/ 23 h 47"/>
                  <a:gd name="T22" fmla="*/ 91 w 115"/>
                  <a:gd name="T23" fmla="*/ 12 h 47"/>
                  <a:gd name="T24" fmla="*/ 44 w 115"/>
                  <a:gd name="T25" fmla="*/ 12 h 47"/>
                  <a:gd name="T26" fmla="*/ 52 w 115"/>
                  <a:gd name="T27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" h="47">
                    <a:moveTo>
                      <a:pt x="91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104" y="0"/>
                      <a:pt x="115" y="10"/>
                      <a:pt x="115" y="23"/>
                    </a:cubicBezTo>
                    <a:cubicBezTo>
                      <a:pt x="115" y="36"/>
                      <a:pt x="104" y="47"/>
                      <a:pt x="91" y="47"/>
                    </a:cubicBezTo>
                    <a:close/>
                    <a:moveTo>
                      <a:pt x="52" y="35"/>
                    </a:moveTo>
                    <a:cubicBezTo>
                      <a:pt x="91" y="35"/>
                      <a:pt x="91" y="35"/>
                      <a:pt x="91" y="35"/>
                    </a:cubicBezTo>
                    <a:cubicBezTo>
                      <a:pt x="97" y="35"/>
                      <a:pt x="103" y="30"/>
                      <a:pt x="103" y="23"/>
                    </a:cubicBezTo>
                    <a:cubicBezTo>
                      <a:pt x="103" y="17"/>
                      <a:pt x="97" y="12"/>
                      <a:pt x="91" y="12"/>
                    </a:cubicBezTo>
                    <a:cubicBezTo>
                      <a:pt x="44" y="12"/>
                      <a:pt x="44" y="12"/>
                      <a:pt x="44" y="12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64">
                <a:extLst>
                  <a:ext uri="{FF2B5EF4-FFF2-40B4-BE49-F238E27FC236}">
                    <a16:creationId xmlns:a16="http://schemas.microsoft.com/office/drawing/2014/main" xmlns="" id="{3B2EE95B-038C-4085-8A64-3CA6D6DFAE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186150" y="4545013"/>
                <a:ext cx="190500" cy="79375"/>
              </a:xfrm>
              <a:custGeom>
                <a:avLst/>
                <a:gdLst>
                  <a:gd name="T0" fmla="*/ 71 w 114"/>
                  <a:gd name="T1" fmla="*/ 47 h 47"/>
                  <a:gd name="T2" fmla="*/ 24 w 114"/>
                  <a:gd name="T3" fmla="*/ 47 h 47"/>
                  <a:gd name="T4" fmla="*/ 0 w 114"/>
                  <a:gd name="T5" fmla="*/ 23 h 47"/>
                  <a:gd name="T6" fmla="*/ 24 w 114"/>
                  <a:gd name="T7" fmla="*/ 0 h 47"/>
                  <a:gd name="T8" fmla="*/ 114 w 114"/>
                  <a:gd name="T9" fmla="*/ 0 h 47"/>
                  <a:gd name="T10" fmla="*/ 114 w 114"/>
                  <a:gd name="T11" fmla="*/ 12 h 47"/>
                  <a:gd name="T12" fmla="*/ 83 w 114"/>
                  <a:gd name="T13" fmla="*/ 12 h 47"/>
                  <a:gd name="T14" fmla="*/ 71 w 114"/>
                  <a:gd name="T15" fmla="*/ 47 h 47"/>
                  <a:gd name="T16" fmla="*/ 24 w 114"/>
                  <a:gd name="T17" fmla="*/ 12 h 47"/>
                  <a:gd name="T18" fmla="*/ 12 w 114"/>
                  <a:gd name="T19" fmla="*/ 23 h 47"/>
                  <a:gd name="T20" fmla="*/ 24 w 114"/>
                  <a:gd name="T21" fmla="*/ 35 h 47"/>
                  <a:gd name="T22" fmla="*/ 63 w 114"/>
                  <a:gd name="T23" fmla="*/ 35 h 47"/>
                  <a:gd name="T24" fmla="*/ 71 w 114"/>
                  <a:gd name="T25" fmla="*/ 12 h 47"/>
                  <a:gd name="T26" fmla="*/ 24 w 114"/>
                  <a:gd name="T27" fmla="*/ 1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4" h="47">
                    <a:moveTo>
                      <a:pt x="71" y="47"/>
                    </a:moveTo>
                    <a:cubicBezTo>
                      <a:pt x="24" y="47"/>
                      <a:pt x="24" y="47"/>
                      <a:pt x="24" y="47"/>
                    </a:cubicBezTo>
                    <a:cubicBezTo>
                      <a:pt x="10" y="47"/>
                      <a:pt x="0" y="36"/>
                      <a:pt x="0" y="23"/>
                    </a:cubicBezTo>
                    <a:cubicBezTo>
                      <a:pt x="0" y="10"/>
                      <a:pt x="10" y="0"/>
                      <a:pt x="2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83" y="12"/>
                      <a:pt x="83" y="12"/>
                      <a:pt x="83" y="12"/>
                    </a:cubicBezTo>
                    <a:lnTo>
                      <a:pt x="71" y="47"/>
                    </a:lnTo>
                    <a:close/>
                    <a:moveTo>
                      <a:pt x="24" y="12"/>
                    </a:moveTo>
                    <a:cubicBezTo>
                      <a:pt x="17" y="12"/>
                      <a:pt x="12" y="17"/>
                      <a:pt x="12" y="23"/>
                    </a:cubicBezTo>
                    <a:cubicBezTo>
                      <a:pt x="12" y="30"/>
                      <a:pt x="17" y="35"/>
                      <a:pt x="24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71" y="12"/>
                      <a:pt x="71" y="12"/>
                      <a:pt x="71" y="12"/>
                    </a:cubicBezTo>
                    <a:lnTo>
                      <a:pt x="2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65">
                <a:extLst>
                  <a:ext uri="{FF2B5EF4-FFF2-40B4-BE49-F238E27FC236}">
                    <a16:creationId xmlns:a16="http://schemas.microsoft.com/office/drawing/2014/main" xmlns="" id="{4CF1F820-4D8D-41AB-AF29-0A2844239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86138" y="4044951"/>
                <a:ext cx="79375" cy="146050"/>
              </a:xfrm>
              <a:custGeom>
                <a:avLst/>
                <a:gdLst>
                  <a:gd name="T0" fmla="*/ 6 w 48"/>
                  <a:gd name="T1" fmla="*/ 88 h 88"/>
                  <a:gd name="T2" fmla="*/ 2 w 48"/>
                  <a:gd name="T3" fmla="*/ 87 h 88"/>
                  <a:gd name="T4" fmla="*/ 2 w 48"/>
                  <a:gd name="T5" fmla="*/ 78 h 88"/>
                  <a:gd name="T6" fmla="*/ 36 w 48"/>
                  <a:gd name="T7" fmla="*/ 44 h 88"/>
                  <a:gd name="T8" fmla="*/ 36 w 48"/>
                  <a:gd name="T9" fmla="*/ 6 h 88"/>
                  <a:gd name="T10" fmla="*/ 42 w 48"/>
                  <a:gd name="T11" fmla="*/ 0 h 88"/>
                  <a:gd name="T12" fmla="*/ 48 w 48"/>
                  <a:gd name="T13" fmla="*/ 6 h 88"/>
                  <a:gd name="T14" fmla="*/ 48 w 48"/>
                  <a:gd name="T15" fmla="*/ 49 h 88"/>
                  <a:gd name="T16" fmla="*/ 10 w 48"/>
                  <a:gd name="T17" fmla="*/ 87 h 88"/>
                  <a:gd name="T18" fmla="*/ 6 w 48"/>
                  <a:gd name="T1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88">
                    <a:moveTo>
                      <a:pt x="6" y="88"/>
                    </a:moveTo>
                    <a:cubicBezTo>
                      <a:pt x="5" y="88"/>
                      <a:pt x="3" y="88"/>
                      <a:pt x="2" y="87"/>
                    </a:cubicBezTo>
                    <a:cubicBezTo>
                      <a:pt x="0" y="84"/>
                      <a:pt x="0" y="80"/>
                      <a:pt x="2" y="78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9" y="0"/>
                      <a:pt x="42" y="0"/>
                    </a:cubicBezTo>
                    <a:cubicBezTo>
                      <a:pt x="46" y="0"/>
                      <a:pt x="48" y="3"/>
                      <a:pt x="48" y="6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9" y="88"/>
                      <a:pt x="8" y="88"/>
                      <a:pt x="6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66">
                <a:extLst>
                  <a:ext uri="{FF2B5EF4-FFF2-40B4-BE49-F238E27FC236}">
                    <a16:creationId xmlns:a16="http://schemas.microsoft.com/office/drawing/2014/main" xmlns="" id="{CDABAD32-A5CA-4D2D-AD92-39C2B3044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46463" y="4111625"/>
                <a:ext cx="80963" cy="79375"/>
              </a:xfrm>
              <a:custGeom>
                <a:avLst/>
                <a:gdLst>
                  <a:gd name="T0" fmla="*/ 42 w 49"/>
                  <a:gd name="T1" fmla="*/ 48 h 48"/>
                  <a:gd name="T2" fmla="*/ 38 w 49"/>
                  <a:gd name="T3" fmla="*/ 47 h 48"/>
                  <a:gd name="T4" fmla="*/ 2 w 49"/>
                  <a:gd name="T5" fmla="*/ 11 h 48"/>
                  <a:gd name="T6" fmla="*/ 2 w 49"/>
                  <a:gd name="T7" fmla="*/ 3 h 48"/>
                  <a:gd name="T8" fmla="*/ 10 w 49"/>
                  <a:gd name="T9" fmla="*/ 3 h 48"/>
                  <a:gd name="T10" fmla="*/ 46 w 49"/>
                  <a:gd name="T11" fmla="*/ 38 h 48"/>
                  <a:gd name="T12" fmla="*/ 47 w 49"/>
                  <a:gd name="T13" fmla="*/ 47 h 48"/>
                  <a:gd name="T14" fmla="*/ 42 w 49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48">
                    <a:moveTo>
                      <a:pt x="42" y="48"/>
                    </a:moveTo>
                    <a:cubicBezTo>
                      <a:pt x="41" y="48"/>
                      <a:pt x="39" y="48"/>
                      <a:pt x="38" y="4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5"/>
                      <a:pt x="2" y="3"/>
                    </a:cubicBezTo>
                    <a:cubicBezTo>
                      <a:pt x="4" y="0"/>
                      <a:pt x="8" y="0"/>
                      <a:pt x="10" y="3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9" y="40"/>
                      <a:pt x="49" y="44"/>
                      <a:pt x="47" y="47"/>
                    </a:cubicBezTo>
                    <a:cubicBezTo>
                      <a:pt x="45" y="48"/>
                      <a:pt x="44" y="48"/>
                      <a:pt x="4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67">
                <a:extLst>
                  <a:ext uri="{FF2B5EF4-FFF2-40B4-BE49-F238E27FC236}">
                    <a16:creationId xmlns:a16="http://schemas.microsoft.com/office/drawing/2014/main" xmlns="" id="{987D4062-5E93-4221-B255-8799D4F38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24225" y="4044951"/>
                <a:ext cx="263525" cy="20637"/>
              </a:xfrm>
              <a:custGeom>
                <a:avLst/>
                <a:gdLst>
                  <a:gd name="T0" fmla="*/ 152 w 158"/>
                  <a:gd name="T1" fmla="*/ 12 h 12"/>
                  <a:gd name="T2" fmla="*/ 6 w 158"/>
                  <a:gd name="T3" fmla="*/ 12 h 12"/>
                  <a:gd name="T4" fmla="*/ 0 w 158"/>
                  <a:gd name="T5" fmla="*/ 6 h 12"/>
                  <a:gd name="T6" fmla="*/ 6 w 158"/>
                  <a:gd name="T7" fmla="*/ 0 h 12"/>
                  <a:gd name="T8" fmla="*/ 152 w 158"/>
                  <a:gd name="T9" fmla="*/ 0 h 12"/>
                  <a:gd name="T10" fmla="*/ 158 w 158"/>
                  <a:gd name="T11" fmla="*/ 6 h 12"/>
                  <a:gd name="T12" fmla="*/ 152 w 15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2">
                    <a:moveTo>
                      <a:pt x="15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6" y="0"/>
                      <a:pt x="158" y="3"/>
                      <a:pt x="158" y="6"/>
                    </a:cubicBezTo>
                    <a:cubicBezTo>
                      <a:pt x="158" y="9"/>
                      <a:pt x="156" y="12"/>
                      <a:pt x="15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3" name="组合 372">
            <a:extLst>
              <a:ext uri="{FF2B5EF4-FFF2-40B4-BE49-F238E27FC236}">
                <a16:creationId xmlns:a16="http://schemas.microsoft.com/office/drawing/2014/main" xmlns="" id="{3AAA93B1-4A98-4032-9932-F48CB3AB3E67}"/>
              </a:ext>
            </a:extLst>
          </p:cNvPr>
          <p:cNvGrpSpPr/>
          <p:nvPr/>
        </p:nvGrpSpPr>
        <p:grpSpPr>
          <a:xfrm>
            <a:off x="8880693" y="1132881"/>
            <a:ext cx="246977" cy="641962"/>
            <a:chOff x="9181657" y="1309370"/>
            <a:chExt cx="312040" cy="81107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41E9EFD9-6978-4FE9-90DB-5B8D95A9E153}"/>
                </a:ext>
              </a:extLst>
            </p:cNvPr>
            <p:cNvGrpSpPr/>
            <p:nvPr/>
          </p:nvGrpSpPr>
          <p:grpSpPr>
            <a:xfrm>
              <a:off x="9181657" y="1309370"/>
              <a:ext cx="312040" cy="811078"/>
              <a:chOff x="939800" y="1059040"/>
              <a:chExt cx="685800" cy="1782585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BBA24C61-63EE-428C-8948-BA7E43D8D4A5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DF9FFCEF-4357-4D67-8CCE-55DA0BC30E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4" name="组合 353">
              <a:extLst>
                <a:ext uri="{FF2B5EF4-FFF2-40B4-BE49-F238E27FC236}">
                  <a16:creationId xmlns:a16="http://schemas.microsoft.com/office/drawing/2014/main" xmlns="" id="{46E0422A-1519-42F8-B17F-D22E0CCD65EF}"/>
                </a:ext>
              </a:extLst>
            </p:cNvPr>
            <p:cNvGrpSpPr/>
            <p:nvPr/>
          </p:nvGrpSpPr>
          <p:grpSpPr>
            <a:xfrm>
              <a:off x="9238690" y="1363666"/>
              <a:ext cx="214694" cy="211089"/>
              <a:chOff x="15740063" y="5287963"/>
              <a:chExt cx="850900" cy="836612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307" name="Freeform 68">
                <a:extLst>
                  <a:ext uri="{FF2B5EF4-FFF2-40B4-BE49-F238E27FC236}">
                    <a16:creationId xmlns:a16="http://schemas.microsoft.com/office/drawing/2014/main" xmlns="" id="{A897B785-7EA5-430D-BBF9-8131FFD680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82938" y="5634038"/>
                <a:ext cx="708025" cy="20637"/>
              </a:xfrm>
              <a:custGeom>
                <a:avLst/>
                <a:gdLst>
                  <a:gd name="T0" fmla="*/ 419 w 425"/>
                  <a:gd name="T1" fmla="*/ 12 h 12"/>
                  <a:gd name="T2" fmla="*/ 6 w 425"/>
                  <a:gd name="T3" fmla="*/ 12 h 12"/>
                  <a:gd name="T4" fmla="*/ 0 w 425"/>
                  <a:gd name="T5" fmla="*/ 6 h 12"/>
                  <a:gd name="T6" fmla="*/ 6 w 425"/>
                  <a:gd name="T7" fmla="*/ 0 h 12"/>
                  <a:gd name="T8" fmla="*/ 419 w 425"/>
                  <a:gd name="T9" fmla="*/ 0 h 12"/>
                  <a:gd name="T10" fmla="*/ 425 w 425"/>
                  <a:gd name="T11" fmla="*/ 6 h 12"/>
                  <a:gd name="T12" fmla="*/ 419 w 42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5" h="12">
                    <a:moveTo>
                      <a:pt x="41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422" y="0"/>
                      <a:pt x="425" y="3"/>
                      <a:pt x="425" y="6"/>
                    </a:cubicBezTo>
                    <a:cubicBezTo>
                      <a:pt x="425" y="10"/>
                      <a:pt x="422" y="12"/>
                      <a:pt x="41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69">
                <a:extLst>
                  <a:ext uri="{FF2B5EF4-FFF2-40B4-BE49-F238E27FC236}">
                    <a16:creationId xmlns:a16="http://schemas.microsoft.com/office/drawing/2014/main" xmlns="" id="{B1C0DC7B-C599-4C64-8852-F1DB728EE5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5838" y="5289550"/>
                <a:ext cx="20638" cy="366712"/>
              </a:xfrm>
              <a:custGeom>
                <a:avLst/>
                <a:gdLst>
                  <a:gd name="T0" fmla="*/ 6 w 12"/>
                  <a:gd name="T1" fmla="*/ 219 h 219"/>
                  <a:gd name="T2" fmla="*/ 0 w 12"/>
                  <a:gd name="T3" fmla="*/ 213 h 219"/>
                  <a:gd name="T4" fmla="*/ 0 w 12"/>
                  <a:gd name="T5" fmla="*/ 6 h 219"/>
                  <a:gd name="T6" fmla="*/ 6 w 12"/>
                  <a:gd name="T7" fmla="*/ 0 h 219"/>
                  <a:gd name="T8" fmla="*/ 12 w 12"/>
                  <a:gd name="T9" fmla="*/ 6 h 219"/>
                  <a:gd name="T10" fmla="*/ 12 w 12"/>
                  <a:gd name="T11" fmla="*/ 213 h 219"/>
                  <a:gd name="T12" fmla="*/ 6 w 12"/>
                  <a:gd name="T13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19">
                    <a:moveTo>
                      <a:pt x="6" y="219"/>
                    </a:moveTo>
                    <a:cubicBezTo>
                      <a:pt x="3" y="219"/>
                      <a:pt x="0" y="216"/>
                      <a:pt x="0" y="21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213"/>
                      <a:pt x="12" y="213"/>
                      <a:pt x="12" y="213"/>
                    </a:cubicBezTo>
                    <a:cubicBezTo>
                      <a:pt x="12" y="216"/>
                      <a:pt x="10" y="219"/>
                      <a:pt x="6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70">
                <a:extLst>
                  <a:ext uri="{FF2B5EF4-FFF2-40B4-BE49-F238E27FC236}">
                    <a16:creationId xmlns:a16="http://schemas.microsoft.com/office/drawing/2014/main" xmlns="" id="{58F18FDB-786B-441C-8E85-41A48C7F88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82938" y="5289550"/>
                <a:ext cx="708025" cy="666750"/>
              </a:xfrm>
              <a:custGeom>
                <a:avLst/>
                <a:gdLst>
                  <a:gd name="T0" fmla="*/ 313 w 425"/>
                  <a:gd name="T1" fmla="*/ 399 h 399"/>
                  <a:gd name="T2" fmla="*/ 308 w 425"/>
                  <a:gd name="T3" fmla="*/ 395 h 399"/>
                  <a:gd name="T4" fmla="*/ 311 w 425"/>
                  <a:gd name="T5" fmla="*/ 387 h 399"/>
                  <a:gd name="T6" fmla="*/ 413 w 425"/>
                  <a:gd name="T7" fmla="*/ 212 h 399"/>
                  <a:gd name="T8" fmla="*/ 212 w 425"/>
                  <a:gd name="T9" fmla="*/ 12 h 399"/>
                  <a:gd name="T10" fmla="*/ 12 w 425"/>
                  <a:gd name="T11" fmla="*/ 212 h 399"/>
                  <a:gd name="T12" fmla="*/ 6 w 425"/>
                  <a:gd name="T13" fmla="*/ 218 h 399"/>
                  <a:gd name="T14" fmla="*/ 0 w 425"/>
                  <a:gd name="T15" fmla="*/ 212 h 399"/>
                  <a:gd name="T16" fmla="*/ 212 w 425"/>
                  <a:gd name="T17" fmla="*/ 0 h 399"/>
                  <a:gd name="T18" fmla="*/ 425 w 425"/>
                  <a:gd name="T19" fmla="*/ 212 h 399"/>
                  <a:gd name="T20" fmla="*/ 316 w 425"/>
                  <a:gd name="T21" fmla="*/ 398 h 399"/>
                  <a:gd name="T22" fmla="*/ 313 w 425"/>
                  <a:gd name="T23" fmla="*/ 399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5" h="399">
                    <a:moveTo>
                      <a:pt x="313" y="399"/>
                    </a:moveTo>
                    <a:cubicBezTo>
                      <a:pt x="311" y="399"/>
                      <a:pt x="309" y="397"/>
                      <a:pt x="308" y="395"/>
                    </a:cubicBezTo>
                    <a:cubicBezTo>
                      <a:pt x="307" y="393"/>
                      <a:pt x="308" y="389"/>
                      <a:pt x="311" y="387"/>
                    </a:cubicBezTo>
                    <a:cubicBezTo>
                      <a:pt x="374" y="352"/>
                      <a:pt x="413" y="285"/>
                      <a:pt x="413" y="212"/>
                    </a:cubicBezTo>
                    <a:cubicBezTo>
                      <a:pt x="413" y="102"/>
                      <a:pt x="323" y="12"/>
                      <a:pt x="212" y="12"/>
                    </a:cubicBezTo>
                    <a:cubicBezTo>
                      <a:pt x="102" y="12"/>
                      <a:pt x="12" y="102"/>
                      <a:pt x="12" y="212"/>
                    </a:cubicBezTo>
                    <a:cubicBezTo>
                      <a:pt x="12" y="216"/>
                      <a:pt x="9" y="218"/>
                      <a:pt x="6" y="218"/>
                    </a:cubicBezTo>
                    <a:cubicBezTo>
                      <a:pt x="3" y="218"/>
                      <a:pt x="0" y="216"/>
                      <a:pt x="0" y="212"/>
                    </a:cubicBezTo>
                    <a:cubicBezTo>
                      <a:pt x="0" y="95"/>
                      <a:pt x="95" y="0"/>
                      <a:pt x="212" y="0"/>
                    </a:cubicBezTo>
                    <a:cubicBezTo>
                      <a:pt x="330" y="0"/>
                      <a:pt x="425" y="95"/>
                      <a:pt x="425" y="212"/>
                    </a:cubicBezTo>
                    <a:cubicBezTo>
                      <a:pt x="425" y="289"/>
                      <a:pt x="383" y="360"/>
                      <a:pt x="316" y="398"/>
                    </a:cubicBezTo>
                    <a:cubicBezTo>
                      <a:pt x="315" y="398"/>
                      <a:pt x="314" y="399"/>
                      <a:pt x="313" y="3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71">
                <a:extLst>
                  <a:ext uri="{FF2B5EF4-FFF2-40B4-BE49-F238E27FC236}">
                    <a16:creationId xmlns:a16="http://schemas.microsoft.com/office/drawing/2014/main" xmlns="" id="{803FA60B-BF0F-4C0F-9C45-0922058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3275" y="5287963"/>
                <a:ext cx="204788" cy="366712"/>
              </a:xfrm>
              <a:custGeom>
                <a:avLst/>
                <a:gdLst>
                  <a:gd name="T0" fmla="*/ 6 w 123"/>
                  <a:gd name="T1" fmla="*/ 219 h 219"/>
                  <a:gd name="T2" fmla="*/ 0 w 123"/>
                  <a:gd name="T3" fmla="*/ 213 h 219"/>
                  <a:gd name="T4" fmla="*/ 114 w 123"/>
                  <a:gd name="T5" fmla="*/ 1 h 219"/>
                  <a:gd name="T6" fmla="*/ 122 w 123"/>
                  <a:gd name="T7" fmla="*/ 5 h 219"/>
                  <a:gd name="T8" fmla="*/ 119 w 123"/>
                  <a:gd name="T9" fmla="*/ 12 h 219"/>
                  <a:gd name="T10" fmla="*/ 119 w 123"/>
                  <a:gd name="T11" fmla="*/ 12 h 219"/>
                  <a:gd name="T12" fmla="*/ 12 w 123"/>
                  <a:gd name="T13" fmla="*/ 213 h 219"/>
                  <a:gd name="T14" fmla="*/ 6 w 123"/>
                  <a:gd name="T15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219">
                    <a:moveTo>
                      <a:pt x="6" y="219"/>
                    </a:moveTo>
                    <a:cubicBezTo>
                      <a:pt x="2" y="219"/>
                      <a:pt x="0" y="217"/>
                      <a:pt x="0" y="213"/>
                    </a:cubicBezTo>
                    <a:cubicBezTo>
                      <a:pt x="0" y="49"/>
                      <a:pt x="113" y="2"/>
                      <a:pt x="114" y="1"/>
                    </a:cubicBezTo>
                    <a:cubicBezTo>
                      <a:pt x="117" y="0"/>
                      <a:pt x="121" y="2"/>
                      <a:pt x="122" y="5"/>
                    </a:cubicBezTo>
                    <a:cubicBezTo>
                      <a:pt x="123" y="8"/>
                      <a:pt x="122" y="11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4" y="14"/>
                      <a:pt x="12" y="57"/>
                      <a:pt x="12" y="213"/>
                    </a:cubicBezTo>
                    <a:cubicBezTo>
                      <a:pt x="12" y="217"/>
                      <a:pt x="9" y="219"/>
                      <a:pt x="6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Line 72">
                <a:extLst>
                  <a:ext uri="{FF2B5EF4-FFF2-40B4-BE49-F238E27FC236}">
                    <a16:creationId xmlns:a16="http://schemas.microsoft.com/office/drawing/2014/main" xmlns="" id="{8104ECD3-525A-423A-9D90-656AC8BB14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052800" y="5643563"/>
                <a:ext cx="0" cy="0"/>
              </a:xfrm>
              <a:prstGeom prst="line">
                <a:avLst/>
              </a:prstGeom>
              <a:grpFill/>
              <a:ln w="19050" cap="rnd">
                <a:solidFill>
                  <a:srgbClr val="34415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73">
                <a:extLst>
                  <a:ext uri="{FF2B5EF4-FFF2-40B4-BE49-F238E27FC236}">
                    <a16:creationId xmlns:a16="http://schemas.microsoft.com/office/drawing/2014/main" xmlns="" id="{952F5A01-9E88-46DB-A599-4EBEFD8E6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5838" y="5287963"/>
                <a:ext cx="204788" cy="366712"/>
              </a:xfrm>
              <a:custGeom>
                <a:avLst/>
                <a:gdLst>
                  <a:gd name="T0" fmla="*/ 117 w 123"/>
                  <a:gd name="T1" fmla="*/ 219 h 219"/>
                  <a:gd name="T2" fmla="*/ 111 w 123"/>
                  <a:gd name="T3" fmla="*/ 213 h 219"/>
                  <a:gd name="T4" fmla="*/ 4 w 123"/>
                  <a:gd name="T5" fmla="*/ 12 h 219"/>
                  <a:gd name="T6" fmla="*/ 1 w 123"/>
                  <a:gd name="T7" fmla="*/ 5 h 219"/>
                  <a:gd name="T8" fmla="*/ 9 w 123"/>
                  <a:gd name="T9" fmla="*/ 1 h 219"/>
                  <a:gd name="T10" fmla="*/ 123 w 123"/>
                  <a:gd name="T11" fmla="*/ 213 h 219"/>
                  <a:gd name="T12" fmla="*/ 117 w 123"/>
                  <a:gd name="T13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219">
                    <a:moveTo>
                      <a:pt x="117" y="219"/>
                    </a:moveTo>
                    <a:cubicBezTo>
                      <a:pt x="114" y="219"/>
                      <a:pt x="111" y="217"/>
                      <a:pt x="111" y="213"/>
                    </a:cubicBezTo>
                    <a:cubicBezTo>
                      <a:pt x="111" y="57"/>
                      <a:pt x="5" y="13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6" y="0"/>
                      <a:pt x="9" y="1"/>
                    </a:cubicBezTo>
                    <a:cubicBezTo>
                      <a:pt x="10" y="2"/>
                      <a:pt x="123" y="49"/>
                      <a:pt x="123" y="213"/>
                    </a:cubicBezTo>
                    <a:cubicBezTo>
                      <a:pt x="123" y="217"/>
                      <a:pt x="121" y="219"/>
                      <a:pt x="117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74">
                <a:extLst>
                  <a:ext uri="{FF2B5EF4-FFF2-40B4-BE49-F238E27FC236}">
                    <a16:creationId xmlns:a16="http://schemas.microsoft.com/office/drawing/2014/main" xmlns="" id="{68A13021-8039-48AA-8B98-412C5C18E5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5063" y="5634038"/>
                <a:ext cx="55563" cy="203200"/>
              </a:xfrm>
              <a:custGeom>
                <a:avLst/>
                <a:gdLst>
                  <a:gd name="T0" fmla="*/ 7 w 34"/>
                  <a:gd name="T1" fmla="*/ 122 h 122"/>
                  <a:gd name="T2" fmla="*/ 5 w 34"/>
                  <a:gd name="T3" fmla="*/ 121 h 122"/>
                  <a:gd name="T4" fmla="*/ 2 w 34"/>
                  <a:gd name="T5" fmla="*/ 113 h 122"/>
                  <a:gd name="T6" fmla="*/ 22 w 34"/>
                  <a:gd name="T7" fmla="*/ 6 h 122"/>
                  <a:gd name="T8" fmla="*/ 28 w 34"/>
                  <a:gd name="T9" fmla="*/ 0 h 122"/>
                  <a:gd name="T10" fmla="*/ 34 w 34"/>
                  <a:gd name="T11" fmla="*/ 6 h 122"/>
                  <a:gd name="T12" fmla="*/ 13 w 34"/>
                  <a:gd name="T13" fmla="*/ 118 h 122"/>
                  <a:gd name="T14" fmla="*/ 7 w 34"/>
                  <a:gd name="T15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22">
                    <a:moveTo>
                      <a:pt x="7" y="122"/>
                    </a:moveTo>
                    <a:cubicBezTo>
                      <a:pt x="7" y="122"/>
                      <a:pt x="6" y="122"/>
                      <a:pt x="5" y="121"/>
                    </a:cubicBezTo>
                    <a:cubicBezTo>
                      <a:pt x="2" y="120"/>
                      <a:pt x="0" y="117"/>
                      <a:pt x="2" y="113"/>
                    </a:cubicBezTo>
                    <a:cubicBezTo>
                      <a:pt x="15" y="82"/>
                      <a:pt x="22" y="46"/>
                      <a:pt x="22" y="6"/>
                    </a:cubicBezTo>
                    <a:cubicBezTo>
                      <a:pt x="22" y="3"/>
                      <a:pt x="25" y="0"/>
                      <a:pt x="28" y="0"/>
                    </a:cubicBezTo>
                    <a:cubicBezTo>
                      <a:pt x="32" y="0"/>
                      <a:pt x="34" y="3"/>
                      <a:pt x="34" y="6"/>
                    </a:cubicBezTo>
                    <a:cubicBezTo>
                      <a:pt x="34" y="48"/>
                      <a:pt x="27" y="86"/>
                      <a:pt x="13" y="118"/>
                    </a:cubicBezTo>
                    <a:cubicBezTo>
                      <a:pt x="12" y="121"/>
                      <a:pt x="10" y="122"/>
                      <a:pt x="7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75">
                <a:extLst>
                  <a:ext uri="{FF2B5EF4-FFF2-40B4-BE49-F238E27FC236}">
                    <a16:creationId xmlns:a16="http://schemas.microsoft.com/office/drawing/2014/main" xmlns="" id="{5D6578E3-A284-4112-AC5B-957DE89E5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86125" y="5384800"/>
                <a:ext cx="260350" cy="122237"/>
              </a:xfrm>
              <a:custGeom>
                <a:avLst/>
                <a:gdLst>
                  <a:gd name="T0" fmla="*/ 150 w 156"/>
                  <a:gd name="T1" fmla="*/ 73 h 73"/>
                  <a:gd name="T2" fmla="*/ 2 w 156"/>
                  <a:gd name="T3" fmla="*/ 10 h 73"/>
                  <a:gd name="T4" fmla="*/ 4 w 156"/>
                  <a:gd name="T5" fmla="*/ 2 h 73"/>
                  <a:gd name="T6" fmla="*/ 12 w 156"/>
                  <a:gd name="T7" fmla="*/ 4 h 73"/>
                  <a:gd name="T8" fmla="*/ 150 w 156"/>
                  <a:gd name="T9" fmla="*/ 61 h 73"/>
                  <a:gd name="T10" fmla="*/ 156 w 156"/>
                  <a:gd name="T11" fmla="*/ 67 h 73"/>
                  <a:gd name="T12" fmla="*/ 150 w 1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73">
                    <a:moveTo>
                      <a:pt x="150" y="73"/>
                    </a:moveTo>
                    <a:cubicBezTo>
                      <a:pt x="34" y="73"/>
                      <a:pt x="3" y="12"/>
                      <a:pt x="2" y="10"/>
                    </a:cubicBezTo>
                    <a:cubicBezTo>
                      <a:pt x="0" y="7"/>
                      <a:pt x="1" y="3"/>
                      <a:pt x="4" y="2"/>
                    </a:cubicBezTo>
                    <a:cubicBezTo>
                      <a:pt x="7" y="0"/>
                      <a:pt x="11" y="1"/>
                      <a:pt x="12" y="4"/>
                    </a:cubicBezTo>
                    <a:cubicBezTo>
                      <a:pt x="13" y="5"/>
                      <a:pt x="42" y="61"/>
                      <a:pt x="150" y="61"/>
                    </a:cubicBezTo>
                    <a:cubicBezTo>
                      <a:pt x="154" y="61"/>
                      <a:pt x="156" y="63"/>
                      <a:pt x="156" y="67"/>
                    </a:cubicBezTo>
                    <a:cubicBezTo>
                      <a:pt x="156" y="70"/>
                      <a:pt x="154" y="73"/>
                      <a:pt x="150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76">
                <a:extLst>
                  <a:ext uri="{FF2B5EF4-FFF2-40B4-BE49-F238E27FC236}">
                    <a16:creationId xmlns:a16="http://schemas.microsoft.com/office/drawing/2014/main" xmlns="" id="{A8678831-9C5D-423E-895D-78EFFFFCCF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7425" y="5384800"/>
                <a:ext cx="260350" cy="122237"/>
              </a:xfrm>
              <a:custGeom>
                <a:avLst/>
                <a:gdLst>
                  <a:gd name="T0" fmla="*/ 6 w 156"/>
                  <a:gd name="T1" fmla="*/ 73 h 73"/>
                  <a:gd name="T2" fmla="*/ 0 w 156"/>
                  <a:gd name="T3" fmla="*/ 67 h 73"/>
                  <a:gd name="T4" fmla="*/ 6 w 156"/>
                  <a:gd name="T5" fmla="*/ 61 h 73"/>
                  <a:gd name="T6" fmla="*/ 144 w 156"/>
                  <a:gd name="T7" fmla="*/ 4 h 73"/>
                  <a:gd name="T8" fmla="*/ 152 w 156"/>
                  <a:gd name="T9" fmla="*/ 2 h 73"/>
                  <a:gd name="T10" fmla="*/ 154 w 156"/>
                  <a:gd name="T11" fmla="*/ 10 h 73"/>
                  <a:gd name="T12" fmla="*/ 6 w 1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73">
                    <a:moveTo>
                      <a:pt x="6" y="73"/>
                    </a:moveTo>
                    <a:cubicBezTo>
                      <a:pt x="2" y="73"/>
                      <a:pt x="0" y="70"/>
                      <a:pt x="0" y="67"/>
                    </a:cubicBezTo>
                    <a:cubicBezTo>
                      <a:pt x="0" y="63"/>
                      <a:pt x="2" y="61"/>
                      <a:pt x="6" y="61"/>
                    </a:cubicBezTo>
                    <a:cubicBezTo>
                      <a:pt x="114" y="61"/>
                      <a:pt x="143" y="5"/>
                      <a:pt x="144" y="4"/>
                    </a:cubicBezTo>
                    <a:cubicBezTo>
                      <a:pt x="145" y="1"/>
                      <a:pt x="149" y="0"/>
                      <a:pt x="152" y="2"/>
                    </a:cubicBezTo>
                    <a:cubicBezTo>
                      <a:pt x="155" y="3"/>
                      <a:pt x="156" y="7"/>
                      <a:pt x="154" y="10"/>
                    </a:cubicBezTo>
                    <a:cubicBezTo>
                      <a:pt x="153" y="12"/>
                      <a:pt x="122" y="73"/>
                      <a:pt x="6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77">
                <a:extLst>
                  <a:ext uri="{FF2B5EF4-FFF2-40B4-BE49-F238E27FC236}">
                    <a16:creationId xmlns:a16="http://schemas.microsoft.com/office/drawing/2014/main" xmlns="" id="{37650902-7523-4B6F-9819-7F031F2B8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5063" y="5807075"/>
                <a:ext cx="112713" cy="95250"/>
              </a:xfrm>
              <a:custGeom>
                <a:avLst/>
                <a:gdLst>
                  <a:gd name="T0" fmla="*/ 61 w 68"/>
                  <a:gd name="T1" fmla="*/ 57 h 57"/>
                  <a:gd name="T2" fmla="*/ 56 w 68"/>
                  <a:gd name="T3" fmla="*/ 53 h 57"/>
                  <a:gd name="T4" fmla="*/ 4 w 68"/>
                  <a:gd name="T5" fmla="*/ 13 h 57"/>
                  <a:gd name="T6" fmla="*/ 1 w 68"/>
                  <a:gd name="T7" fmla="*/ 5 h 57"/>
                  <a:gd name="T8" fmla="*/ 9 w 68"/>
                  <a:gd name="T9" fmla="*/ 2 h 57"/>
                  <a:gd name="T10" fmla="*/ 66 w 68"/>
                  <a:gd name="T11" fmla="*/ 48 h 57"/>
                  <a:gd name="T12" fmla="*/ 64 w 68"/>
                  <a:gd name="T13" fmla="*/ 56 h 57"/>
                  <a:gd name="T14" fmla="*/ 61 w 68"/>
                  <a:gd name="T1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57">
                    <a:moveTo>
                      <a:pt x="61" y="57"/>
                    </a:moveTo>
                    <a:cubicBezTo>
                      <a:pt x="59" y="57"/>
                      <a:pt x="57" y="56"/>
                      <a:pt x="56" y="53"/>
                    </a:cubicBezTo>
                    <a:cubicBezTo>
                      <a:pt x="56" y="53"/>
                      <a:pt x="43" y="29"/>
                      <a:pt x="4" y="13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6" y="0"/>
                      <a:pt x="9" y="2"/>
                    </a:cubicBezTo>
                    <a:cubicBezTo>
                      <a:pt x="52" y="20"/>
                      <a:pt x="66" y="47"/>
                      <a:pt x="66" y="48"/>
                    </a:cubicBezTo>
                    <a:cubicBezTo>
                      <a:pt x="68" y="51"/>
                      <a:pt x="67" y="55"/>
                      <a:pt x="64" y="56"/>
                    </a:cubicBezTo>
                    <a:cubicBezTo>
                      <a:pt x="63" y="57"/>
                      <a:pt x="62" y="57"/>
                      <a:pt x="6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78">
                <a:extLst>
                  <a:ext uri="{FF2B5EF4-FFF2-40B4-BE49-F238E27FC236}">
                    <a16:creationId xmlns:a16="http://schemas.microsoft.com/office/drawing/2014/main" xmlns="" id="{D062CE32-5500-4A4D-A764-87FA1922A8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40063" y="5634038"/>
                <a:ext cx="693738" cy="490537"/>
              </a:xfrm>
              <a:custGeom>
                <a:avLst/>
                <a:gdLst>
                  <a:gd name="T0" fmla="*/ 376 w 417"/>
                  <a:gd name="T1" fmla="*/ 290 h 294"/>
                  <a:gd name="T2" fmla="*/ 348 w 417"/>
                  <a:gd name="T3" fmla="*/ 279 h 294"/>
                  <a:gd name="T4" fmla="*/ 285 w 417"/>
                  <a:gd name="T5" fmla="*/ 216 h 294"/>
                  <a:gd name="T6" fmla="*/ 132 w 417"/>
                  <a:gd name="T7" fmla="*/ 216 h 294"/>
                  <a:gd name="T8" fmla="*/ 69 w 417"/>
                  <a:gd name="T9" fmla="*/ 279 h 294"/>
                  <a:gd name="T10" fmla="*/ 23 w 417"/>
                  <a:gd name="T11" fmla="*/ 286 h 294"/>
                  <a:gd name="T12" fmla="*/ 2 w 417"/>
                  <a:gd name="T13" fmla="*/ 245 h 294"/>
                  <a:gd name="T14" fmla="*/ 28 w 417"/>
                  <a:gd name="T15" fmla="*/ 83 h 294"/>
                  <a:gd name="T16" fmla="*/ 124 w 417"/>
                  <a:gd name="T17" fmla="*/ 0 h 294"/>
                  <a:gd name="T18" fmla="*/ 292 w 417"/>
                  <a:gd name="T19" fmla="*/ 0 h 294"/>
                  <a:gd name="T20" fmla="*/ 389 w 417"/>
                  <a:gd name="T21" fmla="*/ 83 h 294"/>
                  <a:gd name="T22" fmla="*/ 415 w 417"/>
                  <a:gd name="T23" fmla="*/ 245 h 294"/>
                  <a:gd name="T24" fmla="*/ 394 w 417"/>
                  <a:gd name="T25" fmla="*/ 286 h 294"/>
                  <a:gd name="T26" fmla="*/ 376 w 417"/>
                  <a:gd name="T27" fmla="*/ 290 h 294"/>
                  <a:gd name="T28" fmla="*/ 130 w 417"/>
                  <a:gd name="T29" fmla="*/ 204 h 294"/>
                  <a:gd name="T30" fmla="*/ 287 w 417"/>
                  <a:gd name="T31" fmla="*/ 204 h 294"/>
                  <a:gd name="T32" fmla="*/ 291 w 417"/>
                  <a:gd name="T33" fmla="*/ 205 h 294"/>
                  <a:gd name="T34" fmla="*/ 356 w 417"/>
                  <a:gd name="T35" fmla="*/ 270 h 294"/>
                  <a:gd name="T36" fmla="*/ 388 w 417"/>
                  <a:gd name="T37" fmla="*/ 275 h 294"/>
                  <a:gd name="T38" fmla="*/ 403 w 417"/>
                  <a:gd name="T39" fmla="*/ 247 h 294"/>
                  <a:gd name="T40" fmla="*/ 378 w 417"/>
                  <a:gd name="T41" fmla="*/ 85 h 294"/>
                  <a:gd name="T42" fmla="*/ 378 w 417"/>
                  <a:gd name="T43" fmla="*/ 85 h 294"/>
                  <a:gd name="T44" fmla="*/ 292 w 417"/>
                  <a:gd name="T45" fmla="*/ 12 h 294"/>
                  <a:gd name="T46" fmla="*/ 124 w 417"/>
                  <a:gd name="T47" fmla="*/ 12 h 294"/>
                  <a:gd name="T48" fmla="*/ 39 w 417"/>
                  <a:gd name="T49" fmla="*/ 85 h 294"/>
                  <a:gd name="T50" fmla="*/ 14 w 417"/>
                  <a:gd name="T51" fmla="*/ 247 h 294"/>
                  <a:gd name="T52" fmla="*/ 29 w 417"/>
                  <a:gd name="T53" fmla="*/ 275 h 294"/>
                  <a:gd name="T54" fmla="*/ 61 w 417"/>
                  <a:gd name="T55" fmla="*/ 270 h 294"/>
                  <a:gd name="T56" fmla="*/ 126 w 417"/>
                  <a:gd name="T57" fmla="*/ 205 h 294"/>
                  <a:gd name="T58" fmla="*/ 130 w 417"/>
                  <a:gd name="T59" fmla="*/ 204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17" h="294">
                    <a:moveTo>
                      <a:pt x="376" y="290"/>
                    </a:moveTo>
                    <a:cubicBezTo>
                      <a:pt x="365" y="290"/>
                      <a:pt x="356" y="286"/>
                      <a:pt x="348" y="279"/>
                    </a:cubicBezTo>
                    <a:cubicBezTo>
                      <a:pt x="285" y="216"/>
                      <a:pt x="285" y="216"/>
                      <a:pt x="285" y="216"/>
                    </a:cubicBezTo>
                    <a:cubicBezTo>
                      <a:pt x="132" y="216"/>
                      <a:pt x="132" y="216"/>
                      <a:pt x="132" y="216"/>
                    </a:cubicBezTo>
                    <a:cubicBezTo>
                      <a:pt x="69" y="279"/>
                      <a:pt x="69" y="279"/>
                      <a:pt x="69" y="279"/>
                    </a:cubicBezTo>
                    <a:cubicBezTo>
                      <a:pt x="57" y="291"/>
                      <a:pt x="39" y="294"/>
                      <a:pt x="23" y="286"/>
                    </a:cubicBezTo>
                    <a:cubicBezTo>
                      <a:pt x="8" y="278"/>
                      <a:pt x="0" y="262"/>
                      <a:pt x="2" y="245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35" y="35"/>
                      <a:pt x="76" y="0"/>
                      <a:pt x="124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41" y="0"/>
                      <a:pt x="382" y="35"/>
                      <a:pt x="389" y="83"/>
                    </a:cubicBezTo>
                    <a:cubicBezTo>
                      <a:pt x="415" y="245"/>
                      <a:pt x="415" y="245"/>
                      <a:pt x="415" y="245"/>
                    </a:cubicBezTo>
                    <a:cubicBezTo>
                      <a:pt x="417" y="262"/>
                      <a:pt x="409" y="278"/>
                      <a:pt x="394" y="286"/>
                    </a:cubicBezTo>
                    <a:cubicBezTo>
                      <a:pt x="388" y="289"/>
                      <a:pt x="382" y="290"/>
                      <a:pt x="376" y="290"/>
                    </a:cubicBezTo>
                    <a:close/>
                    <a:moveTo>
                      <a:pt x="130" y="204"/>
                    </a:moveTo>
                    <a:cubicBezTo>
                      <a:pt x="287" y="204"/>
                      <a:pt x="287" y="204"/>
                      <a:pt x="287" y="204"/>
                    </a:cubicBezTo>
                    <a:cubicBezTo>
                      <a:pt x="289" y="204"/>
                      <a:pt x="290" y="204"/>
                      <a:pt x="291" y="205"/>
                    </a:cubicBezTo>
                    <a:cubicBezTo>
                      <a:pt x="356" y="270"/>
                      <a:pt x="356" y="270"/>
                      <a:pt x="356" y="270"/>
                    </a:cubicBezTo>
                    <a:cubicBezTo>
                      <a:pt x="367" y="281"/>
                      <a:pt x="380" y="280"/>
                      <a:pt x="388" y="275"/>
                    </a:cubicBezTo>
                    <a:cubicBezTo>
                      <a:pt x="397" y="271"/>
                      <a:pt x="405" y="261"/>
                      <a:pt x="403" y="247"/>
                    </a:cubicBezTo>
                    <a:cubicBezTo>
                      <a:pt x="378" y="85"/>
                      <a:pt x="378" y="85"/>
                      <a:pt x="378" y="85"/>
                    </a:cubicBezTo>
                    <a:cubicBezTo>
                      <a:pt x="378" y="85"/>
                      <a:pt x="378" y="85"/>
                      <a:pt x="378" y="85"/>
                    </a:cubicBezTo>
                    <a:cubicBezTo>
                      <a:pt x="371" y="43"/>
                      <a:pt x="335" y="12"/>
                      <a:pt x="292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82" y="12"/>
                      <a:pt x="46" y="43"/>
                      <a:pt x="39" y="85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2" y="261"/>
                      <a:pt x="20" y="271"/>
                      <a:pt x="29" y="275"/>
                    </a:cubicBezTo>
                    <a:cubicBezTo>
                      <a:pt x="37" y="280"/>
                      <a:pt x="50" y="281"/>
                      <a:pt x="61" y="270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27" y="204"/>
                      <a:pt x="128" y="204"/>
                      <a:pt x="130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79">
                <a:extLst>
                  <a:ext uri="{FF2B5EF4-FFF2-40B4-BE49-F238E27FC236}">
                    <a16:creationId xmlns:a16="http://schemas.microsoft.com/office/drawing/2014/main" xmlns="" id="{7B5A3561-C369-462F-8C69-CF96C4BBE0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40063" y="5634038"/>
                <a:ext cx="652463" cy="484187"/>
              </a:xfrm>
              <a:custGeom>
                <a:avLst/>
                <a:gdLst>
                  <a:gd name="T0" fmla="*/ 41 w 392"/>
                  <a:gd name="T1" fmla="*/ 290 h 290"/>
                  <a:gd name="T2" fmla="*/ 23 w 392"/>
                  <a:gd name="T3" fmla="*/ 286 h 290"/>
                  <a:gd name="T4" fmla="*/ 2 w 392"/>
                  <a:gd name="T5" fmla="*/ 245 h 290"/>
                  <a:gd name="T6" fmla="*/ 28 w 392"/>
                  <a:gd name="T7" fmla="*/ 83 h 290"/>
                  <a:gd name="T8" fmla="*/ 124 w 392"/>
                  <a:gd name="T9" fmla="*/ 0 h 290"/>
                  <a:gd name="T10" fmla="*/ 292 w 392"/>
                  <a:gd name="T11" fmla="*/ 0 h 290"/>
                  <a:gd name="T12" fmla="*/ 389 w 392"/>
                  <a:gd name="T13" fmla="*/ 83 h 290"/>
                  <a:gd name="T14" fmla="*/ 390 w 392"/>
                  <a:gd name="T15" fmla="*/ 92 h 290"/>
                  <a:gd name="T16" fmla="*/ 388 w 392"/>
                  <a:gd name="T17" fmla="*/ 127 h 290"/>
                  <a:gd name="T18" fmla="*/ 353 w 392"/>
                  <a:gd name="T19" fmla="*/ 173 h 290"/>
                  <a:gd name="T20" fmla="*/ 301 w 392"/>
                  <a:gd name="T21" fmla="*/ 189 h 290"/>
                  <a:gd name="T22" fmla="*/ 158 w 392"/>
                  <a:gd name="T23" fmla="*/ 189 h 290"/>
                  <a:gd name="T24" fmla="*/ 134 w 392"/>
                  <a:gd name="T25" fmla="*/ 214 h 290"/>
                  <a:gd name="T26" fmla="*/ 134 w 392"/>
                  <a:gd name="T27" fmla="*/ 214 h 290"/>
                  <a:gd name="T28" fmla="*/ 69 w 392"/>
                  <a:gd name="T29" fmla="*/ 279 h 290"/>
                  <a:gd name="T30" fmla="*/ 41 w 392"/>
                  <a:gd name="T31" fmla="*/ 290 h 290"/>
                  <a:gd name="T32" fmla="*/ 124 w 392"/>
                  <a:gd name="T33" fmla="*/ 12 h 290"/>
                  <a:gd name="T34" fmla="*/ 39 w 392"/>
                  <a:gd name="T35" fmla="*/ 85 h 290"/>
                  <a:gd name="T36" fmla="*/ 14 w 392"/>
                  <a:gd name="T37" fmla="*/ 247 h 290"/>
                  <a:gd name="T38" fmla="*/ 29 w 392"/>
                  <a:gd name="T39" fmla="*/ 275 h 290"/>
                  <a:gd name="T40" fmla="*/ 61 w 392"/>
                  <a:gd name="T41" fmla="*/ 270 h 290"/>
                  <a:gd name="T42" fmla="*/ 126 w 392"/>
                  <a:gd name="T43" fmla="*/ 205 h 290"/>
                  <a:gd name="T44" fmla="*/ 152 w 392"/>
                  <a:gd name="T45" fmla="*/ 178 h 290"/>
                  <a:gd name="T46" fmla="*/ 156 w 392"/>
                  <a:gd name="T47" fmla="*/ 177 h 290"/>
                  <a:gd name="T48" fmla="*/ 301 w 392"/>
                  <a:gd name="T49" fmla="*/ 177 h 290"/>
                  <a:gd name="T50" fmla="*/ 347 w 392"/>
                  <a:gd name="T51" fmla="*/ 163 h 290"/>
                  <a:gd name="T52" fmla="*/ 377 w 392"/>
                  <a:gd name="T53" fmla="*/ 124 h 290"/>
                  <a:gd name="T54" fmla="*/ 379 w 392"/>
                  <a:gd name="T55" fmla="*/ 93 h 290"/>
                  <a:gd name="T56" fmla="*/ 377 w 392"/>
                  <a:gd name="T57" fmla="*/ 85 h 290"/>
                  <a:gd name="T58" fmla="*/ 292 w 392"/>
                  <a:gd name="T59" fmla="*/ 12 h 290"/>
                  <a:gd name="T60" fmla="*/ 124 w 392"/>
                  <a:gd name="T61" fmla="*/ 12 h 290"/>
                  <a:gd name="T62" fmla="*/ 130 w 392"/>
                  <a:gd name="T63" fmla="*/ 210 h 290"/>
                  <a:gd name="T64" fmla="*/ 130 w 392"/>
                  <a:gd name="T65" fmla="*/ 21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2" h="290">
                    <a:moveTo>
                      <a:pt x="41" y="290"/>
                    </a:moveTo>
                    <a:cubicBezTo>
                      <a:pt x="35" y="290"/>
                      <a:pt x="29" y="289"/>
                      <a:pt x="23" y="286"/>
                    </a:cubicBezTo>
                    <a:cubicBezTo>
                      <a:pt x="8" y="278"/>
                      <a:pt x="0" y="262"/>
                      <a:pt x="2" y="245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35" y="35"/>
                      <a:pt x="76" y="0"/>
                      <a:pt x="124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41" y="0"/>
                      <a:pt x="382" y="35"/>
                      <a:pt x="389" y="83"/>
                    </a:cubicBezTo>
                    <a:cubicBezTo>
                      <a:pt x="390" y="92"/>
                      <a:pt x="390" y="92"/>
                      <a:pt x="390" y="92"/>
                    </a:cubicBezTo>
                    <a:cubicBezTo>
                      <a:pt x="392" y="104"/>
                      <a:pt x="391" y="116"/>
                      <a:pt x="388" y="127"/>
                    </a:cubicBezTo>
                    <a:cubicBezTo>
                      <a:pt x="383" y="146"/>
                      <a:pt x="372" y="161"/>
                      <a:pt x="353" y="173"/>
                    </a:cubicBezTo>
                    <a:cubicBezTo>
                      <a:pt x="338" y="183"/>
                      <a:pt x="320" y="189"/>
                      <a:pt x="301" y="189"/>
                    </a:cubicBezTo>
                    <a:cubicBezTo>
                      <a:pt x="158" y="189"/>
                      <a:pt x="158" y="189"/>
                      <a:pt x="158" y="189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69" y="279"/>
                      <a:pt x="69" y="279"/>
                      <a:pt x="69" y="279"/>
                    </a:cubicBezTo>
                    <a:cubicBezTo>
                      <a:pt x="61" y="286"/>
                      <a:pt x="51" y="290"/>
                      <a:pt x="41" y="290"/>
                    </a:cubicBezTo>
                    <a:close/>
                    <a:moveTo>
                      <a:pt x="124" y="12"/>
                    </a:moveTo>
                    <a:cubicBezTo>
                      <a:pt x="82" y="12"/>
                      <a:pt x="46" y="43"/>
                      <a:pt x="39" y="85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2" y="261"/>
                      <a:pt x="20" y="271"/>
                      <a:pt x="29" y="275"/>
                    </a:cubicBezTo>
                    <a:cubicBezTo>
                      <a:pt x="37" y="280"/>
                      <a:pt x="50" y="281"/>
                      <a:pt x="61" y="270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52" y="178"/>
                      <a:pt x="152" y="178"/>
                      <a:pt x="152" y="178"/>
                    </a:cubicBezTo>
                    <a:cubicBezTo>
                      <a:pt x="153" y="177"/>
                      <a:pt x="154" y="177"/>
                      <a:pt x="156" y="177"/>
                    </a:cubicBezTo>
                    <a:cubicBezTo>
                      <a:pt x="301" y="177"/>
                      <a:pt x="301" y="177"/>
                      <a:pt x="301" y="177"/>
                    </a:cubicBezTo>
                    <a:cubicBezTo>
                      <a:pt x="318" y="177"/>
                      <a:pt x="334" y="172"/>
                      <a:pt x="347" y="163"/>
                    </a:cubicBezTo>
                    <a:cubicBezTo>
                      <a:pt x="363" y="152"/>
                      <a:pt x="372" y="140"/>
                      <a:pt x="377" y="124"/>
                    </a:cubicBezTo>
                    <a:cubicBezTo>
                      <a:pt x="379" y="114"/>
                      <a:pt x="380" y="104"/>
                      <a:pt x="379" y="93"/>
                    </a:cubicBezTo>
                    <a:cubicBezTo>
                      <a:pt x="377" y="85"/>
                      <a:pt x="377" y="85"/>
                      <a:pt x="377" y="85"/>
                    </a:cubicBezTo>
                    <a:cubicBezTo>
                      <a:pt x="371" y="43"/>
                      <a:pt x="335" y="12"/>
                      <a:pt x="292" y="12"/>
                    </a:cubicBezTo>
                    <a:lnTo>
                      <a:pt x="124" y="12"/>
                    </a:lnTo>
                    <a:close/>
                    <a:moveTo>
                      <a:pt x="130" y="210"/>
                    </a:moveTo>
                    <a:cubicBezTo>
                      <a:pt x="130" y="210"/>
                      <a:pt x="130" y="210"/>
                      <a:pt x="130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80">
                <a:extLst>
                  <a:ext uri="{FF2B5EF4-FFF2-40B4-BE49-F238E27FC236}">
                    <a16:creationId xmlns:a16="http://schemas.microsoft.com/office/drawing/2014/main" xmlns="" id="{D97ED784-F1E4-4FF3-95CD-E97FD1DF32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865475" y="5711825"/>
                <a:ext cx="146050" cy="146050"/>
              </a:xfrm>
              <a:custGeom>
                <a:avLst/>
                <a:gdLst>
                  <a:gd name="T0" fmla="*/ 58 w 87"/>
                  <a:gd name="T1" fmla="*/ 87 h 87"/>
                  <a:gd name="T2" fmla="*/ 29 w 87"/>
                  <a:gd name="T3" fmla="*/ 87 h 87"/>
                  <a:gd name="T4" fmla="*/ 23 w 87"/>
                  <a:gd name="T5" fmla="*/ 81 h 87"/>
                  <a:gd name="T6" fmla="*/ 23 w 87"/>
                  <a:gd name="T7" fmla="*/ 64 h 87"/>
                  <a:gd name="T8" fmla="*/ 6 w 87"/>
                  <a:gd name="T9" fmla="*/ 64 h 87"/>
                  <a:gd name="T10" fmla="*/ 0 w 87"/>
                  <a:gd name="T11" fmla="*/ 58 h 87"/>
                  <a:gd name="T12" fmla="*/ 0 w 87"/>
                  <a:gd name="T13" fmla="*/ 28 h 87"/>
                  <a:gd name="T14" fmla="*/ 6 w 87"/>
                  <a:gd name="T15" fmla="*/ 22 h 87"/>
                  <a:gd name="T16" fmla="*/ 23 w 87"/>
                  <a:gd name="T17" fmla="*/ 22 h 87"/>
                  <a:gd name="T18" fmla="*/ 23 w 87"/>
                  <a:gd name="T19" fmla="*/ 6 h 87"/>
                  <a:gd name="T20" fmla="*/ 29 w 87"/>
                  <a:gd name="T21" fmla="*/ 0 h 87"/>
                  <a:gd name="T22" fmla="*/ 58 w 87"/>
                  <a:gd name="T23" fmla="*/ 0 h 87"/>
                  <a:gd name="T24" fmla="*/ 64 w 87"/>
                  <a:gd name="T25" fmla="*/ 6 h 87"/>
                  <a:gd name="T26" fmla="*/ 64 w 87"/>
                  <a:gd name="T27" fmla="*/ 22 h 87"/>
                  <a:gd name="T28" fmla="*/ 81 w 87"/>
                  <a:gd name="T29" fmla="*/ 22 h 87"/>
                  <a:gd name="T30" fmla="*/ 87 w 87"/>
                  <a:gd name="T31" fmla="*/ 28 h 87"/>
                  <a:gd name="T32" fmla="*/ 87 w 87"/>
                  <a:gd name="T33" fmla="*/ 58 h 87"/>
                  <a:gd name="T34" fmla="*/ 81 w 87"/>
                  <a:gd name="T35" fmla="*/ 64 h 87"/>
                  <a:gd name="T36" fmla="*/ 64 w 87"/>
                  <a:gd name="T37" fmla="*/ 64 h 87"/>
                  <a:gd name="T38" fmla="*/ 64 w 87"/>
                  <a:gd name="T39" fmla="*/ 81 h 87"/>
                  <a:gd name="T40" fmla="*/ 58 w 87"/>
                  <a:gd name="T41" fmla="*/ 87 h 87"/>
                  <a:gd name="T42" fmla="*/ 35 w 87"/>
                  <a:gd name="T43" fmla="*/ 75 h 87"/>
                  <a:gd name="T44" fmla="*/ 52 w 87"/>
                  <a:gd name="T45" fmla="*/ 75 h 87"/>
                  <a:gd name="T46" fmla="*/ 52 w 87"/>
                  <a:gd name="T47" fmla="*/ 58 h 87"/>
                  <a:gd name="T48" fmla="*/ 58 w 87"/>
                  <a:gd name="T49" fmla="*/ 52 h 87"/>
                  <a:gd name="T50" fmla="*/ 75 w 87"/>
                  <a:gd name="T51" fmla="*/ 52 h 87"/>
                  <a:gd name="T52" fmla="*/ 75 w 87"/>
                  <a:gd name="T53" fmla="*/ 34 h 87"/>
                  <a:gd name="T54" fmla="*/ 58 w 87"/>
                  <a:gd name="T55" fmla="*/ 34 h 87"/>
                  <a:gd name="T56" fmla="*/ 52 w 87"/>
                  <a:gd name="T57" fmla="*/ 28 h 87"/>
                  <a:gd name="T58" fmla="*/ 52 w 87"/>
                  <a:gd name="T59" fmla="*/ 12 h 87"/>
                  <a:gd name="T60" fmla="*/ 35 w 87"/>
                  <a:gd name="T61" fmla="*/ 12 h 87"/>
                  <a:gd name="T62" fmla="*/ 35 w 87"/>
                  <a:gd name="T63" fmla="*/ 28 h 87"/>
                  <a:gd name="T64" fmla="*/ 29 w 87"/>
                  <a:gd name="T65" fmla="*/ 34 h 87"/>
                  <a:gd name="T66" fmla="*/ 12 w 87"/>
                  <a:gd name="T67" fmla="*/ 34 h 87"/>
                  <a:gd name="T68" fmla="*/ 12 w 87"/>
                  <a:gd name="T69" fmla="*/ 52 h 87"/>
                  <a:gd name="T70" fmla="*/ 29 w 87"/>
                  <a:gd name="T71" fmla="*/ 52 h 87"/>
                  <a:gd name="T72" fmla="*/ 35 w 87"/>
                  <a:gd name="T73" fmla="*/ 58 h 87"/>
                  <a:gd name="T74" fmla="*/ 35 w 87"/>
                  <a:gd name="T75" fmla="*/ 7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87">
                    <a:moveTo>
                      <a:pt x="58" y="87"/>
                    </a:moveTo>
                    <a:cubicBezTo>
                      <a:pt x="29" y="87"/>
                      <a:pt x="29" y="87"/>
                      <a:pt x="29" y="87"/>
                    </a:cubicBezTo>
                    <a:cubicBezTo>
                      <a:pt x="25" y="87"/>
                      <a:pt x="23" y="84"/>
                      <a:pt x="23" y="81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2" y="64"/>
                      <a:pt x="0" y="61"/>
                      <a:pt x="0" y="5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5"/>
                      <a:pt x="2" y="22"/>
                      <a:pt x="6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2"/>
                      <a:pt x="25" y="0"/>
                      <a:pt x="2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2"/>
                      <a:pt x="64" y="6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4" y="22"/>
                      <a:pt x="87" y="25"/>
                      <a:pt x="87" y="2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61"/>
                      <a:pt x="84" y="64"/>
                      <a:pt x="81" y="64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4" y="84"/>
                      <a:pt x="61" y="87"/>
                      <a:pt x="58" y="87"/>
                    </a:cubicBezTo>
                    <a:close/>
                    <a:moveTo>
                      <a:pt x="35" y="75"/>
                    </a:moveTo>
                    <a:cubicBezTo>
                      <a:pt x="52" y="75"/>
                      <a:pt x="52" y="75"/>
                      <a:pt x="52" y="75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5"/>
                      <a:pt x="55" y="52"/>
                      <a:pt x="58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5" y="34"/>
                      <a:pt x="52" y="32"/>
                      <a:pt x="52" y="28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32"/>
                      <a:pt x="32" y="34"/>
                      <a:pt x="29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2" y="52"/>
                      <a:pt x="35" y="55"/>
                      <a:pt x="35" y="58"/>
                    </a:cubicBezTo>
                    <a:lnTo>
                      <a:pt x="35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81">
                <a:extLst>
                  <a:ext uri="{FF2B5EF4-FFF2-40B4-BE49-F238E27FC236}">
                    <a16:creationId xmlns:a16="http://schemas.microsoft.com/office/drawing/2014/main" xmlns="" id="{26ABB5E9-E9FB-4B6E-B2C5-70E9F1FB6F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159163" y="5765800"/>
                <a:ext cx="38100" cy="38100"/>
              </a:xfrm>
              <a:custGeom>
                <a:avLst/>
                <a:gdLst>
                  <a:gd name="T0" fmla="*/ 11 w 23"/>
                  <a:gd name="T1" fmla="*/ 23 h 23"/>
                  <a:gd name="T2" fmla="*/ 0 w 23"/>
                  <a:gd name="T3" fmla="*/ 11 h 23"/>
                  <a:gd name="T4" fmla="*/ 11 w 23"/>
                  <a:gd name="T5" fmla="*/ 0 h 23"/>
                  <a:gd name="T6" fmla="*/ 23 w 23"/>
                  <a:gd name="T7" fmla="*/ 11 h 23"/>
                  <a:gd name="T8" fmla="*/ 11 w 23"/>
                  <a:gd name="T9" fmla="*/ 23 h 23"/>
                  <a:gd name="T10" fmla="*/ 11 w 23"/>
                  <a:gd name="T11" fmla="*/ 11 h 23"/>
                  <a:gd name="T12" fmla="*/ 11 w 23"/>
                  <a:gd name="T13" fmla="*/ 11 h 23"/>
                  <a:gd name="T14" fmla="*/ 12 w 23"/>
                  <a:gd name="T15" fmla="*/ 11 h 23"/>
                  <a:gd name="T16" fmla="*/ 11 w 23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3" y="5"/>
                      <a:pt x="23" y="11"/>
                    </a:cubicBezTo>
                    <a:cubicBezTo>
                      <a:pt x="23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1"/>
                      <a:pt x="12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82">
                <a:extLst>
                  <a:ext uri="{FF2B5EF4-FFF2-40B4-BE49-F238E27FC236}">
                    <a16:creationId xmlns:a16="http://schemas.microsoft.com/office/drawing/2014/main" xmlns="" id="{FDE862B2-D310-4182-BBD3-6FCAA5245B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54413" y="5765800"/>
                <a:ext cx="36513" cy="38100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1 h 23"/>
                  <a:gd name="T4" fmla="*/ 11 w 22"/>
                  <a:gd name="T5" fmla="*/ 0 h 23"/>
                  <a:gd name="T6" fmla="*/ 22 w 22"/>
                  <a:gd name="T7" fmla="*/ 11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1 h 23"/>
                  <a:gd name="T14" fmla="*/ 12 w 22"/>
                  <a:gd name="T15" fmla="*/ 11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2"/>
                      <a:pt x="12" y="12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83">
                <a:extLst>
                  <a:ext uri="{FF2B5EF4-FFF2-40B4-BE49-F238E27FC236}">
                    <a16:creationId xmlns:a16="http://schemas.microsoft.com/office/drawing/2014/main" xmlns="" id="{0B943607-25BB-4BF9-8DB3-DC34E04F9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6788" y="5715000"/>
                <a:ext cx="38100" cy="38100"/>
              </a:xfrm>
              <a:custGeom>
                <a:avLst/>
                <a:gdLst>
                  <a:gd name="T0" fmla="*/ 12 w 23"/>
                  <a:gd name="T1" fmla="*/ 23 h 23"/>
                  <a:gd name="T2" fmla="*/ 0 w 23"/>
                  <a:gd name="T3" fmla="*/ 11 h 23"/>
                  <a:gd name="T4" fmla="*/ 12 w 23"/>
                  <a:gd name="T5" fmla="*/ 0 h 23"/>
                  <a:gd name="T6" fmla="*/ 23 w 23"/>
                  <a:gd name="T7" fmla="*/ 11 h 23"/>
                  <a:gd name="T8" fmla="*/ 12 w 23"/>
                  <a:gd name="T9" fmla="*/ 23 h 23"/>
                  <a:gd name="T10" fmla="*/ 12 w 23"/>
                  <a:gd name="T11" fmla="*/ 11 h 23"/>
                  <a:gd name="T12" fmla="*/ 11 w 23"/>
                  <a:gd name="T13" fmla="*/ 11 h 23"/>
                  <a:gd name="T14" fmla="*/ 12 w 23"/>
                  <a:gd name="T15" fmla="*/ 11 h 23"/>
                  <a:gd name="T16" fmla="*/ 12 w 23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3">
                    <a:moveTo>
                      <a:pt x="12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cubicBezTo>
                      <a:pt x="23" y="18"/>
                      <a:pt x="18" y="23"/>
                      <a:pt x="12" y="23"/>
                    </a:cubicBezTo>
                    <a:close/>
                    <a:moveTo>
                      <a:pt x="12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84">
                <a:extLst>
                  <a:ext uri="{FF2B5EF4-FFF2-40B4-BE49-F238E27FC236}">
                    <a16:creationId xmlns:a16="http://schemas.microsoft.com/office/drawing/2014/main" xmlns="" id="{A3664433-D74A-4D79-AAE7-654A08E8EF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6788" y="5818188"/>
                <a:ext cx="38100" cy="36512"/>
              </a:xfrm>
              <a:custGeom>
                <a:avLst/>
                <a:gdLst>
                  <a:gd name="T0" fmla="*/ 12 w 23"/>
                  <a:gd name="T1" fmla="*/ 22 h 22"/>
                  <a:gd name="T2" fmla="*/ 0 w 23"/>
                  <a:gd name="T3" fmla="*/ 11 h 22"/>
                  <a:gd name="T4" fmla="*/ 12 w 23"/>
                  <a:gd name="T5" fmla="*/ 0 h 22"/>
                  <a:gd name="T6" fmla="*/ 23 w 23"/>
                  <a:gd name="T7" fmla="*/ 11 h 22"/>
                  <a:gd name="T8" fmla="*/ 12 w 23"/>
                  <a:gd name="T9" fmla="*/ 22 h 22"/>
                  <a:gd name="T10" fmla="*/ 12 w 23"/>
                  <a:gd name="T11" fmla="*/ 10 h 22"/>
                  <a:gd name="T12" fmla="*/ 11 w 23"/>
                  <a:gd name="T13" fmla="*/ 11 h 22"/>
                  <a:gd name="T14" fmla="*/ 12 w 23"/>
                  <a:gd name="T15" fmla="*/ 11 h 22"/>
                  <a:gd name="T16" fmla="*/ 12 w 23"/>
                  <a:gd name="T17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2">
                    <a:moveTo>
                      <a:pt x="12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cubicBezTo>
                      <a:pt x="23" y="17"/>
                      <a:pt x="18" y="22"/>
                      <a:pt x="12" y="22"/>
                    </a:cubicBezTo>
                    <a:close/>
                    <a:moveTo>
                      <a:pt x="12" y="10"/>
                    </a:moveTo>
                    <a:cubicBezTo>
                      <a:pt x="11" y="10"/>
                      <a:pt x="11" y="11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1"/>
                      <a:pt x="12" y="10"/>
                      <a:pt x="1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Line 85">
                <a:extLst>
                  <a:ext uri="{FF2B5EF4-FFF2-40B4-BE49-F238E27FC236}">
                    <a16:creationId xmlns:a16="http://schemas.microsoft.com/office/drawing/2014/main" xmlns="" id="{A62FFF2C-9EF1-47B6-9614-B4C108FA58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86175" y="5467350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Line 86">
                <a:extLst>
                  <a:ext uri="{FF2B5EF4-FFF2-40B4-BE49-F238E27FC236}">
                    <a16:creationId xmlns:a16="http://schemas.microsoft.com/office/drawing/2014/main" xmlns="" id="{1B8D77BA-2E4C-483A-89C6-674F52312D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86175" y="5467350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8" name="组合 357">
            <a:extLst>
              <a:ext uri="{FF2B5EF4-FFF2-40B4-BE49-F238E27FC236}">
                <a16:creationId xmlns:a16="http://schemas.microsoft.com/office/drawing/2014/main" xmlns="" id="{F965A5DD-FA39-4898-BB98-E122EEFC8E8A}"/>
              </a:ext>
            </a:extLst>
          </p:cNvPr>
          <p:cNvGrpSpPr/>
          <p:nvPr/>
        </p:nvGrpSpPr>
        <p:grpSpPr>
          <a:xfrm>
            <a:off x="10777722" y="2146850"/>
            <a:ext cx="414241" cy="1076727"/>
            <a:chOff x="11417410" y="2924266"/>
            <a:chExt cx="477604" cy="1241425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D448555D-5BBF-430C-98B7-26E1B67F4695}"/>
                </a:ext>
              </a:extLst>
            </p:cNvPr>
            <p:cNvGrpSpPr/>
            <p:nvPr/>
          </p:nvGrpSpPr>
          <p:grpSpPr>
            <a:xfrm>
              <a:off x="11417410" y="2924266"/>
              <a:ext cx="477604" cy="1241425"/>
              <a:chOff x="939800" y="1059040"/>
              <a:chExt cx="685800" cy="1782585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8B851002-F771-4B5B-9C1E-6B574879EC88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2202EB92-5A5E-4EAD-B24A-0E46733A92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3" name="组合 352">
              <a:extLst>
                <a:ext uri="{FF2B5EF4-FFF2-40B4-BE49-F238E27FC236}">
                  <a16:creationId xmlns:a16="http://schemas.microsoft.com/office/drawing/2014/main" xmlns="" id="{DBFC4267-590E-4BCE-A6CD-C0E3F8D02719}"/>
                </a:ext>
              </a:extLst>
            </p:cNvPr>
            <p:cNvGrpSpPr/>
            <p:nvPr/>
          </p:nvGrpSpPr>
          <p:grpSpPr>
            <a:xfrm>
              <a:off x="11470965" y="2979900"/>
              <a:ext cx="378135" cy="378134"/>
              <a:chOff x="14485938" y="5264150"/>
              <a:chExt cx="887413" cy="887412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326" name="Freeform 87">
                <a:extLst>
                  <a:ext uri="{FF2B5EF4-FFF2-40B4-BE49-F238E27FC236}">
                    <a16:creationId xmlns:a16="http://schemas.microsoft.com/office/drawing/2014/main" xmlns="" id="{3265709C-B76E-4AA0-86B6-B788558F36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17738" y="5376863"/>
                <a:ext cx="23813" cy="23812"/>
              </a:xfrm>
              <a:custGeom>
                <a:avLst/>
                <a:gdLst>
                  <a:gd name="T0" fmla="*/ 7 w 14"/>
                  <a:gd name="T1" fmla="*/ 14 h 14"/>
                  <a:gd name="T2" fmla="*/ 0 w 14"/>
                  <a:gd name="T3" fmla="*/ 7 h 14"/>
                  <a:gd name="T4" fmla="*/ 7 w 14"/>
                  <a:gd name="T5" fmla="*/ 0 h 14"/>
                  <a:gd name="T6" fmla="*/ 14 w 14"/>
                  <a:gd name="T7" fmla="*/ 7 h 14"/>
                  <a:gd name="T8" fmla="*/ 7 w 14"/>
                  <a:gd name="T9" fmla="*/ 14 h 14"/>
                  <a:gd name="T10" fmla="*/ 7 w 14"/>
                  <a:gd name="T11" fmla="*/ 2 h 14"/>
                  <a:gd name="T12" fmla="*/ 2 w 14"/>
                  <a:gd name="T13" fmla="*/ 7 h 14"/>
                  <a:gd name="T14" fmla="*/ 7 w 14"/>
                  <a:gd name="T15" fmla="*/ 12 h 14"/>
                  <a:gd name="T16" fmla="*/ 12 w 14"/>
                  <a:gd name="T17" fmla="*/ 7 h 14"/>
                  <a:gd name="T18" fmla="*/ 7 w 14"/>
                  <a:gd name="T1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3" y="14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11"/>
                      <a:pt x="11" y="14"/>
                      <a:pt x="7" y="14"/>
                    </a:cubicBezTo>
                    <a:close/>
                    <a:moveTo>
                      <a:pt x="7" y="2"/>
                    </a:moveTo>
                    <a:cubicBezTo>
                      <a:pt x="4" y="2"/>
                      <a:pt x="2" y="4"/>
                      <a:pt x="2" y="7"/>
                    </a:cubicBezTo>
                    <a:cubicBezTo>
                      <a:pt x="2" y="9"/>
                      <a:pt x="4" y="12"/>
                      <a:pt x="7" y="12"/>
                    </a:cubicBezTo>
                    <a:cubicBezTo>
                      <a:pt x="9" y="12"/>
                      <a:pt x="12" y="9"/>
                      <a:pt x="12" y="7"/>
                    </a:cubicBezTo>
                    <a:cubicBezTo>
                      <a:pt x="12" y="4"/>
                      <a:pt x="9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88">
                <a:extLst>
                  <a:ext uri="{FF2B5EF4-FFF2-40B4-BE49-F238E27FC236}">
                    <a16:creationId xmlns:a16="http://schemas.microsoft.com/office/drawing/2014/main" xmlns="" id="{A380EC69-B78D-452D-AD9F-A2CBB0B09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5025" y="5264150"/>
                <a:ext cx="249238" cy="246062"/>
              </a:xfrm>
              <a:custGeom>
                <a:avLst/>
                <a:gdLst>
                  <a:gd name="T0" fmla="*/ 93 w 150"/>
                  <a:gd name="T1" fmla="*/ 148 h 148"/>
                  <a:gd name="T2" fmla="*/ 87 w 150"/>
                  <a:gd name="T3" fmla="*/ 143 h 148"/>
                  <a:gd name="T4" fmla="*/ 91 w 150"/>
                  <a:gd name="T5" fmla="*/ 136 h 148"/>
                  <a:gd name="T6" fmla="*/ 138 w 150"/>
                  <a:gd name="T7" fmla="*/ 75 h 148"/>
                  <a:gd name="T8" fmla="*/ 75 w 150"/>
                  <a:gd name="T9" fmla="*/ 12 h 148"/>
                  <a:gd name="T10" fmla="*/ 12 w 150"/>
                  <a:gd name="T11" fmla="*/ 75 h 148"/>
                  <a:gd name="T12" fmla="*/ 59 w 150"/>
                  <a:gd name="T13" fmla="*/ 136 h 148"/>
                  <a:gd name="T14" fmla="*/ 63 w 150"/>
                  <a:gd name="T15" fmla="*/ 143 h 148"/>
                  <a:gd name="T16" fmla="*/ 55 w 150"/>
                  <a:gd name="T17" fmla="*/ 147 h 148"/>
                  <a:gd name="T18" fmla="*/ 0 w 150"/>
                  <a:gd name="T19" fmla="*/ 75 h 148"/>
                  <a:gd name="T20" fmla="*/ 75 w 150"/>
                  <a:gd name="T21" fmla="*/ 0 h 148"/>
                  <a:gd name="T22" fmla="*/ 150 w 150"/>
                  <a:gd name="T23" fmla="*/ 75 h 148"/>
                  <a:gd name="T24" fmla="*/ 94 w 150"/>
                  <a:gd name="T25" fmla="*/ 147 h 148"/>
                  <a:gd name="T26" fmla="*/ 93 w 150"/>
                  <a:gd name="T27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0" h="148">
                    <a:moveTo>
                      <a:pt x="93" y="148"/>
                    </a:moveTo>
                    <a:cubicBezTo>
                      <a:pt x="90" y="148"/>
                      <a:pt x="88" y="146"/>
                      <a:pt x="87" y="143"/>
                    </a:cubicBezTo>
                    <a:cubicBezTo>
                      <a:pt x="86" y="140"/>
                      <a:pt x="88" y="137"/>
                      <a:pt x="91" y="136"/>
                    </a:cubicBezTo>
                    <a:cubicBezTo>
                      <a:pt x="119" y="128"/>
                      <a:pt x="138" y="103"/>
                      <a:pt x="138" y="75"/>
                    </a:cubicBezTo>
                    <a:cubicBezTo>
                      <a:pt x="138" y="40"/>
                      <a:pt x="110" y="12"/>
                      <a:pt x="75" y="12"/>
                    </a:cubicBezTo>
                    <a:cubicBezTo>
                      <a:pt x="40" y="12"/>
                      <a:pt x="12" y="40"/>
                      <a:pt x="12" y="75"/>
                    </a:cubicBezTo>
                    <a:cubicBezTo>
                      <a:pt x="12" y="103"/>
                      <a:pt x="31" y="128"/>
                      <a:pt x="59" y="136"/>
                    </a:cubicBezTo>
                    <a:cubicBezTo>
                      <a:pt x="62" y="137"/>
                      <a:pt x="64" y="140"/>
                      <a:pt x="63" y="143"/>
                    </a:cubicBezTo>
                    <a:cubicBezTo>
                      <a:pt x="62" y="146"/>
                      <a:pt x="59" y="148"/>
                      <a:pt x="55" y="147"/>
                    </a:cubicBezTo>
                    <a:cubicBezTo>
                      <a:pt x="23" y="139"/>
                      <a:pt x="0" y="109"/>
                      <a:pt x="0" y="75"/>
                    </a:cubicBezTo>
                    <a:cubicBezTo>
                      <a:pt x="0" y="33"/>
                      <a:pt x="33" y="0"/>
                      <a:pt x="75" y="0"/>
                    </a:cubicBezTo>
                    <a:cubicBezTo>
                      <a:pt x="116" y="0"/>
                      <a:pt x="150" y="33"/>
                      <a:pt x="150" y="75"/>
                    </a:cubicBezTo>
                    <a:cubicBezTo>
                      <a:pt x="150" y="109"/>
                      <a:pt x="127" y="139"/>
                      <a:pt x="94" y="147"/>
                    </a:cubicBezTo>
                    <a:cubicBezTo>
                      <a:pt x="94" y="148"/>
                      <a:pt x="93" y="148"/>
                      <a:pt x="93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89">
                <a:extLst>
                  <a:ext uri="{FF2B5EF4-FFF2-40B4-BE49-F238E27FC236}">
                    <a16:creationId xmlns:a16="http://schemas.microsoft.com/office/drawing/2014/main" xmlns="" id="{93D9233C-E680-4A85-809D-23AD44F01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85938" y="5581650"/>
                <a:ext cx="247650" cy="250825"/>
              </a:xfrm>
              <a:custGeom>
                <a:avLst/>
                <a:gdLst>
                  <a:gd name="T0" fmla="*/ 75 w 148"/>
                  <a:gd name="T1" fmla="*/ 150 h 150"/>
                  <a:gd name="T2" fmla="*/ 0 w 148"/>
                  <a:gd name="T3" fmla="*/ 75 h 150"/>
                  <a:gd name="T4" fmla="*/ 75 w 148"/>
                  <a:gd name="T5" fmla="*/ 0 h 150"/>
                  <a:gd name="T6" fmla="*/ 147 w 148"/>
                  <a:gd name="T7" fmla="*/ 55 h 150"/>
                  <a:gd name="T8" fmla="*/ 143 w 148"/>
                  <a:gd name="T9" fmla="*/ 63 h 150"/>
                  <a:gd name="T10" fmla="*/ 136 w 148"/>
                  <a:gd name="T11" fmla="*/ 58 h 150"/>
                  <a:gd name="T12" fmla="*/ 75 w 148"/>
                  <a:gd name="T13" fmla="*/ 12 h 150"/>
                  <a:gd name="T14" fmla="*/ 12 w 148"/>
                  <a:gd name="T15" fmla="*/ 75 h 150"/>
                  <a:gd name="T16" fmla="*/ 75 w 148"/>
                  <a:gd name="T17" fmla="*/ 138 h 150"/>
                  <a:gd name="T18" fmla="*/ 136 w 148"/>
                  <a:gd name="T19" fmla="*/ 91 h 150"/>
                  <a:gd name="T20" fmla="*/ 143 w 148"/>
                  <a:gd name="T21" fmla="*/ 87 h 150"/>
                  <a:gd name="T22" fmla="*/ 147 w 148"/>
                  <a:gd name="T23" fmla="*/ 94 h 150"/>
                  <a:gd name="T24" fmla="*/ 75 w 148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" h="150">
                    <a:moveTo>
                      <a:pt x="75" y="150"/>
                    </a:moveTo>
                    <a:cubicBezTo>
                      <a:pt x="34" y="150"/>
                      <a:pt x="0" y="116"/>
                      <a:pt x="0" y="75"/>
                    </a:cubicBezTo>
                    <a:cubicBezTo>
                      <a:pt x="0" y="33"/>
                      <a:pt x="34" y="0"/>
                      <a:pt x="75" y="0"/>
                    </a:cubicBezTo>
                    <a:cubicBezTo>
                      <a:pt x="109" y="0"/>
                      <a:pt x="139" y="23"/>
                      <a:pt x="147" y="55"/>
                    </a:cubicBezTo>
                    <a:cubicBezTo>
                      <a:pt x="148" y="59"/>
                      <a:pt x="146" y="62"/>
                      <a:pt x="143" y="63"/>
                    </a:cubicBezTo>
                    <a:cubicBezTo>
                      <a:pt x="140" y="64"/>
                      <a:pt x="137" y="62"/>
                      <a:pt x="136" y="58"/>
                    </a:cubicBezTo>
                    <a:cubicBezTo>
                      <a:pt x="129" y="31"/>
                      <a:pt x="103" y="12"/>
                      <a:pt x="75" y="12"/>
                    </a:cubicBezTo>
                    <a:cubicBezTo>
                      <a:pt x="40" y="12"/>
                      <a:pt x="12" y="40"/>
                      <a:pt x="12" y="75"/>
                    </a:cubicBezTo>
                    <a:cubicBezTo>
                      <a:pt x="12" y="110"/>
                      <a:pt x="40" y="138"/>
                      <a:pt x="75" y="138"/>
                    </a:cubicBezTo>
                    <a:cubicBezTo>
                      <a:pt x="103" y="138"/>
                      <a:pt x="129" y="119"/>
                      <a:pt x="136" y="91"/>
                    </a:cubicBezTo>
                    <a:cubicBezTo>
                      <a:pt x="137" y="88"/>
                      <a:pt x="140" y="86"/>
                      <a:pt x="143" y="87"/>
                    </a:cubicBezTo>
                    <a:cubicBezTo>
                      <a:pt x="146" y="88"/>
                      <a:pt x="148" y="91"/>
                      <a:pt x="147" y="94"/>
                    </a:cubicBezTo>
                    <a:cubicBezTo>
                      <a:pt x="139" y="127"/>
                      <a:pt x="109" y="150"/>
                      <a:pt x="75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90">
                <a:extLst>
                  <a:ext uri="{FF2B5EF4-FFF2-40B4-BE49-F238E27FC236}">
                    <a16:creationId xmlns:a16="http://schemas.microsoft.com/office/drawing/2014/main" xmlns="" id="{7E00F899-8A32-4B63-A878-081C6FD5B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5025" y="5902325"/>
                <a:ext cx="249238" cy="249237"/>
              </a:xfrm>
              <a:custGeom>
                <a:avLst/>
                <a:gdLst>
                  <a:gd name="T0" fmla="*/ 75 w 150"/>
                  <a:gd name="T1" fmla="*/ 149 h 149"/>
                  <a:gd name="T2" fmla="*/ 0 w 150"/>
                  <a:gd name="T3" fmla="*/ 74 h 149"/>
                  <a:gd name="T4" fmla="*/ 55 w 150"/>
                  <a:gd name="T5" fmla="*/ 1 h 149"/>
                  <a:gd name="T6" fmla="*/ 63 w 150"/>
                  <a:gd name="T7" fmla="*/ 5 h 149"/>
                  <a:gd name="T8" fmla="*/ 59 w 150"/>
                  <a:gd name="T9" fmla="*/ 13 h 149"/>
                  <a:gd name="T10" fmla="*/ 12 w 150"/>
                  <a:gd name="T11" fmla="*/ 74 h 149"/>
                  <a:gd name="T12" fmla="*/ 75 w 150"/>
                  <a:gd name="T13" fmla="*/ 137 h 149"/>
                  <a:gd name="T14" fmla="*/ 138 w 150"/>
                  <a:gd name="T15" fmla="*/ 74 h 149"/>
                  <a:gd name="T16" fmla="*/ 91 w 150"/>
                  <a:gd name="T17" fmla="*/ 13 h 149"/>
                  <a:gd name="T18" fmla="*/ 87 w 150"/>
                  <a:gd name="T19" fmla="*/ 5 h 149"/>
                  <a:gd name="T20" fmla="*/ 94 w 150"/>
                  <a:gd name="T21" fmla="*/ 1 h 149"/>
                  <a:gd name="T22" fmla="*/ 150 w 150"/>
                  <a:gd name="T23" fmla="*/ 74 h 149"/>
                  <a:gd name="T24" fmla="*/ 75 w 150"/>
                  <a:gd name="T25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0" h="149">
                    <a:moveTo>
                      <a:pt x="75" y="149"/>
                    </a:moveTo>
                    <a:cubicBezTo>
                      <a:pt x="33" y="149"/>
                      <a:pt x="0" y="115"/>
                      <a:pt x="0" y="74"/>
                    </a:cubicBezTo>
                    <a:cubicBezTo>
                      <a:pt x="0" y="40"/>
                      <a:pt x="23" y="10"/>
                      <a:pt x="55" y="1"/>
                    </a:cubicBezTo>
                    <a:cubicBezTo>
                      <a:pt x="59" y="0"/>
                      <a:pt x="62" y="2"/>
                      <a:pt x="63" y="5"/>
                    </a:cubicBezTo>
                    <a:cubicBezTo>
                      <a:pt x="64" y="9"/>
                      <a:pt x="62" y="12"/>
                      <a:pt x="59" y="13"/>
                    </a:cubicBezTo>
                    <a:cubicBezTo>
                      <a:pt x="31" y="20"/>
                      <a:pt x="12" y="45"/>
                      <a:pt x="12" y="74"/>
                    </a:cubicBezTo>
                    <a:cubicBezTo>
                      <a:pt x="12" y="108"/>
                      <a:pt x="40" y="137"/>
                      <a:pt x="75" y="137"/>
                    </a:cubicBezTo>
                    <a:cubicBezTo>
                      <a:pt x="110" y="137"/>
                      <a:pt x="138" y="108"/>
                      <a:pt x="138" y="74"/>
                    </a:cubicBezTo>
                    <a:cubicBezTo>
                      <a:pt x="138" y="45"/>
                      <a:pt x="119" y="20"/>
                      <a:pt x="91" y="13"/>
                    </a:cubicBezTo>
                    <a:cubicBezTo>
                      <a:pt x="88" y="12"/>
                      <a:pt x="86" y="9"/>
                      <a:pt x="87" y="5"/>
                    </a:cubicBezTo>
                    <a:cubicBezTo>
                      <a:pt x="88" y="2"/>
                      <a:pt x="91" y="0"/>
                      <a:pt x="94" y="1"/>
                    </a:cubicBezTo>
                    <a:cubicBezTo>
                      <a:pt x="127" y="10"/>
                      <a:pt x="150" y="40"/>
                      <a:pt x="150" y="74"/>
                    </a:cubicBezTo>
                    <a:cubicBezTo>
                      <a:pt x="150" y="115"/>
                      <a:pt x="116" y="149"/>
                      <a:pt x="75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91">
                <a:extLst>
                  <a:ext uri="{FF2B5EF4-FFF2-40B4-BE49-F238E27FC236}">
                    <a16:creationId xmlns:a16="http://schemas.microsoft.com/office/drawing/2014/main" xmlns="" id="{7670A7CC-FACD-43AC-AD77-A232297D3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24113" y="5581650"/>
                <a:ext cx="249238" cy="250825"/>
              </a:xfrm>
              <a:custGeom>
                <a:avLst/>
                <a:gdLst>
                  <a:gd name="T0" fmla="*/ 74 w 149"/>
                  <a:gd name="T1" fmla="*/ 150 h 150"/>
                  <a:gd name="T2" fmla="*/ 1 w 149"/>
                  <a:gd name="T3" fmla="*/ 94 h 150"/>
                  <a:gd name="T4" fmla="*/ 5 w 149"/>
                  <a:gd name="T5" fmla="*/ 87 h 150"/>
                  <a:gd name="T6" fmla="*/ 13 w 149"/>
                  <a:gd name="T7" fmla="*/ 91 h 150"/>
                  <a:gd name="T8" fmla="*/ 74 w 149"/>
                  <a:gd name="T9" fmla="*/ 138 h 150"/>
                  <a:gd name="T10" fmla="*/ 137 w 149"/>
                  <a:gd name="T11" fmla="*/ 75 h 150"/>
                  <a:gd name="T12" fmla="*/ 74 w 149"/>
                  <a:gd name="T13" fmla="*/ 12 h 150"/>
                  <a:gd name="T14" fmla="*/ 13 w 149"/>
                  <a:gd name="T15" fmla="*/ 58 h 150"/>
                  <a:gd name="T16" fmla="*/ 5 w 149"/>
                  <a:gd name="T17" fmla="*/ 63 h 150"/>
                  <a:gd name="T18" fmla="*/ 1 w 149"/>
                  <a:gd name="T19" fmla="*/ 55 h 150"/>
                  <a:gd name="T20" fmla="*/ 74 w 149"/>
                  <a:gd name="T21" fmla="*/ 0 h 150"/>
                  <a:gd name="T22" fmla="*/ 149 w 149"/>
                  <a:gd name="T23" fmla="*/ 75 h 150"/>
                  <a:gd name="T24" fmla="*/ 74 w 149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9" h="150">
                    <a:moveTo>
                      <a:pt x="74" y="150"/>
                    </a:moveTo>
                    <a:cubicBezTo>
                      <a:pt x="40" y="150"/>
                      <a:pt x="10" y="127"/>
                      <a:pt x="1" y="94"/>
                    </a:cubicBezTo>
                    <a:cubicBezTo>
                      <a:pt x="0" y="91"/>
                      <a:pt x="2" y="88"/>
                      <a:pt x="5" y="87"/>
                    </a:cubicBezTo>
                    <a:cubicBezTo>
                      <a:pt x="9" y="86"/>
                      <a:pt x="12" y="88"/>
                      <a:pt x="13" y="91"/>
                    </a:cubicBezTo>
                    <a:cubicBezTo>
                      <a:pt x="20" y="119"/>
                      <a:pt x="45" y="138"/>
                      <a:pt x="74" y="138"/>
                    </a:cubicBezTo>
                    <a:cubicBezTo>
                      <a:pt x="109" y="138"/>
                      <a:pt x="137" y="110"/>
                      <a:pt x="137" y="75"/>
                    </a:cubicBezTo>
                    <a:cubicBezTo>
                      <a:pt x="137" y="40"/>
                      <a:pt x="109" y="12"/>
                      <a:pt x="74" y="12"/>
                    </a:cubicBezTo>
                    <a:cubicBezTo>
                      <a:pt x="45" y="12"/>
                      <a:pt x="20" y="31"/>
                      <a:pt x="13" y="58"/>
                    </a:cubicBezTo>
                    <a:cubicBezTo>
                      <a:pt x="12" y="62"/>
                      <a:pt x="9" y="64"/>
                      <a:pt x="5" y="63"/>
                    </a:cubicBezTo>
                    <a:cubicBezTo>
                      <a:pt x="2" y="62"/>
                      <a:pt x="0" y="59"/>
                      <a:pt x="1" y="55"/>
                    </a:cubicBezTo>
                    <a:cubicBezTo>
                      <a:pt x="10" y="23"/>
                      <a:pt x="40" y="0"/>
                      <a:pt x="74" y="0"/>
                    </a:cubicBezTo>
                    <a:cubicBezTo>
                      <a:pt x="115" y="0"/>
                      <a:pt x="149" y="33"/>
                      <a:pt x="149" y="75"/>
                    </a:cubicBezTo>
                    <a:cubicBezTo>
                      <a:pt x="149" y="116"/>
                      <a:pt x="115" y="150"/>
                      <a:pt x="74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92">
                <a:extLst>
                  <a:ext uri="{FF2B5EF4-FFF2-40B4-BE49-F238E27FC236}">
                    <a16:creationId xmlns:a16="http://schemas.microsoft.com/office/drawing/2014/main" xmlns="" id="{E828ACF5-B9EC-4977-928A-8679237507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571663" y="5348288"/>
                <a:ext cx="715963" cy="717550"/>
              </a:xfrm>
              <a:custGeom>
                <a:avLst/>
                <a:gdLst>
                  <a:gd name="T0" fmla="*/ 215 w 430"/>
                  <a:gd name="T1" fmla="*/ 430 h 430"/>
                  <a:gd name="T2" fmla="*/ 191 w 430"/>
                  <a:gd name="T3" fmla="*/ 406 h 430"/>
                  <a:gd name="T4" fmla="*/ 191 w 430"/>
                  <a:gd name="T5" fmla="*/ 315 h 430"/>
                  <a:gd name="T6" fmla="*/ 115 w 430"/>
                  <a:gd name="T7" fmla="*/ 239 h 430"/>
                  <a:gd name="T8" fmla="*/ 24 w 430"/>
                  <a:gd name="T9" fmla="*/ 239 h 430"/>
                  <a:gd name="T10" fmla="*/ 0 w 430"/>
                  <a:gd name="T11" fmla="*/ 215 h 430"/>
                  <a:gd name="T12" fmla="*/ 24 w 430"/>
                  <a:gd name="T13" fmla="*/ 191 h 430"/>
                  <a:gd name="T14" fmla="*/ 115 w 430"/>
                  <a:gd name="T15" fmla="*/ 191 h 430"/>
                  <a:gd name="T16" fmla="*/ 191 w 430"/>
                  <a:gd name="T17" fmla="*/ 114 h 430"/>
                  <a:gd name="T18" fmla="*/ 191 w 430"/>
                  <a:gd name="T19" fmla="*/ 24 h 430"/>
                  <a:gd name="T20" fmla="*/ 215 w 430"/>
                  <a:gd name="T21" fmla="*/ 0 h 430"/>
                  <a:gd name="T22" fmla="*/ 239 w 430"/>
                  <a:gd name="T23" fmla="*/ 24 h 430"/>
                  <a:gd name="T24" fmla="*/ 239 w 430"/>
                  <a:gd name="T25" fmla="*/ 114 h 430"/>
                  <a:gd name="T26" fmla="*/ 315 w 430"/>
                  <a:gd name="T27" fmla="*/ 191 h 430"/>
                  <a:gd name="T28" fmla="*/ 406 w 430"/>
                  <a:gd name="T29" fmla="*/ 191 h 430"/>
                  <a:gd name="T30" fmla="*/ 430 w 430"/>
                  <a:gd name="T31" fmla="*/ 215 h 430"/>
                  <a:gd name="T32" fmla="*/ 406 w 430"/>
                  <a:gd name="T33" fmla="*/ 239 h 430"/>
                  <a:gd name="T34" fmla="*/ 315 w 430"/>
                  <a:gd name="T35" fmla="*/ 239 h 430"/>
                  <a:gd name="T36" fmla="*/ 239 w 430"/>
                  <a:gd name="T37" fmla="*/ 315 h 430"/>
                  <a:gd name="T38" fmla="*/ 239 w 430"/>
                  <a:gd name="T39" fmla="*/ 406 h 430"/>
                  <a:gd name="T40" fmla="*/ 215 w 430"/>
                  <a:gd name="T41" fmla="*/ 430 h 430"/>
                  <a:gd name="T42" fmla="*/ 24 w 430"/>
                  <a:gd name="T43" fmla="*/ 203 h 430"/>
                  <a:gd name="T44" fmla="*/ 12 w 430"/>
                  <a:gd name="T45" fmla="*/ 215 h 430"/>
                  <a:gd name="T46" fmla="*/ 24 w 430"/>
                  <a:gd name="T47" fmla="*/ 227 h 430"/>
                  <a:gd name="T48" fmla="*/ 115 w 430"/>
                  <a:gd name="T49" fmla="*/ 227 h 430"/>
                  <a:gd name="T50" fmla="*/ 203 w 430"/>
                  <a:gd name="T51" fmla="*/ 315 h 430"/>
                  <a:gd name="T52" fmla="*/ 203 w 430"/>
                  <a:gd name="T53" fmla="*/ 406 h 430"/>
                  <a:gd name="T54" fmla="*/ 215 w 430"/>
                  <a:gd name="T55" fmla="*/ 418 h 430"/>
                  <a:gd name="T56" fmla="*/ 227 w 430"/>
                  <a:gd name="T57" fmla="*/ 406 h 430"/>
                  <a:gd name="T58" fmla="*/ 227 w 430"/>
                  <a:gd name="T59" fmla="*/ 315 h 430"/>
                  <a:gd name="T60" fmla="*/ 315 w 430"/>
                  <a:gd name="T61" fmla="*/ 227 h 430"/>
                  <a:gd name="T62" fmla="*/ 406 w 430"/>
                  <a:gd name="T63" fmla="*/ 227 h 430"/>
                  <a:gd name="T64" fmla="*/ 418 w 430"/>
                  <a:gd name="T65" fmla="*/ 215 h 430"/>
                  <a:gd name="T66" fmla="*/ 406 w 430"/>
                  <a:gd name="T67" fmla="*/ 203 h 430"/>
                  <a:gd name="T68" fmla="*/ 315 w 430"/>
                  <a:gd name="T69" fmla="*/ 203 h 430"/>
                  <a:gd name="T70" fmla="*/ 227 w 430"/>
                  <a:gd name="T71" fmla="*/ 114 h 430"/>
                  <a:gd name="T72" fmla="*/ 227 w 430"/>
                  <a:gd name="T73" fmla="*/ 24 h 430"/>
                  <a:gd name="T74" fmla="*/ 215 w 430"/>
                  <a:gd name="T75" fmla="*/ 12 h 430"/>
                  <a:gd name="T76" fmla="*/ 203 w 430"/>
                  <a:gd name="T77" fmla="*/ 24 h 430"/>
                  <a:gd name="T78" fmla="*/ 203 w 430"/>
                  <a:gd name="T79" fmla="*/ 114 h 430"/>
                  <a:gd name="T80" fmla="*/ 115 w 430"/>
                  <a:gd name="T81" fmla="*/ 203 h 430"/>
                  <a:gd name="T82" fmla="*/ 24 w 430"/>
                  <a:gd name="T83" fmla="*/ 203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0" h="430">
                    <a:moveTo>
                      <a:pt x="215" y="430"/>
                    </a:moveTo>
                    <a:cubicBezTo>
                      <a:pt x="202" y="430"/>
                      <a:pt x="191" y="419"/>
                      <a:pt x="191" y="406"/>
                    </a:cubicBezTo>
                    <a:cubicBezTo>
                      <a:pt x="191" y="315"/>
                      <a:pt x="191" y="315"/>
                      <a:pt x="191" y="315"/>
                    </a:cubicBezTo>
                    <a:cubicBezTo>
                      <a:pt x="191" y="273"/>
                      <a:pt x="157" y="239"/>
                      <a:pt x="115" y="239"/>
                    </a:cubicBezTo>
                    <a:cubicBezTo>
                      <a:pt x="24" y="239"/>
                      <a:pt x="24" y="239"/>
                      <a:pt x="24" y="239"/>
                    </a:cubicBezTo>
                    <a:cubicBezTo>
                      <a:pt x="11" y="239"/>
                      <a:pt x="0" y="228"/>
                      <a:pt x="0" y="215"/>
                    </a:cubicBezTo>
                    <a:cubicBezTo>
                      <a:pt x="0" y="202"/>
                      <a:pt x="11" y="191"/>
                      <a:pt x="24" y="191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57" y="191"/>
                      <a:pt x="191" y="157"/>
                      <a:pt x="191" y="114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191" y="11"/>
                      <a:pt x="202" y="0"/>
                      <a:pt x="215" y="0"/>
                    </a:cubicBezTo>
                    <a:cubicBezTo>
                      <a:pt x="228" y="0"/>
                      <a:pt x="239" y="11"/>
                      <a:pt x="239" y="24"/>
                    </a:cubicBezTo>
                    <a:cubicBezTo>
                      <a:pt x="239" y="114"/>
                      <a:pt x="239" y="114"/>
                      <a:pt x="239" y="114"/>
                    </a:cubicBezTo>
                    <a:cubicBezTo>
                      <a:pt x="239" y="157"/>
                      <a:pt x="273" y="191"/>
                      <a:pt x="315" y="191"/>
                    </a:cubicBezTo>
                    <a:cubicBezTo>
                      <a:pt x="406" y="191"/>
                      <a:pt x="406" y="191"/>
                      <a:pt x="406" y="191"/>
                    </a:cubicBezTo>
                    <a:cubicBezTo>
                      <a:pt x="419" y="191"/>
                      <a:pt x="430" y="202"/>
                      <a:pt x="430" y="215"/>
                    </a:cubicBezTo>
                    <a:cubicBezTo>
                      <a:pt x="430" y="228"/>
                      <a:pt x="419" y="239"/>
                      <a:pt x="406" y="239"/>
                    </a:cubicBezTo>
                    <a:cubicBezTo>
                      <a:pt x="315" y="239"/>
                      <a:pt x="315" y="239"/>
                      <a:pt x="315" y="239"/>
                    </a:cubicBezTo>
                    <a:cubicBezTo>
                      <a:pt x="273" y="239"/>
                      <a:pt x="239" y="273"/>
                      <a:pt x="239" y="315"/>
                    </a:cubicBezTo>
                    <a:cubicBezTo>
                      <a:pt x="239" y="406"/>
                      <a:pt x="239" y="406"/>
                      <a:pt x="239" y="406"/>
                    </a:cubicBezTo>
                    <a:cubicBezTo>
                      <a:pt x="239" y="419"/>
                      <a:pt x="228" y="430"/>
                      <a:pt x="215" y="430"/>
                    </a:cubicBezTo>
                    <a:close/>
                    <a:moveTo>
                      <a:pt x="24" y="203"/>
                    </a:moveTo>
                    <a:cubicBezTo>
                      <a:pt x="17" y="203"/>
                      <a:pt x="12" y="208"/>
                      <a:pt x="12" y="215"/>
                    </a:cubicBezTo>
                    <a:cubicBezTo>
                      <a:pt x="12" y="221"/>
                      <a:pt x="17" y="227"/>
                      <a:pt x="24" y="227"/>
                    </a:cubicBezTo>
                    <a:cubicBezTo>
                      <a:pt x="115" y="227"/>
                      <a:pt x="115" y="227"/>
                      <a:pt x="115" y="227"/>
                    </a:cubicBezTo>
                    <a:cubicBezTo>
                      <a:pt x="163" y="227"/>
                      <a:pt x="203" y="266"/>
                      <a:pt x="203" y="315"/>
                    </a:cubicBezTo>
                    <a:cubicBezTo>
                      <a:pt x="203" y="406"/>
                      <a:pt x="203" y="406"/>
                      <a:pt x="203" y="406"/>
                    </a:cubicBezTo>
                    <a:cubicBezTo>
                      <a:pt x="203" y="412"/>
                      <a:pt x="208" y="418"/>
                      <a:pt x="215" y="418"/>
                    </a:cubicBezTo>
                    <a:cubicBezTo>
                      <a:pt x="221" y="418"/>
                      <a:pt x="227" y="412"/>
                      <a:pt x="227" y="406"/>
                    </a:cubicBezTo>
                    <a:cubicBezTo>
                      <a:pt x="227" y="315"/>
                      <a:pt x="227" y="315"/>
                      <a:pt x="227" y="315"/>
                    </a:cubicBezTo>
                    <a:cubicBezTo>
                      <a:pt x="227" y="266"/>
                      <a:pt x="266" y="227"/>
                      <a:pt x="315" y="227"/>
                    </a:cubicBezTo>
                    <a:cubicBezTo>
                      <a:pt x="406" y="227"/>
                      <a:pt x="406" y="227"/>
                      <a:pt x="406" y="227"/>
                    </a:cubicBezTo>
                    <a:cubicBezTo>
                      <a:pt x="412" y="227"/>
                      <a:pt x="418" y="221"/>
                      <a:pt x="418" y="215"/>
                    </a:cubicBezTo>
                    <a:cubicBezTo>
                      <a:pt x="418" y="208"/>
                      <a:pt x="412" y="203"/>
                      <a:pt x="406" y="203"/>
                    </a:cubicBezTo>
                    <a:cubicBezTo>
                      <a:pt x="315" y="203"/>
                      <a:pt x="315" y="203"/>
                      <a:pt x="315" y="203"/>
                    </a:cubicBezTo>
                    <a:cubicBezTo>
                      <a:pt x="266" y="203"/>
                      <a:pt x="227" y="163"/>
                      <a:pt x="227" y="114"/>
                    </a:cubicBezTo>
                    <a:cubicBezTo>
                      <a:pt x="227" y="24"/>
                      <a:pt x="227" y="24"/>
                      <a:pt x="227" y="24"/>
                    </a:cubicBezTo>
                    <a:cubicBezTo>
                      <a:pt x="227" y="17"/>
                      <a:pt x="221" y="12"/>
                      <a:pt x="215" y="12"/>
                    </a:cubicBezTo>
                    <a:cubicBezTo>
                      <a:pt x="208" y="12"/>
                      <a:pt x="203" y="17"/>
                      <a:pt x="203" y="2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63"/>
                      <a:pt x="163" y="203"/>
                      <a:pt x="115" y="203"/>
                    </a:cubicBezTo>
                    <a:lnTo>
                      <a:pt x="24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93">
                <a:extLst>
                  <a:ext uri="{FF2B5EF4-FFF2-40B4-BE49-F238E27FC236}">
                    <a16:creationId xmlns:a16="http://schemas.microsoft.com/office/drawing/2014/main" xmlns="" id="{84D8148F-CE8C-4169-B940-648907A61C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859000" y="5637213"/>
                <a:ext cx="139700" cy="138112"/>
              </a:xfrm>
              <a:custGeom>
                <a:avLst/>
                <a:gdLst>
                  <a:gd name="T0" fmla="*/ 42 w 83"/>
                  <a:gd name="T1" fmla="*/ 83 h 83"/>
                  <a:gd name="T2" fmla="*/ 0 w 83"/>
                  <a:gd name="T3" fmla="*/ 42 h 83"/>
                  <a:gd name="T4" fmla="*/ 42 w 83"/>
                  <a:gd name="T5" fmla="*/ 0 h 83"/>
                  <a:gd name="T6" fmla="*/ 83 w 83"/>
                  <a:gd name="T7" fmla="*/ 42 h 83"/>
                  <a:gd name="T8" fmla="*/ 42 w 83"/>
                  <a:gd name="T9" fmla="*/ 83 h 83"/>
                  <a:gd name="T10" fmla="*/ 42 w 83"/>
                  <a:gd name="T11" fmla="*/ 12 h 83"/>
                  <a:gd name="T12" fmla="*/ 12 w 83"/>
                  <a:gd name="T13" fmla="*/ 42 h 83"/>
                  <a:gd name="T14" fmla="*/ 42 w 83"/>
                  <a:gd name="T15" fmla="*/ 71 h 83"/>
                  <a:gd name="T16" fmla="*/ 71 w 83"/>
                  <a:gd name="T17" fmla="*/ 42 h 83"/>
                  <a:gd name="T18" fmla="*/ 42 w 83"/>
                  <a:gd name="T19" fmla="*/ 1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83">
                    <a:moveTo>
                      <a:pt x="42" y="83"/>
                    </a:moveTo>
                    <a:cubicBezTo>
                      <a:pt x="19" y="83"/>
                      <a:pt x="0" y="65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65" y="0"/>
                      <a:pt x="83" y="19"/>
                      <a:pt x="83" y="42"/>
                    </a:cubicBezTo>
                    <a:cubicBezTo>
                      <a:pt x="83" y="65"/>
                      <a:pt x="65" y="83"/>
                      <a:pt x="42" y="83"/>
                    </a:cubicBezTo>
                    <a:close/>
                    <a:moveTo>
                      <a:pt x="42" y="12"/>
                    </a:moveTo>
                    <a:cubicBezTo>
                      <a:pt x="25" y="12"/>
                      <a:pt x="12" y="25"/>
                      <a:pt x="12" y="42"/>
                    </a:cubicBezTo>
                    <a:cubicBezTo>
                      <a:pt x="12" y="58"/>
                      <a:pt x="25" y="71"/>
                      <a:pt x="42" y="71"/>
                    </a:cubicBezTo>
                    <a:cubicBezTo>
                      <a:pt x="58" y="71"/>
                      <a:pt x="71" y="58"/>
                      <a:pt x="71" y="42"/>
                    </a:cubicBezTo>
                    <a:cubicBezTo>
                      <a:pt x="71" y="25"/>
                      <a:pt x="58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94">
                <a:extLst>
                  <a:ext uri="{FF2B5EF4-FFF2-40B4-BE49-F238E27FC236}">
                    <a16:creationId xmlns:a16="http://schemas.microsoft.com/office/drawing/2014/main" xmlns="" id="{79991E82-A743-4D84-8DFC-FF93ACDB1E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09800" y="5688013"/>
                <a:ext cx="39688" cy="38100"/>
              </a:xfrm>
              <a:custGeom>
                <a:avLst/>
                <a:gdLst>
                  <a:gd name="T0" fmla="*/ 12 w 24"/>
                  <a:gd name="T1" fmla="*/ 23 h 23"/>
                  <a:gd name="T2" fmla="*/ 0 w 24"/>
                  <a:gd name="T3" fmla="*/ 12 h 23"/>
                  <a:gd name="T4" fmla="*/ 12 w 24"/>
                  <a:gd name="T5" fmla="*/ 0 h 23"/>
                  <a:gd name="T6" fmla="*/ 24 w 24"/>
                  <a:gd name="T7" fmla="*/ 12 h 23"/>
                  <a:gd name="T8" fmla="*/ 12 w 24"/>
                  <a:gd name="T9" fmla="*/ 23 h 23"/>
                  <a:gd name="T10" fmla="*/ 12 w 24"/>
                  <a:gd name="T11" fmla="*/ 11 h 23"/>
                  <a:gd name="T12" fmla="*/ 12 w 24"/>
                  <a:gd name="T13" fmla="*/ 12 h 23"/>
                  <a:gd name="T14" fmla="*/ 12 w 24"/>
                  <a:gd name="T15" fmla="*/ 12 h 23"/>
                  <a:gd name="T16" fmla="*/ 12 w 24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5" y="23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11"/>
                    </a:moveTo>
                    <a:cubicBezTo>
                      <a:pt x="12" y="11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1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95">
                <a:extLst>
                  <a:ext uri="{FF2B5EF4-FFF2-40B4-BE49-F238E27FC236}">
                    <a16:creationId xmlns:a16="http://schemas.microsoft.com/office/drawing/2014/main" xmlns="" id="{9132E743-CAD6-4383-BE7E-47F2D177A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19325" y="5295900"/>
                <a:ext cx="20638" cy="73025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3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96">
                <a:extLst>
                  <a:ext uri="{FF2B5EF4-FFF2-40B4-BE49-F238E27FC236}">
                    <a16:creationId xmlns:a16="http://schemas.microsoft.com/office/drawing/2014/main" xmlns="" id="{536B840E-6151-47CA-B820-A7CBD51F3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36775" y="5378450"/>
                <a:ext cx="73025" cy="20637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3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97">
                <a:extLst>
                  <a:ext uri="{FF2B5EF4-FFF2-40B4-BE49-F238E27FC236}">
                    <a16:creationId xmlns:a16="http://schemas.microsoft.com/office/drawing/2014/main" xmlns="" id="{09BA9373-7751-4B38-8EF1-F38F1F06F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49488" y="5378450"/>
                <a:ext cx="71438" cy="20637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3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98">
                <a:extLst>
                  <a:ext uri="{FF2B5EF4-FFF2-40B4-BE49-F238E27FC236}">
                    <a16:creationId xmlns:a16="http://schemas.microsoft.com/office/drawing/2014/main" xmlns="" id="{0E9A44C3-6C38-4B69-9E0A-784B81D009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00238" y="5694363"/>
                <a:ext cx="22225" cy="25400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8 h 15"/>
                  <a:gd name="T4" fmla="*/ 7 w 14"/>
                  <a:gd name="T5" fmla="*/ 0 h 15"/>
                  <a:gd name="T6" fmla="*/ 14 w 14"/>
                  <a:gd name="T7" fmla="*/ 8 h 15"/>
                  <a:gd name="T8" fmla="*/ 7 w 14"/>
                  <a:gd name="T9" fmla="*/ 15 h 15"/>
                  <a:gd name="T10" fmla="*/ 7 w 14"/>
                  <a:gd name="T11" fmla="*/ 3 h 15"/>
                  <a:gd name="T12" fmla="*/ 2 w 14"/>
                  <a:gd name="T13" fmla="*/ 8 h 15"/>
                  <a:gd name="T14" fmla="*/ 7 w 14"/>
                  <a:gd name="T15" fmla="*/ 12 h 15"/>
                  <a:gd name="T16" fmla="*/ 12 w 14"/>
                  <a:gd name="T17" fmla="*/ 8 h 15"/>
                  <a:gd name="T18" fmla="*/ 7 w 14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4"/>
                      <a:pt x="14" y="8"/>
                    </a:cubicBezTo>
                    <a:cubicBezTo>
                      <a:pt x="14" y="12"/>
                      <a:pt x="11" y="15"/>
                      <a:pt x="7" y="15"/>
                    </a:cubicBezTo>
                    <a:close/>
                    <a:moveTo>
                      <a:pt x="7" y="3"/>
                    </a:moveTo>
                    <a:cubicBezTo>
                      <a:pt x="4" y="3"/>
                      <a:pt x="2" y="5"/>
                      <a:pt x="2" y="8"/>
                    </a:cubicBezTo>
                    <a:cubicBezTo>
                      <a:pt x="2" y="10"/>
                      <a:pt x="4" y="12"/>
                      <a:pt x="7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99">
                <a:extLst>
                  <a:ext uri="{FF2B5EF4-FFF2-40B4-BE49-F238E27FC236}">
                    <a16:creationId xmlns:a16="http://schemas.microsoft.com/office/drawing/2014/main" xmlns="" id="{FC8BC96D-7EC4-4E59-8DCC-AB2852B23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17688" y="5697538"/>
                <a:ext cx="73025" cy="20637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2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00">
                <a:extLst>
                  <a:ext uri="{FF2B5EF4-FFF2-40B4-BE49-F238E27FC236}">
                    <a16:creationId xmlns:a16="http://schemas.microsoft.com/office/drawing/2014/main" xmlns="" id="{7CB5B12E-67EB-4682-82EF-9EF35CC1A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01825" y="5727700"/>
                <a:ext cx="19050" cy="71437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01">
                <a:extLst>
                  <a:ext uri="{FF2B5EF4-FFF2-40B4-BE49-F238E27FC236}">
                    <a16:creationId xmlns:a16="http://schemas.microsoft.com/office/drawing/2014/main" xmlns="" id="{4E0C2CA8-74DE-4560-8E7D-BCD6E5CD3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01825" y="5613400"/>
                <a:ext cx="19050" cy="74612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3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02">
                <a:extLst>
                  <a:ext uri="{FF2B5EF4-FFF2-40B4-BE49-F238E27FC236}">
                    <a16:creationId xmlns:a16="http://schemas.microsoft.com/office/drawing/2014/main" xmlns="" id="{8D23FDB1-4D91-4BD9-B304-47105829A8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17738" y="6013450"/>
                <a:ext cx="23813" cy="25400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8 h 15"/>
                  <a:gd name="T4" fmla="*/ 7 w 14"/>
                  <a:gd name="T5" fmla="*/ 0 h 15"/>
                  <a:gd name="T6" fmla="*/ 14 w 14"/>
                  <a:gd name="T7" fmla="*/ 8 h 15"/>
                  <a:gd name="T8" fmla="*/ 7 w 14"/>
                  <a:gd name="T9" fmla="*/ 15 h 15"/>
                  <a:gd name="T10" fmla="*/ 7 w 14"/>
                  <a:gd name="T11" fmla="*/ 3 h 15"/>
                  <a:gd name="T12" fmla="*/ 2 w 14"/>
                  <a:gd name="T13" fmla="*/ 8 h 15"/>
                  <a:gd name="T14" fmla="*/ 7 w 14"/>
                  <a:gd name="T15" fmla="*/ 12 h 15"/>
                  <a:gd name="T16" fmla="*/ 12 w 14"/>
                  <a:gd name="T17" fmla="*/ 8 h 15"/>
                  <a:gd name="T18" fmla="*/ 7 w 14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4"/>
                      <a:pt x="14" y="8"/>
                    </a:cubicBezTo>
                    <a:cubicBezTo>
                      <a:pt x="14" y="12"/>
                      <a:pt x="11" y="15"/>
                      <a:pt x="7" y="15"/>
                    </a:cubicBezTo>
                    <a:close/>
                    <a:moveTo>
                      <a:pt x="7" y="3"/>
                    </a:moveTo>
                    <a:cubicBezTo>
                      <a:pt x="4" y="3"/>
                      <a:pt x="2" y="5"/>
                      <a:pt x="2" y="8"/>
                    </a:cubicBezTo>
                    <a:cubicBezTo>
                      <a:pt x="2" y="10"/>
                      <a:pt x="4" y="12"/>
                      <a:pt x="7" y="12"/>
                    </a:cubicBezTo>
                    <a:cubicBezTo>
                      <a:pt x="9" y="12"/>
                      <a:pt x="12" y="10"/>
                      <a:pt x="12" y="8"/>
                    </a:cubicBezTo>
                    <a:cubicBezTo>
                      <a:pt x="12" y="5"/>
                      <a:pt x="9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03">
                <a:extLst>
                  <a:ext uri="{FF2B5EF4-FFF2-40B4-BE49-F238E27FC236}">
                    <a16:creationId xmlns:a16="http://schemas.microsoft.com/office/drawing/2014/main" xmlns="" id="{F91A55CE-304C-41FD-859C-EFF9E44D73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19325" y="6046788"/>
                <a:ext cx="20638" cy="71437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04">
                <a:extLst>
                  <a:ext uri="{FF2B5EF4-FFF2-40B4-BE49-F238E27FC236}">
                    <a16:creationId xmlns:a16="http://schemas.microsoft.com/office/drawing/2014/main" xmlns="" id="{5836D3FD-535D-46CB-A9EC-05BDC5450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49488" y="6016625"/>
                <a:ext cx="71438" cy="19050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2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05">
                <a:extLst>
                  <a:ext uri="{FF2B5EF4-FFF2-40B4-BE49-F238E27FC236}">
                    <a16:creationId xmlns:a16="http://schemas.microsoft.com/office/drawing/2014/main" xmlns="" id="{735CD94D-AA4D-44A9-BC2A-E3AA38A0D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36775" y="6016625"/>
                <a:ext cx="73025" cy="19050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2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06">
                <a:extLst>
                  <a:ext uri="{FF2B5EF4-FFF2-40B4-BE49-F238E27FC236}">
                    <a16:creationId xmlns:a16="http://schemas.microsoft.com/office/drawing/2014/main" xmlns="" id="{D7788168-6367-4F3D-AC1D-A1E7D657FB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235238" y="5694363"/>
                <a:ext cx="23813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07">
                <a:extLst>
                  <a:ext uri="{FF2B5EF4-FFF2-40B4-BE49-F238E27FC236}">
                    <a16:creationId xmlns:a16="http://schemas.microsoft.com/office/drawing/2014/main" xmlns="" id="{78B1D67B-29DA-47FC-9A76-B44AE1A60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68575" y="5697538"/>
                <a:ext cx="71438" cy="20637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2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08">
                <a:extLst>
                  <a:ext uri="{FF2B5EF4-FFF2-40B4-BE49-F238E27FC236}">
                    <a16:creationId xmlns:a16="http://schemas.microsoft.com/office/drawing/2014/main" xmlns="" id="{43CDC75B-34AF-49EC-9C45-5A7774189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38413" y="5613400"/>
                <a:ext cx="19050" cy="74612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2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09">
                <a:extLst>
                  <a:ext uri="{FF2B5EF4-FFF2-40B4-BE49-F238E27FC236}">
                    <a16:creationId xmlns:a16="http://schemas.microsoft.com/office/drawing/2014/main" xmlns="" id="{B374AFCB-3315-461C-A2EC-A534AEE3C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38413" y="5727700"/>
                <a:ext cx="19050" cy="71437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2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77" name="矩形 376">
            <a:extLst>
              <a:ext uri="{FF2B5EF4-FFF2-40B4-BE49-F238E27FC236}">
                <a16:creationId xmlns:a16="http://schemas.microsoft.com/office/drawing/2014/main" xmlns="" id="{7FC94C65-D8E7-4A3B-8A8C-B26897632EE8}"/>
              </a:ext>
            </a:extLst>
          </p:cNvPr>
          <p:cNvSpPr/>
          <p:nvPr/>
        </p:nvSpPr>
        <p:spPr>
          <a:xfrm>
            <a:off x="7081567" y="3755962"/>
            <a:ext cx="5110433" cy="2365022"/>
          </a:xfrm>
          <a:prstGeom prst="rect">
            <a:avLst/>
          </a:prstGeom>
          <a:gradFill flip="none" rotWithShape="1">
            <a:gsLst>
              <a:gs pos="33000">
                <a:srgbClr val="06162D">
                  <a:alpha val="75000"/>
                </a:srgbClr>
              </a:gs>
              <a:gs pos="0">
                <a:srgbClr val="06162D">
                  <a:alpha val="90000"/>
                </a:srgbClr>
              </a:gs>
              <a:gs pos="93000">
                <a:srgbClr val="06162D"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5" name="TextBox 22">
            <a:extLst>
              <a:ext uri="{FF2B5EF4-FFF2-40B4-BE49-F238E27FC236}">
                <a16:creationId xmlns:a16="http://schemas.microsoft.com/office/drawing/2014/main" xmlns="" id="{B0B0E7CD-1269-4F0D-83A9-35CEBD28BD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7351" y="4066338"/>
            <a:ext cx="2259701" cy="830997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r"/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锐普</a:t>
            </a:r>
            <a:endParaRPr lang="en-US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56" name="TextBox 22">
            <a:extLst>
              <a:ext uri="{FF2B5EF4-FFF2-40B4-BE49-F238E27FC236}">
                <a16:creationId xmlns:a16="http://schemas.microsoft.com/office/drawing/2014/main" xmlns="" id="{4F4E9065-5E4F-454C-BE4B-C8026E3E7C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9406" y="5220028"/>
            <a:ext cx="3860020" cy="40011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演示设计、交易、传播机构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7" name="TextBox 22">
            <a:extLst>
              <a:ext uri="{FF2B5EF4-FFF2-40B4-BE49-F238E27FC236}">
                <a16:creationId xmlns:a16="http://schemas.microsoft.com/office/drawing/2014/main" xmlns="" id="{4E2395BF-30A7-4C6E-BA48-C4B57E977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22708" y="4856909"/>
            <a:ext cx="2376719" cy="40011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业内领跑的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7" name="矩形 386">
            <a:extLst>
              <a:ext uri="{FF2B5EF4-FFF2-40B4-BE49-F238E27FC236}">
                <a16:creationId xmlns:a16="http://schemas.microsoft.com/office/drawing/2014/main" xmlns="" id="{F30E7EDF-5411-45C9-BFCF-F22DFF2C91F2}"/>
              </a:ext>
            </a:extLst>
          </p:cNvPr>
          <p:cNvSpPr/>
          <p:nvPr/>
        </p:nvSpPr>
        <p:spPr>
          <a:xfrm>
            <a:off x="11601396" y="4186207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8" name="文本框 387">
            <a:extLst>
              <a:ext uri="{FF2B5EF4-FFF2-40B4-BE49-F238E27FC236}">
                <a16:creationId xmlns:a16="http://schemas.microsoft.com/office/drawing/2014/main" xmlns="" id="{6395C50C-C548-4EB7-A3EE-076FA81C2266}"/>
              </a:ext>
            </a:extLst>
          </p:cNvPr>
          <p:cNvSpPr txBox="1"/>
          <p:nvPr/>
        </p:nvSpPr>
        <p:spPr>
          <a:xfrm>
            <a:off x="11540857" y="4146202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90" name="组合 389">
            <a:extLst>
              <a:ext uri="{FF2B5EF4-FFF2-40B4-BE49-F238E27FC236}">
                <a16:creationId xmlns:a16="http://schemas.microsoft.com/office/drawing/2014/main" xmlns="" id="{574B2EF2-8973-42BA-9C2A-AB5B3DC9C925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xmlns="" id="{9E3475FC-34EA-443A-808B-311B97DEFA4A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2" name="组合 391">
              <a:extLst>
                <a:ext uri="{FF2B5EF4-FFF2-40B4-BE49-F238E27FC236}">
                  <a16:creationId xmlns:a16="http://schemas.microsoft.com/office/drawing/2014/main" xmlns="" id="{55E1FBC3-9233-4C4C-A06F-04781788D3E3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396" name="Freeform 43">
                <a:extLst>
                  <a:ext uri="{FF2B5EF4-FFF2-40B4-BE49-F238E27FC236}">
                    <a16:creationId xmlns:a16="http://schemas.microsoft.com/office/drawing/2014/main" xmlns="" id="{3402DB18-56BC-4051-8ED7-A44A73AC4738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44">
                <a:extLst>
                  <a:ext uri="{FF2B5EF4-FFF2-40B4-BE49-F238E27FC236}">
                    <a16:creationId xmlns:a16="http://schemas.microsoft.com/office/drawing/2014/main" xmlns="" id="{F5F26CD6-7403-4131-8DA7-47B9D0B6AC1A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3" name="组合 392">
              <a:extLst>
                <a:ext uri="{FF2B5EF4-FFF2-40B4-BE49-F238E27FC236}">
                  <a16:creationId xmlns:a16="http://schemas.microsoft.com/office/drawing/2014/main" xmlns="" id="{6FDC7203-EFB7-438A-A970-EA414CF4ECFC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394" name="弧形 393">
                <a:extLst>
                  <a:ext uri="{FF2B5EF4-FFF2-40B4-BE49-F238E27FC236}">
                    <a16:creationId xmlns:a16="http://schemas.microsoft.com/office/drawing/2014/main" xmlns="" id="{C82EF0C7-E001-441D-BA9E-1D42B6D03D2A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5" name="弧形 394">
                <a:extLst>
                  <a:ext uri="{FF2B5EF4-FFF2-40B4-BE49-F238E27FC236}">
                    <a16:creationId xmlns:a16="http://schemas.microsoft.com/office/drawing/2014/main" xmlns="" id="{FBDEB5ED-5DD5-468F-B8B8-85EDF941E17A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40410663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PA_组合 49">
            <a:extLst>
              <a:ext uri="{FF2B5EF4-FFF2-40B4-BE49-F238E27FC236}">
                <a16:creationId xmlns:a16="http://schemas.microsoft.com/office/drawing/2014/main" xmlns="" id="{5137CF17-A3F1-4D91-816B-A885EECCDA0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91914" y="2396988"/>
            <a:ext cx="11408172" cy="3905827"/>
            <a:chOff x="6009086" y="349201"/>
            <a:chExt cx="155970" cy="155970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1308F007-9A79-41E7-8E85-0A320D0D0B47}"/>
                </a:ext>
              </a:extLst>
            </p:cNvPr>
            <p:cNvSpPr/>
            <p:nvPr/>
          </p:nvSpPr>
          <p:spPr>
            <a:xfrm>
              <a:off x="6009086" y="349201"/>
              <a:ext cx="155970" cy="155970"/>
            </a:xfrm>
            <a:prstGeom prst="ellipse">
              <a:avLst/>
            </a:prstGeom>
            <a:gradFill>
              <a:gsLst>
                <a:gs pos="0">
                  <a:srgbClr val="4BFFEE">
                    <a:alpha val="0"/>
                  </a:srgbClr>
                </a:gs>
                <a:gs pos="100000">
                  <a:srgbClr val="4BFFEE">
                    <a:alpha val="15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sx="107000" sy="107000" algn="t" rotWithShape="0">
                <a:srgbClr val="5E0218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2A928E5E-A3F8-420D-92A6-52F9CD2B38C1}"/>
                </a:ext>
              </a:extLst>
            </p:cNvPr>
            <p:cNvSpPr/>
            <p:nvPr/>
          </p:nvSpPr>
          <p:spPr>
            <a:xfrm>
              <a:off x="6045138" y="385253"/>
              <a:ext cx="83867" cy="83867"/>
            </a:xfrm>
            <a:prstGeom prst="ellipse">
              <a:avLst/>
            </a:prstGeom>
            <a:gradFill>
              <a:gsLst>
                <a:gs pos="22000">
                  <a:srgbClr val="4BFFEE">
                    <a:alpha val="0"/>
                  </a:srgbClr>
                </a:gs>
                <a:gs pos="57334">
                  <a:srgbClr val="4BFFEE">
                    <a:alpha val="10000"/>
                  </a:srgbClr>
                </a:gs>
                <a:gs pos="100000">
                  <a:srgbClr val="4BFFEE">
                    <a:alpha val="41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56" name="PA_椭圆 55">
            <a:extLst>
              <a:ext uri="{FF2B5EF4-FFF2-40B4-BE49-F238E27FC236}">
                <a16:creationId xmlns:a16="http://schemas.microsoft.com/office/drawing/2014/main" xmlns="" id="{D8320997-C6E0-4EEE-8025-DE43C4B2D42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76300" y="2611768"/>
            <a:ext cx="10439400" cy="3279101"/>
          </a:xfrm>
          <a:prstGeom prst="ellipse">
            <a:avLst/>
          </a:prstGeom>
          <a:noFill/>
          <a:ln>
            <a:gradFill>
              <a:gsLst>
                <a:gs pos="12000">
                  <a:srgbClr val="4BFFEE">
                    <a:alpha val="0"/>
                  </a:srgbClr>
                </a:gs>
                <a:gs pos="88000">
                  <a:srgbClr val="4BFFEE">
                    <a:alpha val="0"/>
                  </a:srgbClr>
                </a:gs>
                <a:gs pos="50000">
                  <a:srgbClr val="4BFFEE"/>
                </a:gs>
              </a:gsLst>
              <a:lin ang="5400000" scaled="1"/>
            </a:gradFill>
          </a:ln>
          <a:effectLst>
            <a:outerShdw blurRad="63500" dist="38100" dir="17220000" sx="107000" sy="107000" algn="t" rotWithShape="0">
              <a:srgbClr val="4BFFEE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PA_椭圆 48">
            <a:extLst>
              <a:ext uri="{FF2B5EF4-FFF2-40B4-BE49-F238E27FC236}">
                <a16:creationId xmlns:a16="http://schemas.microsoft.com/office/drawing/2014/main" xmlns="" id="{E962330C-388D-4991-9F65-33D06E58C1B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672114" y="874546"/>
            <a:ext cx="4847772" cy="4847772"/>
          </a:xfrm>
          <a:prstGeom prst="ellipse">
            <a:avLst/>
          </a:prstGeom>
          <a:gradFill flip="none" rotWithShape="1">
            <a:gsLst>
              <a:gs pos="0">
                <a:srgbClr val="A005FF">
                  <a:alpha val="89000"/>
                </a:srgbClr>
              </a:gs>
              <a:gs pos="60000">
                <a:srgbClr val="490AFA">
                  <a:alpha val="5000"/>
                </a:srgbClr>
              </a:gs>
              <a:gs pos="87000">
                <a:srgbClr val="490AFA">
                  <a:alpha val="0"/>
                </a:srgbClr>
              </a:gs>
              <a:gs pos="29000">
                <a:srgbClr val="490AFA">
                  <a:alpha val="3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2" name="PA_直接连接符 121">
            <a:extLst>
              <a:ext uri="{FF2B5EF4-FFF2-40B4-BE49-F238E27FC236}">
                <a16:creationId xmlns:a16="http://schemas.microsoft.com/office/drawing/2014/main" xmlns="" id="{3566CB19-D89E-48AD-B19B-3BBC5281AB80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 flipV="1">
            <a:off x="2286503" y="5834441"/>
            <a:ext cx="968827" cy="782937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PA_直接连接符 124">
            <a:extLst>
              <a:ext uri="{FF2B5EF4-FFF2-40B4-BE49-F238E27FC236}">
                <a16:creationId xmlns:a16="http://schemas.microsoft.com/office/drawing/2014/main" xmlns="" id="{7A2D6986-7149-4162-9608-5A21CFDE087E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 flipV="1">
            <a:off x="945630" y="6386453"/>
            <a:ext cx="819108" cy="661945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A_文本框 22">
            <a:extLst>
              <a:ext uri="{FF2B5EF4-FFF2-40B4-BE49-F238E27FC236}">
                <a16:creationId xmlns:a16="http://schemas.microsoft.com/office/drawing/2014/main" xmlns="" id="{D018C1E2-F71B-43B9-ABB9-62588873BE2D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4072" y="439053"/>
            <a:ext cx="3067967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演示方案定制</a:t>
            </a:r>
          </a:p>
        </p:txBody>
      </p:sp>
      <p:grpSp>
        <p:nvGrpSpPr>
          <p:cNvPr id="62" name="PA_组合 61">
            <a:extLst>
              <a:ext uri="{FF2B5EF4-FFF2-40B4-BE49-F238E27FC236}">
                <a16:creationId xmlns:a16="http://schemas.microsoft.com/office/drawing/2014/main" xmlns="" id="{BAE7C599-F8E2-45EF-A97B-BF772FA4D7A3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216717" y="1857737"/>
            <a:ext cx="1110106" cy="1110106"/>
            <a:chOff x="3216717" y="1857737"/>
            <a:chExt cx="1110106" cy="1110106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735A8F77-AE5B-43FD-BF9F-DD0F0B88A4AE}"/>
                </a:ext>
              </a:extLst>
            </p:cNvPr>
            <p:cNvSpPr/>
            <p:nvPr/>
          </p:nvSpPr>
          <p:spPr>
            <a:xfrm>
              <a:off x="3216717" y="1857737"/>
              <a:ext cx="1110106" cy="1110106"/>
            </a:xfrm>
            <a:prstGeom prst="ellipse">
              <a:avLst/>
            </a:prstGeom>
            <a:noFill/>
            <a:ln>
              <a:gradFill flip="none" rotWithShape="1">
                <a:gsLst>
                  <a:gs pos="75000">
                    <a:srgbClr val="BDDAF1">
                      <a:alpha val="0"/>
                    </a:srgbClr>
                  </a:gs>
                  <a:gs pos="26000">
                    <a:srgbClr val="DAE3F3">
                      <a:alpha val="0"/>
                    </a:srgbClr>
                  </a:gs>
                  <a:gs pos="0">
                    <a:srgbClr val="3CB4E7"/>
                  </a:gs>
                  <a:gs pos="100000">
                    <a:srgbClr val="3CB4E7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A21C15E2-2164-43E3-9C74-C4B1F9894A4A}"/>
                </a:ext>
              </a:extLst>
            </p:cNvPr>
            <p:cNvSpPr/>
            <p:nvPr/>
          </p:nvSpPr>
          <p:spPr>
            <a:xfrm>
              <a:off x="3294716" y="2044537"/>
              <a:ext cx="9541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rgbClr val="C00000"/>
                </a:buClr>
              </a:pPr>
              <a:r>
                <a:rPr lang="en-US" altLang="zh-CN" sz="24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15</a:t>
              </a:r>
              <a:r>
                <a:rPr lang="zh-CN" altLang="en-US" sz="24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名</a:t>
              </a:r>
              <a:endParaRPr lang="en-US" altLang="zh-CN" sz="2400" b="1" kern="1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buClr>
                  <a:srgbClr val="C00000"/>
                </a:buClr>
              </a:pPr>
              <a:r>
                <a:rPr lang="zh-CN" altLang="en-US" sz="12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专职设计师</a:t>
              </a:r>
              <a:endPara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PA_组合 62">
            <a:extLst>
              <a:ext uri="{FF2B5EF4-FFF2-40B4-BE49-F238E27FC236}">
                <a16:creationId xmlns:a16="http://schemas.microsoft.com/office/drawing/2014/main" xmlns="" id="{9CE4095A-6D85-476C-B8E4-0E85827623C9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7856094" y="1857737"/>
            <a:ext cx="1110106" cy="1110106"/>
            <a:chOff x="7856094" y="1857737"/>
            <a:chExt cx="1110106" cy="1110106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127B0750-FCBC-4C09-A62E-E0FAB755C8EB}"/>
                </a:ext>
              </a:extLst>
            </p:cNvPr>
            <p:cNvSpPr/>
            <p:nvPr/>
          </p:nvSpPr>
          <p:spPr>
            <a:xfrm>
              <a:off x="7856094" y="1857737"/>
              <a:ext cx="1110106" cy="1110106"/>
            </a:xfrm>
            <a:prstGeom prst="ellipse">
              <a:avLst/>
            </a:prstGeom>
            <a:noFill/>
            <a:ln>
              <a:gradFill flip="none" rotWithShape="1">
                <a:gsLst>
                  <a:gs pos="75000">
                    <a:srgbClr val="BDDAF1">
                      <a:alpha val="0"/>
                    </a:srgbClr>
                  </a:gs>
                  <a:gs pos="26000">
                    <a:srgbClr val="DAE3F3">
                      <a:alpha val="0"/>
                    </a:srgbClr>
                  </a:gs>
                  <a:gs pos="0">
                    <a:srgbClr val="3CB4E7"/>
                  </a:gs>
                  <a:gs pos="100000">
                    <a:srgbClr val="3CB4E7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591F8075-33EF-4B9E-BEB0-B856BAA7A2DB}"/>
                </a:ext>
              </a:extLst>
            </p:cNvPr>
            <p:cNvSpPr/>
            <p:nvPr/>
          </p:nvSpPr>
          <p:spPr>
            <a:xfrm>
              <a:off x="8008632" y="2044537"/>
              <a:ext cx="80502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rgbClr val="C00000"/>
                </a:buClr>
              </a:pPr>
              <a:r>
                <a:rPr lang="en-US" altLang="zh-CN" sz="24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24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年</a:t>
              </a:r>
              <a:endParaRPr lang="en-US" altLang="zh-CN" sz="2400" b="1" kern="1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buClr>
                  <a:srgbClr val="C00000"/>
                </a:buClr>
              </a:pPr>
              <a:r>
                <a:rPr lang="zh-CN" altLang="en-US" sz="1200" b="1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行业经验</a:t>
              </a:r>
              <a:endParaRPr lang="zh-CN" altLang="zh-CN" sz="12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4" name="PA_组合 63">
            <a:extLst>
              <a:ext uri="{FF2B5EF4-FFF2-40B4-BE49-F238E27FC236}">
                <a16:creationId xmlns:a16="http://schemas.microsoft.com/office/drawing/2014/main" xmlns="" id="{25656EAE-94D9-420F-8545-39A34919A318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2064985" y="3971043"/>
            <a:ext cx="1342612" cy="1342612"/>
            <a:chOff x="2064985" y="3971043"/>
            <a:chExt cx="1342612" cy="1342612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09422BA0-DE77-4466-9982-71D11EBBA487}"/>
                </a:ext>
              </a:extLst>
            </p:cNvPr>
            <p:cNvSpPr/>
            <p:nvPr/>
          </p:nvSpPr>
          <p:spPr>
            <a:xfrm>
              <a:off x="2064985" y="3971043"/>
              <a:ext cx="1342612" cy="1342612"/>
            </a:xfrm>
            <a:prstGeom prst="ellipse">
              <a:avLst/>
            </a:prstGeom>
            <a:noFill/>
            <a:ln>
              <a:gradFill flip="none" rotWithShape="1">
                <a:gsLst>
                  <a:gs pos="75000">
                    <a:srgbClr val="BDDAF1">
                      <a:alpha val="0"/>
                    </a:srgbClr>
                  </a:gs>
                  <a:gs pos="26000">
                    <a:srgbClr val="DAE3F3">
                      <a:alpha val="0"/>
                    </a:srgbClr>
                  </a:gs>
                  <a:gs pos="0">
                    <a:srgbClr val="3CB4E7"/>
                  </a:gs>
                  <a:gs pos="100000">
                    <a:srgbClr val="3CB4E7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0B8328CC-416F-45C5-B7AA-AE3FF58588AD}"/>
                </a:ext>
              </a:extLst>
            </p:cNvPr>
            <p:cNvSpPr/>
            <p:nvPr/>
          </p:nvSpPr>
          <p:spPr>
            <a:xfrm>
              <a:off x="2282482" y="4274096"/>
              <a:ext cx="90762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rgbClr val="C00000"/>
                </a:buClr>
              </a:pPr>
              <a:r>
                <a:rPr lang="en-US" altLang="zh-CN" sz="28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32</a:t>
              </a:r>
              <a:r>
                <a:rPr lang="zh-CN" altLang="en-US" sz="28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个</a:t>
              </a:r>
              <a:endParaRPr lang="en-US" altLang="zh-CN" sz="2800" b="1" kern="1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buClr>
                  <a:srgbClr val="C00000"/>
                </a:buClr>
              </a:pPr>
              <a:r>
                <a:rPr lang="zh-CN" altLang="en-US" sz="12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省市区</a:t>
              </a:r>
              <a:endPara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PA_组合 65">
            <a:extLst>
              <a:ext uri="{FF2B5EF4-FFF2-40B4-BE49-F238E27FC236}">
                <a16:creationId xmlns:a16="http://schemas.microsoft.com/office/drawing/2014/main" xmlns="" id="{A87E8D4F-F123-4E29-94EC-8A54DBCBC214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8761166" y="3971043"/>
            <a:ext cx="1342612" cy="1342612"/>
            <a:chOff x="8761166" y="3971043"/>
            <a:chExt cx="1342612" cy="1342612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3436FC9B-D8B5-4C4A-B6D0-20879E4D13C8}"/>
                </a:ext>
              </a:extLst>
            </p:cNvPr>
            <p:cNvSpPr/>
            <p:nvPr/>
          </p:nvSpPr>
          <p:spPr>
            <a:xfrm>
              <a:off x="8761166" y="3971043"/>
              <a:ext cx="1342612" cy="1342612"/>
            </a:xfrm>
            <a:prstGeom prst="ellipse">
              <a:avLst/>
            </a:prstGeom>
            <a:noFill/>
            <a:ln>
              <a:gradFill flip="none" rotWithShape="1">
                <a:gsLst>
                  <a:gs pos="75000">
                    <a:srgbClr val="BDDAF1">
                      <a:alpha val="0"/>
                    </a:srgbClr>
                  </a:gs>
                  <a:gs pos="26000">
                    <a:srgbClr val="DAE3F3">
                      <a:alpha val="0"/>
                    </a:srgbClr>
                  </a:gs>
                  <a:gs pos="0">
                    <a:srgbClr val="3CB4E7"/>
                  </a:gs>
                  <a:gs pos="100000">
                    <a:srgbClr val="3CB4E7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87D66242-5AD1-4B95-9321-214C0E821A9D}"/>
                </a:ext>
              </a:extLst>
            </p:cNvPr>
            <p:cNvSpPr/>
            <p:nvPr/>
          </p:nvSpPr>
          <p:spPr>
            <a:xfrm>
              <a:off x="8797524" y="4274096"/>
              <a:ext cx="126989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rgbClr val="C00000"/>
                </a:buClr>
              </a:pPr>
              <a:r>
                <a:rPr lang="en-US" altLang="zh-CN" sz="28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1000</a:t>
              </a:r>
              <a:r>
                <a:rPr lang="zh-CN" altLang="en-US" sz="28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家</a:t>
              </a:r>
              <a:endParaRPr lang="en-US" altLang="zh-CN" sz="2800" b="1" kern="1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buClr>
                  <a:srgbClr val="C00000"/>
                </a:buClr>
              </a:pPr>
              <a:r>
                <a:rPr lang="zh-CN" altLang="en-US" sz="12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客户经验</a:t>
              </a:r>
              <a:endPara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5" name="PA_组合 64">
            <a:extLst>
              <a:ext uri="{FF2B5EF4-FFF2-40B4-BE49-F238E27FC236}">
                <a16:creationId xmlns:a16="http://schemas.microsoft.com/office/drawing/2014/main" xmlns="" id="{60D9AFB0-D1A2-450D-9682-0FE6C1CD489C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5417785" y="4974521"/>
            <a:ext cx="1342612" cy="1342612"/>
            <a:chOff x="5417785" y="4974521"/>
            <a:chExt cx="1342612" cy="1342612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62F3A731-5F26-45D7-95B9-ECD83019176B}"/>
                </a:ext>
              </a:extLst>
            </p:cNvPr>
            <p:cNvSpPr/>
            <p:nvPr/>
          </p:nvSpPr>
          <p:spPr>
            <a:xfrm>
              <a:off x="5417785" y="4974521"/>
              <a:ext cx="1342612" cy="1342612"/>
            </a:xfrm>
            <a:prstGeom prst="ellipse">
              <a:avLst/>
            </a:prstGeom>
            <a:noFill/>
            <a:ln>
              <a:gradFill flip="none" rotWithShape="1">
                <a:gsLst>
                  <a:gs pos="75000">
                    <a:srgbClr val="BDDAF1">
                      <a:alpha val="0"/>
                    </a:srgbClr>
                  </a:gs>
                  <a:gs pos="26000">
                    <a:srgbClr val="DAE3F3">
                      <a:alpha val="0"/>
                    </a:srgbClr>
                  </a:gs>
                  <a:gs pos="0">
                    <a:srgbClr val="3CB4E7"/>
                  </a:gs>
                  <a:gs pos="100000">
                    <a:srgbClr val="3CB4E7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E648DD1A-7A76-4586-8418-6D460F2C074A}"/>
                </a:ext>
              </a:extLst>
            </p:cNvPr>
            <p:cNvSpPr/>
            <p:nvPr/>
          </p:nvSpPr>
          <p:spPr>
            <a:xfrm>
              <a:off x="5544710" y="5277574"/>
              <a:ext cx="108876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rgbClr val="C00000"/>
                </a:buClr>
              </a:pPr>
              <a:r>
                <a:rPr lang="en-US" altLang="zh-CN" sz="28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100</a:t>
              </a:r>
              <a:r>
                <a:rPr lang="zh-CN" altLang="en-US" sz="28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名</a:t>
              </a:r>
              <a:endParaRPr lang="en-US" altLang="zh-CN" sz="2800" b="1" kern="1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buClr>
                  <a:srgbClr val="C00000"/>
                </a:buClr>
              </a:pPr>
              <a:r>
                <a:rPr lang="zh-CN" altLang="en-US" sz="12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后备设计师</a:t>
              </a:r>
              <a:endPara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69" name="PA_图片 68">
            <a:extLst>
              <a:ext uri="{FF2B5EF4-FFF2-40B4-BE49-F238E27FC236}">
                <a16:creationId xmlns:a16="http://schemas.microsoft.com/office/drawing/2014/main" xmlns="" id="{85C89F78-388C-4E94-967D-2346909FCDB2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0976" y="1583929"/>
            <a:ext cx="3075438" cy="3429007"/>
          </a:xfrm>
          <a:prstGeom prst="rect">
            <a:avLst/>
          </a:prstGeom>
        </p:spPr>
      </p:pic>
      <p:grpSp>
        <p:nvGrpSpPr>
          <p:cNvPr id="115" name="PA_组合 114">
            <a:extLst>
              <a:ext uri="{FF2B5EF4-FFF2-40B4-BE49-F238E27FC236}">
                <a16:creationId xmlns:a16="http://schemas.microsoft.com/office/drawing/2014/main" xmlns="" id="{F60AACCB-FAF8-44AC-B802-285DED9FFCA0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B1CDAE39-0C42-4721-8D39-98B75FF2C426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xmlns="" id="{43E3D16D-EEEB-4B9B-AE94-C4BBAD2064CF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10" name="Freeform 43">
                <a:extLst>
                  <a:ext uri="{FF2B5EF4-FFF2-40B4-BE49-F238E27FC236}">
                    <a16:creationId xmlns:a16="http://schemas.microsoft.com/office/drawing/2014/main" xmlns="" id="{81AF3618-B867-4D63-9CB5-4F8B0BBE76C2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44">
                <a:extLst>
                  <a:ext uri="{FF2B5EF4-FFF2-40B4-BE49-F238E27FC236}">
                    <a16:creationId xmlns:a16="http://schemas.microsoft.com/office/drawing/2014/main" xmlns="" id="{B2F4C709-CCC0-452F-8B75-B96F3B21459E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xmlns="" id="{E1EDA549-E488-4DCE-9941-418925A57C72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113" name="弧形 112">
                <a:extLst>
                  <a:ext uri="{FF2B5EF4-FFF2-40B4-BE49-F238E27FC236}">
                    <a16:creationId xmlns:a16="http://schemas.microsoft.com/office/drawing/2014/main" xmlns="" id="{52F8796E-A299-4D8A-8CBC-DB87DDD8099E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弧形 113">
                <a:extLst>
                  <a:ext uri="{FF2B5EF4-FFF2-40B4-BE49-F238E27FC236}">
                    <a16:creationId xmlns:a16="http://schemas.microsoft.com/office/drawing/2014/main" xmlns="" id="{7E7DC288-81EB-46BE-9F1D-EE9BDDC3C660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7" name="PA_矩形 116">
            <a:extLst>
              <a:ext uri="{FF2B5EF4-FFF2-40B4-BE49-F238E27FC236}">
                <a16:creationId xmlns:a16="http://schemas.microsoft.com/office/drawing/2014/main" xmlns="" id="{1297C753-FFAD-4395-8E34-D418F6AE8DE9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PA_文本框 117">
            <a:extLst>
              <a:ext uri="{FF2B5EF4-FFF2-40B4-BE49-F238E27FC236}">
                <a16:creationId xmlns:a16="http://schemas.microsoft.com/office/drawing/2014/main" xmlns="" id="{E73A7951-2E5E-4CD6-BAFA-E1A04CF7A0AD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120" name="PA_直接连接符 119">
            <a:extLst>
              <a:ext uri="{FF2B5EF4-FFF2-40B4-BE49-F238E27FC236}">
                <a16:creationId xmlns:a16="http://schemas.microsoft.com/office/drawing/2014/main" xmlns="" id="{D034B7C5-572D-4DD7-8748-7EADD499F42C}"/>
              </a:ext>
            </a:extLst>
          </p:cNvPr>
          <p:cNvCxnSpPr>
            <a:cxnSpLocks/>
          </p:cNvCxnSpPr>
          <p:nvPr>
            <p:custDataLst>
              <p:tags r:id="rId16"/>
            </p:custDataLst>
          </p:nvPr>
        </p:nvCxnSpPr>
        <p:spPr>
          <a:xfrm flipV="1">
            <a:off x="7752285" y="875182"/>
            <a:ext cx="672201" cy="543226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PA_直接连接符 126">
            <a:extLst>
              <a:ext uri="{FF2B5EF4-FFF2-40B4-BE49-F238E27FC236}">
                <a16:creationId xmlns:a16="http://schemas.microsoft.com/office/drawing/2014/main" xmlns="" id="{467A1F87-3C79-4608-A68A-7CA9D379D012}"/>
              </a:ext>
            </a:extLst>
          </p:cNvPr>
          <p:cNvCxnSpPr>
            <a:cxnSpLocks/>
          </p:cNvCxnSpPr>
          <p:nvPr>
            <p:custDataLst>
              <p:tags r:id="rId17"/>
            </p:custDataLst>
          </p:nvPr>
        </p:nvCxnSpPr>
        <p:spPr>
          <a:xfrm flipV="1">
            <a:off x="9153869" y="400756"/>
            <a:ext cx="557206" cy="450295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PA_组合 130">
            <a:extLst>
              <a:ext uri="{FF2B5EF4-FFF2-40B4-BE49-F238E27FC236}">
                <a16:creationId xmlns:a16="http://schemas.microsoft.com/office/drawing/2014/main" xmlns="" id="{84930EB5-CBE6-4DF5-A6E6-3C86577C69E4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5829300" y="3153613"/>
            <a:ext cx="533400" cy="523800"/>
            <a:chOff x="2201511" y="730251"/>
            <a:chExt cx="617538" cy="606426"/>
          </a:xfrm>
          <a:solidFill>
            <a:schemeClr val="bg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35" name="Freeform 43">
              <a:extLst>
                <a:ext uri="{FF2B5EF4-FFF2-40B4-BE49-F238E27FC236}">
                  <a16:creationId xmlns:a16="http://schemas.microsoft.com/office/drawing/2014/main" xmlns="" id="{3CF94622-9F25-457F-A0B0-30860A88D9FC}"/>
                </a:ext>
              </a:extLst>
            </p:cNvPr>
            <p:cNvSpPr/>
            <p:nvPr/>
          </p:nvSpPr>
          <p:spPr bwMode="auto">
            <a:xfrm>
              <a:off x="2201511" y="730251"/>
              <a:ext cx="328613" cy="606425"/>
            </a:xfrm>
            <a:custGeom>
              <a:avLst/>
              <a:gdLst>
                <a:gd name="T0" fmla="*/ 0 w 207"/>
                <a:gd name="T1" fmla="*/ 0 h 382"/>
                <a:gd name="T2" fmla="*/ 0 w 207"/>
                <a:gd name="T3" fmla="*/ 382 h 382"/>
                <a:gd name="T4" fmla="*/ 207 w 207"/>
                <a:gd name="T5" fmla="*/ 0 h 382"/>
                <a:gd name="T6" fmla="*/ 0 w 207"/>
                <a:gd name="T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382">
                  <a:moveTo>
                    <a:pt x="0" y="0"/>
                  </a:moveTo>
                  <a:lnTo>
                    <a:pt x="0" y="382"/>
                  </a:lnTo>
                  <a:lnTo>
                    <a:pt x="20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44">
              <a:extLst>
                <a:ext uri="{FF2B5EF4-FFF2-40B4-BE49-F238E27FC236}">
                  <a16:creationId xmlns:a16="http://schemas.microsoft.com/office/drawing/2014/main" xmlns="" id="{50AB2C0C-0997-4750-B500-906D8A5F8CDB}"/>
                </a:ext>
              </a:extLst>
            </p:cNvPr>
            <p:cNvSpPr/>
            <p:nvPr/>
          </p:nvSpPr>
          <p:spPr bwMode="auto">
            <a:xfrm>
              <a:off x="2347561" y="776289"/>
              <a:ext cx="471488" cy="560388"/>
            </a:xfrm>
            <a:custGeom>
              <a:avLst/>
              <a:gdLst>
                <a:gd name="T0" fmla="*/ 173 w 297"/>
                <a:gd name="T1" fmla="*/ 0 h 353"/>
                <a:gd name="T2" fmla="*/ 115 w 297"/>
                <a:gd name="T3" fmla="*/ 102 h 353"/>
                <a:gd name="T4" fmla="*/ 163 w 297"/>
                <a:gd name="T5" fmla="*/ 166 h 353"/>
                <a:gd name="T6" fmla="*/ 67 w 297"/>
                <a:gd name="T7" fmla="*/ 195 h 353"/>
                <a:gd name="T8" fmla="*/ 0 w 297"/>
                <a:gd name="T9" fmla="*/ 314 h 353"/>
                <a:gd name="T10" fmla="*/ 132 w 297"/>
                <a:gd name="T11" fmla="*/ 267 h 353"/>
                <a:gd name="T12" fmla="*/ 191 w 297"/>
                <a:gd name="T13" fmla="*/ 353 h 353"/>
                <a:gd name="T14" fmla="*/ 181 w 297"/>
                <a:gd name="T15" fmla="*/ 251 h 353"/>
                <a:gd name="T16" fmla="*/ 297 w 297"/>
                <a:gd name="T17" fmla="*/ 212 h 353"/>
                <a:gd name="T18" fmla="*/ 173 w 297"/>
                <a:gd name="T19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353">
                  <a:moveTo>
                    <a:pt x="173" y="0"/>
                  </a:moveTo>
                  <a:lnTo>
                    <a:pt x="115" y="102"/>
                  </a:lnTo>
                  <a:lnTo>
                    <a:pt x="163" y="166"/>
                  </a:lnTo>
                  <a:lnTo>
                    <a:pt x="67" y="195"/>
                  </a:lnTo>
                  <a:lnTo>
                    <a:pt x="0" y="314"/>
                  </a:lnTo>
                  <a:lnTo>
                    <a:pt x="132" y="267"/>
                  </a:lnTo>
                  <a:lnTo>
                    <a:pt x="191" y="353"/>
                  </a:lnTo>
                  <a:lnTo>
                    <a:pt x="181" y="251"/>
                  </a:lnTo>
                  <a:lnTo>
                    <a:pt x="297" y="21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40" name="PA_直接连接符 39">
            <a:extLst>
              <a:ext uri="{FF2B5EF4-FFF2-40B4-BE49-F238E27FC236}">
                <a16:creationId xmlns:a16="http://schemas.microsoft.com/office/drawing/2014/main" xmlns="" id="{96139566-0881-4DEF-9AB4-FE457C99DE32}"/>
              </a:ext>
            </a:extLst>
          </p:cNvPr>
          <p:cNvCxnSpPr>
            <a:cxnSpLocks/>
          </p:cNvCxnSpPr>
          <p:nvPr>
            <p:custDataLst>
              <p:tags r:id="rId19"/>
            </p:custDataLst>
          </p:nvPr>
        </p:nvCxnSpPr>
        <p:spPr>
          <a:xfrm flipV="1">
            <a:off x="3542228" y="7084672"/>
            <a:ext cx="968748" cy="782873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A_直接连接符 47">
            <a:extLst>
              <a:ext uri="{FF2B5EF4-FFF2-40B4-BE49-F238E27FC236}">
                <a16:creationId xmlns:a16="http://schemas.microsoft.com/office/drawing/2014/main" xmlns="" id="{54DFE0A3-1E7C-42E8-B444-57A439924D50}"/>
              </a:ext>
            </a:extLst>
          </p:cNvPr>
          <p:cNvCxnSpPr>
            <a:cxnSpLocks/>
          </p:cNvCxnSpPr>
          <p:nvPr>
            <p:custDataLst>
              <p:tags r:id="rId20"/>
            </p:custDataLst>
          </p:nvPr>
        </p:nvCxnSpPr>
        <p:spPr>
          <a:xfrm flipV="1">
            <a:off x="-83617" y="7110688"/>
            <a:ext cx="559023" cy="451762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338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7F6797CA-7EC3-4B1F-B364-C49A9FFE1802}"/>
              </a:ext>
            </a:extLst>
          </p:cNvPr>
          <p:cNvSpPr/>
          <p:nvPr/>
        </p:nvSpPr>
        <p:spPr>
          <a:xfrm>
            <a:off x="4593511" y="3105151"/>
            <a:ext cx="3012687" cy="1598692"/>
          </a:xfrm>
          <a:prstGeom prst="rect">
            <a:avLst/>
          </a:prstGeom>
          <a:solidFill>
            <a:srgbClr val="3C96C7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EF4AB1DC-EC7C-47F3-96E6-B6DCD197FA1F}"/>
              </a:ext>
            </a:extLst>
          </p:cNvPr>
          <p:cNvSpPr/>
          <p:nvPr/>
        </p:nvSpPr>
        <p:spPr>
          <a:xfrm>
            <a:off x="8454311" y="3105151"/>
            <a:ext cx="3012687" cy="1598692"/>
          </a:xfrm>
          <a:prstGeom prst="rect">
            <a:avLst/>
          </a:prstGeom>
          <a:solidFill>
            <a:srgbClr val="3C96C7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C7764960-22C6-4777-9780-07468E1A5156}"/>
              </a:ext>
            </a:extLst>
          </p:cNvPr>
          <p:cNvSpPr/>
          <p:nvPr/>
        </p:nvSpPr>
        <p:spPr>
          <a:xfrm>
            <a:off x="732711" y="3105151"/>
            <a:ext cx="3012687" cy="1598692"/>
          </a:xfrm>
          <a:prstGeom prst="rect">
            <a:avLst/>
          </a:prstGeom>
          <a:solidFill>
            <a:srgbClr val="3C96C7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0820CEE-EBC2-4EE0-B60A-ECA130494A6D}"/>
              </a:ext>
            </a:extLst>
          </p:cNvPr>
          <p:cNvGrpSpPr/>
          <p:nvPr/>
        </p:nvGrpSpPr>
        <p:grpSpPr>
          <a:xfrm>
            <a:off x="669196" y="3040566"/>
            <a:ext cx="3146782" cy="1743232"/>
            <a:chOff x="669196" y="3040566"/>
            <a:chExt cx="3146782" cy="1743232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xmlns="" id="{A4A575D6-5712-459C-9E3E-1CFD651D38D2}"/>
                </a:ext>
              </a:extLst>
            </p:cNvPr>
            <p:cNvGrpSpPr/>
            <p:nvPr/>
          </p:nvGrpSpPr>
          <p:grpSpPr>
            <a:xfrm>
              <a:off x="670924" y="3040566"/>
              <a:ext cx="303372" cy="303372"/>
              <a:chOff x="6026150" y="-3175"/>
              <a:chExt cx="992188" cy="992188"/>
            </a:xfrm>
            <a:solidFill>
              <a:srgbClr val="71EEEE"/>
            </a:solidFill>
            <a:effectLst>
              <a:outerShdw blurRad="101600" dist="38100" algn="ctr" rotWithShape="0">
                <a:srgbClr val="71EEEE">
                  <a:alpha val="40000"/>
                </a:srgbClr>
              </a:outerShdw>
            </a:effectLst>
          </p:grpSpPr>
          <p:sp>
            <p:nvSpPr>
              <p:cNvPr id="78" name="Rectangle 13">
                <a:extLst>
                  <a:ext uri="{FF2B5EF4-FFF2-40B4-BE49-F238E27FC236}">
                    <a16:creationId xmlns:a16="http://schemas.microsoft.com/office/drawing/2014/main" xmlns="" id="{83EE6C6A-A1DD-465F-9464-164F2A303F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9538" y="17463"/>
                <a:ext cx="5588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14">
                <a:extLst>
                  <a:ext uri="{FF2B5EF4-FFF2-40B4-BE49-F238E27FC236}">
                    <a16:creationId xmlns:a16="http://schemas.microsoft.com/office/drawing/2014/main" xmlns="" id="{5C1D1C54-CD45-4CB9-AAD9-4316505F6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6788" y="430213"/>
                <a:ext cx="15875" cy="558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5">
                <a:extLst>
                  <a:ext uri="{FF2B5EF4-FFF2-40B4-BE49-F238E27FC236}">
                    <a16:creationId xmlns:a16="http://schemas.microsoft.com/office/drawing/2014/main" xmlns="" id="{D9C62A24-C1CE-4670-AAC8-B8582118A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6150" y="-3175"/>
                <a:ext cx="419100" cy="419100"/>
              </a:xfrm>
              <a:custGeom>
                <a:avLst/>
                <a:gdLst>
                  <a:gd name="T0" fmla="*/ 32 w 264"/>
                  <a:gd name="T1" fmla="*/ 32 h 264"/>
                  <a:gd name="T2" fmla="*/ 264 w 264"/>
                  <a:gd name="T3" fmla="*/ 32 h 264"/>
                  <a:gd name="T4" fmla="*/ 264 w 264"/>
                  <a:gd name="T5" fmla="*/ 0 h 264"/>
                  <a:gd name="T6" fmla="*/ 0 w 264"/>
                  <a:gd name="T7" fmla="*/ 0 h 264"/>
                  <a:gd name="T8" fmla="*/ 0 w 264"/>
                  <a:gd name="T9" fmla="*/ 264 h 264"/>
                  <a:gd name="T10" fmla="*/ 32 w 264"/>
                  <a:gd name="T11" fmla="*/ 264 h 264"/>
                  <a:gd name="T12" fmla="*/ 32 w 264"/>
                  <a:gd name="T13" fmla="*/ 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4" h="264">
                    <a:moveTo>
                      <a:pt x="32" y="32"/>
                    </a:moveTo>
                    <a:lnTo>
                      <a:pt x="264" y="32"/>
                    </a:lnTo>
                    <a:lnTo>
                      <a:pt x="264" y="0"/>
                    </a:lnTo>
                    <a:lnTo>
                      <a:pt x="0" y="0"/>
                    </a:lnTo>
                    <a:lnTo>
                      <a:pt x="0" y="264"/>
                    </a:lnTo>
                    <a:lnTo>
                      <a:pt x="32" y="264"/>
                    </a:ln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2A2D94F5-AEA5-4610-A223-3E9A4DF6CCE0}"/>
                </a:ext>
              </a:extLst>
            </p:cNvPr>
            <p:cNvGrpSpPr/>
            <p:nvPr/>
          </p:nvGrpSpPr>
          <p:grpSpPr>
            <a:xfrm>
              <a:off x="3515518" y="3040566"/>
              <a:ext cx="300460" cy="302402"/>
              <a:chOff x="7319963" y="0"/>
              <a:chExt cx="982663" cy="989013"/>
            </a:xfrm>
            <a:solidFill>
              <a:srgbClr val="71EEEE"/>
            </a:solidFill>
            <a:effectLst>
              <a:outerShdw blurRad="101600" dist="38100" algn="ctr" rotWithShape="0">
                <a:srgbClr val="71EEEE">
                  <a:alpha val="40000"/>
                </a:srgbClr>
              </a:outerShdw>
            </a:effectLst>
          </p:grpSpPr>
          <p:sp>
            <p:nvSpPr>
              <p:cNvPr id="81" name="Freeform 16">
                <a:extLst>
                  <a:ext uri="{FF2B5EF4-FFF2-40B4-BE49-F238E27FC236}">
                    <a16:creationId xmlns:a16="http://schemas.microsoft.com/office/drawing/2014/main" xmlns="" id="{503DC563-2A96-4B11-8351-E07EDE4B41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5113" y="0"/>
                <a:ext cx="417513" cy="419100"/>
              </a:xfrm>
              <a:custGeom>
                <a:avLst/>
                <a:gdLst>
                  <a:gd name="T0" fmla="*/ 231 w 263"/>
                  <a:gd name="T1" fmla="*/ 32 h 264"/>
                  <a:gd name="T2" fmla="*/ 231 w 263"/>
                  <a:gd name="T3" fmla="*/ 264 h 264"/>
                  <a:gd name="T4" fmla="*/ 263 w 263"/>
                  <a:gd name="T5" fmla="*/ 264 h 264"/>
                  <a:gd name="T6" fmla="*/ 263 w 263"/>
                  <a:gd name="T7" fmla="*/ 0 h 264"/>
                  <a:gd name="T8" fmla="*/ 0 w 263"/>
                  <a:gd name="T9" fmla="*/ 0 h 264"/>
                  <a:gd name="T10" fmla="*/ 0 w 263"/>
                  <a:gd name="T11" fmla="*/ 32 h 264"/>
                  <a:gd name="T12" fmla="*/ 231 w 263"/>
                  <a:gd name="T13" fmla="*/ 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264">
                    <a:moveTo>
                      <a:pt x="231" y="32"/>
                    </a:moveTo>
                    <a:lnTo>
                      <a:pt x="231" y="264"/>
                    </a:lnTo>
                    <a:lnTo>
                      <a:pt x="263" y="264"/>
                    </a:lnTo>
                    <a:lnTo>
                      <a:pt x="263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231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Rectangle 17">
                <a:extLst>
                  <a:ext uri="{FF2B5EF4-FFF2-40B4-BE49-F238E27FC236}">
                    <a16:creationId xmlns:a16="http://schemas.microsoft.com/office/drawing/2014/main" xmlns="" id="{35B04EDA-D3B3-44B5-987A-82FD2671F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19963" y="17463"/>
                <a:ext cx="55562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Rectangle 18">
                <a:extLst>
                  <a:ext uri="{FF2B5EF4-FFF2-40B4-BE49-F238E27FC236}">
                    <a16:creationId xmlns:a16="http://schemas.microsoft.com/office/drawing/2014/main" xmlns="" id="{AC740F6C-4265-4421-932F-9BC6AB7A31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2463" y="430213"/>
                <a:ext cx="17463" cy="558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xmlns="" id="{F17CF8C0-138F-4895-A49F-E46F63E831A0}"/>
                </a:ext>
              </a:extLst>
            </p:cNvPr>
            <p:cNvGrpSpPr/>
            <p:nvPr/>
          </p:nvGrpSpPr>
          <p:grpSpPr>
            <a:xfrm>
              <a:off x="669196" y="4482366"/>
              <a:ext cx="302402" cy="301432"/>
              <a:chOff x="6029325" y="1292225"/>
              <a:chExt cx="989013" cy="985838"/>
            </a:xfrm>
            <a:solidFill>
              <a:srgbClr val="71EEEE"/>
            </a:solidFill>
            <a:effectLst>
              <a:outerShdw blurRad="101600" dist="38100" algn="ctr" rotWithShape="0">
                <a:srgbClr val="71EEEE">
                  <a:alpha val="40000"/>
                </a:srgbClr>
              </a:outerShdw>
            </a:effectLst>
          </p:grpSpPr>
          <p:sp>
            <p:nvSpPr>
              <p:cNvPr id="84" name="Freeform 19">
                <a:extLst>
                  <a:ext uri="{FF2B5EF4-FFF2-40B4-BE49-F238E27FC236}">
                    <a16:creationId xmlns:a16="http://schemas.microsoft.com/office/drawing/2014/main" xmlns="" id="{0DC319B1-1A64-444F-891D-56F56D0BB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9325" y="1858963"/>
                <a:ext cx="417513" cy="419100"/>
              </a:xfrm>
              <a:custGeom>
                <a:avLst/>
                <a:gdLst>
                  <a:gd name="T0" fmla="*/ 32 w 263"/>
                  <a:gd name="T1" fmla="*/ 232 h 264"/>
                  <a:gd name="T2" fmla="*/ 32 w 263"/>
                  <a:gd name="T3" fmla="*/ 0 h 264"/>
                  <a:gd name="T4" fmla="*/ 0 w 263"/>
                  <a:gd name="T5" fmla="*/ 0 h 264"/>
                  <a:gd name="T6" fmla="*/ 0 w 263"/>
                  <a:gd name="T7" fmla="*/ 264 h 264"/>
                  <a:gd name="T8" fmla="*/ 263 w 263"/>
                  <a:gd name="T9" fmla="*/ 264 h 264"/>
                  <a:gd name="T10" fmla="*/ 263 w 263"/>
                  <a:gd name="T11" fmla="*/ 232 h 264"/>
                  <a:gd name="T12" fmla="*/ 32 w 263"/>
                  <a:gd name="T13" fmla="*/ 2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264">
                    <a:moveTo>
                      <a:pt x="32" y="232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0" y="264"/>
                    </a:lnTo>
                    <a:lnTo>
                      <a:pt x="263" y="264"/>
                    </a:lnTo>
                    <a:lnTo>
                      <a:pt x="263" y="232"/>
                    </a:lnTo>
                    <a:lnTo>
                      <a:pt x="32" y="2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Rectangle 20">
                <a:extLst>
                  <a:ext uri="{FF2B5EF4-FFF2-40B4-BE49-F238E27FC236}">
                    <a16:creationId xmlns:a16="http://schemas.microsoft.com/office/drawing/2014/main" xmlns="" id="{26ED5A27-CABC-48A4-91AC-3838E378C5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9538" y="2247900"/>
                <a:ext cx="5588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Rectangle 21">
                <a:extLst>
                  <a:ext uri="{FF2B5EF4-FFF2-40B4-BE49-F238E27FC236}">
                    <a16:creationId xmlns:a16="http://schemas.microsoft.com/office/drawing/2014/main" xmlns="" id="{66BBE5D5-50D3-4CFF-8101-0A3F5DC505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6788" y="1292225"/>
                <a:ext cx="15875" cy="555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6B060E57-CA42-48C5-B4D1-19E6DCFEFFD0}"/>
                </a:ext>
              </a:extLst>
            </p:cNvPr>
            <p:cNvGrpSpPr/>
            <p:nvPr/>
          </p:nvGrpSpPr>
          <p:grpSpPr>
            <a:xfrm>
              <a:off x="3505086" y="4482366"/>
              <a:ext cx="300462" cy="301432"/>
              <a:chOff x="7319963" y="1292225"/>
              <a:chExt cx="982663" cy="985838"/>
            </a:xfrm>
            <a:solidFill>
              <a:srgbClr val="71EEEE"/>
            </a:solidFill>
            <a:effectLst>
              <a:outerShdw blurRad="101600" dist="38100" algn="ctr" rotWithShape="0">
                <a:srgbClr val="71EEEE">
                  <a:alpha val="40000"/>
                </a:srgbClr>
              </a:outerShdw>
            </a:effectLst>
          </p:grpSpPr>
          <p:sp>
            <p:nvSpPr>
              <p:cNvPr id="87" name="Freeform 22">
                <a:extLst>
                  <a:ext uri="{FF2B5EF4-FFF2-40B4-BE49-F238E27FC236}">
                    <a16:creationId xmlns:a16="http://schemas.microsoft.com/office/drawing/2014/main" xmlns="" id="{355C30ED-91F6-4FAE-BF5C-2C47178D71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5113" y="1858963"/>
                <a:ext cx="417513" cy="419100"/>
              </a:xfrm>
              <a:custGeom>
                <a:avLst/>
                <a:gdLst>
                  <a:gd name="T0" fmla="*/ 231 w 263"/>
                  <a:gd name="T1" fmla="*/ 232 h 264"/>
                  <a:gd name="T2" fmla="*/ 0 w 263"/>
                  <a:gd name="T3" fmla="*/ 232 h 264"/>
                  <a:gd name="T4" fmla="*/ 0 w 263"/>
                  <a:gd name="T5" fmla="*/ 264 h 264"/>
                  <a:gd name="T6" fmla="*/ 263 w 263"/>
                  <a:gd name="T7" fmla="*/ 264 h 264"/>
                  <a:gd name="T8" fmla="*/ 263 w 263"/>
                  <a:gd name="T9" fmla="*/ 0 h 264"/>
                  <a:gd name="T10" fmla="*/ 231 w 263"/>
                  <a:gd name="T11" fmla="*/ 0 h 264"/>
                  <a:gd name="T12" fmla="*/ 231 w 263"/>
                  <a:gd name="T13" fmla="*/ 2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264">
                    <a:moveTo>
                      <a:pt x="231" y="232"/>
                    </a:moveTo>
                    <a:lnTo>
                      <a:pt x="0" y="232"/>
                    </a:lnTo>
                    <a:lnTo>
                      <a:pt x="0" y="264"/>
                    </a:lnTo>
                    <a:lnTo>
                      <a:pt x="263" y="264"/>
                    </a:lnTo>
                    <a:lnTo>
                      <a:pt x="263" y="0"/>
                    </a:lnTo>
                    <a:lnTo>
                      <a:pt x="231" y="0"/>
                    </a:lnTo>
                    <a:lnTo>
                      <a:pt x="231" y="2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23">
                <a:extLst>
                  <a:ext uri="{FF2B5EF4-FFF2-40B4-BE49-F238E27FC236}">
                    <a16:creationId xmlns:a16="http://schemas.microsoft.com/office/drawing/2014/main" xmlns="" id="{3623C54D-1834-4D53-8314-F0B951233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2463" y="1292225"/>
                <a:ext cx="17463" cy="555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Rectangle 24">
                <a:extLst>
                  <a:ext uri="{FF2B5EF4-FFF2-40B4-BE49-F238E27FC236}">
                    <a16:creationId xmlns:a16="http://schemas.microsoft.com/office/drawing/2014/main" xmlns="" id="{DB3B6470-D0D9-48C4-8F1F-DE8F29314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19963" y="2247900"/>
                <a:ext cx="55562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67744EDB-F9AD-4557-BC8F-B30109155981}"/>
              </a:ext>
            </a:extLst>
          </p:cNvPr>
          <p:cNvSpPr/>
          <p:nvPr/>
        </p:nvSpPr>
        <p:spPr>
          <a:xfrm>
            <a:off x="7964750" y="5096888"/>
            <a:ext cx="8360968" cy="3725107"/>
          </a:xfrm>
          <a:prstGeom prst="ellipse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45000">
                  <a:schemeClr val="bg1">
                    <a:alpha val="5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0CA7B0BA-AC68-46C7-8A9C-D8C4221BE56D}"/>
              </a:ext>
            </a:extLst>
          </p:cNvPr>
          <p:cNvSpPr/>
          <p:nvPr/>
        </p:nvSpPr>
        <p:spPr>
          <a:xfrm>
            <a:off x="9764891" y="5886356"/>
            <a:ext cx="4760686" cy="2121054"/>
          </a:xfrm>
          <a:prstGeom prst="ellipse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45000">
                  <a:schemeClr val="bg1">
                    <a:alpha val="5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B7CD2595-1399-4985-ADDA-223BC43CF1B6}"/>
              </a:ext>
            </a:extLst>
          </p:cNvPr>
          <p:cNvSpPr/>
          <p:nvPr/>
        </p:nvSpPr>
        <p:spPr>
          <a:xfrm>
            <a:off x="6038850" y="4251862"/>
            <a:ext cx="12212768" cy="5441222"/>
          </a:xfrm>
          <a:prstGeom prst="ellipse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49000">
                  <a:schemeClr val="bg1">
                    <a:alpha val="5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6A3DDC29-748C-4CB8-A173-DF0930273FE8}"/>
              </a:ext>
            </a:extLst>
          </p:cNvPr>
          <p:cNvSpPr/>
          <p:nvPr/>
        </p:nvSpPr>
        <p:spPr>
          <a:xfrm>
            <a:off x="-114300" y="5186081"/>
            <a:ext cx="123063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500" kern="1500" spc="150" dirty="0">
                <a:gradFill flip="none" rotWithShape="1">
                  <a:gsLst>
                    <a:gs pos="49000">
                      <a:srgbClr val="06162D">
                        <a:alpha val="20000"/>
                      </a:srgbClr>
                    </a:gs>
                    <a:gs pos="0">
                      <a:srgbClr val="06162D">
                        <a:alpha val="50000"/>
                      </a:srgbClr>
                    </a:gs>
                    <a:gs pos="81000">
                      <a:srgbClr val="06162D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RAPIDESIGN</a:t>
            </a:r>
            <a:endParaRPr lang="zh-CN" altLang="en-US" sz="11500" kern="1500" spc="150" dirty="0">
              <a:gradFill flip="none" rotWithShape="1">
                <a:gsLst>
                  <a:gs pos="49000">
                    <a:srgbClr val="06162D">
                      <a:alpha val="20000"/>
                    </a:srgbClr>
                  </a:gs>
                  <a:gs pos="0">
                    <a:srgbClr val="06162D">
                      <a:alpha val="50000"/>
                    </a:srgbClr>
                  </a:gs>
                  <a:gs pos="81000">
                    <a:srgbClr val="06162D">
                      <a:alpha val="0"/>
                    </a:srgb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658E817-E3D8-4B1A-B7D3-1D531C098AED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BAED3D-0501-4FBA-ADD0-D25C58AE19B0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44BABF9-80CB-41FA-A2DA-CAF7492C3419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9E3E2FDD-5C2E-43B7-97CF-AD02EDC7C3C5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E5504307-C7C2-4172-AF61-90D92672320E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37" name="Freeform 43">
                <a:extLst>
                  <a:ext uri="{FF2B5EF4-FFF2-40B4-BE49-F238E27FC236}">
                    <a16:creationId xmlns:a16="http://schemas.microsoft.com/office/drawing/2014/main" xmlns="" id="{A9E75B3F-AC4B-4027-91DB-7551DA705AC2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44">
                <a:extLst>
                  <a:ext uri="{FF2B5EF4-FFF2-40B4-BE49-F238E27FC236}">
                    <a16:creationId xmlns:a16="http://schemas.microsoft.com/office/drawing/2014/main" xmlns="" id="{C93FBD18-11BF-4C34-B891-1F5B2D7110EF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D0B63D93-99D4-453C-A2AD-81201D78F82E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35" name="弧形 34">
                <a:extLst>
                  <a:ext uri="{FF2B5EF4-FFF2-40B4-BE49-F238E27FC236}">
                    <a16:creationId xmlns:a16="http://schemas.microsoft.com/office/drawing/2014/main" xmlns="" id="{50F9DA1E-713F-4C70-9C09-75DC6D19637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弧形 35">
                <a:extLst>
                  <a:ext uri="{FF2B5EF4-FFF2-40B4-BE49-F238E27FC236}">
                    <a16:creationId xmlns:a16="http://schemas.microsoft.com/office/drawing/2014/main" xmlns="" id="{7B34313F-BFEB-4834-827F-B0FB012B938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DAEFF2FB-99E2-4A8F-B409-B4A0500F22B8}"/>
              </a:ext>
            </a:extLst>
          </p:cNvPr>
          <p:cNvSpPr txBox="1"/>
          <p:nvPr/>
        </p:nvSpPr>
        <p:spPr>
          <a:xfrm>
            <a:off x="1039069" y="3153718"/>
            <a:ext cx="249927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</a:t>
            </a:r>
          </a:p>
          <a:p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深度策划犹如您的专职编剧，通过与您展开深度对话，瞬间提升内容感染力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5B2BE440-DD6A-4108-A80E-7A9A707A01FE}"/>
              </a:ext>
            </a:extLst>
          </p:cNvPr>
          <p:cNvSpPr txBox="1"/>
          <p:nvPr/>
        </p:nvSpPr>
        <p:spPr>
          <a:xfrm>
            <a:off x="8654988" y="3153718"/>
            <a:ext cx="2726736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专业配音</a:t>
            </a:r>
          </a:p>
          <a:p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专业的策划以及设计团队，令你的演示已然卓越。配合后期配音，避免了低影响力解读，让您的演示更显澎湃</a:t>
            </a:r>
          </a:p>
          <a:p>
            <a:endParaRPr lang="zh-CN" altLang="en-US" sz="1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DA8958AA-301B-42A6-A231-8B1607D0DBA3}"/>
              </a:ext>
            </a:extLst>
          </p:cNvPr>
          <p:cNvSpPr txBox="1"/>
          <p:nvPr/>
        </p:nvSpPr>
        <p:spPr>
          <a:xfrm>
            <a:off x="4717372" y="3153718"/>
            <a:ext cx="27702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设计美化</a:t>
            </a:r>
            <a:endParaRPr lang="en-US" altLang="zh-CN" sz="1100" b="1" dirty="0">
              <a:solidFill>
                <a:srgbClr val="71EEE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基于客户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VI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体系进行定制已是标配，匠心打磨每一份策划案，每一次的动画、图形都将精雕细琢，只为呈现更优美的演示        </a:t>
            </a:r>
          </a:p>
        </p:txBody>
      </p:sp>
      <p:sp>
        <p:nvSpPr>
          <p:cNvPr id="64" name="TextBox 22">
            <a:extLst>
              <a:ext uri="{FF2B5EF4-FFF2-40B4-BE49-F238E27FC236}">
                <a16:creationId xmlns:a16="http://schemas.microsoft.com/office/drawing/2014/main" xmlns="" id="{FE3AA538-4246-4E9D-98E3-E4B1A7245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5461928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一场演示从未</a:t>
            </a:r>
          </a:p>
          <a:p>
            <a:pPr algn="l"/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如此深入人心</a:t>
            </a: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xmlns="" id="{92F6DCDD-EF98-40E8-9EA4-342C66EFBF64}"/>
              </a:ext>
            </a:extLst>
          </p:cNvPr>
          <p:cNvCxnSpPr>
            <a:cxnSpLocks/>
          </p:cNvCxnSpPr>
          <p:nvPr/>
        </p:nvCxnSpPr>
        <p:spPr>
          <a:xfrm flipV="1">
            <a:off x="8202887" y="674779"/>
            <a:ext cx="672201" cy="543226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5836359A-A3DA-4C48-A388-0EC0A9DC1B9D}"/>
              </a:ext>
            </a:extLst>
          </p:cNvPr>
          <p:cNvCxnSpPr>
            <a:cxnSpLocks/>
          </p:cNvCxnSpPr>
          <p:nvPr/>
        </p:nvCxnSpPr>
        <p:spPr>
          <a:xfrm flipV="1">
            <a:off x="9153869" y="400756"/>
            <a:ext cx="557206" cy="450295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B3796326-8659-40B8-B1F2-07D86BE7352E}"/>
              </a:ext>
            </a:extLst>
          </p:cNvPr>
          <p:cNvGrpSpPr/>
          <p:nvPr/>
        </p:nvGrpSpPr>
        <p:grpSpPr>
          <a:xfrm>
            <a:off x="4529996" y="3040566"/>
            <a:ext cx="3146782" cy="1743232"/>
            <a:chOff x="669196" y="3040566"/>
            <a:chExt cx="3146782" cy="1743232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xmlns="" id="{44556EF0-E06D-426E-9643-DE532AD03B69}"/>
                </a:ext>
              </a:extLst>
            </p:cNvPr>
            <p:cNvGrpSpPr/>
            <p:nvPr/>
          </p:nvGrpSpPr>
          <p:grpSpPr>
            <a:xfrm>
              <a:off x="670924" y="3040566"/>
              <a:ext cx="303372" cy="303372"/>
              <a:chOff x="6026150" y="-3175"/>
              <a:chExt cx="992188" cy="992188"/>
            </a:xfrm>
            <a:solidFill>
              <a:srgbClr val="71EEEE"/>
            </a:solidFill>
            <a:effectLst>
              <a:outerShdw blurRad="101600" dist="38100" algn="ctr" rotWithShape="0">
                <a:srgbClr val="71EEEE">
                  <a:alpha val="40000"/>
                </a:srgbClr>
              </a:outerShdw>
            </a:effectLst>
          </p:grpSpPr>
          <p:sp>
            <p:nvSpPr>
              <p:cNvPr id="142" name="Rectangle 13">
                <a:extLst>
                  <a:ext uri="{FF2B5EF4-FFF2-40B4-BE49-F238E27FC236}">
                    <a16:creationId xmlns:a16="http://schemas.microsoft.com/office/drawing/2014/main" xmlns="" id="{EA45DBDB-5751-4EF8-94DF-80746BD79F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9538" y="17463"/>
                <a:ext cx="5588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14">
                <a:extLst>
                  <a:ext uri="{FF2B5EF4-FFF2-40B4-BE49-F238E27FC236}">
                    <a16:creationId xmlns:a16="http://schemas.microsoft.com/office/drawing/2014/main" xmlns="" id="{F00CAE98-3B3D-4EBC-8BC3-6E5C2D002F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6788" y="430213"/>
                <a:ext cx="15875" cy="558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5">
                <a:extLst>
                  <a:ext uri="{FF2B5EF4-FFF2-40B4-BE49-F238E27FC236}">
                    <a16:creationId xmlns:a16="http://schemas.microsoft.com/office/drawing/2014/main" xmlns="" id="{A1B87DC3-4C1C-438A-80F1-4046F4A16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6150" y="-3175"/>
                <a:ext cx="419100" cy="419100"/>
              </a:xfrm>
              <a:custGeom>
                <a:avLst/>
                <a:gdLst>
                  <a:gd name="T0" fmla="*/ 32 w 264"/>
                  <a:gd name="T1" fmla="*/ 32 h 264"/>
                  <a:gd name="T2" fmla="*/ 264 w 264"/>
                  <a:gd name="T3" fmla="*/ 32 h 264"/>
                  <a:gd name="T4" fmla="*/ 264 w 264"/>
                  <a:gd name="T5" fmla="*/ 0 h 264"/>
                  <a:gd name="T6" fmla="*/ 0 w 264"/>
                  <a:gd name="T7" fmla="*/ 0 h 264"/>
                  <a:gd name="T8" fmla="*/ 0 w 264"/>
                  <a:gd name="T9" fmla="*/ 264 h 264"/>
                  <a:gd name="T10" fmla="*/ 32 w 264"/>
                  <a:gd name="T11" fmla="*/ 264 h 264"/>
                  <a:gd name="T12" fmla="*/ 32 w 264"/>
                  <a:gd name="T13" fmla="*/ 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4" h="264">
                    <a:moveTo>
                      <a:pt x="32" y="32"/>
                    </a:moveTo>
                    <a:lnTo>
                      <a:pt x="264" y="32"/>
                    </a:lnTo>
                    <a:lnTo>
                      <a:pt x="264" y="0"/>
                    </a:lnTo>
                    <a:lnTo>
                      <a:pt x="0" y="0"/>
                    </a:lnTo>
                    <a:lnTo>
                      <a:pt x="0" y="264"/>
                    </a:lnTo>
                    <a:lnTo>
                      <a:pt x="32" y="264"/>
                    </a:ln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xmlns="" id="{C54C2025-C7E8-48D3-9DE9-DBFC5596CB10}"/>
                </a:ext>
              </a:extLst>
            </p:cNvPr>
            <p:cNvGrpSpPr/>
            <p:nvPr/>
          </p:nvGrpSpPr>
          <p:grpSpPr>
            <a:xfrm>
              <a:off x="3515518" y="3040566"/>
              <a:ext cx="300460" cy="302402"/>
              <a:chOff x="7319963" y="0"/>
              <a:chExt cx="982663" cy="989013"/>
            </a:xfrm>
            <a:solidFill>
              <a:srgbClr val="71EEEE"/>
            </a:solidFill>
            <a:effectLst>
              <a:outerShdw blurRad="101600" dist="38100" algn="ctr" rotWithShape="0">
                <a:srgbClr val="71EEEE">
                  <a:alpha val="40000"/>
                </a:srgbClr>
              </a:outerShdw>
            </a:effectLst>
          </p:grpSpPr>
          <p:sp>
            <p:nvSpPr>
              <p:cNvPr id="139" name="Freeform 16">
                <a:extLst>
                  <a:ext uri="{FF2B5EF4-FFF2-40B4-BE49-F238E27FC236}">
                    <a16:creationId xmlns:a16="http://schemas.microsoft.com/office/drawing/2014/main" xmlns="" id="{0C059984-7AE1-406E-BBA0-E0F85BCD67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5113" y="0"/>
                <a:ext cx="417513" cy="419100"/>
              </a:xfrm>
              <a:custGeom>
                <a:avLst/>
                <a:gdLst>
                  <a:gd name="T0" fmla="*/ 231 w 263"/>
                  <a:gd name="T1" fmla="*/ 32 h 264"/>
                  <a:gd name="T2" fmla="*/ 231 w 263"/>
                  <a:gd name="T3" fmla="*/ 264 h 264"/>
                  <a:gd name="T4" fmla="*/ 263 w 263"/>
                  <a:gd name="T5" fmla="*/ 264 h 264"/>
                  <a:gd name="T6" fmla="*/ 263 w 263"/>
                  <a:gd name="T7" fmla="*/ 0 h 264"/>
                  <a:gd name="T8" fmla="*/ 0 w 263"/>
                  <a:gd name="T9" fmla="*/ 0 h 264"/>
                  <a:gd name="T10" fmla="*/ 0 w 263"/>
                  <a:gd name="T11" fmla="*/ 32 h 264"/>
                  <a:gd name="T12" fmla="*/ 231 w 263"/>
                  <a:gd name="T13" fmla="*/ 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264">
                    <a:moveTo>
                      <a:pt x="231" y="32"/>
                    </a:moveTo>
                    <a:lnTo>
                      <a:pt x="231" y="264"/>
                    </a:lnTo>
                    <a:lnTo>
                      <a:pt x="263" y="264"/>
                    </a:lnTo>
                    <a:lnTo>
                      <a:pt x="263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231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17">
                <a:extLst>
                  <a:ext uri="{FF2B5EF4-FFF2-40B4-BE49-F238E27FC236}">
                    <a16:creationId xmlns:a16="http://schemas.microsoft.com/office/drawing/2014/main" xmlns="" id="{40779AE6-B5CE-4333-8EFD-6EFD44BB70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19963" y="17463"/>
                <a:ext cx="55562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Rectangle 18">
                <a:extLst>
                  <a:ext uri="{FF2B5EF4-FFF2-40B4-BE49-F238E27FC236}">
                    <a16:creationId xmlns:a16="http://schemas.microsoft.com/office/drawing/2014/main" xmlns="" id="{E9198B07-F7B7-417D-8466-F7EFC8DD3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2463" y="430213"/>
                <a:ext cx="17463" cy="558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xmlns="" id="{CA8924F2-1596-498F-B5D4-59EB7154E5BA}"/>
                </a:ext>
              </a:extLst>
            </p:cNvPr>
            <p:cNvGrpSpPr/>
            <p:nvPr/>
          </p:nvGrpSpPr>
          <p:grpSpPr>
            <a:xfrm>
              <a:off x="669196" y="4482366"/>
              <a:ext cx="302402" cy="301432"/>
              <a:chOff x="6029325" y="1292225"/>
              <a:chExt cx="989013" cy="985838"/>
            </a:xfrm>
            <a:solidFill>
              <a:srgbClr val="71EEEE"/>
            </a:solidFill>
            <a:effectLst>
              <a:outerShdw blurRad="101600" dist="38100" algn="ctr" rotWithShape="0">
                <a:srgbClr val="71EEEE">
                  <a:alpha val="40000"/>
                </a:srgbClr>
              </a:outerShdw>
            </a:effectLst>
          </p:grpSpPr>
          <p:sp>
            <p:nvSpPr>
              <p:cNvPr id="136" name="Freeform 19">
                <a:extLst>
                  <a:ext uri="{FF2B5EF4-FFF2-40B4-BE49-F238E27FC236}">
                    <a16:creationId xmlns:a16="http://schemas.microsoft.com/office/drawing/2014/main" xmlns="" id="{7C910D2B-B06F-4DB1-9542-4D531E4A0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9325" y="1858963"/>
                <a:ext cx="417513" cy="419100"/>
              </a:xfrm>
              <a:custGeom>
                <a:avLst/>
                <a:gdLst>
                  <a:gd name="T0" fmla="*/ 32 w 263"/>
                  <a:gd name="T1" fmla="*/ 232 h 264"/>
                  <a:gd name="T2" fmla="*/ 32 w 263"/>
                  <a:gd name="T3" fmla="*/ 0 h 264"/>
                  <a:gd name="T4" fmla="*/ 0 w 263"/>
                  <a:gd name="T5" fmla="*/ 0 h 264"/>
                  <a:gd name="T6" fmla="*/ 0 w 263"/>
                  <a:gd name="T7" fmla="*/ 264 h 264"/>
                  <a:gd name="T8" fmla="*/ 263 w 263"/>
                  <a:gd name="T9" fmla="*/ 264 h 264"/>
                  <a:gd name="T10" fmla="*/ 263 w 263"/>
                  <a:gd name="T11" fmla="*/ 232 h 264"/>
                  <a:gd name="T12" fmla="*/ 32 w 263"/>
                  <a:gd name="T13" fmla="*/ 2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264">
                    <a:moveTo>
                      <a:pt x="32" y="232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0" y="264"/>
                    </a:lnTo>
                    <a:lnTo>
                      <a:pt x="263" y="264"/>
                    </a:lnTo>
                    <a:lnTo>
                      <a:pt x="263" y="232"/>
                    </a:lnTo>
                    <a:lnTo>
                      <a:pt x="32" y="2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20">
                <a:extLst>
                  <a:ext uri="{FF2B5EF4-FFF2-40B4-BE49-F238E27FC236}">
                    <a16:creationId xmlns:a16="http://schemas.microsoft.com/office/drawing/2014/main" xmlns="" id="{BB400C71-949C-4919-817E-AC29C9341C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9538" y="2247900"/>
                <a:ext cx="5588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21">
                <a:extLst>
                  <a:ext uri="{FF2B5EF4-FFF2-40B4-BE49-F238E27FC236}">
                    <a16:creationId xmlns:a16="http://schemas.microsoft.com/office/drawing/2014/main" xmlns="" id="{D748BBD6-64C3-481B-BC79-B2C04750EC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6788" y="1292225"/>
                <a:ext cx="15875" cy="555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xmlns="" id="{C347FB84-021A-478E-A163-ABE4F4DDC637}"/>
                </a:ext>
              </a:extLst>
            </p:cNvPr>
            <p:cNvGrpSpPr/>
            <p:nvPr/>
          </p:nvGrpSpPr>
          <p:grpSpPr>
            <a:xfrm>
              <a:off x="3505086" y="4482366"/>
              <a:ext cx="300462" cy="301432"/>
              <a:chOff x="7319963" y="1292225"/>
              <a:chExt cx="982663" cy="985838"/>
            </a:xfrm>
            <a:solidFill>
              <a:srgbClr val="71EEEE"/>
            </a:solidFill>
            <a:effectLst>
              <a:outerShdw blurRad="101600" dist="38100" algn="ctr" rotWithShape="0">
                <a:srgbClr val="71EEEE">
                  <a:alpha val="40000"/>
                </a:srgbClr>
              </a:outerShdw>
            </a:effectLst>
          </p:grpSpPr>
          <p:sp>
            <p:nvSpPr>
              <p:cNvPr id="133" name="Freeform 22">
                <a:extLst>
                  <a:ext uri="{FF2B5EF4-FFF2-40B4-BE49-F238E27FC236}">
                    <a16:creationId xmlns:a16="http://schemas.microsoft.com/office/drawing/2014/main" xmlns="" id="{97F47758-E898-4E0F-A267-D7009B2D9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5113" y="1858963"/>
                <a:ext cx="417513" cy="419100"/>
              </a:xfrm>
              <a:custGeom>
                <a:avLst/>
                <a:gdLst>
                  <a:gd name="T0" fmla="*/ 231 w 263"/>
                  <a:gd name="T1" fmla="*/ 232 h 264"/>
                  <a:gd name="T2" fmla="*/ 0 w 263"/>
                  <a:gd name="T3" fmla="*/ 232 h 264"/>
                  <a:gd name="T4" fmla="*/ 0 w 263"/>
                  <a:gd name="T5" fmla="*/ 264 h 264"/>
                  <a:gd name="T6" fmla="*/ 263 w 263"/>
                  <a:gd name="T7" fmla="*/ 264 h 264"/>
                  <a:gd name="T8" fmla="*/ 263 w 263"/>
                  <a:gd name="T9" fmla="*/ 0 h 264"/>
                  <a:gd name="T10" fmla="*/ 231 w 263"/>
                  <a:gd name="T11" fmla="*/ 0 h 264"/>
                  <a:gd name="T12" fmla="*/ 231 w 263"/>
                  <a:gd name="T13" fmla="*/ 2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264">
                    <a:moveTo>
                      <a:pt x="231" y="232"/>
                    </a:moveTo>
                    <a:lnTo>
                      <a:pt x="0" y="232"/>
                    </a:lnTo>
                    <a:lnTo>
                      <a:pt x="0" y="264"/>
                    </a:lnTo>
                    <a:lnTo>
                      <a:pt x="263" y="264"/>
                    </a:lnTo>
                    <a:lnTo>
                      <a:pt x="263" y="0"/>
                    </a:lnTo>
                    <a:lnTo>
                      <a:pt x="231" y="0"/>
                    </a:lnTo>
                    <a:lnTo>
                      <a:pt x="231" y="2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23">
                <a:extLst>
                  <a:ext uri="{FF2B5EF4-FFF2-40B4-BE49-F238E27FC236}">
                    <a16:creationId xmlns:a16="http://schemas.microsoft.com/office/drawing/2014/main" xmlns="" id="{13F0F8C1-02F9-4377-A55D-9D4A4C098E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2463" y="1292225"/>
                <a:ext cx="17463" cy="555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Rectangle 24">
                <a:extLst>
                  <a:ext uri="{FF2B5EF4-FFF2-40B4-BE49-F238E27FC236}">
                    <a16:creationId xmlns:a16="http://schemas.microsoft.com/office/drawing/2014/main" xmlns="" id="{89EE875D-426F-4AF9-85AC-914346A2EF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19963" y="2247900"/>
                <a:ext cx="55562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D986B726-4FAA-4AA3-9188-0D62835FC330}"/>
              </a:ext>
            </a:extLst>
          </p:cNvPr>
          <p:cNvGrpSpPr/>
          <p:nvPr/>
        </p:nvGrpSpPr>
        <p:grpSpPr>
          <a:xfrm>
            <a:off x="8390796" y="3040566"/>
            <a:ext cx="3146782" cy="1743232"/>
            <a:chOff x="669196" y="3040566"/>
            <a:chExt cx="3146782" cy="1743232"/>
          </a:xfrm>
        </p:grpSpPr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xmlns="" id="{4DFC1AA2-81AF-4DA1-8746-420480F8DED3}"/>
                </a:ext>
              </a:extLst>
            </p:cNvPr>
            <p:cNvGrpSpPr/>
            <p:nvPr/>
          </p:nvGrpSpPr>
          <p:grpSpPr>
            <a:xfrm>
              <a:off x="670924" y="3040566"/>
              <a:ext cx="303372" cy="303372"/>
              <a:chOff x="6026150" y="-3175"/>
              <a:chExt cx="992188" cy="992188"/>
            </a:xfrm>
            <a:solidFill>
              <a:srgbClr val="71EEEE"/>
            </a:solidFill>
            <a:effectLst>
              <a:outerShdw blurRad="101600" dist="38100" algn="ctr" rotWithShape="0">
                <a:srgbClr val="71EEEE">
                  <a:alpha val="40000"/>
                </a:srgbClr>
              </a:outerShdw>
            </a:effectLst>
          </p:grpSpPr>
          <p:sp>
            <p:nvSpPr>
              <p:cNvPr id="159" name="Rectangle 13">
                <a:extLst>
                  <a:ext uri="{FF2B5EF4-FFF2-40B4-BE49-F238E27FC236}">
                    <a16:creationId xmlns:a16="http://schemas.microsoft.com/office/drawing/2014/main" xmlns="" id="{C81ACAA0-F2BE-445F-91A8-107B092786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9538" y="17463"/>
                <a:ext cx="5588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Rectangle 14">
                <a:extLst>
                  <a:ext uri="{FF2B5EF4-FFF2-40B4-BE49-F238E27FC236}">
                    <a16:creationId xmlns:a16="http://schemas.microsoft.com/office/drawing/2014/main" xmlns="" id="{8FB56401-EF75-4D51-9424-23784FFEAA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6788" y="430213"/>
                <a:ext cx="15875" cy="558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5">
                <a:extLst>
                  <a:ext uri="{FF2B5EF4-FFF2-40B4-BE49-F238E27FC236}">
                    <a16:creationId xmlns:a16="http://schemas.microsoft.com/office/drawing/2014/main" xmlns="" id="{A89E21F3-76F5-45F2-9335-C552F009A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6150" y="-3175"/>
                <a:ext cx="419100" cy="419100"/>
              </a:xfrm>
              <a:custGeom>
                <a:avLst/>
                <a:gdLst>
                  <a:gd name="T0" fmla="*/ 32 w 264"/>
                  <a:gd name="T1" fmla="*/ 32 h 264"/>
                  <a:gd name="T2" fmla="*/ 264 w 264"/>
                  <a:gd name="T3" fmla="*/ 32 h 264"/>
                  <a:gd name="T4" fmla="*/ 264 w 264"/>
                  <a:gd name="T5" fmla="*/ 0 h 264"/>
                  <a:gd name="T6" fmla="*/ 0 w 264"/>
                  <a:gd name="T7" fmla="*/ 0 h 264"/>
                  <a:gd name="T8" fmla="*/ 0 w 264"/>
                  <a:gd name="T9" fmla="*/ 264 h 264"/>
                  <a:gd name="T10" fmla="*/ 32 w 264"/>
                  <a:gd name="T11" fmla="*/ 264 h 264"/>
                  <a:gd name="T12" fmla="*/ 32 w 264"/>
                  <a:gd name="T13" fmla="*/ 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4" h="264">
                    <a:moveTo>
                      <a:pt x="32" y="32"/>
                    </a:moveTo>
                    <a:lnTo>
                      <a:pt x="264" y="32"/>
                    </a:lnTo>
                    <a:lnTo>
                      <a:pt x="264" y="0"/>
                    </a:lnTo>
                    <a:lnTo>
                      <a:pt x="0" y="0"/>
                    </a:lnTo>
                    <a:lnTo>
                      <a:pt x="0" y="264"/>
                    </a:lnTo>
                    <a:lnTo>
                      <a:pt x="32" y="264"/>
                    </a:ln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xmlns="" id="{B054813B-4F00-431A-AFCA-A01F2B804D26}"/>
                </a:ext>
              </a:extLst>
            </p:cNvPr>
            <p:cNvGrpSpPr/>
            <p:nvPr/>
          </p:nvGrpSpPr>
          <p:grpSpPr>
            <a:xfrm>
              <a:off x="3515518" y="3040566"/>
              <a:ext cx="300460" cy="302402"/>
              <a:chOff x="7319963" y="0"/>
              <a:chExt cx="982663" cy="989013"/>
            </a:xfrm>
            <a:solidFill>
              <a:srgbClr val="71EEEE"/>
            </a:solidFill>
            <a:effectLst>
              <a:outerShdw blurRad="101600" dist="38100" algn="ctr" rotWithShape="0">
                <a:srgbClr val="71EEEE">
                  <a:alpha val="40000"/>
                </a:srgbClr>
              </a:outerShdw>
            </a:effectLst>
          </p:grpSpPr>
          <p:sp>
            <p:nvSpPr>
              <p:cNvPr id="156" name="Freeform 16">
                <a:extLst>
                  <a:ext uri="{FF2B5EF4-FFF2-40B4-BE49-F238E27FC236}">
                    <a16:creationId xmlns:a16="http://schemas.microsoft.com/office/drawing/2014/main" xmlns="" id="{0FEDAE1E-9205-4512-9EEB-E95B10613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5113" y="0"/>
                <a:ext cx="417513" cy="419100"/>
              </a:xfrm>
              <a:custGeom>
                <a:avLst/>
                <a:gdLst>
                  <a:gd name="T0" fmla="*/ 231 w 263"/>
                  <a:gd name="T1" fmla="*/ 32 h 264"/>
                  <a:gd name="T2" fmla="*/ 231 w 263"/>
                  <a:gd name="T3" fmla="*/ 264 h 264"/>
                  <a:gd name="T4" fmla="*/ 263 w 263"/>
                  <a:gd name="T5" fmla="*/ 264 h 264"/>
                  <a:gd name="T6" fmla="*/ 263 w 263"/>
                  <a:gd name="T7" fmla="*/ 0 h 264"/>
                  <a:gd name="T8" fmla="*/ 0 w 263"/>
                  <a:gd name="T9" fmla="*/ 0 h 264"/>
                  <a:gd name="T10" fmla="*/ 0 w 263"/>
                  <a:gd name="T11" fmla="*/ 32 h 264"/>
                  <a:gd name="T12" fmla="*/ 231 w 263"/>
                  <a:gd name="T13" fmla="*/ 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264">
                    <a:moveTo>
                      <a:pt x="231" y="32"/>
                    </a:moveTo>
                    <a:lnTo>
                      <a:pt x="231" y="264"/>
                    </a:lnTo>
                    <a:lnTo>
                      <a:pt x="263" y="264"/>
                    </a:lnTo>
                    <a:lnTo>
                      <a:pt x="263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231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Rectangle 17">
                <a:extLst>
                  <a:ext uri="{FF2B5EF4-FFF2-40B4-BE49-F238E27FC236}">
                    <a16:creationId xmlns:a16="http://schemas.microsoft.com/office/drawing/2014/main" xmlns="" id="{27A5EA21-960D-4E1B-9916-10783AF439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19963" y="17463"/>
                <a:ext cx="55562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18">
                <a:extLst>
                  <a:ext uri="{FF2B5EF4-FFF2-40B4-BE49-F238E27FC236}">
                    <a16:creationId xmlns:a16="http://schemas.microsoft.com/office/drawing/2014/main" xmlns="" id="{46BF152E-99CB-4896-904A-CE04879814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2463" y="430213"/>
                <a:ext cx="17463" cy="558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xmlns="" id="{0FB3D088-D1A2-4614-9498-08F1E7B4DA8E}"/>
                </a:ext>
              </a:extLst>
            </p:cNvPr>
            <p:cNvGrpSpPr/>
            <p:nvPr/>
          </p:nvGrpSpPr>
          <p:grpSpPr>
            <a:xfrm>
              <a:off x="669196" y="4482366"/>
              <a:ext cx="302402" cy="301432"/>
              <a:chOff x="6029325" y="1292225"/>
              <a:chExt cx="989013" cy="985838"/>
            </a:xfrm>
            <a:solidFill>
              <a:srgbClr val="71EEEE"/>
            </a:solidFill>
            <a:effectLst>
              <a:outerShdw blurRad="101600" dist="38100" algn="ctr" rotWithShape="0">
                <a:srgbClr val="71EEEE">
                  <a:alpha val="40000"/>
                </a:srgbClr>
              </a:outerShdw>
            </a:effectLst>
          </p:grpSpPr>
          <p:sp>
            <p:nvSpPr>
              <p:cNvPr id="153" name="Freeform 19">
                <a:extLst>
                  <a:ext uri="{FF2B5EF4-FFF2-40B4-BE49-F238E27FC236}">
                    <a16:creationId xmlns:a16="http://schemas.microsoft.com/office/drawing/2014/main" xmlns="" id="{9A573985-D03F-4255-B65D-8075D9EF2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9325" y="1858963"/>
                <a:ext cx="417513" cy="419100"/>
              </a:xfrm>
              <a:custGeom>
                <a:avLst/>
                <a:gdLst>
                  <a:gd name="T0" fmla="*/ 32 w 263"/>
                  <a:gd name="T1" fmla="*/ 232 h 264"/>
                  <a:gd name="T2" fmla="*/ 32 w 263"/>
                  <a:gd name="T3" fmla="*/ 0 h 264"/>
                  <a:gd name="T4" fmla="*/ 0 w 263"/>
                  <a:gd name="T5" fmla="*/ 0 h 264"/>
                  <a:gd name="T6" fmla="*/ 0 w 263"/>
                  <a:gd name="T7" fmla="*/ 264 h 264"/>
                  <a:gd name="T8" fmla="*/ 263 w 263"/>
                  <a:gd name="T9" fmla="*/ 264 h 264"/>
                  <a:gd name="T10" fmla="*/ 263 w 263"/>
                  <a:gd name="T11" fmla="*/ 232 h 264"/>
                  <a:gd name="T12" fmla="*/ 32 w 263"/>
                  <a:gd name="T13" fmla="*/ 2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264">
                    <a:moveTo>
                      <a:pt x="32" y="232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0" y="264"/>
                    </a:lnTo>
                    <a:lnTo>
                      <a:pt x="263" y="264"/>
                    </a:lnTo>
                    <a:lnTo>
                      <a:pt x="263" y="232"/>
                    </a:lnTo>
                    <a:lnTo>
                      <a:pt x="32" y="2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Rectangle 20">
                <a:extLst>
                  <a:ext uri="{FF2B5EF4-FFF2-40B4-BE49-F238E27FC236}">
                    <a16:creationId xmlns:a16="http://schemas.microsoft.com/office/drawing/2014/main" xmlns="" id="{F2386BB7-2190-46C1-BEB0-021A739B39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9538" y="2247900"/>
                <a:ext cx="5588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Rectangle 21">
                <a:extLst>
                  <a:ext uri="{FF2B5EF4-FFF2-40B4-BE49-F238E27FC236}">
                    <a16:creationId xmlns:a16="http://schemas.microsoft.com/office/drawing/2014/main" xmlns="" id="{1C722EE4-06A6-4C32-A52D-27E60E9A22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6788" y="1292225"/>
                <a:ext cx="15875" cy="555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xmlns="" id="{DCC73D33-3002-4834-A593-EC6DC53744E1}"/>
                </a:ext>
              </a:extLst>
            </p:cNvPr>
            <p:cNvGrpSpPr/>
            <p:nvPr/>
          </p:nvGrpSpPr>
          <p:grpSpPr>
            <a:xfrm>
              <a:off x="3505086" y="4482366"/>
              <a:ext cx="300462" cy="301432"/>
              <a:chOff x="7319963" y="1292225"/>
              <a:chExt cx="982663" cy="985838"/>
            </a:xfrm>
            <a:solidFill>
              <a:srgbClr val="71EEEE"/>
            </a:solidFill>
            <a:effectLst>
              <a:outerShdw blurRad="101600" dist="38100" algn="ctr" rotWithShape="0">
                <a:srgbClr val="71EEEE">
                  <a:alpha val="40000"/>
                </a:srgbClr>
              </a:outerShdw>
            </a:effectLst>
          </p:grpSpPr>
          <p:sp>
            <p:nvSpPr>
              <p:cNvPr id="150" name="Freeform 22">
                <a:extLst>
                  <a:ext uri="{FF2B5EF4-FFF2-40B4-BE49-F238E27FC236}">
                    <a16:creationId xmlns:a16="http://schemas.microsoft.com/office/drawing/2014/main" xmlns="" id="{FF8E882D-389A-4CA5-8674-617480F95F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5113" y="1858963"/>
                <a:ext cx="417513" cy="419100"/>
              </a:xfrm>
              <a:custGeom>
                <a:avLst/>
                <a:gdLst>
                  <a:gd name="T0" fmla="*/ 231 w 263"/>
                  <a:gd name="T1" fmla="*/ 232 h 264"/>
                  <a:gd name="T2" fmla="*/ 0 w 263"/>
                  <a:gd name="T3" fmla="*/ 232 h 264"/>
                  <a:gd name="T4" fmla="*/ 0 w 263"/>
                  <a:gd name="T5" fmla="*/ 264 h 264"/>
                  <a:gd name="T6" fmla="*/ 263 w 263"/>
                  <a:gd name="T7" fmla="*/ 264 h 264"/>
                  <a:gd name="T8" fmla="*/ 263 w 263"/>
                  <a:gd name="T9" fmla="*/ 0 h 264"/>
                  <a:gd name="T10" fmla="*/ 231 w 263"/>
                  <a:gd name="T11" fmla="*/ 0 h 264"/>
                  <a:gd name="T12" fmla="*/ 231 w 263"/>
                  <a:gd name="T13" fmla="*/ 2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264">
                    <a:moveTo>
                      <a:pt x="231" y="232"/>
                    </a:moveTo>
                    <a:lnTo>
                      <a:pt x="0" y="232"/>
                    </a:lnTo>
                    <a:lnTo>
                      <a:pt x="0" y="264"/>
                    </a:lnTo>
                    <a:lnTo>
                      <a:pt x="263" y="264"/>
                    </a:lnTo>
                    <a:lnTo>
                      <a:pt x="263" y="0"/>
                    </a:lnTo>
                    <a:lnTo>
                      <a:pt x="231" y="0"/>
                    </a:lnTo>
                    <a:lnTo>
                      <a:pt x="231" y="2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23">
                <a:extLst>
                  <a:ext uri="{FF2B5EF4-FFF2-40B4-BE49-F238E27FC236}">
                    <a16:creationId xmlns:a16="http://schemas.microsoft.com/office/drawing/2014/main" xmlns="" id="{AC0C64E1-F9DE-4102-95D5-0140CF348B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2463" y="1292225"/>
                <a:ext cx="17463" cy="555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24">
                <a:extLst>
                  <a:ext uri="{FF2B5EF4-FFF2-40B4-BE49-F238E27FC236}">
                    <a16:creationId xmlns:a16="http://schemas.microsoft.com/office/drawing/2014/main" xmlns="" id="{8CC9108D-2A31-431E-9430-1138FCE68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19963" y="2247900"/>
                <a:ext cx="55562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632484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D4F80C3-3078-42C9-BEFB-7B62B5318A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B709C96-D71E-4A1D-A34F-2DF382D120CD}"/>
              </a:ext>
            </a:extLst>
          </p:cNvPr>
          <p:cNvSpPr/>
          <p:nvPr/>
        </p:nvSpPr>
        <p:spPr>
          <a:xfrm>
            <a:off x="0" y="0"/>
            <a:ext cx="12192000" cy="3098800"/>
          </a:xfrm>
          <a:prstGeom prst="rect">
            <a:avLst/>
          </a:prstGeom>
          <a:gradFill flip="none" rotWithShape="1">
            <a:gsLst>
              <a:gs pos="100000">
                <a:srgbClr val="06162D">
                  <a:alpha val="0"/>
                </a:srgbClr>
              </a:gs>
              <a:gs pos="0">
                <a:srgbClr val="06162D">
                  <a:alpha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C68698D-1349-4C99-A423-A4C0C1603B44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8A388A0-809D-483E-8CC5-BC601D04ED00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TextBox 22">
            <a:extLst>
              <a:ext uri="{FF2B5EF4-FFF2-40B4-BE49-F238E27FC236}">
                <a16:creationId xmlns:a16="http://schemas.microsoft.com/office/drawing/2014/main" xmlns="" id="{AEDA52E1-C774-447C-B6BF-D519197D01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4699928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演示传播</a:t>
            </a:r>
            <a:endParaRPr lang="en-US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机构</a:t>
            </a:r>
            <a:endParaRPr lang="zh-CN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2E9C2E46-9F12-4935-8552-B5CCACA3B52D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E91B7A64-BBEE-42BF-B98F-B1E583E502E7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7ED28131-9231-4A8D-A34D-A8FCC6C4916E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43" name="Freeform 43">
                <a:extLst>
                  <a:ext uri="{FF2B5EF4-FFF2-40B4-BE49-F238E27FC236}">
                    <a16:creationId xmlns:a16="http://schemas.microsoft.com/office/drawing/2014/main" xmlns="" id="{6F053563-CD1F-49AC-BDB2-A78E2BD6B276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4">
                <a:extLst>
                  <a:ext uri="{FF2B5EF4-FFF2-40B4-BE49-F238E27FC236}">
                    <a16:creationId xmlns:a16="http://schemas.microsoft.com/office/drawing/2014/main" xmlns="" id="{91DC40DA-FEF9-4BFF-BF52-C55440B1E131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D647E33D-CA04-4C47-9214-925A792598D0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41" name="弧形 40">
                <a:extLst>
                  <a:ext uri="{FF2B5EF4-FFF2-40B4-BE49-F238E27FC236}">
                    <a16:creationId xmlns:a16="http://schemas.microsoft.com/office/drawing/2014/main" xmlns="" id="{96F17448-A941-479E-9E2A-9918018580AC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弧形 41">
                <a:extLst>
                  <a:ext uri="{FF2B5EF4-FFF2-40B4-BE49-F238E27FC236}">
                    <a16:creationId xmlns:a16="http://schemas.microsoft.com/office/drawing/2014/main" xmlns="" id="{CDA1BC1C-2EF5-4515-92CE-BE369274E603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E47A5611-B10C-45AE-AFFE-2EC41537DDD2}"/>
              </a:ext>
            </a:extLst>
          </p:cNvPr>
          <p:cNvSpPr/>
          <p:nvPr/>
        </p:nvSpPr>
        <p:spPr>
          <a:xfrm>
            <a:off x="0" y="4061343"/>
            <a:ext cx="12192000" cy="2053707"/>
          </a:xfrm>
          <a:prstGeom prst="rect">
            <a:avLst/>
          </a:prstGeom>
          <a:solidFill>
            <a:srgbClr val="06162D">
              <a:alpha val="80000"/>
            </a:srgbClr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F85B6BF1-8FF1-4E3F-8157-76D02A270EA3}"/>
              </a:ext>
            </a:extLst>
          </p:cNvPr>
          <p:cNvSpPr txBox="1"/>
          <p:nvPr/>
        </p:nvSpPr>
        <p:spPr>
          <a:xfrm>
            <a:off x="5420989" y="4512159"/>
            <a:ext cx="2742100" cy="11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拥有成熟的专业演示设计和培训团队、 超百万人气的在线演示交流社区，以及火爆的演示设计交易平台。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2939DDA9-3C48-40BA-A5AB-41705E5B81FE}"/>
              </a:ext>
            </a:extLst>
          </p:cNvPr>
          <p:cNvSpPr txBox="1"/>
          <p:nvPr/>
        </p:nvSpPr>
        <p:spPr>
          <a:xfrm>
            <a:off x="8773789" y="4512159"/>
            <a:ext cx="2742100" cy="11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拥有成熟的专业演示设计和培训团队、 超百万人气的在线演示交流社区，以及火爆的演示设计交易平台。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66F9066E-D801-4D75-A9AD-0A78DBFA7D65}"/>
              </a:ext>
            </a:extLst>
          </p:cNvPr>
          <p:cNvCxnSpPr>
            <a:cxnSpLocks/>
          </p:cNvCxnSpPr>
          <p:nvPr/>
        </p:nvCxnSpPr>
        <p:spPr>
          <a:xfrm>
            <a:off x="5515139" y="4372914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06F3F664-CD0D-4E2A-8689-AA92DAD350B2}"/>
              </a:ext>
            </a:extLst>
          </p:cNvPr>
          <p:cNvCxnSpPr>
            <a:cxnSpLocks/>
          </p:cNvCxnSpPr>
          <p:nvPr/>
        </p:nvCxnSpPr>
        <p:spPr>
          <a:xfrm>
            <a:off x="8865217" y="4372914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B6A71DC-DC77-48F2-BF86-2C7C5092A0A5}"/>
              </a:ext>
            </a:extLst>
          </p:cNvPr>
          <p:cNvGrpSpPr/>
          <p:nvPr/>
        </p:nvGrpSpPr>
        <p:grpSpPr>
          <a:xfrm>
            <a:off x="875133" y="4712935"/>
            <a:ext cx="2903989" cy="684314"/>
            <a:chOff x="875133" y="3719186"/>
            <a:chExt cx="2903989" cy="68431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8E2A2E55-2E99-4918-8158-A67DA3F23391}"/>
                </a:ext>
              </a:extLst>
            </p:cNvPr>
            <p:cNvSpPr/>
            <p:nvPr/>
          </p:nvSpPr>
          <p:spPr>
            <a:xfrm>
              <a:off x="875133" y="3719186"/>
              <a:ext cx="684314" cy="684314"/>
            </a:xfrm>
            <a:prstGeom prst="ellipse">
              <a:avLst/>
            </a:prstGeom>
            <a:solidFill>
              <a:srgbClr val="06162D">
                <a:alpha val="80000"/>
              </a:srgbClr>
            </a:solidFill>
            <a:ln>
              <a:solidFill>
                <a:srgbClr val="4BFFEE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40455C5A-FA2E-4DB8-9870-40623ACE999F}"/>
                </a:ext>
              </a:extLst>
            </p:cNvPr>
            <p:cNvSpPr/>
            <p:nvPr/>
          </p:nvSpPr>
          <p:spPr>
            <a:xfrm>
              <a:off x="1984971" y="3719186"/>
              <a:ext cx="684314" cy="684314"/>
            </a:xfrm>
            <a:prstGeom prst="ellipse">
              <a:avLst/>
            </a:prstGeom>
            <a:solidFill>
              <a:srgbClr val="06162D">
                <a:alpha val="80000"/>
              </a:srgbClr>
            </a:solidFill>
            <a:ln>
              <a:solidFill>
                <a:srgbClr val="4BFFEE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54A52281-2288-4455-920B-F5E416BB2FA7}"/>
                </a:ext>
              </a:extLst>
            </p:cNvPr>
            <p:cNvSpPr/>
            <p:nvPr/>
          </p:nvSpPr>
          <p:spPr>
            <a:xfrm>
              <a:off x="3094808" y="3719186"/>
              <a:ext cx="684314" cy="684314"/>
            </a:xfrm>
            <a:prstGeom prst="ellipse">
              <a:avLst/>
            </a:prstGeom>
            <a:solidFill>
              <a:srgbClr val="06162D">
                <a:alpha val="80000"/>
              </a:srgbClr>
            </a:solidFill>
            <a:ln>
              <a:solidFill>
                <a:srgbClr val="4BFFEE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424B0522-A59F-43C5-8315-FCCC796ACD4F}"/>
                </a:ext>
              </a:extLst>
            </p:cNvPr>
            <p:cNvGrpSpPr/>
            <p:nvPr/>
          </p:nvGrpSpPr>
          <p:grpSpPr>
            <a:xfrm>
              <a:off x="1044510" y="3900914"/>
              <a:ext cx="360057" cy="313823"/>
              <a:chOff x="2542292" y="4407569"/>
              <a:chExt cx="355951" cy="310245"/>
            </a:xfrm>
            <a:solidFill>
              <a:srgbClr val="4BFFEE"/>
            </a:solidFill>
          </p:grpSpPr>
          <p:sp>
            <p:nvSpPr>
              <p:cNvPr id="23" name="Shape 2111">
                <a:extLst>
                  <a:ext uri="{FF2B5EF4-FFF2-40B4-BE49-F238E27FC236}">
                    <a16:creationId xmlns:a16="http://schemas.microsoft.com/office/drawing/2014/main" xmlns="" id="{D5545C97-E712-4B60-95F9-9B5686F51068}"/>
                  </a:ext>
                </a:extLst>
              </p:cNvPr>
              <p:cNvSpPr/>
              <p:nvPr/>
            </p:nvSpPr>
            <p:spPr>
              <a:xfrm>
                <a:off x="2624553" y="4407569"/>
                <a:ext cx="138873" cy="3102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15341"/>
                    </a:lnTo>
                    <a:lnTo>
                      <a:pt x="1680" y="14074"/>
                    </a:lnTo>
                    <a:lnTo>
                      <a:pt x="18160" y="18778"/>
                    </a:lnTo>
                    <a:lnTo>
                      <a:pt x="18160" y="2822"/>
                    </a:lnTo>
                    <a:lnTo>
                      <a:pt x="1680" y="7489"/>
                    </a:lnTo>
                    <a:lnTo>
                      <a:pt x="0" y="6259"/>
                    </a:lnTo>
                    <a:lnTo>
                      <a:pt x="21600" y="0"/>
                    </a:lnTo>
                    <a:lnTo>
                      <a:pt x="21600" y="21600"/>
                    </a:ln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24" name="Shape 2112">
                <a:extLst>
                  <a:ext uri="{FF2B5EF4-FFF2-40B4-BE49-F238E27FC236}">
                    <a16:creationId xmlns:a16="http://schemas.microsoft.com/office/drawing/2014/main" xmlns="" id="{E26EFF39-EBE5-4886-8D4E-3BFD1198AF6F}"/>
                  </a:ext>
                </a:extLst>
              </p:cNvPr>
              <p:cNvSpPr/>
              <p:nvPr/>
            </p:nvSpPr>
            <p:spPr>
              <a:xfrm>
                <a:off x="2647403" y="4505825"/>
                <a:ext cx="65757" cy="520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726" y="14824"/>
                    </a:moveTo>
                    <a:lnTo>
                      <a:pt x="3684" y="21600"/>
                    </a:lnTo>
                    <a:lnTo>
                      <a:pt x="0" y="13765"/>
                    </a:lnTo>
                    <a:lnTo>
                      <a:pt x="17916" y="0"/>
                    </a:lnTo>
                    <a:lnTo>
                      <a:pt x="21600" y="7835"/>
                    </a:lnTo>
                    <a:lnTo>
                      <a:pt x="12726" y="14824"/>
                    </a:ln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25" name="Shape 2113">
                <a:extLst>
                  <a:ext uri="{FF2B5EF4-FFF2-40B4-BE49-F238E27FC236}">
                    <a16:creationId xmlns:a16="http://schemas.microsoft.com/office/drawing/2014/main" xmlns="" id="{4325CE15-2266-45C3-ACB8-818B38B32EE1}"/>
                  </a:ext>
                </a:extLst>
              </p:cNvPr>
              <p:cNvSpPr/>
              <p:nvPr/>
            </p:nvSpPr>
            <p:spPr>
              <a:xfrm>
                <a:off x="2542292" y="4494400"/>
                <a:ext cx="65757" cy="1343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21600"/>
                    </a:lnTo>
                    <a:close/>
                    <a:moveTo>
                      <a:pt x="7200" y="18028"/>
                    </a:moveTo>
                    <a:lnTo>
                      <a:pt x="14400" y="18028"/>
                    </a:lnTo>
                    <a:lnTo>
                      <a:pt x="14400" y="3655"/>
                    </a:lnTo>
                    <a:lnTo>
                      <a:pt x="7200" y="3655"/>
                    </a:lnTo>
                    <a:lnTo>
                      <a:pt x="7200" y="18028"/>
                    </a:ln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26" name="Shape 2114">
                <a:extLst>
                  <a:ext uri="{FF2B5EF4-FFF2-40B4-BE49-F238E27FC236}">
                    <a16:creationId xmlns:a16="http://schemas.microsoft.com/office/drawing/2014/main" xmlns="" id="{1E3D3AF2-AEA6-4317-9CB4-E300397FF33D}"/>
                  </a:ext>
                </a:extLst>
              </p:cNvPr>
              <p:cNvSpPr/>
              <p:nvPr/>
            </p:nvSpPr>
            <p:spPr>
              <a:xfrm>
                <a:off x="2786790" y="4494400"/>
                <a:ext cx="68028" cy="1343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18028"/>
                    </a:lnTo>
                    <a:cubicBezTo>
                      <a:pt x="7975" y="18028"/>
                      <a:pt x="14455" y="14705"/>
                      <a:pt x="14455" y="10800"/>
                    </a:cubicBezTo>
                    <a:cubicBezTo>
                      <a:pt x="14455" y="6812"/>
                      <a:pt x="7975" y="3655"/>
                      <a:pt x="0" y="3655"/>
                    </a:cubicBezTo>
                    <a:lnTo>
                      <a:pt x="0" y="0"/>
                    </a:lnTo>
                    <a:cubicBezTo>
                      <a:pt x="11963" y="0"/>
                      <a:pt x="21600" y="4818"/>
                      <a:pt x="21600" y="10800"/>
                    </a:cubicBezTo>
                    <a:cubicBezTo>
                      <a:pt x="21600" y="16698"/>
                      <a:pt x="11963" y="21600"/>
                      <a:pt x="0" y="21600"/>
                    </a:cubicBez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27" name="Shape 2115">
                <a:extLst>
                  <a:ext uri="{FF2B5EF4-FFF2-40B4-BE49-F238E27FC236}">
                    <a16:creationId xmlns:a16="http://schemas.microsoft.com/office/drawing/2014/main" xmlns="" id="{C2FE3615-B3D6-4E70-802C-5FFB04786032}"/>
                  </a:ext>
                </a:extLst>
              </p:cNvPr>
              <p:cNvSpPr/>
              <p:nvPr/>
            </p:nvSpPr>
            <p:spPr>
              <a:xfrm>
                <a:off x="2786790" y="4448700"/>
                <a:ext cx="111453" cy="2234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19450"/>
                    </a:lnTo>
                    <a:cubicBezTo>
                      <a:pt x="9456" y="19450"/>
                      <a:pt x="17220" y="15550"/>
                      <a:pt x="17220" y="10800"/>
                    </a:cubicBezTo>
                    <a:cubicBezTo>
                      <a:pt x="17220" y="6050"/>
                      <a:pt x="9456" y="2150"/>
                      <a:pt x="0" y="2150"/>
                    </a:cubicBezTo>
                    <a:lnTo>
                      <a:pt x="0" y="0"/>
                    </a:lnTo>
                    <a:cubicBezTo>
                      <a:pt x="11845" y="0"/>
                      <a:pt x="21600" y="4850"/>
                      <a:pt x="21600" y="10800"/>
                    </a:cubicBezTo>
                    <a:cubicBezTo>
                      <a:pt x="21600" y="16750"/>
                      <a:pt x="11845" y="21600"/>
                      <a:pt x="0" y="21600"/>
                    </a:cubicBez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28" name="Shape 2116">
                <a:extLst>
                  <a:ext uri="{FF2B5EF4-FFF2-40B4-BE49-F238E27FC236}">
                    <a16:creationId xmlns:a16="http://schemas.microsoft.com/office/drawing/2014/main" xmlns="" id="{BA976C32-2456-41CB-93CA-C4351535A63D}"/>
                  </a:ext>
                </a:extLst>
              </p:cNvPr>
              <p:cNvSpPr/>
              <p:nvPr/>
            </p:nvSpPr>
            <p:spPr>
              <a:xfrm>
                <a:off x="2786790" y="4537816"/>
                <a:ext cx="22343" cy="451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0"/>
                    </a:lnTo>
                    <a:cubicBezTo>
                      <a:pt x="11782" y="0"/>
                      <a:pt x="21600" y="4772"/>
                      <a:pt x="21600" y="10800"/>
                    </a:cubicBezTo>
                    <a:cubicBezTo>
                      <a:pt x="21600" y="16828"/>
                      <a:pt x="11782" y="21600"/>
                      <a:pt x="0" y="21600"/>
                    </a:cubicBez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</p:grpSp>
        <p:sp>
          <p:nvSpPr>
            <p:cNvPr id="29" name="Shape 2370">
              <a:extLst>
                <a:ext uri="{FF2B5EF4-FFF2-40B4-BE49-F238E27FC236}">
                  <a16:creationId xmlns:a16="http://schemas.microsoft.com/office/drawing/2014/main" xmlns="" id="{466E0FAD-A656-4D84-9ED0-465CC51FF4BD}"/>
                </a:ext>
              </a:extLst>
            </p:cNvPr>
            <p:cNvSpPr/>
            <p:nvPr/>
          </p:nvSpPr>
          <p:spPr>
            <a:xfrm>
              <a:off x="3239391" y="3897703"/>
              <a:ext cx="355430" cy="355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5" y="21600"/>
                  </a:moveTo>
                  <a:lnTo>
                    <a:pt x="8812" y="16319"/>
                  </a:lnTo>
                  <a:lnTo>
                    <a:pt x="8812" y="18037"/>
                  </a:lnTo>
                  <a:lnTo>
                    <a:pt x="9034" y="17814"/>
                  </a:lnTo>
                  <a:lnTo>
                    <a:pt x="9989" y="18864"/>
                  </a:lnTo>
                  <a:lnTo>
                    <a:pt x="7444" y="21346"/>
                  </a:lnTo>
                  <a:lnTo>
                    <a:pt x="7444" y="13202"/>
                  </a:lnTo>
                  <a:lnTo>
                    <a:pt x="13965" y="19119"/>
                  </a:lnTo>
                  <a:lnTo>
                    <a:pt x="19405" y="2195"/>
                  </a:lnTo>
                  <a:lnTo>
                    <a:pt x="2481" y="8271"/>
                  </a:lnTo>
                  <a:lnTo>
                    <a:pt x="6140" y="11770"/>
                  </a:lnTo>
                  <a:lnTo>
                    <a:pt x="13138" y="6458"/>
                  </a:lnTo>
                  <a:lnTo>
                    <a:pt x="13965" y="7571"/>
                  </a:lnTo>
                  <a:lnTo>
                    <a:pt x="6076" y="13615"/>
                  </a:lnTo>
                  <a:lnTo>
                    <a:pt x="0" y="7698"/>
                  </a:lnTo>
                  <a:lnTo>
                    <a:pt x="21600" y="0"/>
                  </a:lnTo>
                  <a:lnTo>
                    <a:pt x="14665" y="21600"/>
                  </a:lnTo>
                </a:path>
              </a:pathLst>
            </a:custGeom>
            <a:solidFill>
              <a:srgbClr val="4BFFEE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l" defTabSz="457200">
                <a:lnSpc>
                  <a:spcPct val="93000"/>
                </a:lnSpc>
                <a:defRPr sz="1800">
                  <a:latin typeface="+mj-lt"/>
                  <a:ea typeface="+mj-ea"/>
                  <a:cs typeface="+mj-cs"/>
                  <a:sym typeface="Open Sans"/>
                </a:defRPr>
              </a:pPr>
              <a:endParaRPr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61F150D1-0C15-4D49-B231-ED038F3F39E5}"/>
                </a:ext>
              </a:extLst>
            </p:cNvPr>
            <p:cNvGrpSpPr/>
            <p:nvPr/>
          </p:nvGrpSpPr>
          <p:grpSpPr>
            <a:xfrm>
              <a:off x="2152295" y="3891353"/>
              <a:ext cx="362366" cy="362363"/>
              <a:chOff x="21483474" y="8057896"/>
              <a:chExt cx="358233" cy="358232"/>
            </a:xfrm>
            <a:solidFill>
              <a:srgbClr val="4BFFEE"/>
            </a:solidFill>
          </p:grpSpPr>
          <p:sp>
            <p:nvSpPr>
              <p:cNvPr id="30" name="Shape 2958">
                <a:extLst>
                  <a:ext uri="{FF2B5EF4-FFF2-40B4-BE49-F238E27FC236}">
                    <a16:creationId xmlns:a16="http://schemas.microsoft.com/office/drawing/2014/main" xmlns="" id="{05D58452-DB3C-46F3-8A85-AF5007066FED}"/>
                  </a:ext>
                </a:extLst>
              </p:cNvPr>
              <p:cNvSpPr/>
              <p:nvPr/>
            </p:nvSpPr>
            <p:spPr>
              <a:xfrm>
                <a:off x="21652565" y="8057896"/>
                <a:ext cx="189142" cy="1914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29" y="21600"/>
                    </a:moveTo>
                    <a:lnTo>
                      <a:pt x="9005" y="19839"/>
                    </a:lnTo>
                    <a:lnTo>
                      <a:pt x="19069" y="9802"/>
                    </a:lnTo>
                    <a:lnTo>
                      <a:pt x="19069" y="2583"/>
                    </a:lnTo>
                    <a:lnTo>
                      <a:pt x="11830" y="2583"/>
                    </a:lnTo>
                    <a:lnTo>
                      <a:pt x="1766" y="12561"/>
                    </a:lnTo>
                    <a:lnTo>
                      <a:pt x="0" y="10800"/>
                    </a:lnTo>
                    <a:lnTo>
                      <a:pt x="10829" y="0"/>
                    </a:lnTo>
                    <a:lnTo>
                      <a:pt x="21600" y="0"/>
                    </a:lnTo>
                    <a:lnTo>
                      <a:pt x="21600" y="10800"/>
                    </a:lnTo>
                    <a:lnTo>
                      <a:pt x="10829" y="21600"/>
                    </a:ln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31" name="Shape 2959">
                <a:extLst>
                  <a:ext uri="{FF2B5EF4-FFF2-40B4-BE49-F238E27FC236}">
                    <a16:creationId xmlns:a16="http://schemas.microsoft.com/office/drawing/2014/main" xmlns="" id="{D3E71BFD-13C9-44C3-9499-E5C7A1C89B75}"/>
                  </a:ext>
                </a:extLst>
              </p:cNvPr>
              <p:cNvSpPr/>
              <p:nvPr/>
            </p:nvSpPr>
            <p:spPr>
              <a:xfrm>
                <a:off x="21520033" y="8172147"/>
                <a:ext cx="207422" cy="207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01" y="21600"/>
                    </a:moveTo>
                    <a:lnTo>
                      <a:pt x="0" y="4299"/>
                    </a:lnTo>
                    <a:lnTo>
                      <a:pt x="11821" y="0"/>
                    </a:lnTo>
                    <a:lnTo>
                      <a:pt x="12627" y="2203"/>
                    </a:lnTo>
                    <a:lnTo>
                      <a:pt x="4137" y="5212"/>
                    </a:lnTo>
                    <a:lnTo>
                      <a:pt x="16334" y="17409"/>
                    </a:lnTo>
                    <a:lnTo>
                      <a:pt x="19397" y="8919"/>
                    </a:lnTo>
                    <a:lnTo>
                      <a:pt x="21600" y="9779"/>
                    </a:lnTo>
                    <a:lnTo>
                      <a:pt x="17301" y="21600"/>
                    </a:ln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32" name="Shape 2960">
                <a:extLst>
                  <a:ext uri="{FF2B5EF4-FFF2-40B4-BE49-F238E27FC236}">
                    <a16:creationId xmlns:a16="http://schemas.microsoft.com/office/drawing/2014/main" xmlns="" id="{95F17D2F-E7D0-4D00-9494-22F08D3F7D92}"/>
                  </a:ext>
                </a:extLst>
              </p:cNvPr>
              <p:cNvSpPr/>
              <p:nvPr/>
            </p:nvSpPr>
            <p:spPr>
              <a:xfrm>
                <a:off x="21483474" y="8288683"/>
                <a:ext cx="127447" cy="127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9707" y="0"/>
                    </a:lnTo>
                    <a:lnTo>
                      <a:pt x="13117" y="1493"/>
                    </a:lnTo>
                    <a:lnTo>
                      <a:pt x="7608" y="14049"/>
                    </a:lnTo>
                    <a:lnTo>
                      <a:pt x="20113" y="8517"/>
                    </a:lnTo>
                    <a:lnTo>
                      <a:pt x="21600" y="11941"/>
                    </a:lnTo>
                    <a:lnTo>
                      <a:pt x="0" y="21600"/>
                    </a:ln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33" name="Shape 2961">
                <a:extLst>
                  <a:ext uri="{FF2B5EF4-FFF2-40B4-BE49-F238E27FC236}">
                    <a16:creationId xmlns:a16="http://schemas.microsoft.com/office/drawing/2014/main" xmlns="" id="{47BE73F6-A6D2-4A7F-9394-40ABEA2E554A}"/>
                  </a:ext>
                </a:extLst>
              </p:cNvPr>
              <p:cNvSpPr/>
              <p:nvPr/>
            </p:nvSpPr>
            <p:spPr>
              <a:xfrm>
                <a:off x="21602295" y="8217848"/>
                <a:ext cx="77181" cy="79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17" y="12960"/>
                    </a:moveTo>
                    <a:lnTo>
                      <a:pt x="4434" y="21600"/>
                    </a:lnTo>
                    <a:lnTo>
                      <a:pt x="0" y="17419"/>
                    </a:lnTo>
                    <a:lnTo>
                      <a:pt x="17166" y="0"/>
                    </a:lnTo>
                    <a:lnTo>
                      <a:pt x="21600" y="4181"/>
                    </a:lnTo>
                    <a:lnTo>
                      <a:pt x="13017" y="12960"/>
                    </a:ln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573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F81A6D3-5368-4D0E-B2DA-B3D8D9E1A6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F58C20A-B2BE-4B62-BD8A-0DA4B7471233}"/>
              </a:ext>
            </a:extLst>
          </p:cNvPr>
          <p:cNvSpPr/>
          <p:nvPr/>
        </p:nvSpPr>
        <p:spPr>
          <a:xfrm rot="10800000">
            <a:off x="0" y="-1"/>
            <a:ext cx="11944350" cy="6858000"/>
          </a:xfrm>
          <a:prstGeom prst="rect">
            <a:avLst/>
          </a:prstGeom>
          <a:gradFill flip="none" rotWithShape="1">
            <a:gsLst>
              <a:gs pos="0">
                <a:srgbClr val="06162D"/>
              </a:gs>
              <a:gs pos="84000">
                <a:srgbClr val="06162D"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2718880C-2C32-4157-91B3-48A6AFA80342}"/>
              </a:ext>
            </a:extLst>
          </p:cNvPr>
          <p:cNvSpPr/>
          <p:nvPr/>
        </p:nvSpPr>
        <p:spPr>
          <a:xfrm>
            <a:off x="1303485" y="3846763"/>
            <a:ext cx="3625810" cy="455782"/>
          </a:xfrm>
          <a:prstGeom prst="rect">
            <a:avLst/>
          </a:prstGeom>
          <a:solidFill>
            <a:srgbClr val="BC121A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ADA67548-4657-4419-977D-47A7C5DA2E9B}"/>
              </a:ext>
            </a:extLst>
          </p:cNvPr>
          <p:cNvSpPr/>
          <p:nvPr/>
        </p:nvSpPr>
        <p:spPr>
          <a:xfrm>
            <a:off x="1163088" y="3365500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演示设计培训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01E2654-3ED9-44C0-A923-D389A254AE0C}"/>
              </a:ext>
            </a:extLst>
          </p:cNvPr>
          <p:cNvSpPr/>
          <p:nvPr/>
        </p:nvSpPr>
        <p:spPr>
          <a:xfrm rot="16200000">
            <a:off x="-3073562" y="2921170"/>
            <a:ext cx="69071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6000" kern="1500" spc="150" dirty="0">
                <a:gradFill flip="none" rotWithShape="1">
                  <a:gsLst>
                    <a:gs pos="49000">
                      <a:schemeClr val="bg1">
                        <a:alpha val="5000"/>
                      </a:schemeClr>
                    </a:gs>
                    <a:gs pos="0">
                      <a:schemeClr val="bg1">
                        <a:alpha val="25000"/>
                      </a:schemeClr>
                    </a:gs>
                    <a:gs pos="91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ea typeface="Roboto Th" pitchFamily="2" charset="0"/>
                <a:cs typeface="Arial" panose="020B0604020202020204" pitchFamily="34" charset="0"/>
              </a:rPr>
              <a:t>RAPIDESIGN</a:t>
            </a:r>
            <a:endParaRPr lang="zh-CN" altLang="en-US" sz="6000" kern="1500" spc="150" dirty="0">
              <a:gradFill flip="none" rotWithShape="1">
                <a:gsLst>
                  <a:gs pos="49000">
                    <a:schemeClr val="bg1">
                      <a:alpha val="5000"/>
                    </a:schemeClr>
                  </a:gs>
                  <a:gs pos="0">
                    <a:schemeClr val="bg1">
                      <a:alpha val="25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36EC472-9CE5-4E03-996F-1B608AC83397}"/>
              </a:ext>
            </a:extLst>
          </p:cNvPr>
          <p:cNvSpPr txBox="1"/>
          <p:nvPr/>
        </p:nvSpPr>
        <p:spPr>
          <a:xfrm>
            <a:off x="2562102" y="1926261"/>
            <a:ext cx="25008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kern="1500" spc="150" dirty="0">
                <a:gradFill flip="none" rotWithShape="1">
                  <a:gsLst>
                    <a:gs pos="47000">
                      <a:schemeClr val="bg1">
                        <a:alpha val="55000"/>
                      </a:schemeClr>
                    </a:gs>
                    <a:gs pos="2000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02</a:t>
            </a:r>
            <a:endParaRPr lang="zh-CN" altLang="en-US" sz="11500" kern="1500" spc="150" dirty="0">
              <a:gradFill flip="none" rotWithShape="1">
                <a:gsLst>
                  <a:gs pos="47000">
                    <a:schemeClr val="bg1">
                      <a:alpha val="55000"/>
                    </a:schemeClr>
                  </a:gs>
                  <a:gs pos="2000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35364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9640F46-2937-4E65-9C3A-8FE6892C0938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AB6053C4-22DF-4EE0-A1CF-00EAB45E8DAF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DB6AAFC1-3DAE-4C9D-BFAE-FD33512E00C0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2" name="Freeform 43">
                <a:extLst>
                  <a:ext uri="{FF2B5EF4-FFF2-40B4-BE49-F238E27FC236}">
                    <a16:creationId xmlns:a16="http://schemas.microsoft.com/office/drawing/2014/main" xmlns="" id="{CB5D99DF-CA48-485F-8E96-28F5BB334935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44">
                <a:extLst>
                  <a:ext uri="{FF2B5EF4-FFF2-40B4-BE49-F238E27FC236}">
                    <a16:creationId xmlns:a16="http://schemas.microsoft.com/office/drawing/2014/main" xmlns="" id="{3AB41C04-169A-465D-A9E5-D143AF48F8F8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37BDC873-2DB3-4821-93C4-2AAF9ABFCD31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xmlns="" id="{3FE4DD16-0966-47CC-B354-F0BC80B333BC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弧形 10">
                <a:extLst>
                  <a:ext uri="{FF2B5EF4-FFF2-40B4-BE49-F238E27FC236}">
                    <a16:creationId xmlns:a16="http://schemas.microsoft.com/office/drawing/2014/main" xmlns="" id="{F9550015-499F-478E-BA39-3EB3E56F9125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4" name="等腰三角形 123">
            <a:extLst>
              <a:ext uri="{FF2B5EF4-FFF2-40B4-BE49-F238E27FC236}">
                <a16:creationId xmlns:a16="http://schemas.microsoft.com/office/drawing/2014/main" xmlns="" id="{86FDFA48-29E1-45E8-93F1-61A4535AB16F}"/>
              </a:ext>
            </a:extLst>
          </p:cNvPr>
          <p:cNvSpPr/>
          <p:nvPr/>
        </p:nvSpPr>
        <p:spPr>
          <a:xfrm>
            <a:off x="13315950" y="-876300"/>
            <a:ext cx="361950" cy="31202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181498A1-867F-4430-8165-9418FCA0C80A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24C4DEDD-18BF-4DB2-ABC2-5F575CC93774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8" name="TextBox 22">
            <a:extLst>
              <a:ext uri="{FF2B5EF4-FFF2-40B4-BE49-F238E27FC236}">
                <a16:creationId xmlns:a16="http://schemas.microsoft.com/office/drawing/2014/main" xmlns="" id="{76CAC3F4-2E2A-4518-83EF-416AC39B84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演示设计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培训</a:t>
            </a:r>
          </a:p>
        </p:txBody>
      </p:sp>
      <p:sp>
        <p:nvSpPr>
          <p:cNvPr id="89" name="Line 19">
            <a:extLst>
              <a:ext uri="{FF2B5EF4-FFF2-40B4-BE49-F238E27FC236}">
                <a16:creationId xmlns:a16="http://schemas.microsoft.com/office/drawing/2014/main" xmlns="" id="{E1D264E0-7F05-46F0-8E1B-C14B0706341D}"/>
              </a:ext>
            </a:extLst>
          </p:cNvPr>
          <p:cNvSpPr>
            <a:spLocks noChangeShapeType="1"/>
          </p:cNvSpPr>
          <p:nvPr/>
        </p:nvSpPr>
        <p:spPr bwMode="auto">
          <a:xfrm>
            <a:off x="4229099" y="4129705"/>
            <a:ext cx="8424371" cy="0"/>
          </a:xfrm>
          <a:prstGeom prst="line">
            <a:avLst/>
          </a:prstGeom>
          <a:noFill/>
          <a:ln w="38100" cap="rnd">
            <a:solidFill>
              <a:srgbClr val="4BFFE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Oval 29">
            <a:extLst>
              <a:ext uri="{FF2B5EF4-FFF2-40B4-BE49-F238E27FC236}">
                <a16:creationId xmlns:a16="http://schemas.microsoft.com/office/drawing/2014/main" xmlns="" id="{EDF3F93F-C645-45F3-A714-3AB33343A4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8004" y="4022445"/>
            <a:ext cx="214521" cy="214521"/>
          </a:xfrm>
          <a:prstGeom prst="ellipse">
            <a:avLst/>
          </a:prstGeom>
          <a:solidFill>
            <a:srgbClr val="4BFFE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CDFBFE7-A482-420E-AB1C-06A386C50177}"/>
              </a:ext>
            </a:extLst>
          </p:cNvPr>
          <p:cNvGrpSpPr/>
          <p:nvPr/>
        </p:nvGrpSpPr>
        <p:grpSpPr>
          <a:xfrm>
            <a:off x="8478969" y="4129705"/>
            <a:ext cx="1873639" cy="1454072"/>
            <a:chOff x="7996376" y="4129705"/>
            <a:chExt cx="1873639" cy="145407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xmlns="" id="{63FE1F32-39C1-4C1E-8FE6-E10D61E336A7}"/>
                </a:ext>
              </a:extLst>
            </p:cNvPr>
            <p:cNvSpPr/>
            <p:nvPr/>
          </p:nvSpPr>
          <p:spPr>
            <a:xfrm>
              <a:off x="8211491" y="5047947"/>
              <a:ext cx="1658524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buClr>
                  <a:srgbClr val="C00000"/>
                </a:buClr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产品发布</a:t>
              </a:r>
              <a:endParaRPr lang="zh-CN" altLang="zh-CN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2" name="Line 21">
              <a:extLst>
                <a:ext uri="{FF2B5EF4-FFF2-40B4-BE49-F238E27FC236}">
                  <a16:creationId xmlns:a16="http://schemas.microsoft.com/office/drawing/2014/main" xmlns="" id="{C05B5F31-6A45-474E-984E-81C0F8269D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40648" y="4129705"/>
              <a:ext cx="0" cy="723649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Oval 30">
              <a:extLst>
                <a:ext uri="{FF2B5EF4-FFF2-40B4-BE49-F238E27FC236}">
                  <a16:creationId xmlns:a16="http://schemas.microsoft.com/office/drawing/2014/main" xmlns="" id="{CEB0E4A5-2BD0-46C3-8588-0CFF5D8F6C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6376" y="4891774"/>
              <a:ext cx="690273" cy="69200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xmlns="" id="{2B41C50E-5424-4E5D-9478-AB787B8A88AB}"/>
                </a:ext>
              </a:extLst>
            </p:cNvPr>
            <p:cNvGrpSpPr/>
            <p:nvPr/>
          </p:nvGrpSpPr>
          <p:grpSpPr>
            <a:xfrm>
              <a:off x="8130136" y="5046633"/>
              <a:ext cx="415360" cy="420161"/>
              <a:chOff x="7562850" y="3016250"/>
              <a:chExt cx="823913" cy="833438"/>
            </a:xfrm>
            <a:solidFill>
              <a:schemeClr val="bg1"/>
            </a:solidFill>
            <a:effectLst/>
          </p:grpSpPr>
          <p:sp>
            <p:nvSpPr>
              <p:cNvPr id="126" name="Freeform 3435">
                <a:extLst>
                  <a:ext uri="{FF2B5EF4-FFF2-40B4-BE49-F238E27FC236}">
                    <a16:creationId xmlns:a16="http://schemas.microsoft.com/office/drawing/2014/main" xmlns="" id="{6756CB16-E759-4CB5-9736-39AC8356B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6050" y="3609975"/>
                <a:ext cx="34925" cy="38100"/>
              </a:xfrm>
              <a:custGeom>
                <a:avLst/>
                <a:gdLst>
                  <a:gd name="T0" fmla="*/ 8 w 22"/>
                  <a:gd name="T1" fmla="*/ 24 h 24"/>
                  <a:gd name="T2" fmla="*/ 0 w 22"/>
                  <a:gd name="T3" fmla="*/ 14 h 24"/>
                  <a:gd name="T4" fmla="*/ 14 w 22"/>
                  <a:gd name="T5" fmla="*/ 0 h 24"/>
                  <a:gd name="T6" fmla="*/ 22 w 22"/>
                  <a:gd name="T7" fmla="*/ 9 h 24"/>
                  <a:gd name="T8" fmla="*/ 8 w 22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8" y="24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2" y="9"/>
                    </a:lnTo>
                    <a:lnTo>
                      <a:pt x="8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436">
                <a:extLst>
                  <a:ext uri="{FF2B5EF4-FFF2-40B4-BE49-F238E27FC236}">
                    <a16:creationId xmlns:a16="http://schemas.microsoft.com/office/drawing/2014/main" xmlns="" id="{92AF624F-ECBB-48C7-B96F-BA937D7CCD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26363" y="3624263"/>
                <a:ext cx="61913" cy="61913"/>
              </a:xfrm>
              <a:custGeom>
                <a:avLst/>
                <a:gdLst>
                  <a:gd name="T0" fmla="*/ 18 w 36"/>
                  <a:gd name="T1" fmla="*/ 36 h 36"/>
                  <a:gd name="T2" fmla="*/ 5 w 36"/>
                  <a:gd name="T3" fmla="*/ 31 h 36"/>
                  <a:gd name="T4" fmla="*/ 0 w 36"/>
                  <a:gd name="T5" fmla="*/ 18 h 36"/>
                  <a:gd name="T6" fmla="*/ 5 w 36"/>
                  <a:gd name="T7" fmla="*/ 5 h 36"/>
                  <a:gd name="T8" fmla="*/ 5 w 36"/>
                  <a:gd name="T9" fmla="*/ 5 h 36"/>
                  <a:gd name="T10" fmla="*/ 18 w 36"/>
                  <a:gd name="T11" fmla="*/ 0 h 36"/>
                  <a:gd name="T12" fmla="*/ 31 w 36"/>
                  <a:gd name="T13" fmla="*/ 5 h 36"/>
                  <a:gd name="T14" fmla="*/ 36 w 36"/>
                  <a:gd name="T15" fmla="*/ 18 h 36"/>
                  <a:gd name="T16" fmla="*/ 31 w 36"/>
                  <a:gd name="T17" fmla="*/ 31 h 36"/>
                  <a:gd name="T18" fmla="*/ 18 w 36"/>
                  <a:gd name="T19" fmla="*/ 36 h 36"/>
                  <a:gd name="T20" fmla="*/ 18 w 36"/>
                  <a:gd name="T21" fmla="*/ 12 h 36"/>
                  <a:gd name="T22" fmla="*/ 14 w 36"/>
                  <a:gd name="T23" fmla="*/ 14 h 36"/>
                  <a:gd name="T24" fmla="*/ 14 w 36"/>
                  <a:gd name="T25" fmla="*/ 14 h 36"/>
                  <a:gd name="T26" fmla="*/ 12 w 36"/>
                  <a:gd name="T27" fmla="*/ 18 h 36"/>
                  <a:gd name="T28" fmla="*/ 14 w 36"/>
                  <a:gd name="T29" fmla="*/ 22 h 36"/>
                  <a:gd name="T30" fmla="*/ 23 w 36"/>
                  <a:gd name="T31" fmla="*/ 22 h 36"/>
                  <a:gd name="T32" fmla="*/ 24 w 36"/>
                  <a:gd name="T33" fmla="*/ 18 h 36"/>
                  <a:gd name="T34" fmla="*/ 23 w 36"/>
                  <a:gd name="T35" fmla="*/ 14 h 36"/>
                  <a:gd name="T36" fmla="*/ 18 w 36"/>
                  <a:gd name="T3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36">
                    <a:moveTo>
                      <a:pt x="18" y="36"/>
                    </a:moveTo>
                    <a:cubicBezTo>
                      <a:pt x="13" y="36"/>
                      <a:pt x="9" y="34"/>
                      <a:pt x="5" y="31"/>
                    </a:cubicBezTo>
                    <a:cubicBezTo>
                      <a:pt x="2" y="27"/>
                      <a:pt x="0" y="23"/>
                      <a:pt x="0" y="18"/>
                    </a:cubicBezTo>
                    <a:cubicBezTo>
                      <a:pt x="0" y="13"/>
                      <a:pt x="2" y="8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9" y="2"/>
                      <a:pt x="13" y="0"/>
                      <a:pt x="18" y="0"/>
                    </a:cubicBezTo>
                    <a:cubicBezTo>
                      <a:pt x="23" y="0"/>
                      <a:pt x="28" y="2"/>
                      <a:pt x="31" y="5"/>
                    </a:cubicBezTo>
                    <a:cubicBezTo>
                      <a:pt x="34" y="8"/>
                      <a:pt x="36" y="13"/>
                      <a:pt x="36" y="18"/>
                    </a:cubicBezTo>
                    <a:cubicBezTo>
                      <a:pt x="36" y="23"/>
                      <a:pt x="34" y="27"/>
                      <a:pt x="31" y="31"/>
                    </a:cubicBezTo>
                    <a:cubicBezTo>
                      <a:pt x="28" y="34"/>
                      <a:pt x="23" y="36"/>
                      <a:pt x="18" y="36"/>
                    </a:cubicBezTo>
                    <a:close/>
                    <a:moveTo>
                      <a:pt x="18" y="12"/>
                    </a:moveTo>
                    <a:cubicBezTo>
                      <a:pt x="17" y="12"/>
                      <a:pt x="15" y="12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5"/>
                      <a:pt x="12" y="16"/>
                      <a:pt x="12" y="18"/>
                    </a:cubicBezTo>
                    <a:cubicBezTo>
                      <a:pt x="12" y="19"/>
                      <a:pt x="13" y="21"/>
                      <a:pt x="14" y="22"/>
                    </a:cubicBezTo>
                    <a:cubicBezTo>
                      <a:pt x="16" y="24"/>
                      <a:pt x="20" y="24"/>
                      <a:pt x="23" y="22"/>
                    </a:cubicBezTo>
                    <a:cubicBezTo>
                      <a:pt x="24" y="21"/>
                      <a:pt x="24" y="19"/>
                      <a:pt x="24" y="18"/>
                    </a:cubicBezTo>
                    <a:cubicBezTo>
                      <a:pt x="24" y="16"/>
                      <a:pt x="24" y="15"/>
                      <a:pt x="23" y="14"/>
                    </a:cubicBezTo>
                    <a:cubicBezTo>
                      <a:pt x="21" y="12"/>
                      <a:pt x="20" y="12"/>
                      <a:pt x="1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437">
                <a:extLst>
                  <a:ext uri="{FF2B5EF4-FFF2-40B4-BE49-F238E27FC236}">
                    <a16:creationId xmlns:a16="http://schemas.microsoft.com/office/drawing/2014/main" xmlns="" id="{880D4B1F-7BE5-4283-A041-5A2502123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3975" y="3654425"/>
                <a:ext cx="84138" cy="84138"/>
              </a:xfrm>
              <a:custGeom>
                <a:avLst/>
                <a:gdLst>
                  <a:gd name="T0" fmla="*/ 49 w 49"/>
                  <a:gd name="T1" fmla="*/ 49 h 49"/>
                  <a:gd name="T2" fmla="*/ 15 w 49"/>
                  <a:gd name="T3" fmla="*/ 34 h 49"/>
                  <a:gd name="T4" fmla="*/ 0 w 49"/>
                  <a:gd name="T5" fmla="*/ 0 h 49"/>
                  <a:gd name="T6" fmla="*/ 12 w 49"/>
                  <a:gd name="T7" fmla="*/ 0 h 49"/>
                  <a:gd name="T8" fmla="*/ 23 w 49"/>
                  <a:gd name="T9" fmla="*/ 26 h 49"/>
                  <a:gd name="T10" fmla="*/ 49 w 49"/>
                  <a:gd name="T11" fmla="*/ 37 h 49"/>
                  <a:gd name="T12" fmla="*/ 49 w 49"/>
                  <a:gd name="T13" fmla="*/ 37 h 49"/>
                  <a:gd name="T14" fmla="*/ 49 w 49"/>
                  <a:gd name="T15" fmla="*/ 49 h 49"/>
                  <a:gd name="T16" fmla="*/ 49 w 49"/>
                  <a:gd name="T1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9">
                    <a:moveTo>
                      <a:pt x="49" y="49"/>
                    </a:moveTo>
                    <a:cubicBezTo>
                      <a:pt x="36" y="49"/>
                      <a:pt x="24" y="44"/>
                      <a:pt x="15" y="34"/>
                    </a:cubicBezTo>
                    <a:cubicBezTo>
                      <a:pt x="5" y="25"/>
                      <a:pt x="0" y="13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0"/>
                      <a:pt x="16" y="19"/>
                      <a:pt x="23" y="26"/>
                    </a:cubicBezTo>
                    <a:cubicBezTo>
                      <a:pt x="30" y="33"/>
                      <a:pt x="3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438">
                <a:extLst>
                  <a:ext uri="{FF2B5EF4-FFF2-40B4-BE49-F238E27FC236}">
                    <a16:creationId xmlns:a16="http://schemas.microsoft.com/office/drawing/2014/main" xmlns="" id="{B08E3352-4E14-4663-8867-25D6FA1EC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1588" y="3654425"/>
                <a:ext cx="136525" cy="138113"/>
              </a:xfrm>
              <a:custGeom>
                <a:avLst/>
                <a:gdLst>
                  <a:gd name="T0" fmla="*/ 80 w 80"/>
                  <a:gd name="T1" fmla="*/ 81 h 81"/>
                  <a:gd name="T2" fmla="*/ 23 w 80"/>
                  <a:gd name="T3" fmla="*/ 57 h 81"/>
                  <a:gd name="T4" fmla="*/ 0 w 80"/>
                  <a:gd name="T5" fmla="*/ 0 h 81"/>
                  <a:gd name="T6" fmla="*/ 12 w 80"/>
                  <a:gd name="T7" fmla="*/ 0 h 81"/>
                  <a:gd name="T8" fmla="*/ 32 w 80"/>
                  <a:gd name="T9" fmla="*/ 48 h 81"/>
                  <a:gd name="T10" fmla="*/ 80 w 80"/>
                  <a:gd name="T11" fmla="*/ 69 h 81"/>
                  <a:gd name="T12" fmla="*/ 80 w 80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81">
                    <a:moveTo>
                      <a:pt x="80" y="81"/>
                    </a:moveTo>
                    <a:cubicBezTo>
                      <a:pt x="58" y="81"/>
                      <a:pt x="38" y="72"/>
                      <a:pt x="23" y="57"/>
                    </a:cubicBezTo>
                    <a:cubicBezTo>
                      <a:pt x="8" y="42"/>
                      <a:pt x="0" y="22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8"/>
                      <a:pt x="19" y="36"/>
                      <a:pt x="32" y="48"/>
                    </a:cubicBezTo>
                    <a:cubicBezTo>
                      <a:pt x="45" y="61"/>
                      <a:pt x="62" y="69"/>
                      <a:pt x="80" y="69"/>
                    </a:cubicBezTo>
                    <a:lnTo>
                      <a:pt x="8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439">
                <a:extLst>
                  <a:ext uri="{FF2B5EF4-FFF2-40B4-BE49-F238E27FC236}">
                    <a16:creationId xmlns:a16="http://schemas.microsoft.com/office/drawing/2014/main" xmlns="" id="{1509CB93-1E04-4AA8-B64B-D7DE37E4D4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2850" y="3654425"/>
                <a:ext cx="195263" cy="195263"/>
              </a:xfrm>
              <a:custGeom>
                <a:avLst/>
                <a:gdLst>
                  <a:gd name="T0" fmla="*/ 114 w 114"/>
                  <a:gd name="T1" fmla="*/ 114 h 114"/>
                  <a:gd name="T2" fmla="*/ 33 w 114"/>
                  <a:gd name="T3" fmla="*/ 81 h 114"/>
                  <a:gd name="T4" fmla="*/ 0 w 114"/>
                  <a:gd name="T5" fmla="*/ 0 h 114"/>
                  <a:gd name="T6" fmla="*/ 12 w 114"/>
                  <a:gd name="T7" fmla="*/ 0 h 114"/>
                  <a:gd name="T8" fmla="*/ 42 w 114"/>
                  <a:gd name="T9" fmla="*/ 72 h 114"/>
                  <a:gd name="T10" fmla="*/ 114 w 114"/>
                  <a:gd name="T11" fmla="*/ 102 h 114"/>
                  <a:gd name="T12" fmla="*/ 114 w 114"/>
                  <a:gd name="T1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114">
                    <a:moveTo>
                      <a:pt x="114" y="114"/>
                    </a:moveTo>
                    <a:cubicBezTo>
                      <a:pt x="83" y="114"/>
                      <a:pt x="55" y="102"/>
                      <a:pt x="33" y="81"/>
                    </a:cubicBezTo>
                    <a:cubicBezTo>
                      <a:pt x="12" y="59"/>
                      <a:pt x="0" y="31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27"/>
                      <a:pt x="23" y="53"/>
                      <a:pt x="42" y="72"/>
                    </a:cubicBezTo>
                    <a:cubicBezTo>
                      <a:pt x="61" y="92"/>
                      <a:pt x="87" y="102"/>
                      <a:pt x="114" y="102"/>
                    </a:cubicBezTo>
                    <a:lnTo>
                      <a:pt x="114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440">
                <a:extLst>
                  <a:ext uri="{FF2B5EF4-FFF2-40B4-BE49-F238E27FC236}">
                    <a16:creationId xmlns:a16="http://schemas.microsoft.com/office/drawing/2014/main" xmlns="" id="{804889A2-25E9-4F3C-88DA-A252E7F688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00975" y="3192463"/>
                <a:ext cx="415925" cy="412750"/>
              </a:xfrm>
              <a:custGeom>
                <a:avLst/>
                <a:gdLst>
                  <a:gd name="T0" fmla="*/ 103 w 244"/>
                  <a:gd name="T1" fmla="*/ 241 h 241"/>
                  <a:gd name="T2" fmla="*/ 80 w 244"/>
                  <a:gd name="T3" fmla="*/ 232 h 241"/>
                  <a:gd name="T4" fmla="*/ 12 w 244"/>
                  <a:gd name="T5" fmla="*/ 164 h 241"/>
                  <a:gd name="T6" fmla="*/ 12 w 244"/>
                  <a:gd name="T7" fmla="*/ 119 h 241"/>
                  <a:gd name="T8" fmla="*/ 121 w 244"/>
                  <a:gd name="T9" fmla="*/ 10 h 241"/>
                  <a:gd name="T10" fmla="*/ 144 w 244"/>
                  <a:gd name="T11" fmla="*/ 0 h 241"/>
                  <a:gd name="T12" fmla="*/ 166 w 244"/>
                  <a:gd name="T13" fmla="*/ 10 h 241"/>
                  <a:gd name="T14" fmla="*/ 234 w 244"/>
                  <a:gd name="T15" fmla="*/ 78 h 241"/>
                  <a:gd name="T16" fmla="*/ 244 w 244"/>
                  <a:gd name="T17" fmla="*/ 100 h 241"/>
                  <a:gd name="T18" fmla="*/ 234 w 244"/>
                  <a:gd name="T19" fmla="*/ 123 h 241"/>
                  <a:gd name="T20" fmla="*/ 125 w 244"/>
                  <a:gd name="T21" fmla="*/ 232 h 241"/>
                  <a:gd name="T22" fmla="*/ 103 w 244"/>
                  <a:gd name="T23" fmla="*/ 241 h 241"/>
                  <a:gd name="T24" fmla="*/ 89 w 244"/>
                  <a:gd name="T25" fmla="*/ 224 h 241"/>
                  <a:gd name="T26" fmla="*/ 103 w 244"/>
                  <a:gd name="T27" fmla="*/ 229 h 241"/>
                  <a:gd name="T28" fmla="*/ 116 w 244"/>
                  <a:gd name="T29" fmla="*/ 224 h 241"/>
                  <a:gd name="T30" fmla="*/ 226 w 244"/>
                  <a:gd name="T31" fmla="*/ 114 h 241"/>
                  <a:gd name="T32" fmla="*/ 232 w 244"/>
                  <a:gd name="T33" fmla="*/ 100 h 241"/>
                  <a:gd name="T34" fmla="*/ 226 w 244"/>
                  <a:gd name="T35" fmla="*/ 87 h 241"/>
                  <a:gd name="T36" fmla="*/ 158 w 244"/>
                  <a:gd name="T37" fmla="*/ 18 h 241"/>
                  <a:gd name="T38" fmla="*/ 144 w 244"/>
                  <a:gd name="T39" fmla="*/ 12 h 241"/>
                  <a:gd name="T40" fmla="*/ 130 w 244"/>
                  <a:gd name="T41" fmla="*/ 18 h 241"/>
                  <a:gd name="T42" fmla="*/ 20 w 244"/>
                  <a:gd name="T43" fmla="*/ 128 h 241"/>
                  <a:gd name="T44" fmla="*/ 20 w 244"/>
                  <a:gd name="T45" fmla="*/ 155 h 241"/>
                  <a:gd name="T46" fmla="*/ 89 w 244"/>
                  <a:gd name="T47" fmla="*/ 22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44" h="241">
                    <a:moveTo>
                      <a:pt x="103" y="241"/>
                    </a:moveTo>
                    <a:cubicBezTo>
                      <a:pt x="94" y="241"/>
                      <a:pt x="86" y="238"/>
                      <a:pt x="80" y="232"/>
                    </a:cubicBezTo>
                    <a:cubicBezTo>
                      <a:pt x="12" y="164"/>
                      <a:pt x="12" y="164"/>
                      <a:pt x="12" y="164"/>
                    </a:cubicBezTo>
                    <a:cubicBezTo>
                      <a:pt x="0" y="152"/>
                      <a:pt x="0" y="131"/>
                      <a:pt x="12" y="119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7" y="4"/>
                      <a:pt x="135" y="0"/>
                      <a:pt x="144" y="0"/>
                    </a:cubicBezTo>
                    <a:cubicBezTo>
                      <a:pt x="152" y="0"/>
                      <a:pt x="160" y="4"/>
                      <a:pt x="166" y="10"/>
                    </a:cubicBezTo>
                    <a:cubicBezTo>
                      <a:pt x="234" y="78"/>
                      <a:pt x="234" y="78"/>
                      <a:pt x="234" y="78"/>
                    </a:cubicBezTo>
                    <a:cubicBezTo>
                      <a:pt x="240" y="84"/>
                      <a:pt x="244" y="92"/>
                      <a:pt x="244" y="100"/>
                    </a:cubicBezTo>
                    <a:cubicBezTo>
                      <a:pt x="244" y="109"/>
                      <a:pt x="240" y="117"/>
                      <a:pt x="234" y="123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19" y="238"/>
                      <a:pt x="111" y="241"/>
                      <a:pt x="103" y="241"/>
                    </a:cubicBezTo>
                    <a:close/>
                    <a:moveTo>
                      <a:pt x="89" y="224"/>
                    </a:moveTo>
                    <a:cubicBezTo>
                      <a:pt x="92" y="227"/>
                      <a:pt x="97" y="229"/>
                      <a:pt x="103" y="229"/>
                    </a:cubicBezTo>
                    <a:cubicBezTo>
                      <a:pt x="108" y="229"/>
                      <a:pt x="113" y="227"/>
                      <a:pt x="116" y="22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30" y="111"/>
                      <a:pt x="232" y="106"/>
                      <a:pt x="232" y="100"/>
                    </a:cubicBezTo>
                    <a:cubicBezTo>
                      <a:pt x="232" y="95"/>
                      <a:pt x="230" y="90"/>
                      <a:pt x="226" y="87"/>
                    </a:cubicBezTo>
                    <a:cubicBezTo>
                      <a:pt x="158" y="18"/>
                      <a:pt x="158" y="18"/>
                      <a:pt x="158" y="18"/>
                    </a:cubicBezTo>
                    <a:cubicBezTo>
                      <a:pt x="154" y="14"/>
                      <a:pt x="149" y="12"/>
                      <a:pt x="144" y="12"/>
                    </a:cubicBezTo>
                    <a:cubicBezTo>
                      <a:pt x="138" y="12"/>
                      <a:pt x="134" y="14"/>
                      <a:pt x="130" y="18"/>
                    </a:cubicBezTo>
                    <a:cubicBezTo>
                      <a:pt x="20" y="128"/>
                      <a:pt x="20" y="128"/>
                      <a:pt x="20" y="128"/>
                    </a:cubicBezTo>
                    <a:cubicBezTo>
                      <a:pt x="13" y="135"/>
                      <a:pt x="13" y="148"/>
                      <a:pt x="20" y="155"/>
                    </a:cubicBezTo>
                    <a:lnTo>
                      <a:pt x="89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441">
                <a:extLst>
                  <a:ext uri="{FF2B5EF4-FFF2-40B4-BE49-F238E27FC236}">
                    <a16:creationId xmlns:a16="http://schemas.microsoft.com/office/drawing/2014/main" xmlns="" id="{DBF91FE6-B6A7-4066-9380-17487D3152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08950" y="3016250"/>
                <a:ext cx="277813" cy="279400"/>
              </a:xfrm>
              <a:custGeom>
                <a:avLst/>
                <a:gdLst>
                  <a:gd name="T0" fmla="*/ 69 w 163"/>
                  <a:gd name="T1" fmla="*/ 163 h 163"/>
                  <a:gd name="T2" fmla="*/ 47 w 163"/>
                  <a:gd name="T3" fmla="*/ 154 h 163"/>
                  <a:gd name="T4" fmla="*/ 12 w 163"/>
                  <a:gd name="T5" fmla="*/ 119 h 163"/>
                  <a:gd name="T6" fmla="*/ 12 w 163"/>
                  <a:gd name="T7" fmla="*/ 75 h 163"/>
                  <a:gd name="T8" fmla="*/ 75 w 163"/>
                  <a:gd name="T9" fmla="*/ 12 h 163"/>
                  <a:gd name="T10" fmla="*/ 120 w 163"/>
                  <a:gd name="T11" fmla="*/ 12 h 163"/>
                  <a:gd name="T12" fmla="*/ 154 w 163"/>
                  <a:gd name="T13" fmla="*/ 47 h 163"/>
                  <a:gd name="T14" fmla="*/ 163 w 163"/>
                  <a:gd name="T15" fmla="*/ 69 h 163"/>
                  <a:gd name="T16" fmla="*/ 154 w 163"/>
                  <a:gd name="T17" fmla="*/ 91 h 163"/>
                  <a:gd name="T18" fmla="*/ 91 w 163"/>
                  <a:gd name="T19" fmla="*/ 154 h 163"/>
                  <a:gd name="T20" fmla="*/ 69 w 163"/>
                  <a:gd name="T21" fmla="*/ 163 h 163"/>
                  <a:gd name="T22" fmla="*/ 97 w 163"/>
                  <a:gd name="T23" fmla="*/ 15 h 163"/>
                  <a:gd name="T24" fmla="*/ 83 w 163"/>
                  <a:gd name="T25" fmla="*/ 21 h 163"/>
                  <a:gd name="T26" fmla="*/ 21 w 163"/>
                  <a:gd name="T27" fmla="*/ 83 h 163"/>
                  <a:gd name="T28" fmla="*/ 21 w 163"/>
                  <a:gd name="T29" fmla="*/ 111 h 163"/>
                  <a:gd name="T30" fmla="*/ 55 w 163"/>
                  <a:gd name="T31" fmla="*/ 145 h 163"/>
                  <a:gd name="T32" fmla="*/ 69 w 163"/>
                  <a:gd name="T33" fmla="*/ 151 h 163"/>
                  <a:gd name="T34" fmla="*/ 83 w 163"/>
                  <a:gd name="T35" fmla="*/ 145 h 163"/>
                  <a:gd name="T36" fmla="*/ 145 w 163"/>
                  <a:gd name="T37" fmla="*/ 83 h 163"/>
                  <a:gd name="T38" fmla="*/ 151 w 163"/>
                  <a:gd name="T39" fmla="*/ 69 h 163"/>
                  <a:gd name="T40" fmla="*/ 145 w 163"/>
                  <a:gd name="T41" fmla="*/ 55 h 163"/>
                  <a:gd name="T42" fmla="*/ 111 w 163"/>
                  <a:gd name="T43" fmla="*/ 21 h 163"/>
                  <a:gd name="T44" fmla="*/ 97 w 163"/>
                  <a:gd name="T45" fmla="*/ 1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3" h="163">
                    <a:moveTo>
                      <a:pt x="69" y="163"/>
                    </a:moveTo>
                    <a:cubicBezTo>
                      <a:pt x="61" y="163"/>
                      <a:pt x="53" y="160"/>
                      <a:pt x="47" y="154"/>
                    </a:cubicBezTo>
                    <a:cubicBezTo>
                      <a:pt x="12" y="119"/>
                      <a:pt x="12" y="119"/>
                      <a:pt x="12" y="119"/>
                    </a:cubicBezTo>
                    <a:cubicBezTo>
                      <a:pt x="0" y="107"/>
                      <a:pt x="0" y="87"/>
                      <a:pt x="12" y="75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87" y="0"/>
                      <a:pt x="107" y="0"/>
                      <a:pt x="120" y="12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60" y="53"/>
                      <a:pt x="163" y="60"/>
                      <a:pt x="163" y="69"/>
                    </a:cubicBezTo>
                    <a:cubicBezTo>
                      <a:pt x="163" y="77"/>
                      <a:pt x="160" y="85"/>
                      <a:pt x="154" y="91"/>
                    </a:cubicBezTo>
                    <a:cubicBezTo>
                      <a:pt x="91" y="154"/>
                      <a:pt x="91" y="154"/>
                      <a:pt x="91" y="154"/>
                    </a:cubicBezTo>
                    <a:cubicBezTo>
                      <a:pt x="85" y="160"/>
                      <a:pt x="77" y="163"/>
                      <a:pt x="69" y="163"/>
                    </a:cubicBezTo>
                    <a:close/>
                    <a:moveTo>
                      <a:pt x="97" y="15"/>
                    </a:moveTo>
                    <a:cubicBezTo>
                      <a:pt x="92" y="15"/>
                      <a:pt x="87" y="17"/>
                      <a:pt x="83" y="21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13" y="91"/>
                      <a:pt x="13" y="103"/>
                      <a:pt x="21" y="111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9" y="149"/>
                      <a:pt x="64" y="151"/>
                      <a:pt x="69" y="151"/>
                    </a:cubicBezTo>
                    <a:cubicBezTo>
                      <a:pt x="74" y="151"/>
                      <a:pt x="79" y="149"/>
                      <a:pt x="83" y="145"/>
                    </a:cubicBezTo>
                    <a:cubicBezTo>
                      <a:pt x="145" y="83"/>
                      <a:pt x="145" y="83"/>
                      <a:pt x="145" y="83"/>
                    </a:cubicBezTo>
                    <a:cubicBezTo>
                      <a:pt x="149" y="79"/>
                      <a:pt x="151" y="74"/>
                      <a:pt x="151" y="69"/>
                    </a:cubicBezTo>
                    <a:cubicBezTo>
                      <a:pt x="151" y="64"/>
                      <a:pt x="149" y="59"/>
                      <a:pt x="145" y="55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7" y="17"/>
                      <a:pt x="102" y="15"/>
                      <a:pt x="9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442">
                <a:extLst>
                  <a:ext uri="{FF2B5EF4-FFF2-40B4-BE49-F238E27FC236}">
                    <a16:creationId xmlns:a16="http://schemas.microsoft.com/office/drawing/2014/main" xmlns="" id="{96A302D9-5505-4FE6-8BC1-6DA824C8A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1013" y="3209925"/>
                <a:ext cx="47625" cy="46038"/>
              </a:xfrm>
              <a:custGeom>
                <a:avLst/>
                <a:gdLst>
                  <a:gd name="T0" fmla="*/ 10 w 30"/>
                  <a:gd name="T1" fmla="*/ 29 h 29"/>
                  <a:gd name="T2" fmla="*/ 0 w 30"/>
                  <a:gd name="T3" fmla="*/ 20 h 29"/>
                  <a:gd name="T4" fmla="*/ 20 w 30"/>
                  <a:gd name="T5" fmla="*/ 0 h 29"/>
                  <a:gd name="T6" fmla="*/ 30 w 30"/>
                  <a:gd name="T7" fmla="*/ 9 h 29"/>
                  <a:gd name="T8" fmla="*/ 10 w 30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9">
                    <a:moveTo>
                      <a:pt x="10" y="29"/>
                    </a:moveTo>
                    <a:lnTo>
                      <a:pt x="0" y="20"/>
                    </a:lnTo>
                    <a:lnTo>
                      <a:pt x="20" y="0"/>
                    </a:lnTo>
                    <a:lnTo>
                      <a:pt x="30" y="9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443">
                <a:extLst>
                  <a:ext uri="{FF2B5EF4-FFF2-40B4-BE49-F238E27FC236}">
                    <a16:creationId xmlns:a16="http://schemas.microsoft.com/office/drawing/2014/main" xmlns="" id="{8FE1DC5A-2F68-4C1E-8D08-133C03D7D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3400" y="3263900"/>
                <a:ext cx="46038" cy="46038"/>
              </a:xfrm>
              <a:custGeom>
                <a:avLst/>
                <a:gdLst>
                  <a:gd name="T0" fmla="*/ 10 w 29"/>
                  <a:gd name="T1" fmla="*/ 29 h 29"/>
                  <a:gd name="T2" fmla="*/ 0 w 29"/>
                  <a:gd name="T3" fmla="*/ 19 h 29"/>
                  <a:gd name="T4" fmla="*/ 20 w 29"/>
                  <a:gd name="T5" fmla="*/ 0 h 29"/>
                  <a:gd name="T6" fmla="*/ 29 w 29"/>
                  <a:gd name="T7" fmla="*/ 8 h 29"/>
                  <a:gd name="T8" fmla="*/ 10 w 29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10" y="29"/>
                    </a:moveTo>
                    <a:lnTo>
                      <a:pt x="0" y="19"/>
                    </a:lnTo>
                    <a:lnTo>
                      <a:pt x="20" y="0"/>
                    </a:lnTo>
                    <a:lnTo>
                      <a:pt x="29" y="8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444">
                <a:extLst>
                  <a:ext uri="{FF2B5EF4-FFF2-40B4-BE49-F238E27FC236}">
                    <a16:creationId xmlns:a16="http://schemas.microsoft.com/office/drawing/2014/main" xmlns="" id="{DA7F3DE8-3C1A-48CB-8028-9A051A019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7863" y="3022600"/>
                <a:ext cx="88900" cy="88900"/>
              </a:xfrm>
              <a:custGeom>
                <a:avLst/>
                <a:gdLst>
                  <a:gd name="T0" fmla="*/ 43 w 52"/>
                  <a:gd name="T1" fmla="*/ 52 h 52"/>
                  <a:gd name="T2" fmla="*/ 35 w 52"/>
                  <a:gd name="T3" fmla="*/ 44 h 52"/>
                  <a:gd name="T4" fmla="*/ 40 w 52"/>
                  <a:gd name="T5" fmla="*/ 31 h 52"/>
                  <a:gd name="T6" fmla="*/ 35 w 52"/>
                  <a:gd name="T7" fmla="*/ 17 h 52"/>
                  <a:gd name="T8" fmla="*/ 21 w 52"/>
                  <a:gd name="T9" fmla="*/ 12 h 52"/>
                  <a:gd name="T10" fmla="*/ 8 w 52"/>
                  <a:gd name="T11" fmla="*/ 17 h 52"/>
                  <a:gd name="T12" fmla="*/ 0 w 52"/>
                  <a:gd name="T13" fmla="*/ 9 h 52"/>
                  <a:gd name="T14" fmla="*/ 21 w 52"/>
                  <a:gd name="T15" fmla="*/ 0 h 52"/>
                  <a:gd name="T16" fmla="*/ 43 w 52"/>
                  <a:gd name="T17" fmla="*/ 9 h 52"/>
                  <a:gd name="T18" fmla="*/ 52 w 52"/>
                  <a:gd name="T19" fmla="*/ 31 h 52"/>
                  <a:gd name="T20" fmla="*/ 43 w 52"/>
                  <a:gd name="T2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52">
                    <a:moveTo>
                      <a:pt x="43" y="52"/>
                    </a:moveTo>
                    <a:cubicBezTo>
                      <a:pt x="35" y="44"/>
                      <a:pt x="35" y="44"/>
                      <a:pt x="35" y="44"/>
                    </a:cubicBezTo>
                    <a:cubicBezTo>
                      <a:pt x="38" y="40"/>
                      <a:pt x="40" y="36"/>
                      <a:pt x="40" y="31"/>
                    </a:cubicBezTo>
                    <a:cubicBezTo>
                      <a:pt x="40" y="26"/>
                      <a:pt x="38" y="21"/>
                      <a:pt x="35" y="17"/>
                    </a:cubicBezTo>
                    <a:cubicBezTo>
                      <a:pt x="31" y="14"/>
                      <a:pt x="26" y="12"/>
                      <a:pt x="21" y="12"/>
                    </a:cubicBezTo>
                    <a:cubicBezTo>
                      <a:pt x="16" y="12"/>
                      <a:pt x="12" y="14"/>
                      <a:pt x="8" y="1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6" y="3"/>
                      <a:pt x="13" y="0"/>
                      <a:pt x="21" y="0"/>
                    </a:cubicBezTo>
                    <a:cubicBezTo>
                      <a:pt x="30" y="0"/>
                      <a:pt x="37" y="3"/>
                      <a:pt x="43" y="9"/>
                    </a:cubicBezTo>
                    <a:cubicBezTo>
                      <a:pt x="49" y="15"/>
                      <a:pt x="52" y="22"/>
                      <a:pt x="52" y="31"/>
                    </a:cubicBezTo>
                    <a:cubicBezTo>
                      <a:pt x="52" y="39"/>
                      <a:pt x="49" y="47"/>
                      <a:pt x="4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445">
                <a:extLst>
                  <a:ext uri="{FF2B5EF4-FFF2-40B4-BE49-F238E27FC236}">
                    <a16:creationId xmlns:a16="http://schemas.microsoft.com/office/drawing/2014/main" xmlns="" id="{3BAC2559-CF0E-4EE9-B3AE-667B616E54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45450" y="3433763"/>
                <a:ext cx="312738" cy="314325"/>
              </a:xfrm>
              <a:custGeom>
                <a:avLst/>
                <a:gdLst>
                  <a:gd name="T0" fmla="*/ 75 w 184"/>
                  <a:gd name="T1" fmla="*/ 184 h 184"/>
                  <a:gd name="T2" fmla="*/ 67 w 184"/>
                  <a:gd name="T3" fmla="*/ 181 h 184"/>
                  <a:gd name="T4" fmla="*/ 4 w 184"/>
                  <a:gd name="T5" fmla="*/ 118 h 184"/>
                  <a:gd name="T6" fmla="*/ 4 w 184"/>
                  <a:gd name="T7" fmla="*/ 102 h 184"/>
                  <a:gd name="T8" fmla="*/ 102 w 184"/>
                  <a:gd name="T9" fmla="*/ 4 h 184"/>
                  <a:gd name="T10" fmla="*/ 118 w 184"/>
                  <a:gd name="T11" fmla="*/ 4 h 184"/>
                  <a:gd name="T12" fmla="*/ 181 w 184"/>
                  <a:gd name="T13" fmla="*/ 67 h 184"/>
                  <a:gd name="T14" fmla="*/ 184 w 184"/>
                  <a:gd name="T15" fmla="*/ 75 h 184"/>
                  <a:gd name="T16" fmla="*/ 181 w 184"/>
                  <a:gd name="T17" fmla="*/ 83 h 184"/>
                  <a:gd name="T18" fmla="*/ 83 w 184"/>
                  <a:gd name="T19" fmla="*/ 181 h 184"/>
                  <a:gd name="T20" fmla="*/ 75 w 184"/>
                  <a:gd name="T21" fmla="*/ 184 h 184"/>
                  <a:gd name="T22" fmla="*/ 13 w 184"/>
                  <a:gd name="T23" fmla="*/ 110 h 184"/>
                  <a:gd name="T24" fmla="*/ 75 w 184"/>
                  <a:gd name="T25" fmla="*/ 172 h 184"/>
                  <a:gd name="T26" fmla="*/ 172 w 184"/>
                  <a:gd name="T27" fmla="*/ 75 h 184"/>
                  <a:gd name="T28" fmla="*/ 110 w 184"/>
                  <a:gd name="T29" fmla="*/ 13 h 184"/>
                  <a:gd name="T30" fmla="*/ 13 w 184"/>
                  <a:gd name="T31" fmla="*/ 11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184">
                    <a:moveTo>
                      <a:pt x="75" y="184"/>
                    </a:moveTo>
                    <a:cubicBezTo>
                      <a:pt x="72" y="184"/>
                      <a:pt x="69" y="183"/>
                      <a:pt x="67" y="181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4"/>
                      <a:pt x="0" y="106"/>
                      <a:pt x="4" y="102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7" y="0"/>
                      <a:pt x="114" y="0"/>
                      <a:pt x="118" y="4"/>
                    </a:cubicBezTo>
                    <a:cubicBezTo>
                      <a:pt x="181" y="67"/>
                      <a:pt x="181" y="67"/>
                      <a:pt x="181" y="67"/>
                    </a:cubicBezTo>
                    <a:cubicBezTo>
                      <a:pt x="183" y="69"/>
                      <a:pt x="184" y="72"/>
                      <a:pt x="184" y="75"/>
                    </a:cubicBezTo>
                    <a:cubicBezTo>
                      <a:pt x="184" y="78"/>
                      <a:pt x="183" y="81"/>
                      <a:pt x="181" y="83"/>
                    </a:cubicBezTo>
                    <a:cubicBezTo>
                      <a:pt x="83" y="181"/>
                      <a:pt x="83" y="181"/>
                      <a:pt x="83" y="181"/>
                    </a:cubicBezTo>
                    <a:cubicBezTo>
                      <a:pt x="81" y="183"/>
                      <a:pt x="78" y="184"/>
                      <a:pt x="75" y="184"/>
                    </a:cubicBezTo>
                    <a:close/>
                    <a:moveTo>
                      <a:pt x="13" y="110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172" y="75"/>
                      <a:pt x="172" y="75"/>
                      <a:pt x="172" y="75"/>
                    </a:cubicBezTo>
                    <a:cubicBezTo>
                      <a:pt x="110" y="13"/>
                      <a:pt x="110" y="13"/>
                      <a:pt x="110" y="13"/>
                    </a:cubicBezTo>
                    <a:lnTo>
                      <a:pt x="13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446">
                <a:extLst>
                  <a:ext uri="{FF2B5EF4-FFF2-40B4-BE49-F238E27FC236}">
                    <a16:creationId xmlns:a16="http://schemas.microsoft.com/office/drawing/2014/main" xmlns="" id="{2E7E1275-4C3D-4DAC-A0D2-75AB89F62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3075" y="3481388"/>
                <a:ext cx="57150" cy="58738"/>
              </a:xfrm>
              <a:custGeom>
                <a:avLst/>
                <a:gdLst>
                  <a:gd name="T0" fmla="*/ 26 w 36"/>
                  <a:gd name="T1" fmla="*/ 37 h 37"/>
                  <a:gd name="T2" fmla="*/ 0 w 36"/>
                  <a:gd name="T3" fmla="*/ 9 h 37"/>
                  <a:gd name="T4" fmla="*/ 9 w 36"/>
                  <a:gd name="T5" fmla="*/ 0 h 37"/>
                  <a:gd name="T6" fmla="*/ 36 w 36"/>
                  <a:gd name="T7" fmla="*/ 27 h 37"/>
                  <a:gd name="T8" fmla="*/ 26 w 36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26" y="37"/>
                    </a:moveTo>
                    <a:lnTo>
                      <a:pt x="0" y="9"/>
                    </a:lnTo>
                    <a:lnTo>
                      <a:pt x="9" y="0"/>
                    </a:lnTo>
                    <a:lnTo>
                      <a:pt x="36" y="27"/>
                    </a:lnTo>
                    <a:lnTo>
                      <a:pt x="26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447">
                <a:extLst>
                  <a:ext uri="{FF2B5EF4-FFF2-40B4-BE49-F238E27FC236}">
                    <a16:creationId xmlns:a16="http://schemas.microsoft.com/office/drawing/2014/main" xmlns="" id="{35A1D644-170F-4409-BB3F-44CCB9EDCD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2863" y="3049588"/>
                <a:ext cx="312738" cy="314325"/>
              </a:xfrm>
              <a:custGeom>
                <a:avLst/>
                <a:gdLst>
                  <a:gd name="T0" fmla="*/ 75 w 184"/>
                  <a:gd name="T1" fmla="*/ 184 h 184"/>
                  <a:gd name="T2" fmla="*/ 67 w 184"/>
                  <a:gd name="T3" fmla="*/ 181 h 184"/>
                  <a:gd name="T4" fmla="*/ 4 w 184"/>
                  <a:gd name="T5" fmla="*/ 118 h 184"/>
                  <a:gd name="T6" fmla="*/ 5 w 184"/>
                  <a:gd name="T7" fmla="*/ 102 h 184"/>
                  <a:gd name="T8" fmla="*/ 102 w 184"/>
                  <a:gd name="T9" fmla="*/ 4 h 184"/>
                  <a:gd name="T10" fmla="*/ 118 w 184"/>
                  <a:gd name="T11" fmla="*/ 4 h 184"/>
                  <a:gd name="T12" fmla="*/ 181 w 184"/>
                  <a:gd name="T13" fmla="*/ 67 h 184"/>
                  <a:gd name="T14" fmla="*/ 184 w 184"/>
                  <a:gd name="T15" fmla="*/ 75 h 184"/>
                  <a:gd name="T16" fmla="*/ 181 w 184"/>
                  <a:gd name="T17" fmla="*/ 83 h 184"/>
                  <a:gd name="T18" fmla="*/ 83 w 184"/>
                  <a:gd name="T19" fmla="*/ 181 h 184"/>
                  <a:gd name="T20" fmla="*/ 75 w 184"/>
                  <a:gd name="T21" fmla="*/ 184 h 184"/>
                  <a:gd name="T22" fmla="*/ 13 w 184"/>
                  <a:gd name="T23" fmla="*/ 110 h 184"/>
                  <a:gd name="T24" fmla="*/ 75 w 184"/>
                  <a:gd name="T25" fmla="*/ 172 h 184"/>
                  <a:gd name="T26" fmla="*/ 172 w 184"/>
                  <a:gd name="T27" fmla="*/ 75 h 184"/>
                  <a:gd name="T28" fmla="*/ 110 w 184"/>
                  <a:gd name="T29" fmla="*/ 13 h 184"/>
                  <a:gd name="T30" fmla="*/ 13 w 184"/>
                  <a:gd name="T31" fmla="*/ 11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184">
                    <a:moveTo>
                      <a:pt x="75" y="184"/>
                    </a:moveTo>
                    <a:cubicBezTo>
                      <a:pt x="72" y="184"/>
                      <a:pt x="69" y="183"/>
                      <a:pt x="67" y="181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4"/>
                      <a:pt x="0" y="107"/>
                      <a:pt x="5" y="102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7" y="0"/>
                      <a:pt x="114" y="0"/>
                      <a:pt x="118" y="4"/>
                    </a:cubicBezTo>
                    <a:cubicBezTo>
                      <a:pt x="181" y="67"/>
                      <a:pt x="181" y="67"/>
                      <a:pt x="181" y="67"/>
                    </a:cubicBezTo>
                    <a:cubicBezTo>
                      <a:pt x="183" y="69"/>
                      <a:pt x="184" y="72"/>
                      <a:pt x="184" y="75"/>
                    </a:cubicBezTo>
                    <a:cubicBezTo>
                      <a:pt x="184" y="78"/>
                      <a:pt x="183" y="81"/>
                      <a:pt x="181" y="83"/>
                    </a:cubicBezTo>
                    <a:cubicBezTo>
                      <a:pt x="83" y="181"/>
                      <a:pt x="83" y="181"/>
                      <a:pt x="83" y="181"/>
                    </a:cubicBezTo>
                    <a:cubicBezTo>
                      <a:pt x="81" y="183"/>
                      <a:pt x="78" y="184"/>
                      <a:pt x="75" y="184"/>
                    </a:cubicBezTo>
                    <a:close/>
                    <a:moveTo>
                      <a:pt x="13" y="110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172" y="75"/>
                      <a:pt x="172" y="75"/>
                      <a:pt x="172" y="75"/>
                    </a:cubicBezTo>
                    <a:cubicBezTo>
                      <a:pt x="110" y="13"/>
                      <a:pt x="110" y="13"/>
                      <a:pt x="110" y="13"/>
                    </a:cubicBezTo>
                    <a:lnTo>
                      <a:pt x="13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448">
                <a:extLst>
                  <a:ext uri="{FF2B5EF4-FFF2-40B4-BE49-F238E27FC236}">
                    <a16:creationId xmlns:a16="http://schemas.microsoft.com/office/drawing/2014/main" xmlns="" id="{07CEE526-FC24-42F6-BACF-4E773DCE0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2413" y="3259138"/>
                <a:ext cx="57150" cy="58738"/>
              </a:xfrm>
              <a:custGeom>
                <a:avLst/>
                <a:gdLst>
                  <a:gd name="T0" fmla="*/ 27 w 36"/>
                  <a:gd name="T1" fmla="*/ 37 h 37"/>
                  <a:gd name="T2" fmla="*/ 0 w 36"/>
                  <a:gd name="T3" fmla="*/ 10 h 37"/>
                  <a:gd name="T4" fmla="*/ 9 w 36"/>
                  <a:gd name="T5" fmla="*/ 0 h 37"/>
                  <a:gd name="T6" fmla="*/ 36 w 36"/>
                  <a:gd name="T7" fmla="*/ 27 h 37"/>
                  <a:gd name="T8" fmla="*/ 27 w 36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27" y="37"/>
                    </a:moveTo>
                    <a:lnTo>
                      <a:pt x="0" y="10"/>
                    </a:lnTo>
                    <a:lnTo>
                      <a:pt x="9" y="0"/>
                    </a:lnTo>
                    <a:lnTo>
                      <a:pt x="36" y="27"/>
                    </a:lnTo>
                    <a:lnTo>
                      <a:pt x="2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449">
                <a:extLst>
                  <a:ext uri="{FF2B5EF4-FFF2-40B4-BE49-F238E27FC236}">
                    <a16:creationId xmlns:a16="http://schemas.microsoft.com/office/drawing/2014/main" xmlns="" id="{64398B08-6F3E-4981-9A2D-62016A8B93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56513" y="3475038"/>
                <a:ext cx="279400" cy="280988"/>
              </a:xfrm>
              <a:custGeom>
                <a:avLst/>
                <a:gdLst>
                  <a:gd name="T0" fmla="*/ 156 w 164"/>
                  <a:gd name="T1" fmla="*/ 164 h 164"/>
                  <a:gd name="T2" fmla="*/ 152 w 164"/>
                  <a:gd name="T3" fmla="*/ 162 h 164"/>
                  <a:gd name="T4" fmla="*/ 2 w 164"/>
                  <a:gd name="T5" fmla="*/ 12 h 164"/>
                  <a:gd name="T6" fmla="*/ 0 w 164"/>
                  <a:gd name="T7" fmla="*/ 5 h 164"/>
                  <a:gd name="T8" fmla="*/ 6 w 164"/>
                  <a:gd name="T9" fmla="*/ 2 h 164"/>
                  <a:gd name="T10" fmla="*/ 118 w 164"/>
                  <a:gd name="T11" fmla="*/ 46 h 164"/>
                  <a:gd name="T12" fmla="*/ 162 w 164"/>
                  <a:gd name="T13" fmla="*/ 158 h 164"/>
                  <a:gd name="T14" fmla="*/ 159 w 164"/>
                  <a:gd name="T15" fmla="*/ 164 h 164"/>
                  <a:gd name="T16" fmla="*/ 156 w 164"/>
                  <a:gd name="T17" fmla="*/ 164 h 164"/>
                  <a:gd name="T18" fmla="*/ 21 w 164"/>
                  <a:gd name="T19" fmla="*/ 14 h 164"/>
                  <a:gd name="T20" fmla="*/ 150 w 164"/>
                  <a:gd name="T21" fmla="*/ 143 h 164"/>
                  <a:gd name="T22" fmla="*/ 110 w 164"/>
                  <a:gd name="T23" fmla="*/ 54 h 164"/>
                  <a:gd name="T24" fmla="*/ 21 w 164"/>
                  <a:gd name="T25" fmla="*/ 1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4" h="164">
                    <a:moveTo>
                      <a:pt x="156" y="164"/>
                    </a:moveTo>
                    <a:cubicBezTo>
                      <a:pt x="155" y="164"/>
                      <a:pt x="153" y="163"/>
                      <a:pt x="152" y="16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0"/>
                      <a:pt x="0" y="8"/>
                      <a:pt x="0" y="5"/>
                    </a:cubicBezTo>
                    <a:cubicBezTo>
                      <a:pt x="1" y="3"/>
                      <a:pt x="3" y="2"/>
                      <a:pt x="6" y="2"/>
                    </a:cubicBezTo>
                    <a:cubicBezTo>
                      <a:pt x="48" y="0"/>
                      <a:pt x="89" y="16"/>
                      <a:pt x="118" y="46"/>
                    </a:cubicBezTo>
                    <a:cubicBezTo>
                      <a:pt x="148" y="75"/>
                      <a:pt x="164" y="116"/>
                      <a:pt x="162" y="158"/>
                    </a:cubicBezTo>
                    <a:cubicBezTo>
                      <a:pt x="162" y="161"/>
                      <a:pt x="161" y="163"/>
                      <a:pt x="159" y="164"/>
                    </a:cubicBezTo>
                    <a:cubicBezTo>
                      <a:pt x="158" y="164"/>
                      <a:pt x="157" y="164"/>
                      <a:pt x="156" y="164"/>
                    </a:cubicBezTo>
                    <a:close/>
                    <a:moveTo>
                      <a:pt x="21" y="14"/>
                    </a:moveTo>
                    <a:cubicBezTo>
                      <a:pt x="150" y="143"/>
                      <a:pt x="150" y="143"/>
                      <a:pt x="150" y="143"/>
                    </a:cubicBezTo>
                    <a:cubicBezTo>
                      <a:pt x="148" y="110"/>
                      <a:pt x="134" y="78"/>
                      <a:pt x="110" y="54"/>
                    </a:cubicBezTo>
                    <a:cubicBezTo>
                      <a:pt x="86" y="30"/>
                      <a:pt x="54" y="16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450">
                <a:extLst>
                  <a:ext uri="{FF2B5EF4-FFF2-40B4-BE49-F238E27FC236}">
                    <a16:creationId xmlns:a16="http://schemas.microsoft.com/office/drawing/2014/main" xmlns="" id="{8DDA7A2D-404E-4B51-A6C1-E2037A056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3838" y="3517900"/>
                <a:ext cx="50800" cy="49213"/>
              </a:xfrm>
              <a:custGeom>
                <a:avLst/>
                <a:gdLst>
                  <a:gd name="T0" fmla="*/ 9 w 32"/>
                  <a:gd name="T1" fmla="*/ 31 h 31"/>
                  <a:gd name="T2" fmla="*/ 0 w 32"/>
                  <a:gd name="T3" fmla="*/ 23 h 31"/>
                  <a:gd name="T4" fmla="*/ 23 w 32"/>
                  <a:gd name="T5" fmla="*/ 0 h 31"/>
                  <a:gd name="T6" fmla="*/ 32 w 32"/>
                  <a:gd name="T7" fmla="*/ 9 h 31"/>
                  <a:gd name="T8" fmla="*/ 9 w 32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9" y="31"/>
                    </a:moveTo>
                    <a:lnTo>
                      <a:pt x="0" y="23"/>
                    </a:lnTo>
                    <a:lnTo>
                      <a:pt x="23" y="0"/>
                    </a:lnTo>
                    <a:lnTo>
                      <a:pt x="32" y="9"/>
                    </a:lnTo>
                    <a:lnTo>
                      <a:pt x="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A380B59-BAB8-4B10-860B-78BE5ABFBFDD}"/>
              </a:ext>
            </a:extLst>
          </p:cNvPr>
          <p:cNvGrpSpPr/>
          <p:nvPr/>
        </p:nvGrpSpPr>
        <p:grpSpPr>
          <a:xfrm>
            <a:off x="9806831" y="2804519"/>
            <a:ext cx="1841800" cy="1269826"/>
            <a:chOff x="9324238" y="2804519"/>
            <a:chExt cx="1841800" cy="1269826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EB13C76A-172D-4072-A1E3-D525144311EA}"/>
                </a:ext>
              </a:extLst>
            </p:cNvPr>
            <p:cNvSpPr/>
            <p:nvPr/>
          </p:nvSpPr>
          <p:spPr>
            <a:xfrm>
              <a:off x="9507514" y="2979326"/>
              <a:ext cx="1658524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buClr>
                  <a:srgbClr val="C00000"/>
                </a:buClr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工作汇报</a:t>
              </a:r>
              <a:endParaRPr lang="zh-CN" altLang="zh-CN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3" name="Line 22">
              <a:extLst>
                <a:ext uri="{FF2B5EF4-FFF2-40B4-BE49-F238E27FC236}">
                  <a16:creationId xmlns:a16="http://schemas.microsoft.com/office/drawing/2014/main" xmlns="" id="{5DE11235-6CDE-476A-BE1F-0A16C067FC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670240" y="3577213"/>
              <a:ext cx="0" cy="497132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Oval 25">
              <a:extLst>
                <a:ext uri="{FF2B5EF4-FFF2-40B4-BE49-F238E27FC236}">
                  <a16:creationId xmlns:a16="http://schemas.microsoft.com/office/drawing/2014/main" xmlns="" id="{EE31FB3F-5D82-44C6-A6AF-B1BD8F4F2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24238" y="2804519"/>
              <a:ext cx="690273" cy="69200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B0B2FD9D-7C52-4CAF-A192-B6D8B6F4E23E}"/>
                </a:ext>
              </a:extLst>
            </p:cNvPr>
            <p:cNvGrpSpPr/>
            <p:nvPr/>
          </p:nvGrpSpPr>
          <p:grpSpPr>
            <a:xfrm>
              <a:off x="9463652" y="2953187"/>
              <a:ext cx="411444" cy="391994"/>
              <a:chOff x="11320463" y="3016250"/>
              <a:chExt cx="873125" cy="831850"/>
            </a:xfrm>
            <a:solidFill>
              <a:schemeClr val="bg1"/>
            </a:solidFill>
            <a:effectLst/>
          </p:grpSpPr>
          <p:sp>
            <p:nvSpPr>
              <p:cNvPr id="152" name="Freeform 3451">
                <a:extLst>
                  <a:ext uri="{FF2B5EF4-FFF2-40B4-BE49-F238E27FC236}">
                    <a16:creationId xmlns:a16="http://schemas.microsoft.com/office/drawing/2014/main" xmlns="" id="{E5312A09-BB51-4E5A-91B7-7C7279718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20463" y="3529013"/>
                <a:ext cx="873125" cy="255588"/>
              </a:xfrm>
              <a:custGeom>
                <a:avLst/>
                <a:gdLst>
                  <a:gd name="T0" fmla="*/ 508 w 514"/>
                  <a:gd name="T1" fmla="*/ 150 h 150"/>
                  <a:gd name="T2" fmla="*/ 419 w 514"/>
                  <a:gd name="T3" fmla="*/ 150 h 150"/>
                  <a:gd name="T4" fmla="*/ 413 w 514"/>
                  <a:gd name="T5" fmla="*/ 144 h 150"/>
                  <a:gd name="T6" fmla="*/ 419 w 514"/>
                  <a:gd name="T7" fmla="*/ 138 h 150"/>
                  <a:gd name="T8" fmla="*/ 502 w 514"/>
                  <a:gd name="T9" fmla="*/ 138 h 150"/>
                  <a:gd name="T10" fmla="*/ 502 w 514"/>
                  <a:gd name="T11" fmla="*/ 40 h 150"/>
                  <a:gd name="T12" fmla="*/ 475 w 514"/>
                  <a:gd name="T13" fmla="*/ 12 h 150"/>
                  <a:gd name="T14" fmla="*/ 39 w 514"/>
                  <a:gd name="T15" fmla="*/ 12 h 150"/>
                  <a:gd name="T16" fmla="*/ 12 w 514"/>
                  <a:gd name="T17" fmla="*/ 40 h 150"/>
                  <a:gd name="T18" fmla="*/ 12 w 514"/>
                  <a:gd name="T19" fmla="*/ 144 h 150"/>
                  <a:gd name="T20" fmla="*/ 6 w 514"/>
                  <a:gd name="T21" fmla="*/ 150 h 150"/>
                  <a:gd name="T22" fmla="*/ 0 w 514"/>
                  <a:gd name="T23" fmla="*/ 144 h 150"/>
                  <a:gd name="T24" fmla="*/ 0 w 514"/>
                  <a:gd name="T25" fmla="*/ 40 h 150"/>
                  <a:gd name="T26" fmla="*/ 39 w 514"/>
                  <a:gd name="T27" fmla="*/ 0 h 150"/>
                  <a:gd name="T28" fmla="*/ 475 w 514"/>
                  <a:gd name="T29" fmla="*/ 0 h 150"/>
                  <a:gd name="T30" fmla="*/ 514 w 514"/>
                  <a:gd name="T31" fmla="*/ 40 h 150"/>
                  <a:gd name="T32" fmla="*/ 514 w 514"/>
                  <a:gd name="T33" fmla="*/ 144 h 150"/>
                  <a:gd name="T34" fmla="*/ 508 w 514"/>
                  <a:gd name="T3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4" h="150">
                    <a:moveTo>
                      <a:pt x="508" y="150"/>
                    </a:moveTo>
                    <a:cubicBezTo>
                      <a:pt x="419" y="150"/>
                      <a:pt x="419" y="150"/>
                      <a:pt x="419" y="150"/>
                    </a:cubicBezTo>
                    <a:cubicBezTo>
                      <a:pt x="416" y="150"/>
                      <a:pt x="413" y="147"/>
                      <a:pt x="413" y="144"/>
                    </a:cubicBezTo>
                    <a:cubicBezTo>
                      <a:pt x="413" y="141"/>
                      <a:pt x="416" y="138"/>
                      <a:pt x="419" y="138"/>
                    </a:cubicBezTo>
                    <a:cubicBezTo>
                      <a:pt x="502" y="138"/>
                      <a:pt x="502" y="138"/>
                      <a:pt x="502" y="138"/>
                    </a:cubicBezTo>
                    <a:cubicBezTo>
                      <a:pt x="502" y="40"/>
                      <a:pt x="502" y="40"/>
                      <a:pt x="502" y="40"/>
                    </a:cubicBezTo>
                    <a:cubicBezTo>
                      <a:pt x="502" y="25"/>
                      <a:pt x="490" y="12"/>
                      <a:pt x="475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24" y="12"/>
                      <a:pt x="12" y="25"/>
                      <a:pt x="12" y="40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12" y="147"/>
                      <a:pt x="9" y="150"/>
                      <a:pt x="6" y="150"/>
                    </a:cubicBezTo>
                    <a:cubicBezTo>
                      <a:pt x="2" y="150"/>
                      <a:pt x="0" y="147"/>
                      <a:pt x="0" y="14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7" y="0"/>
                      <a:pt x="39" y="0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497" y="0"/>
                      <a:pt x="514" y="18"/>
                      <a:pt x="514" y="40"/>
                    </a:cubicBezTo>
                    <a:cubicBezTo>
                      <a:pt x="514" y="144"/>
                      <a:pt x="514" y="144"/>
                      <a:pt x="514" y="144"/>
                    </a:cubicBezTo>
                    <a:cubicBezTo>
                      <a:pt x="514" y="147"/>
                      <a:pt x="512" y="150"/>
                      <a:pt x="508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452">
                <a:extLst>
                  <a:ext uri="{FF2B5EF4-FFF2-40B4-BE49-F238E27FC236}">
                    <a16:creationId xmlns:a16="http://schemas.microsoft.com/office/drawing/2014/main" xmlns="" id="{553725EE-43E5-488B-9351-F2CE3AF3F6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83975" y="3016250"/>
                <a:ext cx="544513" cy="531813"/>
              </a:xfrm>
              <a:custGeom>
                <a:avLst/>
                <a:gdLst>
                  <a:gd name="T0" fmla="*/ 314 w 320"/>
                  <a:gd name="T1" fmla="*/ 311 h 311"/>
                  <a:gd name="T2" fmla="*/ 6 w 320"/>
                  <a:gd name="T3" fmla="*/ 311 h 311"/>
                  <a:gd name="T4" fmla="*/ 0 w 320"/>
                  <a:gd name="T5" fmla="*/ 305 h 311"/>
                  <a:gd name="T6" fmla="*/ 0 w 320"/>
                  <a:gd name="T7" fmla="*/ 6 h 311"/>
                  <a:gd name="T8" fmla="*/ 6 w 320"/>
                  <a:gd name="T9" fmla="*/ 0 h 311"/>
                  <a:gd name="T10" fmla="*/ 229 w 320"/>
                  <a:gd name="T11" fmla="*/ 0 h 311"/>
                  <a:gd name="T12" fmla="*/ 233 w 320"/>
                  <a:gd name="T13" fmla="*/ 2 h 311"/>
                  <a:gd name="T14" fmla="*/ 318 w 320"/>
                  <a:gd name="T15" fmla="*/ 87 h 311"/>
                  <a:gd name="T16" fmla="*/ 320 w 320"/>
                  <a:gd name="T17" fmla="*/ 91 h 311"/>
                  <a:gd name="T18" fmla="*/ 320 w 320"/>
                  <a:gd name="T19" fmla="*/ 305 h 311"/>
                  <a:gd name="T20" fmla="*/ 314 w 320"/>
                  <a:gd name="T21" fmla="*/ 311 h 311"/>
                  <a:gd name="T22" fmla="*/ 12 w 320"/>
                  <a:gd name="T23" fmla="*/ 299 h 311"/>
                  <a:gd name="T24" fmla="*/ 308 w 320"/>
                  <a:gd name="T25" fmla="*/ 299 h 311"/>
                  <a:gd name="T26" fmla="*/ 308 w 320"/>
                  <a:gd name="T27" fmla="*/ 94 h 311"/>
                  <a:gd name="T28" fmla="*/ 226 w 320"/>
                  <a:gd name="T29" fmla="*/ 12 h 311"/>
                  <a:gd name="T30" fmla="*/ 12 w 320"/>
                  <a:gd name="T31" fmla="*/ 12 h 311"/>
                  <a:gd name="T32" fmla="*/ 12 w 320"/>
                  <a:gd name="T33" fmla="*/ 299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0" h="311">
                    <a:moveTo>
                      <a:pt x="314" y="311"/>
                    </a:moveTo>
                    <a:cubicBezTo>
                      <a:pt x="6" y="311"/>
                      <a:pt x="6" y="311"/>
                      <a:pt x="6" y="311"/>
                    </a:cubicBezTo>
                    <a:cubicBezTo>
                      <a:pt x="3" y="311"/>
                      <a:pt x="0" y="309"/>
                      <a:pt x="0" y="30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30" y="0"/>
                      <a:pt x="232" y="1"/>
                      <a:pt x="233" y="2"/>
                    </a:cubicBezTo>
                    <a:cubicBezTo>
                      <a:pt x="318" y="87"/>
                      <a:pt x="318" y="87"/>
                      <a:pt x="318" y="87"/>
                    </a:cubicBezTo>
                    <a:cubicBezTo>
                      <a:pt x="319" y="88"/>
                      <a:pt x="320" y="90"/>
                      <a:pt x="320" y="91"/>
                    </a:cubicBezTo>
                    <a:cubicBezTo>
                      <a:pt x="320" y="305"/>
                      <a:pt x="320" y="305"/>
                      <a:pt x="320" y="305"/>
                    </a:cubicBezTo>
                    <a:cubicBezTo>
                      <a:pt x="320" y="309"/>
                      <a:pt x="317" y="311"/>
                      <a:pt x="314" y="311"/>
                    </a:cubicBezTo>
                    <a:close/>
                    <a:moveTo>
                      <a:pt x="12" y="299"/>
                    </a:moveTo>
                    <a:cubicBezTo>
                      <a:pt x="308" y="299"/>
                      <a:pt x="308" y="299"/>
                      <a:pt x="308" y="299"/>
                    </a:cubicBezTo>
                    <a:cubicBezTo>
                      <a:pt x="308" y="94"/>
                      <a:pt x="308" y="94"/>
                      <a:pt x="308" y="9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12" y="12"/>
                      <a:pt x="12" y="12"/>
                      <a:pt x="12" y="12"/>
                    </a:cubicBezTo>
                    <a:lnTo>
                      <a:pt x="12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453">
                <a:extLst>
                  <a:ext uri="{FF2B5EF4-FFF2-40B4-BE49-F238E27FC236}">
                    <a16:creationId xmlns:a16="http://schemas.microsoft.com/office/drawing/2014/main" xmlns="" id="{1E56B14C-9B39-4343-B6C0-02BA5159C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4625" y="3273425"/>
                <a:ext cx="303213" cy="20638"/>
              </a:xfrm>
              <a:custGeom>
                <a:avLst/>
                <a:gdLst>
                  <a:gd name="T0" fmla="*/ 172 w 178"/>
                  <a:gd name="T1" fmla="*/ 12 h 12"/>
                  <a:gd name="T2" fmla="*/ 6 w 178"/>
                  <a:gd name="T3" fmla="*/ 12 h 12"/>
                  <a:gd name="T4" fmla="*/ 0 w 178"/>
                  <a:gd name="T5" fmla="*/ 6 h 12"/>
                  <a:gd name="T6" fmla="*/ 6 w 178"/>
                  <a:gd name="T7" fmla="*/ 0 h 12"/>
                  <a:gd name="T8" fmla="*/ 172 w 178"/>
                  <a:gd name="T9" fmla="*/ 0 h 12"/>
                  <a:gd name="T10" fmla="*/ 178 w 178"/>
                  <a:gd name="T11" fmla="*/ 6 h 12"/>
                  <a:gd name="T12" fmla="*/ 172 w 17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">
                    <a:moveTo>
                      <a:pt x="17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5" y="0"/>
                      <a:pt x="178" y="3"/>
                      <a:pt x="178" y="6"/>
                    </a:cubicBezTo>
                    <a:cubicBezTo>
                      <a:pt x="178" y="9"/>
                      <a:pt x="175" y="12"/>
                      <a:pt x="17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454">
                <a:extLst>
                  <a:ext uri="{FF2B5EF4-FFF2-40B4-BE49-F238E27FC236}">
                    <a16:creationId xmlns:a16="http://schemas.microsoft.com/office/drawing/2014/main" xmlns="" id="{4CB615B8-034F-45C9-8B70-E1B233FF36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1450" y="3351213"/>
                <a:ext cx="303213" cy="19050"/>
              </a:xfrm>
              <a:custGeom>
                <a:avLst/>
                <a:gdLst>
                  <a:gd name="T0" fmla="*/ 172 w 178"/>
                  <a:gd name="T1" fmla="*/ 12 h 12"/>
                  <a:gd name="T2" fmla="*/ 6 w 178"/>
                  <a:gd name="T3" fmla="*/ 12 h 12"/>
                  <a:gd name="T4" fmla="*/ 0 w 178"/>
                  <a:gd name="T5" fmla="*/ 6 h 12"/>
                  <a:gd name="T6" fmla="*/ 6 w 178"/>
                  <a:gd name="T7" fmla="*/ 0 h 12"/>
                  <a:gd name="T8" fmla="*/ 172 w 178"/>
                  <a:gd name="T9" fmla="*/ 0 h 12"/>
                  <a:gd name="T10" fmla="*/ 178 w 178"/>
                  <a:gd name="T11" fmla="*/ 6 h 12"/>
                  <a:gd name="T12" fmla="*/ 172 w 17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">
                    <a:moveTo>
                      <a:pt x="17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6" y="0"/>
                      <a:pt x="178" y="3"/>
                      <a:pt x="178" y="6"/>
                    </a:cubicBezTo>
                    <a:cubicBezTo>
                      <a:pt x="178" y="10"/>
                      <a:pt x="176" y="12"/>
                      <a:pt x="17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455">
                <a:extLst>
                  <a:ext uri="{FF2B5EF4-FFF2-40B4-BE49-F238E27FC236}">
                    <a16:creationId xmlns:a16="http://schemas.microsoft.com/office/drawing/2014/main" xmlns="" id="{46D69D62-9E41-43BE-9EDD-E30DC00D7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7800" y="3195638"/>
                <a:ext cx="301625" cy="19050"/>
              </a:xfrm>
              <a:custGeom>
                <a:avLst/>
                <a:gdLst>
                  <a:gd name="T0" fmla="*/ 172 w 178"/>
                  <a:gd name="T1" fmla="*/ 12 h 12"/>
                  <a:gd name="T2" fmla="*/ 6 w 178"/>
                  <a:gd name="T3" fmla="*/ 12 h 12"/>
                  <a:gd name="T4" fmla="*/ 0 w 178"/>
                  <a:gd name="T5" fmla="*/ 6 h 12"/>
                  <a:gd name="T6" fmla="*/ 6 w 178"/>
                  <a:gd name="T7" fmla="*/ 0 h 12"/>
                  <a:gd name="T8" fmla="*/ 172 w 178"/>
                  <a:gd name="T9" fmla="*/ 0 h 12"/>
                  <a:gd name="T10" fmla="*/ 178 w 178"/>
                  <a:gd name="T11" fmla="*/ 6 h 12"/>
                  <a:gd name="T12" fmla="*/ 172 w 17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">
                    <a:moveTo>
                      <a:pt x="17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5" y="0"/>
                      <a:pt x="178" y="3"/>
                      <a:pt x="178" y="6"/>
                    </a:cubicBezTo>
                    <a:cubicBezTo>
                      <a:pt x="178" y="10"/>
                      <a:pt x="175" y="12"/>
                      <a:pt x="17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456">
                <a:extLst>
                  <a:ext uri="{FF2B5EF4-FFF2-40B4-BE49-F238E27FC236}">
                    <a16:creationId xmlns:a16="http://schemas.microsoft.com/office/drawing/2014/main" xmlns="" id="{2D2423BE-F929-49F1-A95C-367405700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0325" y="3668713"/>
                <a:ext cx="533400" cy="20638"/>
              </a:xfrm>
              <a:custGeom>
                <a:avLst/>
                <a:gdLst>
                  <a:gd name="T0" fmla="*/ 308 w 314"/>
                  <a:gd name="T1" fmla="*/ 12 h 12"/>
                  <a:gd name="T2" fmla="*/ 6 w 314"/>
                  <a:gd name="T3" fmla="*/ 12 h 12"/>
                  <a:gd name="T4" fmla="*/ 0 w 314"/>
                  <a:gd name="T5" fmla="*/ 6 h 12"/>
                  <a:gd name="T6" fmla="*/ 6 w 314"/>
                  <a:gd name="T7" fmla="*/ 0 h 12"/>
                  <a:gd name="T8" fmla="*/ 308 w 314"/>
                  <a:gd name="T9" fmla="*/ 0 h 12"/>
                  <a:gd name="T10" fmla="*/ 314 w 314"/>
                  <a:gd name="T11" fmla="*/ 6 h 12"/>
                  <a:gd name="T12" fmla="*/ 308 w 31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12">
                    <a:moveTo>
                      <a:pt x="30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08" y="0"/>
                      <a:pt x="308" y="0"/>
                      <a:pt x="308" y="0"/>
                    </a:cubicBezTo>
                    <a:cubicBezTo>
                      <a:pt x="311" y="0"/>
                      <a:pt x="314" y="3"/>
                      <a:pt x="314" y="6"/>
                    </a:cubicBezTo>
                    <a:cubicBezTo>
                      <a:pt x="314" y="10"/>
                      <a:pt x="311" y="12"/>
                      <a:pt x="30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457">
                <a:extLst>
                  <a:ext uri="{FF2B5EF4-FFF2-40B4-BE49-F238E27FC236}">
                    <a16:creationId xmlns:a16="http://schemas.microsoft.com/office/drawing/2014/main" xmlns="" id="{FE113D51-A102-4E99-B664-C4403BF08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42700" y="3730625"/>
                <a:ext cx="630238" cy="117475"/>
              </a:xfrm>
              <a:custGeom>
                <a:avLst/>
                <a:gdLst>
                  <a:gd name="T0" fmla="*/ 365 w 371"/>
                  <a:gd name="T1" fmla="*/ 69 h 69"/>
                  <a:gd name="T2" fmla="*/ 6 w 371"/>
                  <a:gd name="T3" fmla="*/ 69 h 69"/>
                  <a:gd name="T4" fmla="*/ 1 w 371"/>
                  <a:gd name="T5" fmla="*/ 66 h 69"/>
                  <a:gd name="T6" fmla="*/ 1 w 371"/>
                  <a:gd name="T7" fmla="*/ 60 h 69"/>
                  <a:gd name="T8" fmla="*/ 29 w 371"/>
                  <a:gd name="T9" fmla="*/ 4 h 69"/>
                  <a:gd name="T10" fmla="*/ 37 w 371"/>
                  <a:gd name="T11" fmla="*/ 2 h 69"/>
                  <a:gd name="T12" fmla="*/ 40 w 371"/>
                  <a:gd name="T13" fmla="*/ 10 h 69"/>
                  <a:gd name="T14" fmla="*/ 16 w 371"/>
                  <a:gd name="T15" fmla="*/ 57 h 69"/>
                  <a:gd name="T16" fmla="*/ 355 w 371"/>
                  <a:gd name="T17" fmla="*/ 57 h 69"/>
                  <a:gd name="T18" fmla="*/ 330 w 371"/>
                  <a:gd name="T19" fmla="*/ 10 h 69"/>
                  <a:gd name="T20" fmla="*/ 333 w 371"/>
                  <a:gd name="T21" fmla="*/ 2 h 69"/>
                  <a:gd name="T22" fmla="*/ 341 w 371"/>
                  <a:gd name="T23" fmla="*/ 4 h 69"/>
                  <a:gd name="T24" fmla="*/ 370 w 371"/>
                  <a:gd name="T25" fmla="*/ 60 h 69"/>
                  <a:gd name="T26" fmla="*/ 370 w 371"/>
                  <a:gd name="T27" fmla="*/ 66 h 69"/>
                  <a:gd name="T28" fmla="*/ 365 w 371"/>
                  <a:gd name="T2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1" h="69">
                    <a:moveTo>
                      <a:pt x="365" y="69"/>
                    </a:moveTo>
                    <a:cubicBezTo>
                      <a:pt x="6" y="69"/>
                      <a:pt x="6" y="69"/>
                      <a:pt x="6" y="69"/>
                    </a:cubicBezTo>
                    <a:cubicBezTo>
                      <a:pt x="4" y="69"/>
                      <a:pt x="2" y="68"/>
                      <a:pt x="1" y="66"/>
                    </a:cubicBezTo>
                    <a:cubicBezTo>
                      <a:pt x="0" y="64"/>
                      <a:pt x="0" y="62"/>
                      <a:pt x="1" y="6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0" y="1"/>
                      <a:pt x="34" y="0"/>
                      <a:pt x="37" y="2"/>
                    </a:cubicBezTo>
                    <a:cubicBezTo>
                      <a:pt x="40" y="3"/>
                      <a:pt x="41" y="7"/>
                      <a:pt x="40" y="10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355" y="57"/>
                      <a:pt x="355" y="57"/>
                      <a:pt x="355" y="57"/>
                    </a:cubicBezTo>
                    <a:cubicBezTo>
                      <a:pt x="330" y="10"/>
                      <a:pt x="330" y="10"/>
                      <a:pt x="330" y="10"/>
                    </a:cubicBezTo>
                    <a:cubicBezTo>
                      <a:pt x="329" y="7"/>
                      <a:pt x="330" y="3"/>
                      <a:pt x="333" y="2"/>
                    </a:cubicBezTo>
                    <a:cubicBezTo>
                      <a:pt x="336" y="0"/>
                      <a:pt x="339" y="1"/>
                      <a:pt x="341" y="4"/>
                    </a:cubicBezTo>
                    <a:cubicBezTo>
                      <a:pt x="370" y="60"/>
                      <a:pt x="370" y="60"/>
                      <a:pt x="370" y="60"/>
                    </a:cubicBezTo>
                    <a:cubicBezTo>
                      <a:pt x="371" y="62"/>
                      <a:pt x="371" y="64"/>
                      <a:pt x="370" y="66"/>
                    </a:cubicBezTo>
                    <a:cubicBezTo>
                      <a:pt x="369" y="67"/>
                      <a:pt x="367" y="69"/>
                      <a:pt x="365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458">
                <a:extLst>
                  <a:ext uri="{FF2B5EF4-FFF2-40B4-BE49-F238E27FC236}">
                    <a16:creationId xmlns:a16="http://schemas.microsoft.com/office/drawing/2014/main" xmlns="" id="{38BF5C7A-E8FF-451F-94B8-78F2B14E8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4313" y="3754438"/>
                <a:ext cx="223838" cy="20638"/>
              </a:xfrm>
              <a:custGeom>
                <a:avLst/>
                <a:gdLst>
                  <a:gd name="T0" fmla="*/ 126 w 132"/>
                  <a:gd name="T1" fmla="*/ 12 h 12"/>
                  <a:gd name="T2" fmla="*/ 6 w 132"/>
                  <a:gd name="T3" fmla="*/ 12 h 12"/>
                  <a:gd name="T4" fmla="*/ 0 w 132"/>
                  <a:gd name="T5" fmla="*/ 6 h 12"/>
                  <a:gd name="T6" fmla="*/ 6 w 132"/>
                  <a:gd name="T7" fmla="*/ 0 h 12"/>
                  <a:gd name="T8" fmla="*/ 126 w 132"/>
                  <a:gd name="T9" fmla="*/ 0 h 12"/>
                  <a:gd name="T10" fmla="*/ 132 w 132"/>
                  <a:gd name="T11" fmla="*/ 6 h 12"/>
                  <a:gd name="T12" fmla="*/ 126 w 13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12">
                    <a:moveTo>
                      <a:pt x="12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9" y="0"/>
                      <a:pt x="132" y="3"/>
                      <a:pt x="132" y="6"/>
                    </a:cubicBezTo>
                    <a:cubicBezTo>
                      <a:pt x="132" y="9"/>
                      <a:pt x="129" y="12"/>
                      <a:pt x="1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459">
                <a:extLst>
                  <a:ext uri="{FF2B5EF4-FFF2-40B4-BE49-F238E27FC236}">
                    <a16:creationId xmlns:a16="http://schemas.microsoft.com/office/drawing/2014/main" xmlns="" id="{B0E39FD2-D8C4-4974-8971-ACD92B451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20463" y="3768725"/>
                <a:ext cx="169863" cy="20638"/>
              </a:xfrm>
              <a:custGeom>
                <a:avLst/>
                <a:gdLst>
                  <a:gd name="T0" fmla="*/ 94 w 100"/>
                  <a:gd name="T1" fmla="*/ 12 h 12"/>
                  <a:gd name="T2" fmla="*/ 6 w 100"/>
                  <a:gd name="T3" fmla="*/ 12 h 12"/>
                  <a:gd name="T4" fmla="*/ 0 w 100"/>
                  <a:gd name="T5" fmla="*/ 6 h 12"/>
                  <a:gd name="T6" fmla="*/ 6 w 100"/>
                  <a:gd name="T7" fmla="*/ 0 h 12"/>
                  <a:gd name="T8" fmla="*/ 94 w 100"/>
                  <a:gd name="T9" fmla="*/ 0 h 12"/>
                  <a:gd name="T10" fmla="*/ 100 w 100"/>
                  <a:gd name="T11" fmla="*/ 6 h 12"/>
                  <a:gd name="T12" fmla="*/ 94 w 10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2">
                    <a:moveTo>
                      <a:pt x="9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8" y="0"/>
                      <a:pt x="100" y="3"/>
                      <a:pt x="100" y="6"/>
                    </a:cubicBezTo>
                    <a:cubicBezTo>
                      <a:pt x="100" y="10"/>
                      <a:pt x="98" y="12"/>
                      <a:pt x="9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1B3D10E-D548-4CB0-AB15-8B3732EC44EE}"/>
              </a:ext>
            </a:extLst>
          </p:cNvPr>
          <p:cNvGrpSpPr/>
          <p:nvPr/>
        </p:nvGrpSpPr>
        <p:grpSpPr>
          <a:xfrm>
            <a:off x="7148559" y="1789004"/>
            <a:ext cx="1876901" cy="2285340"/>
            <a:chOff x="6665966" y="1789004"/>
            <a:chExt cx="1876901" cy="2285340"/>
          </a:xfrm>
        </p:grpSpPr>
        <p:sp>
          <p:nvSpPr>
            <p:cNvPr id="96" name="矩形 95">
              <a:extLst>
                <a:ext uri="{FF2B5EF4-FFF2-40B4-BE49-F238E27FC236}">
                  <a16:creationId xmlns:a16="http://schemas.microsoft.com/office/drawing/2014/main" xmlns="" id="{BD04CAFC-9180-4451-A1FF-D3D66AD3C882}"/>
                </a:ext>
              </a:extLst>
            </p:cNvPr>
            <p:cNvSpPr/>
            <p:nvPr/>
          </p:nvSpPr>
          <p:spPr>
            <a:xfrm>
              <a:off x="6884343" y="1949156"/>
              <a:ext cx="1658524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buClr>
                  <a:srgbClr val="C00000"/>
                </a:buClr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招商宣传</a:t>
              </a:r>
              <a:endParaRPr lang="zh-CN" altLang="zh-CN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4" name="Line 23">
              <a:extLst>
                <a:ext uri="{FF2B5EF4-FFF2-40B4-BE49-F238E27FC236}">
                  <a16:creationId xmlns:a16="http://schemas.microsoft.com/office/drawing/2014/main" xmlns="" id="{7C97078D-216A-452A-8AEE-B26F69ACC4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11968" y="2522135"/>
              <a:ext cx="0" cy="1552209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Oval 26">
              <a:extLst>
                <a:ext uri="{FF2B5EF4-FFF2-40B4-BE49-F238E27FC236}">
                  <a16:creationId xmlns:a16="http://schemas.microsoft.com/office/drawing/2014/main" xmlns="" id="{41F2481D-46A8-442F-BA2C-E70FFC5D1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5966" y="1789004"/>
              <a:ext cx="692003" cy="69027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xmlns="" id="{CECC7C77-D07B-43EA-A4EF-FD6890812A5D}"/>
                </a:ext>
              </a:extLst>
            </p:cNvPr>
            <p:cNvGrpSpPr/>
            <p:nvPr/>
          </p:nvGrpSpPr>
          <p:grpSpPr>
            <a:xfrm>
              <a:off x="6846552" y="1924732"/>
              <a:ext cx="341962" cy="390202"/>
              <a:chOff x="10117138" y="3005138"/>
              <a:chExt cx="765175" cy="873125"/>
            </a:xfrm>
            <a:solidFill>
              <a:schemeClr val="bg1"/>
            </a:solidFill>
            <a:effectLst/>
          </p:grpSpPr>
          <p:sp>
            <p:nvSpPr>
              <p:cNvPr id="166" name="Freeform 3460">
                <a:extLst>
                  <a:ext uri="{FF2B5EF4-FFF2-40B4-BE49-F238E27FC236}">
                    <a16:creationId xmlns:a16="http://schemas.microsoft.com/office/drawing/2014/main" xmlns="" id="{D28E8BDE-130D-4E32-B912-14314B79C4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17138" y="3005138"/>
                <a:ext cx="765175" cy="769938"/>
              </a:xfrm>
              <a:custGeom>
                <a:avLst/>
                <a:gdLst>
                  <a:gd name="T0" fmla="*/ 225 w 450"/>
                  <a:gd name="T1" fmla="*/ 450 h 450"/>
                  <a:gd name="T2" fmla="*/ 0 w 450"/>
                  <a:gd name="T3" fmla="*/ 225 h 450"/>
                  <a:gd name="T4" fmla="*/ 225 w 450"/>
                  <a:gd name="T5" fmla="*/ 0 h 450"/>
                  <a:gd name="T6" fmla="*/ 450 w 450"/>
                  <a:gd name="T7" fmla="*/ 225 h 450"/>
                  <a:gd name="T8" fmla="*/ 225 w 450"/>
                  <a:gd name="T9" fmla="*/ 450 h 450"/>
                  <a:gd name="T10" fmla="*/ 225 w 450"/>
                  <a:gd name="T11" fmla="*/ 12 h 450"/>
                  <a:gd name="T12" fmla="*/ 12 w 450"/>
                  <a:gd name="T13" fmla="*/ 225 h 450"/>
                  <a:gd name="T14" fmla="*/ 225 w 450"/>
                  <a:gd name="T15" fmla="*/ 438 h 450"/>
                  <a:gd name="T16" fmla="*/ 438 w 450"/>
                  <a:gd name="T17" fmla="*/ 225 h 450"/>
                  <a:gd name="T18" fmla="*/ 225 w 450"/>
                  <a:gd name="T19" fmla="*/ 1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0" h="450">
                    <a:moveTo>
                      <a:pt x="225" y="450"/>
                    </a:moveTo>
                    <a:cubicBezTo>
                      <a:pt x="101" y="450"/>
                      <a:pt x="0" y="349"/>
                      <a:pt x="0" y="225"/>
                    </a:cubicBezTo>
                    <a:cubicBezTo>
                      <a:pt x="0" y="101"/>
                      <a:pt x="101" y="0"/>
                      <a:pt x="225" y="0"/>
                    </a:cubicBezTo>
                    <a:cubicBezTo>
                      <a:pt x="349" y="0"/>
                      <a:pt x="450" y="101"/>
                      <a:pt x="450" y="225"/>
                    </a:cubicBezTo>
                    <a:cubicBezTo>
                      <a:pt x="450" y="349"/>
                      <a:pt x="349" y="450"/>
                      <a:pt x="225" y="450"/>
                    </a:cubicBezTo>
                    <a:close/>
                    <a:moveTo>
                      <a:pt x="225" y="12"/>
                    </a:moveTo>
                    <a:cubicBezTo>
                      <a:pt x="108" y="12"/>
                      <a:pt x="12" y="108"/>
                      <a:pt x="12" y="225"/>
                    </a:cubicBezTo>
                    <a:cubicBezTo>
                      <a:pt x="12" y="343"/>
                      <a:pt x="108" y="438"/>
                      <a:pt x="225" y="438"/>
                    </a:cubicBezTo>
                    <a:cubicBezTo>
                      <a:pt x="343" y="438"/>
                      <a:pt x="438" y="343"/>
                      <a:pt x="438" y="225"/>
                    </a:cubicBezTo>
                    <a:cubicBezTo>
                      <a:pt x="438" y="108"/>
                      <a:pt x="343" y="12"/>
                      <a:pt x="2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461">
                <a:extLst>
                  <a:ext uri="{FF2B5EF4-FFF2-40B4-BE49-F238E27FC236}">
                    <a16:creationId xmlns:a16="http://schemas.microsoft.com/office/drawing/2014/main" xmlns="" id="{0191DE5B-B233-4124-A267-13472EC65E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60038" y="3348038"/>
                <a:ext cx="82550" cy="82550"/>
              </a:xfrm>
              <a:custGeom>
                <a:avLst/>
                <a:gdLst>
                  <a:gd name="T0" fmla="*/ 24 w 49"/>
                  <a:gd name="T1" fmla="*/ 48 h 48"/>
                  <a:gd name="T2" fmla="*/ 0 w 49"/>
                  <a:gd name="T3" fmla="*/ 24 h 48"/>
                  <a:gd name="T4" fmla="*/ 24 w 49"/>
                  <a:gd name="T5" fmla="*/ 0 h 48"/>
                  <a:gd name="T6" fmla="*/ 49 w 49"/>
                  <a:gd name="T7" fmla="*/ 24 h 48"/>
                  <a:gd name="T8" fmla="*/ 24 w 49"/>
                  <a:gd name="T9" fmla="*/ 48 h 48"/>
                  <a:gd name="T10" fmla="*/ 24 w 49"/>
                  <a:gd name="T11" fmla="*/ 12 h 48"/>
                  <a:gd name="T12" fmla="*/ 12 w 49"/>
                  <a:gd name="T13" fmla="*/ 24 h 48"/>
                  <a:gd name="T14" fmla="*/ 24 w 49"/>
                  <a:gd name="T15" fmla="*/ 36 h 48"/>
                  <a:gd name="T16" fmla="*/ 37 w 49"/>
                  <a:gd name="T17" fmla="*/ 24 h 48"/>
                  <a:gd name="T18" fmla="*/ 24 w 49"/>
                  <a:gd name="T19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8">
                    <a:moveTo>
                      <a:pt x="24" y="48"/>
                    </a:moveTo>
                    <a:cubicBezTo>
                      <a:pt x="11" y="48"/>
                      <a:pt x="0" y="3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8" y="0"/>
                      <a:pt x="49" y="11"/>
                      <a:pt x="49" y="24"/>
                    </a:cubicBezTo>
                    <a:cubicBezTo>
                      <a:pt x="49" y="38"/>
                      <a:pt x="38" y="48"/>
                      <a:pt x="24" y="48"/>
                    </a:cubicBezTo>
                    <a:close/>
                    <a:moveTo>
                      <a:pt x="24" y="12"/>
                    </a:moveTo>
                    <a:cubicBezTo>
                      <a:pt x="17" y="12"/>
                      <a:pt x="12" y="17"/>
                      <a:pt x="12" y="24"/>
                    </a:cubicBezTo>
                    <a:cubicBezTo>
                      <a:pt x="12" y="31"/>
                      <a:pt x="17" y="36"/>
                      <a:pt x="24" y="36"/>
                    </a:cubicBezTo>
                    <a:cubicBezTo>
                      <a:pt x="31" y="36"/>
                      <a:pt x="37" y="31"/>
                      <a:pt x="37" y="24"/>
                    </a:cubicBezTo>
                    <a:cubicBezTo>
                      <a:pt x="37" y="17"/>
                      <a:pt x="31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462">
                <a:extLst>
                  <a:ext uri="{FF2B5EF4-FFF2-40B4-BE49-F238E27FC236}">
                    <a16:creationId xmlns:a16="http://schemas.microsoft.com/office/drawing/2014/main" xmlns="" id="{F2E125A4-CE10-40F0-8CE9-C5CD7B8AA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055938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463">
                <a:extLst>
                  <a:ext uri="{FF2B5EF4-FFF2-40B4-BE49-F238E27FC236}">
                    <a16:creationId xmlns:a16="http://schemas.microsoft.com/office/drawing/2014/main" xmlns="" id="{5737885B-10CC-4D47-8661-36FCC64EAB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67938" y="3379788"/>
                <a:ext cx="66675" cy="20638"/>
              </a:xfrm>
              <a:custGeom>
                <a:avLst/>
                <a:gdLst>
                  <a:gd name="T0" fmla="*/ 33 w 39"/>
                  <a:gd name="T1" fmla="*/ 12 h 12"/>
                  <a:gd name="T2" fmla="*/ 6 w 39"/>
                  <a:gd name="T3" fmla="*/ 12 h 12"/>
                  <a:gd name="T4" fmla="*/ 0 w 39"/>
                  <a:gd name="T5" fmla="*/ 6 h 12"/>
                  <a:gd name="T6" fmla="*/ 6 w 39"/>
                  <a:gd name="T7" fmla="*/ 0 h 12"/>
                  <a:gd name="T8" fmla="*/ 33 w 39"/>
                  <a:gd name="T9" fmla="*/ 0 h 12"/>
                  <a:gd name="T10" fmla="*/ 39 w 39"/>
                  <a:gd name="T11" fmla="*/ 6 h 12"/>
                  <a:gd name="T12" fmla="*/ 33 w 3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2">
                    <a:moveTo>
                      <a:pt x="33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9" y="3"/>
                      <a:pt x="39" y="6"/>
                    </a:cubicBezTo>
                    <a:cubicBezTo>
                      <a:pt x="39" y="9"/>
                      <a:pt x="36" y="12"/>
                      <a:pt x="3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464">
                <a:extLst>
                  <a:ext uri="{FF2B5EF4-FFF2-40B4-BE49-F238E27FC236}">
                    <a16:creationId xmlns:a16="http://schemas.microsoft.com/office/drawing/2014/main" xmlns="" id="{B5D2FC1F-3344-483D-8838-021F6A07F1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656013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465">
                <a:extLst>
                  <a:ext uri="{FF2B5EF4-FFF2-40B4-BE49-F238E27FC236}">
                    <a16:creationId xmlns:a16="http://schemas.microsoft.com/office/drawing/2014/main" xmlns="" id="{490E37FA-0451-4B35-BD08-BFE2675BAF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425" y="3379788"/>
                <a:ext cx="65088" cy="20638"/>
              </a:xfrm>
              <a:custGeom>
                <a:avLst/>
                <a:gdLst>
                  <a:gd name="T0" fmla="*/ 32 w 38"/>
                  <a:gd name="T1" fmla="*/ 12 h 12"/>
                  <a:gd name="T2" fmla="*/ 6 w 38"/>
                  <a:gd name="T3" fmla="*/ 12 h 12"/>
                  <a:gd name="T4" fmla="*/ 0 w 38"/>
                  <a:gd name="T5" fmla="*/ 6 h 12"/>
                  <a:gd name="T6" fmla="*/ 6 w 38"/>
                  <a:gd name="T7" fmla="*/ 0 h 12"/>
                  <a:gd name="T8" fmla="*/ 32 w 38"/>
                  <a:gd name="T9" fmla="*/ 0 h 12"/>
                  <a:gd name="T10" fmla="*/ 38 w 38"/>
                  <a:gd name="T11" fmla="*/ 6 h 12"/>
                  <a:gd name="T12" fmla="*/ 32 w 3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">
                    <a:moveTo>
                      <a:pt x="3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6" y="0"/>
                      <a:pt x="38" y="3"/>
                      <a:pt x="38" y="6"/>
                    </a:cubicBezTo>
                    <a:cubicBezTo>
                      <a:pt x="38" y="9"/>
                      <a:pt x="36" y="12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466">
                <a:extLst>
                  <a:ext uri="{FF2B5EF4-FFF2-40B4-BE49-F238E27FC236}">
                    <a16:creationId xmlns:a16="http://schemas.microsoft.com/office/drawing/2014/main" xmlns="" id="{4407AF80-6CEC-426B-BBB3-668F2ACEA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203575"/>
                <a:ext cx="20638" cy="165100"/>
              </a:xfrm>
              <a:custGeom>
                <a:avLst/>
                <a:gdLst>
                  <a:gd name="T0" fmla="*/ 6 w 12"/>
                  <a:gd name="T1" fmla="*/ 97 h 97"/>
                  <a:gd name="T2" fmla="*/ 0 w 12"/>
                  <a:gd name="T3" fmla="*/ 91 h 97"/>
                  <a:gd name="T4" fmla="*/ 0 w 12"/>
                  <a:gd name="T5" fmla="*/ 6 h 97"/>
                  <a:gd name="T6" fmla="*/ 6 w 12"/>
                  <a:gd name="T7" fmla="*/ 0 h 97"/>
                  <a:gd name="T8" fmla="*/ 12 w 12"/>
                  <a:gd name="T9" fmla="*/ 6 h 97"/>
                  <a:gd name="T10" fmla="*/ 12 w 12"/>
                  <a:gd name="T11" fmla="*/ 91 h 97"/>
                  <a:gd name="T12" fmla="*/ 6 w 12"/>
                  <a:gd name="T1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7">
                    <a:moveTo>
                      <a:pt x="6" y="97"/>
                    </a:moveTo>
                    <a:cubicBezTo>
                      <a:pt x="3" y="97"/>
                      <a:pt x="0" y="94"/>
                      <a:pt x="0" y="9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4"/>
                      <a:pt x="10" y="97"/>
                      <a:pt x="6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467">
                <a:extLst>
                  <a:ext uri="{FF2B5EF4-FFF2-40B4-BE49-F238E27FC236}">
                    <a16:creationId xmlns:a16="http://schemas.microsoft.com/office/drawing/2014/main" xmlns="" id="{5271C0C7-BC01-4843-B485-3F0A56595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1950" y="3379788"/>
                <a:ext cx="163513" cy="20638"/>
              </a:xfrm>
              <a:custGeom>
                <a:avLst/>
                <a:gdLst>
                  <a:gd name="T0" fmla="*/ 90 w 96"/>
                  <a:gd name="T1" fmla="*/ 12 h 12"/>
                  <a:gd name="T2" fmla="*/ 6 w 96"/>
                  <a:gd name="T3" fmla="*/ 12 h 12"/>
                  <a:gd name="T4" fmla="*/ 0 w 96"/>
                  <a:gd name="T5" fmla="*/ 6 h 12"/>
                  <a:gd name="T6" fmla="*/ 6 w 96"/>
                  <a:gd name="T7" fmla="*/ 0 h 12"/>
                  <a:gd name="T8" fmla="*/ 90 w 96"/>
                  <a:gd name="T9" fmla="*/ 0 h 12"/>
                  <a:gd name="T10" fmla="*/ 96 w 96"/>
                  <a:gd name="T11" fmla="*/ 6 h 12"/>
                  <a:gd name="T12" fmla="*/ 90 w 9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2">
                    <a:moveTo>
                      <a:pt x="9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3" y="0"/>
                      <a:pt x="96" y="3"/>
                      <a:pt x="96" y="6"/>
                    </a:cubicBezTo>
                    <a:cubicBezTo>
                      <a:pt x="96" y="9"/>
                      <a:pt x="93" y="12"/>
                      <a:pt x="9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468">
                <a:extLst>
                  <a:ext uri="{FF2B5EF4-FFF2-40B4-BE49-F238E27FC236}">
                    <a16:creationId xmlns:a16="http://schemas.microsoft.com/office/drawing/2014/main" xmlns="" id="{E14AAACD-48AC-4346-9909-5CBDAE259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55300" y="3773488"/>
                <a:ext cx="92075" cy="104775"/>
              </a:xfrm>
              <a:custGeom>
                <a:avLst/>
                <a:gdLst>
                  <a:gd name="T0" fmla="*/ 47 w 54"/>
                  <a:gd name="T1" fmla="*/ 62 h 62"/>
                  <a:gd name="T2" fmla="*/ 42 w 54"/>
                  <a:gd name="T3" fmla="*/ 60 h 62"/>
                  <a:gd name="T4" fmla="*/ 2 w 54"/>
                  <a:gd name="T5" fmla="*/ 11 h 62"/>
                  <a:gd name="T6" fmla="*/ 3 w 54"/>
                  <a:gd name="T7" fmla="*/ 2 h 62"/>
                  <a:gd name="T8" fmla="*/ 12 w 54"/>
                  <a:gd name="T9" fmla="*/ 3 h 62"/>
                  <a:gd name="T10" fmla="*/ 51 w 54"/>
                  <a:gd name="T11" fmla="*/ 53 h 62"/>
                  <a:gd name="T12" fmla="*/ 51 w 54"/>
                  <a:gd name="T13" fmla="*/ 61 h 62"/>
                  <a:gd name="T14" fmla="*/ 47 w 54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2">
                    <a:moveTo>
                      <a:pt x="47" y="62"/>
                    </a:moveTo>
                    <a:cubicBezTo>
                      <a:pt x="45" y="62"/>
                      <a:pt x="43" y="62"/>
                      <a:pt x="42" y="6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1" y="4"/>
                      <a:pt x="3" y="2"/>
                    </a:cubicBezTo>
                    <a:cubicBezTo>
                      <a:pt x="6" y="0"/>
                      <a:pt x="10" y="1"/>
                      <a:pt x="12" y="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4" y="55"/>
                      <a:pt x="53" y="59"/>
                      <a:pt x="51" y="61"/>
                    </a:cubicBezTo>
                    <a:cubicBezTo>
                      <a:pt x="49" y="62"/>
                      <a:pt x="48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469">
                <a:extLst>
                  <a:ext uri="{FF2B5EF4-FFF2-40B4-BE49-F238E27FC236}">
                    <a16:creationId xmlns:a16="http://schemas.microsoft.com/office/drawing/2014/main" xmlns="" id="{F9109E40-EEA1-49EB-A5D2-8469AA0E9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55250" y="3773488"/>
                <a:ext cx="90488" cy="104775"/>
              </a:xfrm>
              <a:custGeom>
                <a:avLst/>
                <a:gdLst>
                  <a:gd name="T0" fmla="*/ 7 w 53"/>
                  <a:gd name="T1" fmla="*/ 62 h 62"/>
                  <a:gd name="T2" fmla="*/ 3 w 53"/>
                  <a:gd name="T3" fmla="*/ 61 h 62"/>
                  <a:gd name="T4" fmla="*/ 2 w 53"/>
                  <a:gd name="T5" fmla="*/ 53 h 62"/>
                  <a:gd name="T6" fmla="*/ 42 w 53"/>
                  <a:gd name="T7" fmla="*/ 3 h 62"/>
                  <a:gd name="T8" fmla="*/ 50 w 53"/>
                  <a:gd name="T9" fmla="*/ 2 h 62"/>
                  <a:gd name="T10" fmla="*/ 51 w 53"/>
                  <a:gd name="T11" fmla="*/ 11 h 62"/>
                  <a:gd name="T12" fmla="*/ 12 w 53"/>
                  <a:gd name="T13" fmla="*/ 60 h 62"/>
                  <a:gd name="T14" fmla="*/ 7 w 53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2">
                    <a:moveTo>
                      <a:pt x="7" y="62"/>
                    </a:moveTo>
                    <a:cubicBezTo>
                      <a:pt x="6" y="62"/>
                      <a:pt x="4" y="62"/>
                      <a:pt x="3" y="61"/>
                    </a:cubicBezTo>
                    <a:cubicBezTo>
                      <a:pt x="0" y="59"/>
                      <a:pt x="0" y="55"/>
                      <a:pt x="2" y="5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4" y="1"/>
                      <a:pt x="48" y="0"/>
                      <a:pt x="50" y="2"/>
                    </a:cubicBezTo>
                    <a:cubicBezTo>
                      <a:pt x="53" y="4"/>
                      <a:pt x="53" y="8"/>
                      <a:pt x="51" y="11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2"/>
                      <a:pt x="9" y="62"/>
                      <a:pt x="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470">
                <a:extLst>
                  <a:ext uri="{FF2B5EF4-FFF2-40B4-BE49-F238E27FC236}">
                    <a16:creationId xmlns:a16="http://schemas.microsoft.com/office/drawing/2014/main" xmlns="" id="{0B9AE2BB-77DA-49C3-88F5-5CE9FA909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7138" y="3787775"/>
                <a:ext cx="765175" cy="90488"/>
              </a:xfrm>
              <a:custGeom>
                <a:avLst/>
                <a:gdLst>
                  <a:gd name="T0" fmla="*/ 423 w 450"/>
                  <a:gd name="T1" fmla="*/ 53 h 53"/>
                  <a:gd name="T2" fmla="*/ 27 w 450"/>
                  <a:gd name="T3" fmla="*/ 53 h 53"/>
                  <a:gd name="T4" fmla="*/ 0 w 450"/>
                  <a:gd name="T5" fmla="*/ 27 h 53"/>
                  <a:gd name="T6" fmla="*/ 27 w 450"/>
                  <a:gd name="T7" fmla="*/ 0 h 53"/>
                  <a:gd name="T8" fmla="*/ 34 w 450"/>
                  <a:gd name="T9" fmla="*/ 0 h 53"/>
                  <a:gd name="T10" fmla="*/ 40 w 450"/>
                  <a:gd name="T11" fmla="*/ 6 h 53"/>
                  <a:gd name="T12" fmla="*/ 34 w 450"/>
                  <a:gd name="T13" fmla="*/ 12 h 53"/>
                  <a:gd name="T14" fmla="*/ 27 w 450"/>
                  <a:gd name="T15" fmla="*/ 12 h 53"/>
                  <a:gd name="T16" fmla="*/ 12 w 450"/>
                  <a:gd name="T17" fmla="*/ 27 h 53"/>
                  <a:gd name="T18" fmla="*/ 27 w 450"/>
                  <a:gd name="T19" fmla="*/ 41 h 53"/>
                  <a:gd name="T20" fmla="*/ 423 w 450"/>
                  <a:gd name="T21" fmla="*/ 41 h 53"/>
                  <a:gd name="T22" fmla="*/ 438 w 450"/>
                  <a:gd name="T23" fmla="*/ 27 h 53"/>
                  <a:gd name="T24" fmla="*/ 423 w 450"/>
                  <a:gd name="T25" fmla="*/ 12 h 53"/>
                  <a:gd name="T26" fmla="*/ 416 w 450"/>
                  <a:gd name="T27" fmla="*/ 12 h 53"/>
                  <a:gd name="T28" fmla="*/ 410 w 450"/>
                  <a:gd name="T29" fmla="*/ 6 h 53"/>
                  <a:gd name="T30" fmla="*/ 416 w 450"/>
                  <a:gd name="T31" fmla="*/ 0 h 53"/>
                  <a:gd name="T32" fmla="*/ 423 w 450"/>
                  <a:gd name="T33" fmla="*/ 0 h 53"/>
                  <a:gd name="T34" fmla="*/ 450 w 450"/>
                  <a:gd name="T35" fmla="*/ 27 h 53"/>
                  <a:gd name="T36" fmla="*/ 423 w 450"/>
                  <a:gd name="T3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0" h="53">
                    <a:moveTo>
                      <a:pt x="423" y="53"/>
                    </a:moveTo>
                    <a:cubicBezTo>
                      <a:pt x="27" y="53"/>
                      <a:pt x="27" y="53"/>
                      <a:pt x="27" y="53"/>
                    </a:cubicBezTo>
                    <a:cubicBezTo>
                      <a:pt x="12" y="53"/>
                      <a:pt x="0" y="41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0"/>
                      <a:pt x="40" y="2"/>
                      <a:pt x="40" y="6"/>
                    </a:cubicBezTo>
                    <a:cubicBezTo>
                      <a:pt x="40" y="9"/>
                      <a:pt x="38" y="12"/>
                      <a:pt x="34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19" y="12"/>
                      <a:pt x="12" y="18"/>
                      <a:pt x="12" y="27"/>
                    </a:cubicBezTo>
                    <a:cubicBezTo>
                      <a:pt x="12" y="35"/>
                      <a:pt x="19" y="41"/>
                      <a:pt x="27" y="41"/>
                    </a:cubicBezTo>
                    <a:cubicBezTo>
                      <a:pt x="423" y="41"/>
                      <a:pt x="423" y="41"/>
                      <a:pt x="423" y="41"/>
                    </a:cubicBezTo>
                    <a:cubicBezTo>
                      <a:pt x="432" y="41"/>
                      <a:pt x="438" y="35"/>
                      <a:pt x="438" y="27"/>
                    </a:cubicBezTo>
                    <a:cubicBezTo>
                      <a:pt x="438" y="18"/>
                      <a:pt x="432" y="12"/>
                      <a:pt x="423" y="12"/>
                    </a:cubicBezTo>
                    <a:cubicBezTo>
                      <a:pt x="416" y="12"/>
                      <a:pt x="416" y="12"/>
                      <a:pt x="416" y="12"/>
                    </a:cubicBezTo>
                    <a:cubicBezTo>
                      <a:pt x="413" y="12"/>
                      <a:pt x="410" y="9"/>
                      <a:pt x="410" y="6"/>
                    </a:cubicBezTo>
                    <a:cubicBezTo>
                      <a:pt x="410" y="2"/>
                      <a:pt x="413" y="0"/>
                      <a:pt x="416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8" y="0"/>
                      <a:pt x="450" y="12"/>
                      <a:pt x="450" y="27"/>
                    </a:cubicBezTo>
                    <a:cubicBezTo>
                      <a:pt x="450" y="41"/>
                      <a:pt x="438" y="53"/>
                      <a:pt x="42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471">
                <a:extLst>
                  <a:ext uri="{FF2B5EF4-FFF2-40B4-BE49-F238E27FC236}">
                    <a16:creationId xmlns:a16="http://schemas.microsoft.com/office/drawing/2014/main" xmlns="" id="{11BFB81A-C95F-4212-9A17-256CD90431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4150" y="3235325"/>
                <a:ext cx="311150" cy="312738"/>
              </a:xfrm>
              <a:custGeom>
                <a:avLst/>
                <a:gdLst>
                  <a:gd name="T0" fmla="*/ 92 w 183"/>
                  <a:gd name="T1" fmla="*/ 183 h 183"/>
                  <a:gd name="T2" fmla="*/ 0 w 183"/>
                  <a:gd name="T3" fmla="*/ 90 h 183"/>
                  <a:gd name="T4" fmla="*/ 69 w 183"/>
                  <a:gd name="T5" fmla="*/ 0 h 183"/>
                  <a:gd name="T6" fmla="*/ 76 w 183"/>
                  <a:gd name="T7" fmla="*/ 5 h 183"/>
                  <a:gd name="T8" fmla="*/ 72 w 183"/>
                  <a:gd name="T9" fmla="*/ 12 h 183"/>
                  <a:gd name="T10" fmla="*/ 12 w 183"/>
                  <a:gd name="T11" fmla="*/ 90 h 183"/>
                  <a:gd name="T12" fmla="*/ 92 w 183"/>
                  <a:gd name="T13" fmla="*/ 171 h 183"/>
                  <a:gd name="T14" fmla="*/ 171 w 183"/>
                  <a:gd name="T15" fmla="*/ 109 h 183"/>
                  <a:gd name="T16" fmla="*/ 178 w 183"/>
                  <a:gd name="T17" fmla="*/ 105 h 183"/>
                  <a:gd name="T18" fmla="*/ 182 w 183"/>
                  <a:gd name="T19" fmla="*/ 112 h 183"/>
                  <a:gd name="T20" fmla="*/ 92 w 183"/>
                  <a:gd name="T21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83">
                    <a:moveTo>
                      <a:pt x="92" y="183"/>
                    </a:moveTo>
                    <a:cubicBezTo>
                      <a:pt x="41" y="183"/>
                      <a:pt x="0" y="141"/>
                      <a:pt x="0" y="90"/>
                    </a:cubicBezTo>
                    <a:cubicBezTo>
                      <a:pt x="0" y="48"/>
                      <a:pt x="28" y="11"/>
                      <a:pt x="69" y="0"/>
                    </a:cubicBezTo>
                    <a:cubicBezTo>
                      <a:pt x="72" y="0"/>
                      <a:pt x="76" y="2"/>
                      <a:pt x="76" y="5"/>
                    </a:cubicBezTo>
                    <a:cubicBezTo>
                      <a:pt x="77" y="8"/>
                      <a:pt x="75" y="11"/>
                      <a:pt x="72" y="12"/>
                    </a:cubicBezTo>
                    <a:cubicBezTo>
                      <a:pt x="37" y="21"/>
                      <a:pt x="12" y="53"/>
                      <a:pt x="12" y="90"/>
                    </a:cubicBezTo>
                    <a:cubicBezTo>
                      <a:pt x="12" y="135"/>
                      <a:pt x="48" y="171"/>
                      <a:pt x="92" y="171"/>
                    </a:cubicBezTo>
                    <a:cubicBezTo>
                      <a:pt x="129" y="171"/>
                      <a:pt x="162" y="145"/>
                      <a:pt x="171" y="109"/>
                    </a:cubicBezTo>
                    <a:cubicBezTo>
                      <a:pt x="171" y="106"/>
                      <a:pt x="175" y="104"/>
                      <a:pt x="178" y="105"/>
                    </a:cubicBezTo>
                    <a:cubicBezTo>
                      <a:pt x="181" y="106"/>
                      <a:pt x="183" y="109"/>
                      <a:pt x="182" y="112"/>
                    </a:cubicBezTo>
                    <a:cubicBezTo>
                      <a:pt x="172" y="154"/>
                      <a:pt x="135" y="183"/>
                      <a:pt x="92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472">
                <a:extLst>
                  <a:ext uri="{FF2B5EF4-FFF2-40B4-BE49-F238E27FC236}">
                    <a16:creationId xmlns:a16="http://schemas.microsoft.com/office/drawing/2014/main" xmlns="" id="{C1D0E132-810F-46A9-92C7-5BC177208A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64813" y="3087688"/>
                <a:ext cx="25400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7 h 15"/>
                  <a:gd name="T4" fmla="*/ 8 w 15"/>
                  <a:gd name="T5" fmla="*/ 0 h 15"/>
                  <a:gd name="T6" fmla="*/ 15 w 15"/>
                  <a:gd name="T7" fmla="*/ 7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7 h 15"/>
                  <a:gd name="T14" fmla="*/ 8 w 15"/>
                  <a:gd name="T15" fmla="*/ 12 h 15"/>
                  <a:gd name="T16" fmla="*/ 12 w 15"/>
                  <a:gd name="T17" fmla="*/ 7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7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7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473">
                <a:extLst>
                  <a:ext uri="{FF2B5EF4-FFF2-40B4-BE49-F238E27FC236}">
                    <a16:creationId xmlns:a16="http://schemas.microsoft.com/office/drawing/2014/main" xmlns="" id="{CB5E50C1-4933-4529-9145-C391C06401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3086100"/>
                <a:ext cx="30163" cy="26988"/>
              </a:xfrm>
              <a:custGeom>
                <a:avLst/>
                <a:gdLst>
                  <a:gd name="T0" fmla="*/ 9 w 17"/>
                  <a:gd name="T1" fmla="*/ 16 h 16"/>
                  <a:gd name="T2" fmla="*/ 2 w 17"/>
                  <a:gd name="T3" fmla="*/ 12 h 16"/>
                  <a:gd name="T4" fmla="*/ 5 w 17"/>
                  <a:gd name="T5" fmla="*/ 2 h 16"/>
                  <a:gd name="T6" fmla="*/ 11 w 17"/>
                  <a:gd name="T7" fmla="*/ 1 h 16"/>
                  <a:gd name="T8" fmla="*/ 15 w 17"/>
                  <a:gd name="T9" fmla="*/ 5 h 16"/>
                  <a:gd name="T10" fmla="*/ 15 w 17"/>
                  <a:gd name="T11" fmla="*/ 5 h 16"/>
                  <a:gd name="T12" fmla="*/ 13 w 17"/>
                  <a:gd name="T13" fmla="*/ 15 h 16"/>
                  <a:gd name="T14" fmla="*/ 9 w 17"/>
                  <a:gd name="T15" fmla="*/ 16 h 16"/>
                  <a:gd name="T16" fmla="*/ 5 w 17"/>
                  <a:gd name="T17" fmla="*/ 11 h 16"/>
                  <a:gd name="T18" fmla="*/ 8 w 17"/>
                  <a:gd name="T19" fmla="*/ 13 h 16"/>
                  <a:gd name="T20" fmla="*/ 11 w 17"/>
                  <a:gd name="T21" fmla="*/ 12 h 16"/>
                  <a:gd name="T22" fmla="*/ 13 w 17"/>
                  <a:gd name="T23" fmla="*/ 6 h 16"/>
                  <a:gd name="T24" fmla="*/ 13 w 17"/>
                  <a:gd name="T25" fmla="*/ 6 h 16"/>
                  <a:gd name="T26" fmla="*/ 10 w 17"/>
                  <a:gd name="T27" fmla="*/ 8 h 16"/>
                  <a:gd name="T28" fmla="*/ 13 w 17"/>
                  <a:gd name="T29" fmla="*/ 6 h 16"/>
                  <a:gd name="T30" fmla="*/ 7 w 17"/>
                  <a:gd name="T31" fmla="*/ 4 h 16"/>
                  <a:gd name="T32" fmla="*/ 5 w 17"/>
                  <a:gd name="T33" fmla="*/ 11 h 16"/>
                  <a:gd name="T34" fmla="*/ 5 w 17"/>
                  <a:gd name="T35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6">
                    <a:moveTo>
                      <a:pt x="9" y="16"/>
                    </a:moveTo>
                    <a:cubicBezTo>
                      <a:pt x="6" y="16"/>
                      <a:pt x="4" y="15"/>
                      <a:pt x="2" y="12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7" y="1"/>
                      <a:pt x="9" y="0"/>
                      <a:pt x="11" y="1"/>
                    </a:cubicBezTo>
                    <a:cubicBezTo>
                      <a:pt x="13" y="1"/>
                      <a:pt x="14" y="3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8"/>
                      <a:pt x="16" y="13"/>
                      <a:pt x="13" y="15"/>
                    </a:cubicBezTo>
                    <a:cubicBezTo>
                      <a:pt x="11" y="16"/>
                      <a:pt x="10" y="16"/>
                      <a:pt x="9" y="16"/>
                    </a:cubicBezTo>
                    <a:close/>
                    <a:moveTo>
                      <a:pt x="5" y="11"/>
                    </a:moveTo>
                    <a:cubicBezTo>
                      <a:pt x="6" y="12"/>
                      <a:pt x="7" y="12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3" y="11"/>
                      <a:pt x="14" y="8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4"/>
                      <a:pt x="9" y="3"/>
                      <a:pt x="7" y="4"/>
                    </a:cubicBezTo>
                    <a:cubicBezTo>
                      <a:pt x="5" y="6"/>
                      <a:pt x="4" y="8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474">
                <a:extLst>
                  <a:ext uri="{FF2B5EF4-FFF2-40B4-BE49-F238E27FC236}">
                    <a16:creationId xmlns:a16="http://schemas.microsoft.com/office/drawing/2014/main" xmlns="" id="{6B32A263-A228-4AE9-A151-CC3AC729EB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6213" y="3116263"/>
                <a:ext cx="30163" cy="25400"/>
              </a:xfrm>
              <a:custGeom>
                <a:avLst/>
                <a:gdLst>
                  <a:gd name="T0" fmla="*/ 8 w 17"/>
                  <a:gd name="T1" fmla="*/ 15 h 15"/>
                  <a:gd name="T2" fmla="*/ 3 w 17"/>
                  <a:gd name="T3" fmla="*/ 13 h 15"/>
                  <a:gd name="T4" fmla="*/ 3 w 17"/>
                  <a:gd name="T5" fmla="*/ 3 h 15"/>
                  <a:gd name="T6" fmla="*/ 14 w 17"/>
                  <a:gd name="T7" fmla="*/ 2 h 15"/>
                  <a:gd name="T8" fmla="*/ 14 w 17"/>
                  <a:gd name="T9" fmla="*/ 13 h 15"/>
                  <a:gd name="T10" fmla="*/ 8 w 17"/>
                  <a:gd name="T11" fmla="*/ 15 h 15"/>
                  <a:gd name="T12" fmla="*/ 8 w 17"/>
                  <a:gd name="T13" fmla="*/ 3 h 15"/>
                  <a:gd name="T14" fmla="*/ 5 w 17"/>
                  <a:gd name="T15" fmla="*/ 5 h 15"/>
                  <a:gd name="T16" fmla="*/ 5 w 17"/>
                  <a:gd name="T17" fmla="*/ 11 h 15"/>
                  <a:gd name="T18" fmla="*/ 12 w 17"/>
                  <a:gd name="T19" fmla="*/ 11 h 15"/>
                  <a:gd name="T20" fmla="*/ 12 w 17"/>
                  <a:gd name="T21" fmla="*/ 5 h 15"/>
                  <a:gd name="T22" fmla="*/ 8 w 17"/>
                  <a:gd name="T2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5">
                    <a:moveTo>
                      <a:pt x="8" y="15"/>
                    </a:moveTo>
                    <a:cubicBezTo>
                      <a:pt x="6" y="15"/>
                      <a:pt x="5" y="15"/>
                      <a:pt x="3" y="13"/>
                    </a:cubicBezTo>
                    <a:cubicBezTo>
                      <a:pt x="0" y="10"/>
                      <a:pt x="0" y="5"/>
                      <a:pt x="3" y="3"/>
                    </a:cubicBezTo>
                    <a:cubicBezTo>
                      <a:pt x="6" y="0"/>
                      <a:pt x="11" y="0"/>
                      <a:pt x="14" y="2"/>
                    </a:cubicBezTo>
                    <a:cubicBezTo>
                      <a:pt x="17" y="5"/>
                      <a:pt x="17" y="10"/>
                      <a:pt x="14" y="13"/>
                    </a:cubicBezTo>
                    <a:cubicBezTo>
                      <a:pt x="12" y="15"/>
                      <a:pt x="10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7" y="3"/>
                      <a:pt x="6" y="4"/>
                      <a:pt x="5" y="5"/>
                    </a:cubicBezTo>
                    <a:cubicBezTo>
                      <a:pt x="4" y="6"/>
                      <a:pt x="4" y="9"/>
                      <a:pt x="5" y="11"/>
                    </a:cubicBezTo>
                    <a:cubicBezTo>
                      <a:pt x="7" y="13"/>
                      <a:pt x="10" y="13"/>
                      <a:pt x="12" y="11"/>
                    </a:cubicBezTo>
                    <a:cubicBezTo>
                      <a:pt x="13" y="9"/>
                      <a:pt x="13" y="6"/>
                      <a:pt x="12" y="5"/>
                    </a:cubicBezTo>
                    <a:cubicBezTo>
                      <a:pt x="11" y="4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475">
                <a:extLst>
                  <a:ext uri="{FF2B5EF4-FFF2-40B4-BE49-F238E27FC236}">
                    <a16:creationId xmlns:a16="http://schemas.microsoft.com/office/drawing/2014/main" xmlns="" id="{308E197A-8953-4166-B84A-EE39C7CE69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5888" y="3162300"/>
                <a:ext cx="26988" cy="26988"/>
              </a:xfrm>
              <a:custGeom>
                <a:avLst/>
                <a:gdLst>
                  <a:gd name="T0" fmla="*/ 8 w 16"/>
                  <a:gd name="T1" fmla="*/ 16 h 16"/>
                  <a:gd name="T2" fmla="*/ 4 w 16"/>
                  <a:gd name="T3" fmla="*/ 15 h 16"/>
                  <a:gd name="T4" fmla="*/ 1 w 16"/>
                  <a:gd name="T5" fmla="*/ 11 h 16"/>
                  <a:gd name="T6" fmla="*/ 1 w 16"/>
                  <a:gd name="T7" fmla="*/ 5 h 16"/>
                  <a:gd name="T8" fmla="*/ 12 w 16"/>
                  <a:gd name="T9" fmla="*/ 2 h 16"/>
                  <a:gd name="T10" fmla="*/ 15 w 16"/>
                  <a:gd name="T11" fmla="*/ 7 h 16"/>
                  <a:gd name="T12" fmla="*/ 15 w 16"/>
                  <a:gd name="T13" fmla="*/ 13 h 16"/>
                  <a:gd name="T14" fmla="*/ 10 w 16"/>
                  <a:gd name="T15" fmla="*/ 16 h 16"/>
                  <a:gd name="T16" fmla="*/ 8 w 16"/>
                  <a:gd name="T17" fmla="*/ 16 h 16"/>
                  <a:gd name="T18" fmla="*/ 6 w 16"/>
                  <a:gd name="T19" fmla="*/ 13 h 16"/>
                  <a:gd name="T20" fmla="*/ 12 w 16"/>
                  <a:gd name="T21" fmla="*/ 11 h 16"/>
                  <a:gd name="T22" fmla="*/ 12 w 16"/>
                  <a:gd name="T23" fmla="*/ 8 h 16"/>
                  <a:gd name="T24" fmla="*/ 10 w 16"/>
                  <a:gd name="T25" fmla="*/ 5 h 16"/>
                  <a:gd name="T26" fmla="*/ 9 w 16"/>
                  <a:gd name="T27" fmla="*/ 7 h 16"/>
                  <a:gd name="T28" fmla="*/ 10 w 16"/>
                  <a:gd name="T29" fmla="*/ 5 h 16"/>
                  <a:gd name="T30" fmla="*/ 10 w 16"/>
                  <a:gd name="T31" fmla="*/ 5 h 16"/>
                  <a:gd name="T32" fmla="*/ 7 w 16"/>
                  <a:gd name="T33" fmla="*/ 5 h 16"/>
                  <a:gd name="T34" fmla="*/ 4 w 16"/>
                  <a:gd name="T35" fmla="*/ 7 h 16"/>
                  <a:gd name="T36" fmla="*/ 4 w 16"/>
                  <a:gd name="T37" fmla="*/ 10 h 16"/>
                  <a:gd name="T38" fmla="*/ 6 w 16"/>
                  <a:gd name="T39" fmla="*/ 13 h 16"/>
                  <a:gd name="T40" fmla="*/ 6 w 16"/>
                  <a:gd name="T4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cubicBezTo>
                      <a:pt x="7" y="16"/>
                      <a:pt x="5" y="16"/>
                      <a:pt x="4" y="15"/>
                    </a:cubicBezTo>
                    <a:cubicBezTo>
                      <a:pt x="3" y="14"/>
                      <a:pt x="1" y="13"/>
                      <a:pt x="1" y="11"/>
                    </a:cubicBezTo>
                    <a:cubicBezTo>
                      <a:pt x="0" y="9"/>
                      <a:pt x="0" y="7"/>
                      <a:pt x="1" y="5"/>
                    </a:cubicBezTo>
                    <a:cubicBezTo>
                      <a:pt x="4" y="1"/>
                      <a:pt x="8" y="0"/>
                      <a:pt x="12" y="2"/>
                    </a:cubicBezTo>
                    <a:cubicBezTo>
                      <a:pt x="14" y="3"/>
                      <a:pt x="15" y="5"/>
                      <a:pt x="15" y="7"/>
                    </a:cubicBezTo>
                    <a:cubicBezTo>
                      <a:pt x="16" y="9"/>
                      <a:pt x="16" y="11"/>
                      <a:pt x="15" y="13"/>
                    </a:cubicBezTo>
                    <a:cubicBezTo>
                      <a:pt x="14" y="14"/>
                      <a:pt x="12" y="16"/>
                      <a:pt x="10" y="16"/>
                    </a:cubicBezTo>
                    <a:cubicBezTo>
                      <a:pt x="9" y="16"/>
                      <a:pt x="9" y="16"/>
                      <a:pt x="8" y="16"/>
                    </a:cubicBezTo>
                    <a:close/>
                    <a:moveTo>
                      <a:pt x="6" y="13"/>
                    </a:moveTo>
                    <a:cubicBezTo>
                      <a:pt x="8" y="14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7" y="5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4" y="8"/>
                      <a:pt x="3" y="9"/>
                      <a:pt x="4" y="10"/>
                    </a:cubicBezTo>
                    <a:cubicBezTo>
                      <a:pt x="4" y="11"/>
                      <a:pt x="5" y="12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476">
                <a:extLst>
                  <a:ext uri="{FF2B5EF4-FFF2-40B4-BE49-F238E27FC236}">
                    <a16:creationId xmlns:a16="http://schemas.microsoft.com/office/drawing/2014/main" xmlns="" id="{7BC67C57-9AF6-4CED-B599-C812739B4F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8263" y="3225800"/>
                <a:ext cx="28575" cy="26988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2 w 17"/>
                  <a:gd name="T5" fmla="*/ 12 h 16"/>
                  <a:gd name="T6" fmla="*/ 1 w 17"/>
                  <a:gd name="T7" fmla="*/ 6 h 16"/>
                  <a:gd name="T8" fmla="*/ 4 w 17"/>
                  <a:gd name="T9" fmla="*/ 2 h 16"/>
                  <a:gd name="T10" fmla="*/ 10 w 17"/>
                  <a:gd name="T11" fmla="*/ 1 h 16"/>
                  <a:gd name="T12" fmla="*/ 15 w 17"/>
                  <a:gd name="T13" fmla="*/ 10 h 16"/>
                  <a:gd name="T14" fmla="*/ 8 w 17"/>
                  <a:gd name="T15" fmla="*/ 16 h 16"/>
                  <a:gd name="T16" fmla="*/ 7 w 17"/>
                  <a:gd name="T17" fmla="*/ 12 h 16"/>
                  <a:gd name="T18" fmla="*/ 10 w 17"/>
                  <a:gd name="T19" fmla="*/ 12 h 16"/>
                  <a:gd name="T20" fmla="*/ 12 w 17"/>
                  <a:gd name="T21" fmla="*/ 9 h 16"/>
                  <a:gd name="T22" fmla="*/ 12 w 17"/>
                  <a:gd name="T23" fmla="*/ 6 h 16"/>
                  <a:gd name="T24" fmla="*/ 9 w 17"/>
                  <a:gd name="T25" fmla="*/ 4 h 16"/>
                  <a:gd name="T26" fmla="*/ 9 w 17"/>
                  <a:gd name="T27" fmla="*/ 4 h 16"/>
                  <a:gd name="T28" fmla="*/ 9 w 17"/>
                  <a:gd name="T29" fmla="*/ 7 h 16"/>
                  <a:gd name="T30" fmla="*/ 9 w 17"/>
                  <a:gd name="T31" fmla="*/ 4 h 16"/>
                  <a:gd name="T32" fmla="*/ 4 w 17"/>
                  <a:gd name="T33" fmla="*/ 7 h 16"/>
                  <a:gd name="T34" fmla="*/ 7 w 17"/>
                  <a:gd name="T35" fmla="*/ 12 h 16"/>
                  <a:gd name="T36" fmla="*/ 7 w 17"/>
                  <a:gd name="T37" fmla="*/ 12 h 16"/>
                  <a:gd name="T38" fmla="*/ 7 w 17"/>
                  <a:gd name="T39" fmla="*/ 12 h 16"/>
                  <a:gd name="T40" fmla="*/ 7 w 17"/>
                  <a:gd name="T4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7" y="16"/>
                      <a:pt x="7" y="16"/>
                      <a:pt x="6" y="16"/>
                    </a:cubicBezTo>
                    <a:cubicBezTo>
                      <a:pt x="4" y="15"/>
                      <a:pt x="3" y="14"/>
                      <a:pt x="2" y="12"/>
                    </a:cubicBezTo>
                    <a:cubicBezTo>
                      <a:pt x="1" y="10"/>
                      <a:pt x="0" y="8"/>
                      <a:pt x="1" y="6"/>
                    </a:cubicBezTo>
                    <a:cubicBezTo>
                      <a:pt x="1" y="4"/>
                      <a:pt x="3" y="3"/>
                      <a:pt x="4" y="2"/>
                    </a:cubicBezTo>
                    <a:cubicBezTo>
                      <a:pt x="6" y="1"/>
                      <a:pt x="8" y="0"/>
                      <a:pt x="10" y="1"/>
                    </a:cubicBezTo>
                    <a:cubicBezTo>
                      <a:pt x="14" y="2"/>
                      <a:pt x="17" y="6"/>
                      <a:pt x="15" y="10"/>
                    </a:cubicBezTo>
                    <a:cubicBezTo>
                      <a:pt x="15" y="14"/>
                      <a:pt x="11" y="16"/>
                      <a:pt x="8" y="16"/>
                    </a:cubicBezTo>
                    <a:close/>
                    <a:moveTo>
                      <a:pt x="7" y="12"/>
                    </a:moveTo>
                    <a:cubicBezTo>
                      <a:pt x="8" y="13"/>
                      <a:pt x="9" y="13"/>
                      <a:pt x="10" y="12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3" y="8"/>
                      <a:pt x="13" y="7"/>
                      <a:pt x="12" y="6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3"/>
                      <a:pt x="4" y="5"/>
                      <a:pt x="4" y="7"/>
                    </a:cubicBezTo>
                    <a:cubicBezTo>
                      <a:pt x="3" y="9"/>
                      <a:pt x="5" y="12"/>
                      <a:pt x="7" y="12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477">
                <a:extLst>
                  <a:ext uri="{FF2B5EF4-FFF2-40B4-BE49-F238E27FC236}">
                    <a16:creationId xmlns:a16="http://schemas.microsoft.com/office/drawing/2014/main" xmlns="" id="{2F884BDF-0ABE-4572-A264-39395C025A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99688" y="3298825"/>
                <a:ext cx="25400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" y="0"/>
                      <a:pt x="15" y="3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478">
                <a:extLst>
                  <a:ext uri="{FF2B5EF4-FFF2-40B4-BE49-F238E27FC236}">
                    <a16:creationId xmlns:a16="http://schemas.microsoft.com/office/drawing/2014/main" xmlns="" id="{F22844F3-5F14-436A-B825-C5B195EBFB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98100" y="3452813"/>
                <a:ext cx="26988" cy="26988"/>
              </a:xfrm>
              <a:custGeom>
                <a:avLst/>
                <a:gdLst>
                  <a:gd name="T0" fmla="*/ 9 w 16"/>
                  <a:gd name="T1" fmla="*/ 16 h 16"/>
                  <a:gd name="T2" fmla="*/ 2 w 16"/>
                  <a:gd name="T3" fmla="*/ 12 h 16"/>
                  <a:gd name="T4" fmla="*/ 5 w 16"/>
                  <a:gd name="T5" fmla="*/ 2 h 16"/>
                  <a:gd name="T6" fmla="*/ 5 w 16"/>
                  <a:gd name="T7" fmla="*/ 2 h 16"/>
                  <a:gd name="T8" fmla="*/ 15 w 16"/>
                  <a:gd name="T9" fmla="*/ 5 h 16"/>
                  <a:gd name="T10" fmla="*/ 16 w 16"/>
                  <a:gd name="T11" fmla="*/ 11 h 16"/>
                  <a:gd name="T12" fmla="*/ 12 w 16"/>
                  <a:gd name="T13" fmla="*/ 15 h 16"/>
                  <a:gd name="T14" fmla="*/ 9 w 16"/>
                  <a:gd name="T15" fmla="*/ 16 h 16"/>
                  <a:gd name="T16" fmla="*/ 9 w 16"/>
                  <a:gd name="T17" fmla="*/ 4 h 16"/>
                  <a:gd name="T18" fmla="*/ 6 w 16"/>
                  <a:gd name="T19" fmla="*/ 5 h 16"/>
                  <a:gd name="T20" fmla="*/ 4 w 16"/>
                  <a:gd name="T21" fmla="*/ 7 h 16"/>
                  <a:gd name="T22" fmla="*/ 5 w 16"/>
                  <a:gd name="T23" fmla="*/ 11 h 16"/>
                  <a:gd name="T24" fmla="*/ 11 w 16"/>
                  <a:gd name="T25" fmla="*/ 12 h 16"/>
                  <a:gd name="T26" fmla="*/ 8 w 16"/>
                  <a:gd name="T27" fmla="*/ 7 h 16"/>
                  <a:gd name="T28" fmla="*/ 11 w 16"/>
                  <a:gd name="T29" fmla="*/ 12 h 16"/>
                  <a:gd name="T30" fmla="*/ 12 w 16"/>
                  <a:gd name="T31" fmla="*/ 6 h 16"/>
                  <a:gd name="T32" fmla="*/ 9 w 16"/>
                  <a:gd name="T3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cubicBezTo>
                      <a:pt x="6" y="16"/>
                      <a:pt x="3" y="15"/>
                      <a:pt x="2" y="12"/>
                    </a:cubicBezTo>
                    <a:cubicBezTo>
                      <a:pt x="0" y="9"/>
                      <a:pt x="1" y="4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0"/>
                      <a:pt x="13" y="1"/>
                      <a:pt x="15" y="5"/>
                    </a:cubicBezTo>
                    <a:cubicBezTo>
                      <a:pt x="16" y="7"/>
                      <a:pt x="16" y="9"/>
                      <a:pt x="16" y="11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9" y="16"/>
                    </a:cubicBezTo>
                    <a:close/>
                    <a:moveTo>
                      <a:pt x="9" y="4"/>
                    </a:moveTo>
                    <a:cubicBezTo>
                      <a:pt x="8" y="4"/>
                      <a:pt x="7" y="4"/>
                      <a:pt x="6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6" y="13"/>
                      <a:pt x="9" y="14"/>
                      <a:pt x="11" y="12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3" y="11"/>
                      <a:pt x="14" y="8"/>
                      <a:pt x="12" y="6"/>
                    </a:cubicBezTo>
                    <a:cubicBezTo>
                      <a:pt x="12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479">
                <a:extLst>
                  <a:ext uri="{FF2B5EF4-FFF2-40B4-BE49-F238E27FC236}">
                    <a16:creationId xmlns:a16="http://schemas.microsoft.com/office/drawing/2014/main" xmlns="" id="{76999CD8-10E1-443F-A8DB-09B7CB4CF8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9850" y="3525838"/>
                <a:ext cx="25400" cy="28575"/>
              </a:xfrm>
              <a:custGeom>
                <a:avLst/>
                <a:gdLst>
                  <a:gd name="T0" fmla="*/ 7 w 15"/>
                  <a:gd name="T1" fmla="*/ 16 h 16"/>
                  <a:gd name="T2" fmla="*/ 2 w 15"/>
                  <a:gd name="T3" fmla="*/ 13 h 16"/>
                  <a:gd name="T4" fmla="*/ 0 w 15"/>
                  <a:gd name="T5" fmla="*/ 8 h 16"/>
                  <a:gd name="T6" fmla="*/ 2 w 15"/>
                  <a:gd name="T7" fmla="*/ 3 h 16"/>
                  <a:gd name="T8" fmla="*/ 12 w 15"/>
                  <a:gd name="T9" fmla="*/ 3 h 16"/>
                  <a:gd name="T10" fmla="*/ 12 w 15"/>
                  <a:gd name="T11" fmla="*/ 13 h 16"/>
                  <a:gd name="T12" fmla="*/ 7 w 15"/>
                  <a:gd name="T13" fmla="*/ 16 h 16"/>
                  <a:gd name="T14" fmla="*/ 7 w 15"/>
                  <a:gd name="T15" fmla="*/ 4 h 16"/>
                  <a:gd name="T16" fmla="*/ 4 w 15"/>
                  <a:gd name="T17" fmla="*/ 5 h 16"/>
                  <a:gd name="T18" fmla="*/ 4 w 15"/>
                  <a:gd name="T19" fmla="*/ 11 h 16"/>
                  <a:gd name="T20" fmla="*/ 10 w 15"/>
                  <a:gd name="T21" fmla="*/ 11 h 16"/>
                  <a:gd name="T22" fmla="*/ 12 w 15"/>
                  <a:gd name="T23" fmla="*/ 8 h 16"/>
                  <a:gd name="T24" fmla="*/ 10 w 15"/>
                  <a:gd name="T25" fmla="*/ 5 h 16"/>
                  <a:gd name="T26" fmla="*/ 7 w 15"/>
                  <a:gd name="T2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6">
                    <a:moveTo>
                      <a:pt x="7" y="16"/>
                    </a:moveTo>
                    <a:cubicBezTo>
                      <a:pt x="5" y="16"/>
                      <a:pt x="3" y="15"/>
                      <a:pt x="2" y="13"/>
                    </a:cubicBezTo>
                    <a:cubicBezTo>
                      <a:pt x="0" y="12"/>
                      <a:pt x="0" y="10"/>
                      <a:pt x="0" y="8"/>
                    </a:cubicBezTo>
                    <a:cubicBezTo>
                      <a:pt x="0" y="6"/>
                      <a:pt x="0" y="4"/>
                      <a:pt x="2" y="3"/>
                    </a:cubicBezTo>
                    <a:cubicBezTo>
                      <a:pt x="5" y="0"/>
                      <a:pt x="10" y="0"/>
                      <a:pt x="12" y="3"/>
                    </a:cubicBezTo>
                    <a:cubicBezTo>
                      <a:pt x="15" y="6"/>
                      <a:pt x="15" y="10"/>
                      <a:pt x="12" y="13"/>
                    </a:cubicBezTo>
                    <a:cubicBezTo>
                      <a:pt x="11" y="15"/>
                      <a:pt x="9" y="16"/>
                      <a:pt x="7" y="16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4"/>
                      <a:pt x="4" y="5"/>
                    </a:cubicBezTo>
                    <a:cubicBezTo>
                      <a:pt x="2" y="7"/>
                      <a:pt x="2" y="9"/>
                      <a:pt x="4" y="11"/>
                    </a:cubicBezTo>
                    <a:cubicBezTo>
                      <a:pt x="6" y="13"/>
                      <a:pt x="9" y="13"/>
                      <a:pt x="10" y="11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4"/>
                      <a:pt x="8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480">
                <a:extLst>
                  <a:ext uri="{FF2B5EF4-FFF2-40B4-BE49-F238E27FC236}">
                    <a16:creationId xmlns:a16="http://schemas.microsoft.com/office/drawing/2014/main" xmlns="" id="{51A26F1A-3EF7-491E-94ED-70D5312431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4300" y="3587750"/>
                <a:ext cx="30163" cy="26988"/>
              </a:xfrm>
              <a:custGeom>
                <a:avLst/>
                <a:gdLst>
                  <a:gd name="T0" fmla="*/ 9 w 18"/>
                  <a:gd name="T1" fmla="*/ 16 h 16"/>
                  <a:gd name="T2" fmla="*/ 5 w 18"/>
                  <a:gd name="T3" fmla="*/ 15 h 16"/>
                  <a:gd name="T4" fmla="*/ 2 w 18"/>
                  <a:gd name="T5" fmla="*/ 5 h 16"/>
                  <a:gd name="T6" fmla="*/ 2 w 18"/>
                  <a:gd name="T7" fmla="*/ 5 h 16"/>
                  <a:gd name="T8" fmla="*/ 13 w 18"/>
                  <a:gd name="T9" fmla="*/ 2 h 16"/>
                  <a:gd name="T10" fmla="*/ 16 w 18"/>
                  <a:gd name="T11" fmla="*/ 12 h 16"/>
                  <a:gd name="T12" fmla="*/ 9 w 18"/>
                  <a:gd name="T13" fmla="*/ 16 h 16"/>
                  <a:gd name="T14" fmla="*/ 9 w 18"/>
                  <a:gd name="T15" fmla="*/ 4 h 16"/>
                  <a:gd name="T16" fmla="*/ 5 w 18"/>
                  <a:gd name="T17" fmla="*/ 6 h 16"/>
                  <a:gd name="T18" fmla="*/ 7 w 18"/>
                  <a:gd name="T19" fmla="*/ 12 h 16"/>
                  <a:gd name="T20" fmla="*/ 10 w 18"/>
                  <a:gd name="T21" fmla="*/ 13 h 16"/>
                  <a:gd name="T22" fmla="*/ 13 w 18"/>
                  <a:gd name="T23" fmla="*/ 11 h 16"/>
                  <a:gd name="T24" fmla="*/ 8 w 18"/>
                  <a:gd name="T25" fmla="*/ 8 h 16"/>
                  <a:gd name="T26" fmla="*/ 13 w 18"/>
                  <a:gd name="T27" fmla="*/ 11 h 16"/>
                  <a:gd name="T28" fmla="*/ 11 w 18"/>
                  <a:gd name="T29" fmla="*/ 5 h 16"/>
                  <a:gd name="T30" fmla="*/ 9 w 18"/>
                  <a:gd name="T3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6">
                    <a:moveTo>
                      <a:pt x="9" y="16"/>
                    </a:moveTo>
                    <a:cubicBezTo>
                      <a:pt x="8" y="16"/>
                      <a:pt x="6" y="16"/>
                      <a:pt x="5" y="15"/>
                    </a:cubicBezTo>
                    <a:cubicBezTo>
                      <a:pt x="2" y="13"/>
                      <a:pt x="0" y="8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1"/>
                      <a:pt x="9" y="0"/>
                      <a:pt x="13" y="2"/>
                    </a:cubicBezTo>
                    <a:cubicBezTo>
                      <a:pt x="16" y="4"/>
                      <a:pt x="18" y="9"/>
                      <a:pt x="16" y="12"/>
                    </a:cubicBezTo>
                    <a:cubicBezTo>
                      <a:pt x="14" y="15"/>
                      <a:pt x="12" y="16"/>
                      <a:pt x="9" y="16"/>
                    </a:cubicBezTo>
                    <a:close/>
                    <a:moveTo>
                      <a:pt x="9" y="4"/>
                    </a:moveTo>
                    <a:cubicBezTo>
                      <a:pt x="8" y="4"/>
                      <a:pt x="6" y="5"/>
                      <a:pt x="5" y="6"/>
                    </a:cubicBezTo>
                    <a:cubicBezTo>
                      <a:pt x="4" y="8"/>
                      <a:pt x="5" y="11"/>
                      <a:pt x="7" y="12"/>
                    </a:cubicBezTo>
                    <a:cubicBezTo>
                      <a:pt x="8" y="13"/>
                      <a:pt x="9" y="13"/>
                      <a:pt x="10" y="13"/>
                    </a:cubicBezTo>
                    <a:cubicBezTo>
                      <a:pt x="11" y="12"/>
                      <a:pt x="12" y="12"/>
                      <a:pt x="13" y="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8"/>
                      <a:pt x="13" y="6"/>
                      <a:pt x="11" y="5"/>
                    </a:cubicBezTo>
                    <a:cubicBezTo>
                      <a:pt x="11" y="4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481">
                <a:extLst>
                  <a:ext uri="{FF2B5EF4-FFF2-40B4-BE49-F238E27FC236}">
                    <a16:creationId xmlns:a16="http://schemas.microsoft.com/office/drawing/2014/main" xmlns="" id="{21676C37-F768-4981-AE70-20E475A243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6213" y="3635375"/>
                <a:ext cx="30163" cy="28575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1 w 17"/>
                  <a:gd name="T5" fmla="*/ 6 h 16"/>
                  <a:gd name="T6" fmla="*/ 1 w 17"/>
                  <a:gd name="T7" fmla="*/ 6 h 16"/>
                  <a:gd name="T8" fmla="*/ 5 w 17"/>
                  <a:gd name="T9" fmla="*/ 2 h 16"/>
                  <a:gd name="T10" fmla="*/ 10 w 17"/>
                  <a:gd name="T11" fmla="*/ 1 h 16"/>
                  <a:gd name="T12" fmla="*/ 16 w 17"/>
                  <a:gd name="T13" fmla="*/ 10 h 16"/>
                  <a:gd name="T14" fmla="*/ 12 w 17"/>
                  <a:gd name="T15" fmla="*/ 15 h 16"/>
                  <a:gd name="T16" fmla="*/ 8 w 17"/>
                  <a:gd name="T17" fmla="*/ 16 h 16"/>
                  <a:gd name="T18" fmla="*/ 4 w 17"/>
                  <a:gd name="T19" fmla="*/ 7 h 16"/>
                  <a:gd name="T20" fmla="*/ 7 w 17"/>
                  <a:gd name="T21" fmla="*/ 13 h 16"/>
                  <a:gd name="T22" fmla="*/ 11 w 17"/>
                  <a:gd name="T23" fmla="*/ 12 h 16"/>
                  <a:gd name="T24" fmla="*/ 13 w 17"/>
                  <a:gd name="T25" fmla="*/ 9 h 16"/>
                  <a:gd name="T26" fmla="*/ 13 w 17"/>
                  <a:gd name="T27" fmla="*/ 9 h 16"/>
                  <a:gd name="T28" fmla="*/ 10 w 17"/>
                  <a:gd name="T29" fmla="*/ 4 h 16"/>
                  <a:gd name="T30" fmla="*/ 6 w 17"/>
                  <a:gd name="T31" fmla="*/ 4 h 16"/>
                  <a:gd name="T32" fmla="*/ 4 w 17"/>
                  <a:gd name="T33" fmla="*/ 7 h 16"/>
                  <a:gd name="T34" fmla="*/ 4 w 17"/>
                  <a:gd name="T35" fmla="*/ 7 h 16"/>
                  <a:gd name="T36" fmla="*/ 7 w 17"/>
                  <a:gd name="T37" fmla="*/ 8 h 16"/>
                  <a:gd name="T38" fmla="*/ 4 w 17"/>
                  <a:gd name="T3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2" y="15"/>
                      <a:pt x="0" y="10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6" y="1"/>
                      <a:pt x="8" y="0"/>
                      <a:pt x="10" y="1"/>
                    </a:cubicBezTo>
                    <a:cubicBezTo>
                      <a:pt x="14" y="2"/>
                      <a:pt x="17" y="6"/>
                      <a:pt x="16" y="10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8" y="16"/>
                    </a:cubicBezTo>
                    <a:close/>
                    <a:moveTo>
                      <a:pt x="4" y="7"/>
                    </a:moveTo>
                    <a:cubicBezTo>
                      <a:pt x="4" y="9"/>
                      <a:pt x="5" y="12"/>
                      <a:pt x="7" y="13"/>
                    </a:cubicBezTo>
                    <a:cubicBezTo>
                      <a:pt x="8" y="13"/>
                      <a:pt x="10" y="13"/>
                      <a:pt x="11" y="12"/>
                    </a:cubicBezTo>
                    <a:cubicBezTo>
                      <a:pt x="12" y="12"/>
                      <a:pt x="12" y="11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7"/>
                      <a:pt x="12" y="5"/>
                      <a:pt x="10" y="4"/>
                    </a:cubicBezTo>
                    <a:cubicBezTo>
                      <a:pt x="8" y="4"/>
                      <a:pt x="7" y="4"/>
                      <a:pt x="6" y="4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7" y="8"/>
                      <a:pt x="7" y="8"/>
                      <a:pt x="7" y="8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482">
                <a:extLst>
                  <a:ext uri="{FF2B5EF4-FFF2-40B4-BE49-F238E27FC236}">
                    <a16:creationId xmlns:a16="http://schemas.microsoft.com/office/drawing/2014/main" xmlns="" id="{819C967B-A9D9-4727-812B-EA411BACF3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9238" y="3667125"/>
                <a:ext cx="26988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483">
                <a:extLst>
                  <a:ext uri="{FF2B5EF4-FFF2-40B4-BE49-F238E27FC236}">
                    <a16:creationId xmlns:a16="http://schemas.microsoft.com/office/drawing/2014/main" xmlns="" id="{A03AA977-9E91-450F-98A4-1AC9B01690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64813" y="3667125"/>
                <a:ext cx="26988" cy="25400"/>
              </a:xfrm>
              <a:custGeom>
                <a:avLst/>
                <a:gdLst>
                  <a:gd name="T0" fmla="*/ 8 w 16"/>
                  <a:gd name="T1" fmla="*/ 15 h 15"/>
                  <a:gd name="T2" fmla="*/ 6 w 16"/>
                  <a:gd name="T3" fmla="*/ 15 h 15"/>
                  <a:gd name="T4" fmla="*/ 1 w 16"/>
                  <a:gd name="T5" fmla="*/ 12 h 15"/>
                  <a:gd name="T6" fmla="*/ 1 w 16"/>
                  <a:gd name="T7" fmla="*/ 12 h 15"/>
                  <a:gd name="T8" fmla="*/ 0 w 16"/>
                  <a:gd name="T9" fmla="*/ 6 h 15"/>
                  <a:gd name="T10" fmla="*/ 4 w 16"/>
                  <a:gd name="T11" fmla="*/ 1 h 15"/>
                  <a:gd name="T12" fmla="*/ 10 w 16"/>
                  <a:gd name="T13" fmla="*/ 0 h 15"/>
                  <a:gd name="T14" fmla="*/ 14 w 16"/>
                  <a:gd name="T15" fmla="*/ 4 h 15"/>
                  <a:gd name="T16" fmla="*/ 15 w 16"/>
                  <a:gd name="T17" fmla="*/ 10 h 15"/>
                  <a:gd name="T18" fmla="*/ 12 w 16"/>
                  <a:gd name="T19" fmla="*/ 14 h 15"/>
                  <a:gd name="T20" fmla="*/ 8 w 16"/>
                  <a:gd name="T21" fmla="*/ 15 h 15"/>
                  <a:gd name="T22" fmla="*/ 4 w 16"/>
                  <a:gd name="T23" fmla="*/ 10 h 15"/>
                  <a:gd name="T24" fmla="*/ 7 w 16"/>
                  <a:gd name="T25" fmla="*/ 12 h 15"/>
                  <a:gd name="T26" fmla="*/ 10 w 16"/>
                  <a:gd name="T27" fmla="*/ 12 h 15"/>
                  <a:gd name="T28" fmla="*/ 12 w 16"/>
                  <a:gd name="T29" fmla="*/ 9 h 15"/>
                  <a:gd name="T30" fmla="*/ 12 w 16"/>
                  <a:gd name="T31" fmla="*/ 6 h 15"/>
                  <a:gd name="T32" fmla="*/ 12 w 16"/>
                  <a:gd name="T33" fmla="*/ 6 h 15"/>
                  <a:gd name="T34" fmla="*/ 9 w 16"/>
                  <a:gd name="T35" fmla="*/ 4 h 15"/>
                  <a:gd name="T36" fmla="*/ 6 w 16"/>
                  <a:gd name="T37" fmla="*/ 4 h 15"/>
                  <a:gd name="T38" fmla="*/ 4 w 16"/>
                  <a:gd name="T39" fmla="*/ 7 h 15"/>
                  <a:gd name="T40" fmla="*/ 4 w 16"/>
                  <a:gd name="T41" fmla="*/ 10 h 15"/>
                  <a:gd name="T42" fmla="*/ 4 w 16"/>
                  <a:gd name="T43" fmla="*/ 10 h 15"/>
                  <a:gd name="T44" fmla="*/ 6 w 16"/>
                  <a:gd name="T45" fmla="*/ 9 h 15"/>
                  <a:gd name="T46" fmla="*/ 4 w 16"/>
                  <a:gd name="T4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7" y="15"/>
                      <a:pt x="7" y="15"/>
                      <a:pt x="6" y="15"/>
                    </a:cubicBezTo>
                    <a:cubicBezTo>
                      <a:pt x="4" y="15"/>
                      <a:pt x="2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4"/>
                      <a:pt x="2" y="2"/>
                      <a:pt x="4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2" y="1"/>
                      <a:pt x="13" y="2"/>
                      <a:pt x="14" y="4"/>
                    </a:cubicBezTo>
                    <a:cubicBezTo>
                      <a:pt x="15" y="6"/>
                      <a:pt x="16" y="8"/>
                      <a:pt x="15" y="10"/>
                    </a:cubicBezTo>
                    <a:cubicBezTo>
                      <a:pt x="15" y="12"/>
                      <a:pt x="13" y="13"/>
                      <a:pt x="12" y="14"/>
                    </a:cubicBezTo>
                    <a:cubicBezTo>
                      <a:pt x="10" y="15"/>
                      <a:pt x="9" y="15"/>
                      <a:pt x="8" y="15"/>
                    </a:cubicBezTo>
                    <a:close/>
                    <a:moveTo>
                      <a:pt x="4" y="10"/>
                    </a:moveTo>
                    <a:cubicBezTo>
                      <a:pt x="5" y="11"/>
                      <a:pt x="6" y="12"/>
                      <a:pt x="7" y="12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3" y="8"/>
                      <a:pt x="3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9"/>
                      <a:pt x="6" y="9"/>
                      <a:pt x="6" y="9"/>
                    </a:cubicBez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484">
                <a:extLst>
                  <a:ext uri="{FF2B5EF4-FFF2-40B4-BE49-F238E27FC236}">
                    <a16:creationId xmlns:a16="http://schemas.microsoft.com/office/drawing/2014/main" xmlns="" id="{D0CB00DD-02CD-4F2E-A859-392854884E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36250" y="3635375"/>
                <a:ext cx="28575" cy="28575"/>
              </a:xfrm>
              <a:custGeom>
                <a:avLst/>
                <a:gdLst>
                  <a:gd name="T0" fmla="*/ 8 w 17"/>
                  <a:gd name="T1" fmla="*/ 16 h 16"/>
                  <a:gd name="T2" fmla="*/ 3 w 17"/>
                  <a:gd name="T3" fmla="*/ 14 h 16"/>
                  <a:gd name="T4" fmla="*/ 3 w 17"/>
                  <a:gd name="T5" fmla="*/ 3 h 16"/>
                  <a:gd name="T6" fmla="*/ 14 w 17"/>
                  <a:gd name="T7" fmla="*/ 3 h 16"/>
                  <a:gd name="T8" fmla="*/ 14 w 17"/>
                  <a:gd name="T9" fmla="*/ 14 h 16"/>
                  <a:gd name="T10" fmla="*/ 8 w 17"/>
                  <a:gd name="T11" fmla="*/ 16 h 16"/>
                  <a:gd name="T12" fmla="*/ 8 w 17"/>
                  <a:gd name="T13" fmla="*/ 4 h 16"/>
                  <a:gd name="T14" fmla="*/ 5 w 17"/>
                  <a:gd name="T15" fmla="*/ 5 h 16"/>
                  <a:gd name="T16" fmla="*/ 5 w 17"/>
                  <a:gd name="T17" fmla="*/ 11 h 16"/>
                  <a:gd name="T18" fmla="*/ 11 w 17"/>
                  <a:gd name="T19" fmla="*/ 11 h 16"/>
                  <a:gd name="T20" fmla="*/ 11 w 17"/>
                  <a:gd name="T21" fmla="*/ 5 h 16"/>
                  <a:gd name="T22" fmla="*/ 8 w 17"/>
                  <a:gd name="T2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6" y="16"/>
                      <a:pt x="4" y="15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ubicBezTo>
                      <a:pt x="12" y="15"/>
                      <a:pt x="10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7" y="4"/>
                      <a:pt x="6" y="4"/>
                      <a:pt x="5" y="5"/>
                    </a:cubicBezTo>
                    <a:cubicBezTo>
                      <a:pt x="3" y="7"/>
                      <a:pt x="3" y="10"/>
                      <a:pt x="5" y="11"/>
                    </a:cubicBezTo>
                    <a:cubicBezTo>
                      <a:pt x="7" y="13"/>
                      <a:pt x="10" y="13"/>
                      <a:pt x="11" y="11"/>
                    </a:cubicBezTo>
                    <a:cubicBezTo>
                      <a:pt x="13" y="10"/>
                      <a:pt x="13" y="7"/>
                      <a:pt x="11" y="5"/>
                    </a:cubicBezTo>
                    <a:cubicBezTo>
                      <a:pt x="10" y="4"/>
                      <a:pt x="9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485">
                <a:extLst>
                  <a:ext uri="{FF2B5EF4-FFF2-40B4-BE49-F238E27FC236}">
                    <a16:creationId xmlns:a16="http://schemas.microsoft.com/office/drawing/2014/main" xmlns="" id="{107B3D8E-2C89-4781-8440-8A85F79DA3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9750" y="3587750"/>
                <a:ext cx="25400" cy="26988"/>
              </a:xfrm>
              <a:custGeom>
                <a:avLst/>
                <a:gdLst>
                  <a:gd name="T0" fmla="*/ 8 w 15"/>
                  <a:gd name="T1" fmla="*/ 16 h 16"/>
                  <a:gd name="T2" fmla="*/ 4 w 15"/>
                  <a:gd name="T3" fmla="*/ 15 h 16"/>
                  <a:gd name="T4" fmla="*/ 4 w 15"/>
                  <a:gd name="T5" fmla="*/ 15 h 16"/>
                  <a:gd name="T6" fmla="*/ 0 w 15"/>
                  <a:gd name="T7" fmla="*/ 10 h 16"/>
                  <a:gd name="T8" fmla="*/ 1 w 15"/>
                  <a:gd name="T9" fmla="*/ 5 h 16"/>
                  <a:gd name="T10" fmla="*/ 6 w 15"/>
                  <a:gd name="T11" fmla="*/ 1 h 16"/>
                  <a:gd name="T12" fmla="*/ 11 w 15"/>
                  <a:gd name="T13" fmla="*/ 2 h 16"/>
                  <a:gd name="T14" fmla="*/ 15 w 15"/>
                  <a:gd name="T15" fmla="*/ 6 h 16"/>
                  <a:gd name="T16" fmla="*/ 14 w 15"/>
                  <a:gd name="T17" fmla="*/ 12 h 16"/>
                  <a:gd name="T18" fmla="*/ 8 w 15"/>
                  <a:gd name="T19" fmla="*/ 16 h 16"/>
                  <a:gd name="T20" fmla="*/ 8 w 15"/>
                  <a:gd name="T21" fmla="*/ 4 h 16"/>
                  <a:gd name="T22" fmla="*/ 4 w 15"/>
                  <a:gd name="T23" fmla="*/ 6 h 16"/>
                  <a:gd name="T24" fmla="*/ 3 w 15"/>
                  <a:gd name="T25" fmla="*/ 9 h 16"/>
                  <a:gd name="T26" fmla="*/ 5 w 15"/>
                  <a:gd name="T27" fmla="*/ 12 h 16"/>
                  <a:gd name="T28" fmla="*/ 9 w 15"/>
                  <a:gd name="T29" fmla="*/ 13 h 16"/>
                  <a:gd name="T30" fmla="*/ 11 w 15"/>
                  <a:gd name="T31" fmla="*/ 11 h 16"/>
                  <a:gd name="T32" fmla="*/ 12 w 15"/>
                  <a:gd name="T33" fmla="*/ 7 h 16"/>
                  <a:gd name="T34" fmla="*/ 10 w 15"/>
                  <a:gd name="T35" fmla="*/ 5 h 16"/>
                  <a:gd name="T36" fmla="*/ 7 w 15"/>
                  <a:gd name="T37" fmla="*/ 10 h 16"/>
                  <a:gd name="T38" fmla="*/ 10 w 15"/>
                  <a:gd name="T39" fmla="*/ 5 h 16"/>
                  <a:gd name="T40" fmla="*/ 8 w 15"/>
                  <a:gd name="T4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6">
                    <a:moveTo>
                      <a:pt x="8" y="16"/>
                    </a:moveTo>
                    <a:cubicBezTo>
                      <a:pt x="6" y="16"/>
                      <a:pt x="5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2" y="14"/>
                      <a:pt x="1" y="12"/>
                      <a:pt x="0" y="10"/>
                    </a:cubicBezTo>
                    <a:cubicBezTo>
                      <a:pt x="0" y="8"/>
                      <a:pt x="0" y="6"/>
                      <a:pt x="1" y="5"/>
                    </a:cubicBezTo>
                    <a:cubicBezTo>
                      <a:pt x="2" y="3"/>
                      <a:pt x="4" y="2"/>
                      <a:pt x="6" y="1"/>
                    </a:cubicBezTo>
                    <a:cubicBezTo>
                      <a:pt x="8" y="0"/>
                      <a:pt x="10" y="1"/>
                      <a:pt x="11" y="2"/>
                    </a:cubicBezTo>
                    <a:cubicBezTo>
                      <a:pt x="13" y="3"/>
                      <a:pt x="14" y="4"/>
                      <a:pt x="15" y="6"/>
                    </a:cubicBezTo>
                    <a:cubicBezTo>
                      <a:pt x="15" y="8"/>
                      <a:pt x="15" y="10"/>
                      <a:pt x="14" y="12"/>
                    </a:cubicBezTo>
                    <a:cubicBezTo>
                      <a:pt x="13" y="15"/>
                      <a:pt x="10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5" y="5"/>
                      <a:pt x="4" y="6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4" y="11"/>
                      <a:pt x="4" y="12"/>
                      <a:pt x="5" y="12"/>
                    </a:cubicBezTo>
                    <a:cubicBezTo>
                      <a:pt x="6" y="13"/>
                      <a:pt x="8" y="13"/>
                      <a:pt x="9" y="13"/>
                    </a:cubicBezTo>
                    <a:cubicBezTo>
                      <a:pt x="10" y="12"/>
                      <a:pt x="11" y="12"/>
                      <a:pt x="11" y="11"/>
                    </a:cubicBezTo>
                    <a:cubicBezTo>
                      <a:pt x="12" y="10"/>
                      <a:pt x="12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486">
                <a:extLst>
                  <a:ext uri="{FF2B5EF4-FFF2-40B4-BE49-F238E27FC236}">
                    <a16:creationId xmlns:a16="http://schemas.microsoft.com/office/drawing/2014/main" xmlns="" id="{4F064D82-FF86-4F51-B76C-7EEA11C176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4200" y="3525838"/>
                <a:ext cx="28575" cy="28575"/>
              </a:xfrm>
              <a:custGeom>
                <a:avLst/>
                <a:gdLst>
                  <a:gd name="T0" fmla="*/ 9 w 16"/>
                  <a:gd name="T1" fmla="*/ 16 h 16"/>
                  <a:gd name="T2" fmla="*/ 7 w 16"/>
                  <a:gd name="T3" fmla="*/ 15 h 16"/>
                  <a:gd name="T4" fmla="*/ 7 w 16"/>
                  <a:gd name="T5" fmla="*/ 15 h 16"/>
                  <a:gd name="T6" fmla="*/ 1 w 16"/>
                  <a:gd name="T7" fmla="*/ 6 h 16"/>
                  <a:gd name="T8" fmla="*/ 10 w 16"/>
                  <a:gd name="T9" fmla="*/ 1 h 16"/>
                  <a:gd name="T10" fmla="*/ 15 w 16"/>
                  <a:gd name="T11" fmla="*/ 4 h 16"/>
                  <a:gd name="T12" fmla="*/ 16 w 16"/>
                  <a:gd name="T13" fmla="*/ 10 h 16"/>
                  <a:gd name="T14" fmla="*/ 12 w 16"/>
                  <a:gd name="T15" fmla="*/ 15 h 16"/>
                  <a:gd name="T16" fmla="*/ 9 w 16"/>
                  <a:gd name="T17" fmla="*/ 16 h 16"/>
                  <a:gd name="T18" fmla="*/ 7 w 16"/>
                  <a:gd name="T19" fmla="*/ 12 h 16"/>
                  <a:gd name="T20" fmla="*/ 7 w 16"/>
                  <a:gd name="T21" fmla="*/ 12 h 16"/>
                  <a:gd name="T22" fmla="*/ 13 w 16"/>
                  <a:gd name="T23" fmla="*/ 9 h 16"/>
                  <a:gd name="T24" fmla="*/ 10 w 16"/>
                  <a:gd name="T25" fmla="*/ 4 h 16"/>
                  <a:gd name="T26" fmla="*/ 6 w 16"/>
                  <a:gd name="T27" fmla="*/ 4 h 16"/>
                  <a:gd name="T28" fmla="*/ 4 w 16"/>
                  <a:gd name="T29" fmla="*/ 7 h 16"/>
                  <a:gd name="T30" fmla="*/ 5 w 16"/>
                  <a:gd name="T31" fmla="*/ 10 h 16"/>
                  <a:gd name="T32" fmla="*/ 7 w 16"/>
                  <a:gd name="T33" fmla="*/ 12 h 16"/>
                  <a:gd name="T34" fmla="*/ 8 w 16"/>
                  <a:gd name="T35" fmla="*/ 9 h 16"/>
                  <a:gd name="T36" fmla="*/ 7 w 16"/>
                  <a:gd name="T37" fmla="*/ 12 h 16"/>
                  <a:gd name="T38" fmla="*/ 10 w 16"/>
                  <a:gd name="T39" fmla="*/ 4 h 16"/>
                  <a:gd name="T40" fmla="*/ 10 w 16"/>
                  <a:gd name="T41" fmla="*/ 4 h 16"/>
                  <a:gd name="T42" fmla="*/ 10 w 16"/>
                  <a:gd name="T4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cubicBezTo>
                      <a:pt x="8" y="16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0"/>
                      <a:pt x="1" y="6"/>
                    </a:cubicBezTo>
                    <a:cubicBezTo>
                      <a:pt x="2" y="2"/>
                      <a:pt x="6" y="0"/>
                      <a:pt x="10" y="1"/>
                    </a:cubicBezTo>
                    <a:cubicBezTo>
                      <a:pt x="12" y="1"/>
                      <a:pt x="14" y="2"/>
                      <a:pt x="15" y="4"/>
                    </a:cubicBezTo>
                    <a:cubicBezTo>
                      <a:pt x="16" y="6"/>
                      <a:pt x="16" y="8"/>
                      <a:pt x="16" y="10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5"/>
                      <a:pt x="10" y="16"/>
                      <a:pt x="9" y="16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10" y="13"/>
                      <a:pt x="12" y="11"/>
                      <a:pt x="13" y="9"/>
                    </a:cubicBezTo>
                    <a:cubicBezTo>
                      <a:pt x="13" y="7"/>
                      <a:pt x="12" y="4"/>
                      <a:pt x="10" y="4"/>
                    </a:cubicBezTo>
                    <a:cubicBezTo>
                      <a:pt x="9" y="3"/>
                      <a:pt x="7" y="4"/>
                      <a:pt x="6" y="4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8"/>
                      <a:pt x="4" y="9"/>
                      <a:pt x="5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8" y="9"/>
                      <a:pt x="8" y="9"/>
                      <a:pt x="8" y="9"/>
                    </a:cubicBezTo>
                    <a:lnTo>
                      <a:pt x="7" y="12"/>
                    </a:ln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487">
                <a:extLst>
                  <a:ext uri="{FF2B5EF4-FFF2-40B4-BE49-F238E27FC236}">
                    <a16:creationId xmlns:a16="http://schemas.microsoft.com/office/drawing/2014/main" xmlns="" id="{B493ADF4-F570-487E-A171-D6C0FDFB68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5950" y="3454400"/>
                <a:ext cx="26988" cy="25400"/>
              </a:xfrm>
              <a:custGeom>
                <a:avLst/>
                <a:gdLst>
                  <a:gd name="T0" fmla="*/ 8 w 16"/>
                  <a:gd name="T1" fmla="*/ 15 h 15"/>
                  <a:gd name="T2" fmla="*/ 0 w 16"/>
                  <a:gd name="T3" fmla="*/ 8 h 15"/>
                  <a:gd name="T4" fmla="*/ 8 w 16"/>
                  <a:gd name="T5" fmla="*/ 0 h 15"/>
                  <a:gd name="T6" fmla="*/ 16 w 16"/>
                  <a:gd name="T7" fmla="*/ 8 h 15"/>
                  <a:gd name="T8" fmla="*/ 8 w 16"/>
                  <a:gd name="T9" fmla="*/ 15 h 15"/>
                  <a:gd name="T10" fmla="*/ 8 w 16"/>
                  <a:gd name="T11" fmla="*/ 3 h 15"/>
                  <a:gd name="T12" fmla="*/ 4 w 16"/>
                  <a:gd name="T13" fmla="*/ 8 h 15"/>
                  <a:gd name="T14" fmla="*/ 8 w 16"/>
                  <a:gd name="T15" fmla="*/ 12 h 15"/>
                  <a:gd name="T16" fmla="*/ 12 w 16"/>
                  <a:gd name="T17" fmla="*/ 8 h 15"/>
                  <a:gd name="T18" fmla="*/ 8 w 16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6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6" y="3"/>
                      <a:pt x="4" y="5"/>
                      <a:pt x="4" y="8"/>
                    </a:cubicBezTo>
                    <a:cubicBezTo>
                      <a:pt x="4" y="10"/>
                      <a:pt x="6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488">
                <a:extLst>
                  <a:ext uri="{FF2B5EF4-FFF2-40B4-BE49-F238E27FC236}">
                    <a16:creationId xmlns:a16="http://schemas.microsoft.com/office/drawing/2014/main" xmlns="" id="{60A8473D-4BBB-4C51-9637-F6EA3B4149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5950" y="3298825"/>
                <a:ext cx="28575" cy="25400"/>
              </a:xfrm>
              <a:custGeom>
                <a:avLst/>
                <a:gdLst>
                  <a:gd name="T0" fmla="*/ 8 w 17"/>
                  <a:gd name="T1" fmla="*/ 15 h 15"/>
                  <a:gd name="T2" fmla="*/ 1 w 17"/>
                  <a:gd name="T3" fmla="*/ 11 h 15"/>
                  <a:gd name="T4" fmla="*/ 1 w 17"/>
                  <a:gd name="T5" fmla="*/ 6 h 15"/>
                  <a:gd name="T6" fmla="*/ 4 w 17"/>
                  <a:gd name="T7" fmla="*/ 1 h 15"/>
                  <a:gd name="T8" fmla="*/ 10 w 17"/>
                  <a:gd name="T9" fmla="*/ 0 h 15"/>
                  <a:gd name="T10" fmla="*/ 15 w 17"/>
                  <a:gd name="T11" fmla="*/ 4 h 15"/>
                  <a:gd name="T12" fmla="*/ 12 w 17"/>
                  <a:gd name="T13" fmla="*/ 14 h 15"/>
                  <a:gd name="T14" fmla="*/ 12 w 17"/>
                  <a:gd name="T15" fmla="*/ 14 h 15"/>
                  <a:gd name="T16" fmla="*/ 8 w 17"/>
                  <a:gd name="T17" fmla="*/ 15 h 15"/>
                  <a:gd name="T18" fmla="*/ 6 w 17"/>
                  <a:gd name="T19" fmla="*/ 4 h 15"/>
                  <a:gd name="T20" fmla="*/ 4 w 17"/>
                  <a:gd name="T21" fmla="*/ 10 h 15"/>
                  <a:gd name="T22" fmla="*/ 7 w 17"/>
                  <a:gd name="T23" fmla="*/ 12 h 15"/>
                  <a:gd name="T24" fmla="*/ 10 w 17"/>
                  <a:gd name="T25" fmla="*/ 11 h 15"/>
                  <a:gd name="T26" fmla="*/ 12 w 17"/>
                  <a:gd name="T27" fmla="*/ 9 h 15"/>
                  <a:gd name="T28" fmla="*/ 12 w 17"/>
                  <a:gd name="T29" fmla="*/ 5 h 15"/>
                  <a:gd name="T30" fmla="*/ 6 w 17"/>
                  <a:gd name="T31" fmla="*/ 4 h 15"/>
                  <a:gd name="T32" fmla="*/ 9 w 17"/>
                  <a:gd name="T33" fmla="*/ 9 h 15"/>
                  <a:gd name="T34" fmla="*/ 6 w 17"/>
                  <a:gd name="T3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5">
                    <a:moveTo>
                      <a:pt x="8" y="15"/>
                    </a:moveTo>
                    <a:cubicBezTo>
                      <a:pt x="5" y="15"/>
                      <a:pt x="3" y="14"/>
                      <a:pt x="1" y="11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1" y="4"/>
                      <a:pt x="3" y="2"/>
                      <a:pt x="4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2" y="1"/>
                      <a:pt x="14" y="2"/>
                      <a:pt x="15" y="4"/>
                    </a:cubicBezTo>
                    <a:cubicBezTo>
                      <a:pt x="17" y="7"/>
                      <a:pt x="15" y="12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9" y="15"/>
                      <a:pt x="8" y="15"/>
                    </a:cubicBezTo>
                    <a:close/>
                    <a:moveTo>
                      <a:pt x="6" y="4"/>
                    </a:moveTo>
                    <a:cubicBezTo>
                      <a:pt x="4" y="5"/>
                      <a:pt x="3" y="8"/>
                      <a:pt x="4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8" y="12"/>
                      <a:pt x="9" y="12"/>
                      <a:pt x="10" y="11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3" y="8"/>
                      <a:pt x="12" y="6"/>
                      <a:pt x="12" y="5"/>
                    </a:cubicBezTo>
                    <a:cubicBezTo>
                      <a:pt x="11" y="3"/>
                      <a:pt x="8" y="3"/>
                      <a:pt x="6" y="4"/>
                    </a:cubicBezTo>
                    <a:cubicBezTo>
                      <a:pt x="9" y="9"/>
                      <a:pt x="9" y="9"/>
                      <a:pt x="9" y="9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489">
                <a:extLst>
                  <a:ext uri="{FF2B5EF4-FFF2-40B4-BE49-F238E27FC236}">
                    <a16:creationId xmlns:a16="http://schemas.microsoft.com/office/drawing/2014/main" xmlns="" id="{29EF049C-6195-4FD8-BAA7-0158BDC618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4200" y="3227388"/>
                <a:ext cx="30163" cy="25400"/>
              </a:xfrm>
              <a:custGeom>
                <a:avLst/>
                <a:gdLst>
                  <a:gd name="T0" fmla="*/ 9 w 17"/>
                  <a:gd name="T1" fmla="*/ 15 h 15"/>
                  <a:gd name="T2" fmla="*/ 3 w 17"/>
                  <a:gd name="T3" fmla="*/ 13 h 15"/>
                  <a:gd name="T4" fmla="*/ 3 w 17"/>
                  <a:gd name="T5" fmla="*/ 2 h 15"/>
                  <a:gd name="T6" fmla="*/ 9 w 17"/>
                  <a:gd name="T7" fmla="*/ 0 h 15"/>
                  <a:gd name="T8" fmla="*/ 9 w 17"/>
                  <a:gd name="T9" fmla="*/ 0 h 15"/>
                  <a:gd name="T10" fmla="*/ 14 w 17"/>
                  <a:gd name="T11" fmla="*/ 2 h 15"/>
                  <a:gd name="T12" fmla="*/ 14 w 17"/>
                  <a:gd name="T13" fmla="*/ 13 h 15"/>
                  <a:gd name="T14" fmla="*/ 14 w 17"/>
                  <a:gd name="T15" fmla="*/ 13 h 15"/>
                  <a:gd name="T16" fmla="*/ 9 w 17"/>
                  <a:gd name="T17" fmla="*/ 15 h 15"/>
                  <a:gd name="T18" fmla="*/ 5 w 17"/>
                  <a:gd name="T19" fmla="*/ 4 h 15"/>
                  <a:gd name="T20" fmla="*/ 5 w 17"/>
                  <a:gd name="T21" fmla="*/ 10 h 15"/>
                  <a:gd name="T22" fmla="*/ 9 w 17"/>
                  <a:gd name="T23" fmla="*/ 12 h 15"/>
                  <a:gd name="T24" fmla="*/ 9 w 17"/>
                  <a:gd name="T25" fmla="*/ 12 h 15"/>
                  <a:gd name="T26" fmla="*/ 12 w 17"/>
                  <a:gd name="T27" fmla="*/ 10 h 15"/>
                  <a:gd name="T28" fmla="*/ 12 w 17"/>
                  <a:gd name="T29" fmla="*/ 4 h 15"/>
                  <a:gd name="T30" fmla="*/ 5 w 17"/>
                  <a:gd name="T31" fmla="*/ 4 h 15"/>
                  <a:gd name="T32" fmla="*/ 10 w 17"/>
                  <a:gd name="T33" fmla="*/ 8 h 15"/>
                  <a:gd name="T34" fmla="*/ 5 w 17"/>
                  <a:gd name="T3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5">
                    <a:moveTo>
                      <a:pt x="9" y="15"/>
                    </a:moveTo>
                    <a:cubicBezTo>
                      <a:pt x="7" y="15"/>
                      <a:pt x="5" y="14"/>
                      <a:pt x="3" y="13"/>
                    </a:cubicBezTo>
                    <a:cubicBezTo>
                      <a:pt x="0" y="10"/>
                      <a:pt x="0" y="5"/>
                      <a:pt x="3" y="2"/>
                    </a:cubicBezTo>
                    <a:cubicBezTo>
                      <a:pt x="5" y="0"/>
                      <a:pt x="6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0"/>
                      <a:pt x="12" y="0"/>
                      <a:pt x="14" y="2"/>
                    </a:cubicBezTo>
                    <a:cubicBezTo>
                      <a:pt x="17" y="5"/>
                      <a:pt x="17" y="10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4"/>
                      <a:pt x="10" y="15"/>
                      <a:pt x="9" y="15"/>
                    </a:cubicBezTo>
                    <a:close/>
                    <a:moveTo>
                      <a:pt x="5" y="4"/>
                    </a:moveTo>
                    <a:cubicBezTo>
                      <a:pt x="4" y="6"/>
                      <a:pt x="4" y="9"/>
                      <a:pt x="5" y="10"/>
                    </a:cubicBezTo>
                    <a:cubicBezTo>
                      <a:pt x="6" y="11"/>
                      <a:pt x="7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3" y="9"/>
                      <a:pt x="13" y="6"/>
                      <a:pt x="12" y="4"/>
                    </a:cubicBezTo>
                    <a:cubicBezTo>
                      <a:pt x="10" y="2"/>
                      <a:pt x="7" y="2"/>
                      <a:pt x="5" y="4"/>
                    </a:cubicBezTo>
                    <a:cubicBezTo>
                      <a:pt x="10" y="8"/>
                      <a:pt x="10" y="8"/>
                      <a:pt x="10" y="8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490">
                <a:extLst>
                  <a:ext uri="{FF2B5EF4-FFF2-40B4-BE49-F238E27FC236}">
                    <a16:creationId xmlns:a16="http://schemas.microsoft.com/office/drawing/2014/main" xmlns="" id="{34C72110-2E84-4365-8E57-2DCCF27BBD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9750" y="3162300"/>
                <a:ext cx="25400" cy="26988"/>
              </a:xfrm>
              <a:custGeom>
                <a:avLst/>
                <a:gdLst>
                  <a:gd name="T0" fmla="*/ 8 w 15"/>
                  <a:gd name="T1" fmla="*/ 16 h 16"/>
                  <a:gd name="T2" fmla="*/ 4 w 15"/>
                  <a:gd name="T3" fmla="*/ 15 h 16"/>
                  <a:gd name="T4" fmla="*/ 0 w 15"/>
                  <a:gd name="T5" fmla="*/ 11 h 16"/>
                  <a:gd name="T6" fmla="*/ 1 w 15"/>
                  <a:gd name="T7" fmla="*/ 5 h 16"/>
                  <a:gd name="T8" fmla="*/ 11 w 15"/>
                  <a:gd name="T9" fmla="*/ 2 h 16"/>
                  <a:gd name="T10" fmla="*/ 15 w 15"/>
                  <a:gd name="T11" fmla="*/ 7 h 16"/>
                  <a:gd name="T12" fmla="*/ 14 w 15"/>
                  <a:gd name="T13" fmla="*/ 13 h 16"/>
                  <a:gd name="T14" fmla="*/ 14 w 15"/>
                  <a:gd name="T15" fmla="*/ 13 h 16"/>
                  <a:gd name="T16" fmla="*/ 10 w 15"/>
                  <a:gd name="T17" fmla="*/ 16 h 16"/>
                  <a:gd name="T18" fmla="*/ 8 w 15"/>
                  <a:gd name="T19" fmla="*/ 16 h 16"/>
                  <a:gd name="T20" fmla="*/ 4 w 15"/>
                  <a:gd name="T21" fmla="*/ 7 h 16"/>
                  <a:gd name="T22" fmla="*/ 3 w 15"/>
                  <a:gd name="T23" fmla="*/ 10 h 16"/>
                  <a:gd name="T24" fmla="*/ 5 w 15"/>
                  <a:gd name="T25" fmla="*/ 13 h 16"/>
                  <a:gd name="T26" fmla="*/ 11 w 15"/>
                  <a:gd name="T27" fmla="*/ 11 h 16"/>
                  <a:gd name="T28" fmla="*/ 12 w 15"/>
                  <a:gd name="T29" fmla="*/ 8 h 16"/>
                  <a:gd name="T30" fmla="*/ 10 w 15"/>
                  <a:gd name="T31" fmla="*/ 5 h 16"/>
                  <a:gd name="T32" fmla="*/ 6 w 15"/>
                  <a:gd name="T33" fmla="*/ 5 h 16"/>
                  <a:gd name="T34" fmla="*/ 4 w 15"/>
                  <a:gd name="T35" fmla="*/ 7 h 16"/>
                  <a:gd name="T36" fmla="*/ 9 w 15"/>
                  <a:gd name="T37" fmla="*/ 10 h 16"/>
                  <a:gd name="T38" fmla="*/ 4 w 15"/>
                  <a:gd name="T3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6">
                    <a:moveTo>
                      <a:pt x="8" y="16"/>
                    </a:moveTo>
                    <a:cubicBezTo>
                      <a:pt x="6" y="16"/>
                      <a:pt x="5" y="16"/>
                      <a:pt x="4" y="15"/>
                    </a:cubicBezTo>
                    <a:cubicBezTo>
                      <a:pt x="2" y="14"/>
                      <a:pt x="1" y="13"/>
                      <a:pt x="0" y="11"/>
                    </a:cubicBezTo>
                    <a:cubicBezTo>
                      <a:pt x="0" y="9"/>
                      <a:pt x="0" y="7"/>
                      <a:pt x="1" y="5"/>
                    </a:cubicBezTo>
                    <a:cubicBezTo>
                      <a:pt x="3" y="1"/>
                      <a:pt x="8" y="0"/>
                      <a:pt x="11" y="2"/>
                    </a:cubicBezTo>
                    <a:cubicBezTo>
                      <a:pt x="13" y="3"/>
                      <a:pt x="14" y="5"/>
                      <a:pt x="15" y="7"/>
                    </a:cubicBezTo>
                    <a:cubicBezTo>
                      <a:pt x="15" y="9"/>
                      <a:pt x="15" y="11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6"/>
                      <a:pt x="10" y="16"/>
                    </a:cubicBezTo>
                    <a:cubicBezTo>
                      <a:pt x="9" y="16"/>
                      <a:pt x="8" y="16"/>
                      <a:pt x="8" y="16"/>
                    </a:cubicBezTo>
                    <a:close/>
                    <a:moveTo>
                      <a:pt x="4" y="7"/>
                    </a:moveTo>
                    <a:cubicBezTo>
                      <a:pt x="3" y="8"/>
                      <a:pt x="3" y="9"/>
                      <a:pt x="3" y="10"/>
                    </a:cubicBezTo>
                    <a:cubicBezTo>
                      <a:pt x="4" y="11"/>
                      <a:pt x="4" y="12"/>
                      <a:pt x="5" y="13"/>
                    </a:cubicBezTo>
                    <a:cubicBezTo>
                      <a:pt x="7" y="14"/>
                      <a:pt x="10" y="13"/>
                      <a:pt x="11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4"/>
                      <a:pt x="8" y="4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9" y="10"/>
                      <a:pt x="9" y="10"/>
                      <a:pt x="9" y="10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491">
                <a:extLst>
                  <a:ext uri="{FF2B5EF4-FFF2-40B4-BE49-F238E27FC236}">
                    <a16:creationId xmlns:a16="http://schemas.microsoft.com/office/drawing/2014/main" xmlns="" id="{60BAA350-8750-40AC-8D6F-2F35EA7031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36250" y="3114675"/>
                <a:ext cx="28575" cy="26988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1 w 17"/>
                  <a:gd name="T5" fmla="*/ 7 h 16"/>
                  <a:gd name="T6" fmla="*/ 10 w 17"/>
                  <a:gd name="T7" fmla="*/ 2 h 16"/>
                  <a:gd name="T8" fmla="*/ 16 w 17"/>
                  <a:gd name="T9" fmla="*/ 11 h 16"/>
                  <a:gd name="T10" fmla="*/ 16 w 17"/>
                  <a:gd name="T11" fmla="*/ 11 h 16"/>
                  <a:gd name="T12" fmla="*/ 12 w 17"/>
                  <a:gd name="T13" fmla="*/ 15 h 16"/>
                  <a:gd name="T14" fmla="*/ 8 w 17"/>
                  <a:gd name="T15" fmla="*/ 16 h 16"/>
                  <a:gd name="T16" fmla="*/ 4 w 17"/>
                  <a:gd name="T17" fmla="*/ 8 h 16"/>
                  <a:gd name="T18" fmla="*/ 7 w 17"/>
                  <a:gd name="T19" fmla="*/ 13 h 16"/>
                  <a:gd name="T20" fmla="*/ 12 w 17"/>
                  <a:gd name="T21" fmla="*/ 10 h 16"/>
                  <a:gd name="T22" fmla="*/ 9 w 17"/>
                  <a:gd name="T23" fmla="*/ 5 h 16"/>
                  <a:gd name="T24" fmla="*/ 6 w 17"/>
                  <a:gd name="T25" fmla="*/ 5 h 16"/>
                  <a:gd name="T26" fmla="*/ 4 w 17"/>
                  <a:gd name="T27" fmla="*/ 8 h 16"/>
                  <a:gd name="T28" fmla="*/ 10 w 17"/>
                  <a:gd name="T29" fmla="*/ 9 h 16"/>
                  <a:gd name="T30" fmla="*/ 4 w 17"/>
                  <a:gd name="T3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2" y="15"/>
                      <a:pt x="0" y="11"/>
                      <a:pt x="1" y="7"/>
                    </a:cubicBezTo>
                    <a:cubicBezTo>
                      <a:pt x="2" y="3"/>
                      <a:pt x="6" y="0"/>
                      <a:pt x="10" y="2"/>
                    </a:cubicBezTo>
                    <a:cubicBezTo>
                      <a:pt x="14" y="3"/>
                      <a:pt x="17" y="7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3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8" y="16"/>
                    </a:cubicBezTo>
                    <a:close/>
                    <a:moveTo>
                      <a:pt x="4" y="8"/>
                    </a:moveTo>
                    <a:cubicBezTo>
                      <a:pt x="3" y="10"/>
                      <a:pt x="5" y="12"/>
                      <a:pt x="7" y="13"/>
                    </a:cubicBezTo>
                    <a:cubicBezTo>
                      <a:pt x="9" y="14"/>
                      <a:pt x="12" y="12"/>
                      <a:pt x="12" y="10"/>
                    </a:cubicBezTo>
                    <a:cubicBezTo>
                      <a:pt x="13" y="8"/>
                      <a:pt x="12" y="5"/>
                      <a:pt x="9" y="5"/>
                    </a:cubicBezTo>
                    <a:cubicBezTo>
                      <a:pt x="8" y="4"/>
                      <a:pt x="7" y="4"/>
                      <a:pt x="6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767A83D-DA00-4342-85AD-7FBDAC138F31}"/>
              </a:ext>
            </a:extLst>
          </p:cNvPr>
          <p:cNvGrpSpPr/>
          <p:nvPr/>
        </p:nvGrpSpPr>
        <p:grpSpPr>
          <a:xfrm>
            <a:off x="5810422" y="4129706"/>
            <a:ext cx="1870800" cy="1730873"/>
            <a:chOff x="5327829" y="4129706"/>
            <a:chExt cx="1870800" cy="1730873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xmlns="" id="{C89DB38C-CA4E-4798-BBFA-113532379A25}"/>
                </a:ext>
              </a:extLst>
            </p:cNvPr>
            <p:cNvSpPr/>
            <p:nvPr/>
          </p:nvSpPr>
          <p:spPr>
            <a:xfrm>
              <a:off x="5540105" y="5337000"/>
              <a:ext cx="1658524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buClr>
                  <a:srgbClr val="C00000"/>
                </a:buClr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融资路演</a:t>
              </a:r>
              <a:endParaRPr lang="zh-CN" altLang="zh-CN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0" name="Line 20">
              <a:extLst>
                <a:ext uri="{FF2B5EF4-FFF2-40B4-BE49-F238E27FC236}">
                  <a16:creationId xmlns:a16="http://schemas.microsoft.com/office/drawing/2014/main" xmlns="" id="{7A84C15C-340D-412F-B78A-DB7F4172DE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73831" y="4129706"/>
              <a:ext cx="0" cy="974857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Oval 28">
              <a:extLst>
                <a:ext uri="{FF2B5EF4-FFF2-40B4-BE49-F238E27FC236}">
                  <a16:creationId xmlns:a16="http://schemas.microsoft.com/office/drawing/2014/main" xmlns="" id="{2D6F6AA3-1112-44D4-8A6E-14F704D5F6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7829" y="5170306"/>
              <a:ext cx="690273" cy="69027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xmlns="" id="{CCCA0609-C6B4-4984-B6D2-34D5C446E855}"/>
                </a:ext>
              </a:extLst>
            </p:cNvPr>
            <p:cNvGrpSpPr/>
            <p:nvPr/>
          </p:nvGrpSpPr>
          <p:grpSpPr>
            <a:xfrm>
              <a:off x="5471602" y="5301353"/>
              <a:ext cx="426278" cy="419121"/>
              <a:chOff x="15740063" y="5287963"/>
              <a:chExt cx="850900" cy="836612"/>
            </a:xfrm>
            <a:solidFill>
              <a:schemeClr val="bg1"/>
            </a:solidFill>
            <a:effectLst/>
          </p:grpSpPr>
          <p:sp>
            <p:nvSpPr>
              <p:cNvPr id="203" name="Freeform 68">
                <a:extLst>
                  <a:ext uri="{FF2B5EF4-FFF2-40B4-BE49-F238E27FC236}">
                    <a16:creationId xmlns:a16="http://schemas.microsoft.com/office/drawing/2014/main" xmlns="" id="{CCF24440-FA3C-4A80-8947-06455EEBA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82938" y="5634038"/>
                <a:ext cx="708025" cy="20637"/>
              </a:xfrm>
              <a:custGeom>
                <a:avLst/>
                <a:gdLst>
                  <a:gd name="T0" fmla="*/ 419 w 425"/>
                  <a:gd name="T1" fmla="*/ 12 h 12"/>
                  <a:gd name="T2" fmla="*/ 6 w 425"/>
                  <a:gd name="T3" fmla="*/ 12 h 12"/>
                  <a:gd name="T4" fmla="*/ 0 w 425"/>
                  <a:gd name="T5" fmla="*/ 6 h 12"/>
                  <a:gd name="T6" fmla="*/ 6 w 425"/>
                  <a:gd name="T7" fmla="*/ 0 h 12"/>
                  <a:gd name="T8" fmla="*/ 419 w 425"/>
                  <a:gd name="T9" fmla="*/ 0 h 12"/>
                  <a:gd name="T10" fmla="*/ 425 w 425"/>
                  <a:gd name="T11" fmla="*/ 6 h 12"/>
                  <a:gd name="T12" fmla="*/ 419 w 42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5" h="12">
                    <a:moveTo>
                      <a:pt x="41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422" y="0"/>
                      <a:pt x="425" y="3"/>
                      <a:pt x="425" y="6"/>
                    </a:cubicBezTo>
                    <a:cubicBezTo>
                      <a:pt x="425" y="10"/>
                      <a:pt x="422" y="12"/>
                      <a:pt x="41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69">
                <a:extLst>
                  <a:ext uri="{FF2B5EF4-FFF2-40B4-BE49-F238E27FC236}">
                    <a16:creationId xmlns:a16="http://schemas.microsoft.com/office/drawing/2014/main" xmlns="" id="{5E8A216F-48BB-49AA-B2BD-ED680B322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5838" y="5289550"/>
                <a:ext cx="20638" cy="366712"/>
              </a:xfrm>
              <a:custGeom>
                <a:avLst/>
                <a:gdLst>
                  <a:gd name="T0" fmla="*/ 6 w 12"/>
                  <a:gd name="T1" fmla="*/ 219 h 219"/>
                  <a:gd name="T2" fmla="*/ 0 w 12"/>
                  <a:gd name="T3" fmla="*/ 213 h 219"/>
                  <a:gd name="T4" fmla="*/ 0 w 12"/>
                  <a:gd name="T5" fmla="*/ 6 h 219"/>
                  <a:gd name="T6" fmla="*/ 6 w 12"/>
                  <a:gd name="T7" fmla="*/ 0 h 219"/>
                  <a:gd name="T8" fmla="*/ 12 w 12"/>
                  <a:gd name="T9" fmla="*/ 6 h 219"/>
                  <a:gd name="T10" fmla="*/ 12 w 12"/>
                  <a:gd name="T11" fmla="*/ 213 h 219"/>
                  <a:gd name="T12" fmla="*/ 6 w 12"/>
                  <a:gd name="T13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19">
                    <a:moveTo>
                      <a:pt x="6" y="219"/>
                    </a:moveTo>
                    <a:cubicBezTo>
                      <a:pt x="3" y="219"/>
                      <a:pt x="0" y="216"/>
                      <a:pt x="0" y="21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213"/>
                      <a:pt x="12" y="213"/>
                      <a:pt x="12" y="213"/>
                    </a:cubicBezTo>
                    <a:cubicBezTo>
                      <a:pt x="12" y="216"/>
                      <a:pt x="10" y="219"/>
                      <a:pt x="6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70">
                <a:extLst>
                  <a:ext uri="{FF2B5EF4-FFF2-40B4-BE49-F238E27FC236}">
                    <a16:creationId xmlns:a16="http://schemas.microsoft.com/office/drawing/2014/main" xmlns="" id="{68A44B86-C74A-4298-8996-780C095BD9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82938" y="5289550"/>
                <a:ext cx="708025" cy="666750"/>
              </a:xfrm>
              <a:custGeom>
                <a:avLst/>
                <a:gdLst>
                  <a:gd name="T0" fmla="*/ 313 w 425"/>
                  <a:gd name="T1" fmla="*/ 399 h 399"/>
                  <a:gd name="T2" fmla="*/ 308 w 425"/>
                  <a:gd name="T3" fmla="*/ 395 h 399"/>
                  <a:gd name="T4" fmla="*/ 311 w 425"/>
                  <a:gd name="T5" fmla="*/ 387 h 399"/>
                  <a:gd name="T6" fmla="*/ 413 w 425"/>
                  <a:gd name="T7" fmla="*/ 212 h 399"/>
                  <a:gd name="T8" fmla="*/ 212 w 425"/>
                  <a:gd name="T9" fmla="*/ 12 h 399"/>
                  <a:gd name="T10" fmla="*/ 12 w 425"/>
                  <a:gd name="T11" fmla="*/ 212 h 399"/>
                  <a:gd name="T12" fmla="*/ 6 w 425"/>
                  <a:gd name="T13" fmla="*/ 218 h 399"/>
                  <a:gd name="T14" fmla="*/ 0 w 425"/>
                  <a:gd name="T15" fmla="*/ 212 h 399"/>
                  <a:gd name="T16" fmla="*/ 212 w 425"/>
                  <a:gd name="T17" fmla="*/ 0 h 399"/>
                  <a:gd name="T18" fmla="*/ 425 w 425"/>
                  <a:gd name="T19" fmla="*/ 212 h 399"/>
                  <a:gd name="T20" fmla="*/ 316 w 425"/>
                  <a:gd name="T21" fmla="*/ 398 h 399"/>
                  <a:gd name="T22" fmla="*/ 313 w 425"/>
                  <a:gd name="T23" fmla="*/ 399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5" h="399">
                    <a:moveTo>
                      <a:pt x="313" y="399"/>
                    </a:moveTo>
                    <a:cubicBezTo>
                      <a:pt x="311" y="399"/>
                      <a:pt x="309" y="397"/>
                      <a:pt x="308" y="395"/>
                    </a:cubicBezTo>
                    <a:cubicBezTo>
                      <a:pt x="307" y="393"/>
                      <a:pt x="308" y="389"/>
                      <a:pt x="311" y="387"/>
                    </a:cubicBezTo>
                    <a:cubicBezTo>
                      <a:pt x="374" y="352"/>
                      <a:pt x="413" y="285"/>
                      <a:pt x="413" y="212"/>
                    </a:cubicBezTo>
                    <a:cubicBezTo>
                      <a:pt x="413" y="102"/>
                      <a:pt x="323" y="12"/>
                      <a:pt x="212" y="12"/>
                    </a:cubicBezTo>
                    <a:cubicBezTo>
                      <a:pt x="102" y="12"/>
                      <a:pt x="12" y="102"/>
                      <a:pt x="12" y="212"/>
                    </a:cubicBezTo>
                    <a:cubicBezTo>
                      <a:pt x="12" y="216"/>
                      <a:pt x="9" y="218"/>
                      <a:pt x="6" y="218"/>
                    </a:cubicBezTo>
                    <a:cubicBezTo>
                      <a:pt x="3" y="218"/>
                      <a:pt x="0" y="216"/>
                      <a:pt x="0" y="212"/>
                    </a:cubicBezTo>
                    <a:cubicBezTo>
                      <a:pt x="0" y="95"/>
                      <a:pt x="95" y="0"/>
                      <a:pt x="212" y="0"/>
                    </a:cubicBezTo>
                    <a:cubicBezTo>
                      <a:pt x="330" y="0"/>
                      <a:pt x="425" y="95"/>
                      <a:pt x="425" y="212"/>
                    </a:cubicBezTo>
                    <a:cubicBezTo>
                      <a:pt x="425" y="289"/>
                      <a:pt x="383" y="360"/>
                      <a:pt x="316" y="398"/>
                    </a:cubicBezTo>
                    <a:cubicBezTo>
                      <a:pt x="315" y="398"/>
                      <a:pt x="314" y="399"/>
                      <a:pt x="313" y="3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71">
                <a:extLst>
                  <a:ext uri="{FF2B5EF4-FFF2-40B4-BE49-F238E27FC236}">
                    <a16:creationId xmlns:a16="http://schemas.microsoft.com/office/drawing/2014/main" xmlns="" id="{E5FF9799-F280-41E0-AE35-2FE104B199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3275" y="5287963"/>
                <a:ext cx="204788" cy="366712"/>
              </a:xfrm>
              <a:custGeom>
                <a:avLst/>
                <a:gdLst>
                  <a:gd name="T0" fmla="*/ 6 w 123"/>
                  <a:gd name="T1" fmla="*/ 219 h 219"/>
                  <a:gd name="T2" fmla="*/ 0 w 123"/>
                  <a:gd name="T3" fmla="*/ 213 h 219"/>
                  <a:gd name="T4" fmla="*/ 114 w 123"/>
                  <a:gd name="T5" fmla="*/ 1 h 219"/>
                  <a:gd name="T6" fmla="*/ 122 w 123"/>
                  <a:gd name="T7" fmla="*/ 5 h 219"/>
                  <a:gd name="T8" fmla="*/ 119 w 123"/>
                  <a:gd name="T9" fmla="*/ 12 h 219"/>
                  <a:gd name="T10" fmla="*/ 119 w 123"/>
                  <a:gd name="T11" fmla="*/ 12 h 219"/>
                  <a:gd name="T12" fmla="*/ 12 w 123"/>
                  <a:gd name="T13" fmla="*/ 213 h 219"/>
                  <a:gd name="T14" fmla="*/ 6 w 123"/>
                  <a:gd name="T15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219">
                    <a:moveTo>
                      <a:pt x="6" y="219"/>
                    </a:moveTo>
                    <a:cubicBezTo>
                      <a:pt x="2" y="219"/>
                      <a:pt x="0" y="217"/>
                      <a:pt x="0" y="213"/>
                    </a:cubicBezTo>
                    <a:cubicBezTo>
                      <a:pt x="0" y="49"/>
                      <a:pt x="113" y="2"/>
                      <a:pt x="114" y="1"/>
                    </a:cubicBezTo>
                    <a:cubicBezTo>
                      <a:pt x="117" y="0"/>
                      <a:pt x="121" y="2"/>
                      <a:pt x="122" y="5"/>
                    </a:cubicBezTo>
                    <a:cubicBezTo>
                      <a:pt x="123" y="8"/>
                      <a:pt x="122" y="11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4" y="14"/>
                      <a:pt x="12" y="57"/>
                      <a:pt x="12" y="213"/>
                    </a:cubicBezTo>
                    <a:cubicBezTo>
                      <a:pt x="12" y="217"/>
                      <a:pt x="9" y="219"/>
                      <a:pt x="6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72">
                <a:extLst>
                  <a:ext uri="{FF2B5EF4-FFF2-40B4-BE49-F238E27FC236}">
                    <a16:creationId xmlns:a16="http://schemas.microsoft.com/office/drawing/2014/main" xmlns="" id="{0B0DB48C-F721-44FE-9C7C-87DBCD7D63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052800" y="5643563"/>
                <a:ext cx="0" cy="0"/>
              </a:xfrm>
              <a:prstGeom prst="line">
                <a:avLst/>
              </a:prstGeom>
              <a:grpFill/>
              <a:ln w="19050" cap="rnd">
                <a:solidFill>
                  <a:srgbClr val="34415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73">
                <a:extLst>
                  <a:ext uri="{FF2B5EF4-FFF2-40B4-BE49-F238E27FC236}">
                    <a16:creationId xmlns:a16="http://schemas.microsoft.com/office/drawing/2014/main" xmlns="" id="{F0C0E8DF-B500-4465-83BF-161D3FDE37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5838" y="5287963"/>
                <a:ext cx="204788" cy="366712"/>
              </a:xfrm>
              <a:custGeom>
                <a:avLst/>
                <a:gdLst>
                  <a:gd name="T0" fmla="*/ 117 w 123"/>
                  <a:gd name="T1" fmla="*/ 219 h 219"/>
                  <a:gd name="T2" fmla="*/ 111 w 123"/>
                  <a:gd name="T3" fmla="*/ 213 h 219"/>
                  <a:gd name="T4" fmla="*/ 4 w 123"/>
                  <a:gd name="T5" fmla="*/ 12 h 219"/>
                  <a:gd name="T6" fmla="*/ 1 w 123"/>
                  <a:gd name="T7" fmla="*/ 5 h 219"/>
                  <a:gd name="T8" fmla="*/ 9 w 123"/>
                  <a:gd name="T9" fmla="*/ 1 h 219"/>
                  <a:gd name="T10" fmla="*/ 123 w 123"/>
                  <a:gd name="T11" fmla="*/ 213 h 219"/>
                  <a:gd name="T12" fmla="*/ 117 w 123"/>
                  <a:gd name="T13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219">
                    <a:moveTo>
                      <a:pt x="117" y="219"/>
                    </a:moveTo>
                    <a:cubicBezTo>
                      <a:pt x="114" y="219"/>
                      <a:pt x="111" y="217"/>
                      <a:pt x="111" y="213"/>
                    </a:cubicBezTo>
                    <a:cubicBezTo>
                      <a:pt x="111" y="57"/>
                      <a:pt x="5" y="13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6" y="0"/>
                      <a:pt x="9" y="1"/>
                    </a:cubicBezTo>
                    <a:cubicBezTo>
                      <a:pt x="10" y="2"/>
                      <a:pt x="123" y="49"/>
                      <a:pt x="123" y="213"/>
                    </a:cubicBezTo>
                    <a:cubicBezTo>
                      <a:pt x="123" y="217"/>
                      <a:pt x="121" y="219"/>
                      <a:pt x="117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74">
                <a:extLst>
                  <a:ext uri="{FF2B5EF4-FFF2-40B4-BE49-F238E27FC236}">
                    <a16:creationId xmlns:a16="http://schemas.microsoft.com/office/drawing/2014/main" xmlns="" id="{FB0C10AA-F45A-4FE1-80E0-B41618550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5063" y="5634038"/>
                <a:ext cx="55563" cy="203200"/>
              </a:xfrm>
              <a:custGeom>
                <a:avLst/>
                <a:gdLst>
                  <a:gd name="T0" fmla="*/ 7 w 34"/>
                  <a:gd name="T1" fmla="*/ 122 h 122"/>
                  <a:gd name="T2" fmla="*/ 5 w 34"/>
                  <a:gd name="T3" fmla="*/ 121 h 122"/>
                  <a:gd name="T4" fmla="*/ 2 w 34"/>
                  <a:gd name="T5" fmla="*/ 113 h 122"/>
                  <a:gd name="T6" fmla="*/ 22 w 34"/>
                  <a:gd name="T7" fmla="*/ 6 h 122"/>
                  <a:gd name="T8" fmla="*/ 28 w 34"/>
                  <a:gd name="T9" fmla="*/ 0 h 122"/>
                  <a:gd name="T10" fmla="*/ 34 w 34"/>
                  <a:gd name="T11" fmla="*/ 6 h 122"/>
                  <a:gd name="T12" fmla="*/ 13 w 34"/>
                  <a:gd name="T13" fmla="*/ 118 h 122"/>
                  <a:gd name="T14" fmla="*/ 7 w 34"/>
                  <a:gd name="T15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22">
                    <a:moveTo>
                      <a:pt x="7" y="122"/>
                    </a:moveTo>
                    <a:cubicBezTo>
                      <a:pt x="7" y="122"/>
                      <a:pt x="6" y="122"/>
                      <a:pt x="5" y="121"/>
                    </a:cubicBezTo>
                    <a:cubicBezTo>
                      <a:pt x="2" y="120"/>
                      <a:pt x="0" y="117"/>
                      <a:pt x="2" y="113"/>
                    </a:cubicBezTo>
                    <a:cubicBezTo>
                      <a:pt x="15" y="82"/>
                      <a:pt x="22" y="46"/>
                      <a:pt x="22" y="6"/>
                    </a:cubicBezTo>
                    <a:cubicBezTo>
                      <a:pt x="22" y="3"/>
                      <a:pt x="25" y="0"/>
                      <a:pt x="28" y="0"/>
                    </a:cubicBezTo>
                    <a:cubicBezTo>
                      <a:pt x="32" y="0"/>
                      <a:pt x="34" y="3"/>
                      <a:pt x="34" y="6"/>
                    </a:cubicBezTo>
                    <a:cubicBezTo>
                      <a:pt x="34" y="48"/>
                      <a:pt x="27" y="86"/>
                      <a:pt x="13" y="118"/>
                    </a:cubicBezTo>
                    <a:cubicBezTo>
                      <a:pt x="12" y="121"/>
                      <a:pt x="10" y="122"/>
                      <a:pt x="7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75">
                <a:extLst>
                  <a:ext uri="{FF2B5EF4-FFF2-40B4-BE49-F238E27FC236}">
                    <a16:creationId xmlns:a16="http://schemas.microsoft.com/office/drawing/2014/main" xmlns="" id="{724583E5-2E97-4395-93BF-8BF10C46C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86125" y="5384800"/>
                <a:ext cx="260350" cy="122237"/>
              </a:xfrm>
              <a:custGeom>
                <a:avLst/>
                <a:gdLst>
                  <a:gd name="T0" fmla="*/ 150 w 156"/>
                  <a:gd name="T1" fmla="*/ 73 h 73"/>
                  <a:gd name="T2" fmla="*/ 2 w 156"/>
                  <a:gd name="T3" fmla="*/ 10 h 73"/>
                  <a:gd name="T4" fmla="*/ 4 w 156"/>
                  <a:gd name="T5" fmla="*/ 2 h 73"/>
                  <a:gd name="T6" fmla="*/ 12 w 156"/>
                  <a:gd name="T7" fmla="*/ 4 h 73"/>
                  <a:gd name="T8" fmla="*/ 150 w 156"/>
                  <a:gd name="T9" fmla="*/ 61 h 73"/>
                  <a:gd name="T10" fmla="*/ 156 w 156"/>
                  <a:gd name="T11" fmla="*/ 67 h 73"/>
                  <a:gd name="T12" fmla="*/ 150 w 1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73">
                    <a:moveTo>
                      <a:pt x="150" y="73"/>
                    </a:moveTo>
                    <a:cubicBezTo>
                      <a:pt x="34" y="73"/>
                      <a:pt x="3" y="12"/>
                      <a:pt x="2" y="10"/>
                    </a:cubicBezTo>
                    <a:cubicBezTo>
                      <a:pt x="0" y="7"/>
                      <a:pt x="1" y="3"/>
                      <a:pt x="4" y="2"/>
                    </a:cubicBezTo>
                    <a:cubicBezTo>
                      <a:pt x="7" y="0"/>
                      <a:pt x="11" y="1"/>
                      <a:pt x="12" y="4"/>
                    </a:cubicBezTo>
                    <a:cubicBezTo>
                      <a:pt x="13" y="5"/>
                      <a:pt x="42" y="61"/>
                      <a:pt x="150" y="61"/>
                    </a:cubicBezTo>
                    <a:cubicBezTo>
                      <a:pt x="154" y="61"/>
                      <a:pt x="156" y="63"/>
                      <a:pt x="156" y="67"/>
                    </a:cubicBezTo>
                    <a:cubicBezTo>
                      <a:pt x="156" y="70"/>
                      <a:pt x="154" y="73"/>
                      <a:pt x="150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76">
                <a:extLst>
                  <a:ext uri="{FF2B5EF4-FFF2-40B4-BE49-F238E27FC236}">
                    <a16:creationId xmlns:a16="http://schemas.microsoft.com/office/drawing/2014/main" xmlns="" id="{CDCDA7BA-EA28-46B1-9C59-FEE1B331C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7425" y="5384800"/>
                <a:ext cx="260350" cy="122237"/>
              </a:xfrm>
              <a:custGeom>
                <a:avLst/>
                <a:gdLst>
                  <a:gd name="T0" fmla="*/ 6 w 156"/>
                  <a:gd name="T1" fmla="*/ 73 h 73"/>
                  <a:gd name="T2" fmla="*/ 0 w 156"/>
                  <a:gd name="T3" fmla="*/ 67 h 73"/>
                  <a:gd name="T4" fmla="*/ 6 w 156"/>
                  <a:gd name="T5" fmla="*/ 61 h 73"/>
                  <a:gd name="T6" fmla="*/ 144 w 156"/>
                  <a:gd name="T7" fmla="*/ 4 h 73"/>
                  <a:gd name="T8" fmla="*/ 152 w 156"/>
                  <a:gd name="T9" fmla="*/ 2 h 73"/>
                  <a:gd name="T10" fmla="*/ 154 w 156"/>
                  <a:gd name="T11" fmla="*/ 10 h 73"/>
                  <a:gd name="T12" fmla="*/ 6 w 1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73">
                    <a:moveTo>
                      <a:pt x="6" y="73"/>
                    </a:moveTo>
                    <a:cubicBezTo>
                      <a:pt x="2" y="73"/>
                      <a:pt x="0" y="70"/>
                      <a:pt x="0" y="67"/>
                    </a:cubicBezTo>
                    <a:cubicBezTo>
                      <a:pt x="0" y="63"/>
                      <a:pt x="2" y="61"/>
                      <a:pt x="6" y="61"/>
                    </a:cubicBezTo>
                    <a:cubicBezTo>
                      <a:pt x="114" y="61"/>
                      <a:pt x="143" y="5"/>
                      <a:pt x="144" y="4"/>
                    </a:cubicBezTo>
                    <a:cubicBezTo>
                      <a:pt x="145" y="1"/>
                      <a:pt x="149" y="0"/>
                      <a:pt x="152" y="2"/>
                    </a:cubicBezTo>
                    <a:cubicBezTo>
                      <a:pt x="155" y="3"/>
                      <a:pt x="156" y="7"/>
                      <a:pt x="154" y="10"/>
                    </a:cubicBezTo>
                    <a:cubicBezTo>
                      <a:pt x="153" y="12"/>
                      <a:pt x="122" y="73"/>
                      <a:pt x="6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77">
                <a:extLst>
                  <a:ext uri="{FF2B5EF4-FFF2-40B4-BE49-F238E27FC236}">
                    <a16:creationId xmlns:a16="http://schemas.microsoft.com/office/drawing/2014/main" xmlns="" id="{EBB326F6-B8B3-4942-AF3E-ABE1A808A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5063" y="5807075"/>
                <a:ext cx="112713" cy="95250"/>
              </a:xfrm>
              <a:custGeom>
                <a:avLst/>
                <a:gdLst>
                  <a:gd name="T0" fmla="*/ 61 w 68"/>
                  <a:gd name="T1" fmla="*/ 57 h 57"/>
                  <a:gd name="T2" fmla="*/ 56 w 68"/>
                  <a:gd name="T3" fmla="*/ 53 h 57"/>
                  <a:gd name="T4" fmla="*/ 4 w 68"/>
                  <a:gd name="T5" fmla="*/ 13 h 57"/>
                  <a:gd name="T6" fmla="*/ 1 w 68"/>
                  <a:gd name="T7" fmla="*/ 5 h 57"/>
                  <a:gd name="T8" fmla="*/ 9 w 68"/>
                  <a:gd name="T9" fmla="*/ 2 h 57"/>
                  <a:gd name="T10" fmla="*/ 66 w 68"/>
                  <a:gd name="T11" fmla="*/ 48 h 57"/>
                  <a:gd name="T12" fmla="*/ 64 w 68"/>
                  <a:gd name="T13" fmla="*/ 56 h 57"/>
                  <a:gd name="T14" fmla="*/ 61 w 68"/>
                  <a:gd name="T1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57">
                    <a:moveTo>
                      <a:pt x="61" y="57"/>
                    </a:moveTo>
                    <a:cubicBezTo>
                      <a:pt x="59" y="57"/>
                      <a:pt x="57" y="56"/>
                      <a:pt x="56" y="53"/>
                    </a:cubicBezTo>
                    <a:cubicBezTo>
                      <a:pt x="56" y="53"/>
                      <a:pt x="43" y="29"/>
                      <a:pt x="4" y="13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6" y="0"/>
                      <a:pt x="9" y="2"/>
                    </a:cubicBezTo>
                    <a:cubicBezTo>
                      <a:pt x="52" y="20"/>
                      <a:pt x="66" y="47"/>
                      <a:pt x="66" y="48"/>
                    </a:cubicBezTo>
                    <a:cubicBezTo>
                      <a:pt x="68" y="51"/>
                      <a:pt x="67" y="55"/>
                      <a:pt x="64" y="56"/>
                    </a:cubicBezTo>
                    <a:cubicBezTo>
                      <a:pt x="63" y="57"/>
                      <a:pt x="62" y="57"/>
                      <a:pt x="6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78">
                <a:extLst>
                  <a:ext uri="{FF2B5EF4-FFF2-40B4-BE49-F238E27FC236}">
                    <a16:creationId xmlns:a16="http://schemas.microsoft.com/office/drawing/2014/main" xmlns="" id="{53EA0972-F74B-435D-8CE0-FBDB456F99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40063" y="5634038"/>
                <a:ext cx="693738" cy="490537"/>
              </a:xfrm>
              <a:custGeom>
                <a:avLst/>
                <a:gdLst>
                  <a:gd name="T0" fmla="*/ 376 w 417"/>
                  <a:gd name="T1" fmla="*/ 290 h 294"/>
                  <a:gd name="T2" fmla="*/ 348 w 417"/>
                  <a:gd name="T3" fmla="*/ 279 h 294"/>
                  <a:gd name="T4" fmla="*/ 285 w 417"/>
                  <a:gd name="T5" fmla="*/ 216 h 294"/>
                  <a:gd name="T6" fmla="*/ 132 w 417"/>
                  <a:gd name="T7" fmla="*/ 216 h 294"/>
                  <a:gd name="T8" fmla="*/ 69 w 417"/>
                  <a:gd name="T9" fmla="*/ 279 h 294"/>
                  <a:gd name="T10" fmla="*/ 23 w 417"/>
                  <a:gd name="T11" fmla="*/ 286 h 294"/>
                  <a:gd name="T12" fmla="*/ 2 w 417"/>
                  <a:gd name="T13" fmla="*/ 245 h 294"/>
                  <a:gd name="T14" fmla="*/ 28 w 417"/>
                  <a:gd name="T15" fmla="*/ 83 h 294"/>
                  <a:gd name="T16" fmla="*/ 124 w 417"/>
                  <a:gd name="T17" fmla="*/ 0 h 294"/>
                  <a:gd name="T18" fmla="*/ 292 w 417"/>
                  <a:gd name="T19" fmla="*/ 0 h 294"/>
                  <a:gd name="T20" fmla="*/ 389 w 417"/>
                  <a:gd name="T21" fmla="*/ 83 h 294"/>
                  <a:gd name="T22" fmla="*/ 415 w 417"/>
                  <a:gd name="T23" fmla="*/ 245 h 294"/>
                  <a:gd name="T24" fmla="*/ 394 w 417"/>
                  <a:gd name="T25" fmla="*/ 286 h 294"/>
                  <a:gd name="T26" fmla="*/ 376 w 417"/>
                  <a:gd name="T27" fmla="*/ 290 h 294"/>
                  <a:gd name="T28" fmla="*/ 130 w 417"/>
                  <a:gd name="T29" fmla="*/ 204 h 294"/>
                  <a:gd name="T30" fmla="*/ 287 w 417"/>
                  <a:gd name="T31" fmla="*/ 204 h 294"/>
                  <a:gd name="T32" fmla="*/ 291 w 417"/>
                  <a:gd name="T33" fmla="*/ 205 h 294"/>
                  <a:gd name="T34" fmla="*/ 356 w 417"/>
                  <a:gd name="T35" fmla="*/ 270 h 294"/>
                  <a:gd name="T36" fmla="*/ 388 w 417"/>
                  <a:gd name="T37" fmla="*/ 275 h 294"/>
                  <a:gd name="T38" fmla="*/ 403 w 417"/>
                  <a:gd name="T39" fmla="*/ 247 h 294"/>
                  <a:gd name="T40" fmla="*/ 378 w 417"/>
                  <a:gd name="T41" fmla="*/ 85 h 294"/>
                  <a:gd name="T42" fmla="*/ 378 w 417"/>
                  <a:gd name="T43" fmla="*/ 85 h 294"/>
                  <a:gd name="T44" fmla="*/ 292 w 417"/>
                  <a:gd name="T45" fmla="*/ 12 h 294"/>
                  <a:gd name="T46" fmla="*/ 124 w 417"/>
                  <a:gd name="T47" fmla="*/ 12 h 294"/>
                  <a:gd name="T48" fmla="*/ 39 w 417"/>
                  <a:gd name="T49" fmla="*/ 85 h 294"/>
                  <a:gd name="T50" fmla="*/ 14 w 417"/>
                  <a:gd name="T51" fmla="*/ 247 h 294"/>
                  <a:gd name="T52" fmla="*/ 29 w 417"/>
                  <a:gd name="T53" fmla="*/ 275 h 294"/>
                  <a:gd name="T54" fmla="*/ 61 w 417"/>
                  <a:gd name="T55" fmla="*/ 270 h 294"/>
                  <a:gd name="T56" fmla="*/ 126 w 417"/>
                  <a:gd name="T57" fmla="*/ 205 h 294"/>
                  <a:gd name="T58" fmla="*/ 130 w 417"/>
                  <a:gd name="T59" fmla="*/ 204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17" h="294">
                    <a:moveTo>
                      <a:pt x="376" y="290"/>
                    </a:moveTo>
                    <a:cubicBezTo>
                      <a:pt x="365" y="290"/>
                      <a:pt x="356" y="286"/>
                      <a:pt x="348" y="279"/>
                    </a:cubicBezTo>
                    <a:cubicBezTo>
                      <a:pt x="285" y="216"/>
                      <a:pt x="285" y="216"/>
                      <a:pt x="285" y="216"/>
                    </a:cubicBezTo>
                    <a:cubicBezTo>
                      <a:pt x="132" y="216"/>
                      <a:pt x="132" y="216"/>
                      <a:pt x="132" y="216"/>
                    </a:cubicBezTo>
                    <a:cubicBezTo>
                      <a:pt x="69" y="279"/>
                      <a:pt x="69" y="279"/>
                      <a:pt x="69" y="279"/>
                    </a:cubicBezTo>
                    <a:cubicBezTo>
                      <a:pt x="57" y="291"/>
                      <a:pt x="39" y="294"/>
                      <a:pt x="23" y="286"/>
                    </a:cubicBezTo>
                    <a:cubicBezTo>
                      <a:pt x="8" y="278"/>
                      <a:pt x="0" y="262"/>
                      <a:pt x="2" y="245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35" y="35"/>
                      <a:pt x="76" y="0"/>
                      <a:pt x="124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41" y="0"/>
                      <a:pt x="382" y="35"/>
                      <a:pt x="389" y="83"/>
                    </a:cubicBezTo>
                    <a:cubicBezTo>
                      <a:pt x="415" y="245"/>
                      <a:pt x="415" y="245"/>
                      <a:pt x="415" y="245"/>
                    </a:cubicBezTo>
                    <a:cubicBezTo>
                      <a:pt x="417" y="262"/>
                      <a:pt x="409" y="278"/>
                      <a:pt x="394" y="286"/>
                    </a:cubicBezTo>
                    <a:cubicBezTo>
                      <a:pt x="388" y="289"/>
                      <a:pt x="382" y="290"/>
                      <a:pt x="376" y="290"/>
                    </a:cubicBezTo>
                    <a:close/>
                    <a:moveTo>
                      <a:pt x="130" y="204"/>
                    </a:moveTo>
                    <a:cubicBezTo>
                      <a:pt x="287" y="204"/>
                      <a:pt x="287" y="204"/>
                      <a:pt x="287" y="204"/>
                    </a:cubicBezTo>
                    <a:cubicBezTo>
                      <a:pt x="289" y="204"/>
                      <a:pt x="290" y="204"/>
                      <a:pt x="291" y="205"/>
                    </a:cubicBezTo>
                    <a:cubicBezTo>
                      <a:pt x="356" y="270"/>
                      <a:pt x="356" y="270"/>
                      <a:pt x="356" y="270"/>
                    </a:cubicBezTo>
                    <a:cubicBezTo>
                      <a:pt x="367" y="281"/>
                      <a:pt x="380" y="280"/>
                      <a:pt x="388" y="275"/>
                    </a:cubicBezTo>
                    <a:cubicBezTo>
                      <a:pt x="397" y="271"/>
                      <a:pt x="405" y="261"/>
                      <a:pt x="403" y="247"/>
                    </a:cubicBezTo>
                    <a:cubicBezTo>
                      <a:pt x="378" y="85"/>
                      <a:pt x="378" y="85"/>
                      <a:pt x="378" y="85"/>
                    </a:cubicBezTo>
                    <a:cubicBezTo>
                      <a:pt x="378" y="85"/>
                      <a:pt x="378" y="85"/>
                      <a:pt x="378" y="85"/>
                    </a:cubicBezTo>
                    <a:cubicBezTo>
                      <a:pt x="371" y="43"/>
                      <a:pt x="335" y="12"/>
                      <a:pt x="292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82" y="12"/>
                      <a:pt x="46" y="43"/>
                      <a:pt x="39" y="85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2" y="261"/>
                      <a:pt x="20" y="271"/>
                      <a:pt x="29" y="275"/>
                    </a:cubicBezTo>
                    <a:cubicBezTo>
                      <a:pt x="37" y="280"/>
                      <a:pt x="50" y="281"/>
                      <a:pt x="61" y="270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27" y="204"/>
                      <a:pt x="128" y="204"/>
                      <a:pt x="130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79">
                <a:extLst>
                  <a:ext uri="{FF2B5EF4-FFF2-40B4-BE49-F238E27FC236}">
                    <a16:creationId xmlns:a16="http://schemas.microsoft.com/office/drawing/2014/main" xmlns="" id="{3FAA79D6-C411-48BE-AAB0-A3C856C83C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40063" y="5634038"/>
                <a:ext cx="652463" cy="484187"/>
              </a:xfrm>
              <a:custGeom>
                <a:avLst/>
                <a:gdLst>
                  <a:gd name="T0" fmla="*/ 41 w 392"/>
                  <a:gd name="T1" fmla="*/ 290 h 290"/>
                  <a:gd name="T2" fmla="*/ 23 w 392"/>
                  <a:gd name="T3" fmla="*/ 286 h 290"/>
                  <a:gd name="T4" fmla="*/ 2 w 392"/>
                  <a:gd name="T5" fmla="*/ 245 h 290"/>
                  <a:gd name="T6" fmla="*/ 28 w 392"/>
                  <a:gd name="T7" fmla="*/ 83 h 290"/>
                  <a:gd name="T8" fmla="*/ 124 w 392"/>
                  <a:gd name="T9" fmla="*/ 0 h 290"/>
                  <a:gd name="T10" fmla="*/ 292 w 392"/>
                  <a:gd name="T11" fmla="*/ 0 h 290"/>
                  <a:gd name="T12" fmla="*/ 389 w 392"/>
                  <a:gd name="T13" fmla="*/ 83 h 290"/>
                  <a:gd name="T14" fmla="*/ 390 w 392"/>
                  <a:gd name="T15" fmla="*/ 92 h 290"/>
                  <a:gd name="T16" fmla="*/ 388 w 392"/>
                  <a:gd name="T17" fmla="*/ 127 h 290"/>
                  <a:gd name="T18" fmla="*/ 353 w 392"/>
                  <a:gd name="T19" fmla="*/ 173 h 290"/>
                  <a:gd name="T20" fmla="*/ 301 w 392"/>
                  <a:gd name="T21" fmla="*/ 189 h 290"/>
                  <a:gd name="T22" fmla="*/ 158 w 392"/>
                  <a:gd name="T23" fmla="*/ 189 h 290"/>
                  <a:gd name="T24" fmla="*/ 134 w 392"/>
                  <a:gd name="T25" fmla="*/ 214 h 290"/>
                  <a:gd name="T26" fmla="*/ 134 w 392"/>
                  <a:gd name="T27" fmla="*/ 214 h 290"/>
                  <a:gd name="T28" fmla="*/ 69 w 392"/>
                  <a:gd name="T29" fmla="*/ 279 h 290"/>
                  <a:gd name="T30" fmla="*/ 41 w 392"/>
                  <a:gd name="T31" fmla="*/ 290 h 290"/>
                  <a:gd name="T32" fmla="*/ 124 w 392"/>
                  <a:gd name="T33" fmla="*/ 12 h 290"/>
                  <a:gd name="T34" fmla="*/ 39 w 392"/>
                  <a:gd name="T35" fmla="*/ 85 h 290"/>
                  <a:gd name="T36" fmla="*/ 14 w 392"/>
                  <a:gd name="T37" fmla="*/ 247 h 290"/>
                  <a:gd name="T38" fmla="*/ 29 w 392"/>
                  <a:gd name="T39" fmla="*/ 275 h 290"/>
                  <a:gd name="T40" fmla="*/ 61 w 392"/>
                  <a:gd name="T41" fmla="*/ 270 h 290"/>
                  <a:gd name="T42" fmla="*/ 126 w 392"/>
                  <a:gd name="T43" fmla="*/ 205 h 290"/>
                  <a:gd name="T44" fmla="*/ 152 w 392"/>
                  <a:gd name="T45" fmla="*/ 178 h 290"/>
                  <a:gd name="T46" fmla="*/ 156 w 392"/>
                  <a:gd name="T47" fmla="*/ 177 h 290"/>
                  <a:gd name="T48" fmla="*/ 301 w 392"/>
                  <a:gd name="T49" fmla="*/ 177 h 290"/>
                  <a:gd name="T50" fmla="*/ 347 w 392"/>
                  <a:gd name="T51" fmla="*/ 163 h 290"/>
                  <a:gd name="T52" fmla="*/ 377 w 392"/>
                  <a:gd name="T53" fmla="*/ 124 h 290"/>
                  <a:gd name="T54" fmla="*/ 379 w 392"/>
                  <a:gd name="T55" fmla="*/ 93 h 290"/>
                  <a:gd name="T56" fmla="*/ 377 w 392"/>
                  <a:gd name="T57" fmla="*/ 85 h 290"/>
                  <a:gd name="T58" fmla="*/ 292 w 392"/>
                  <a:gd name="T59" fmla="*/ 12 h 290"/>
                  <a:gd name="T60" fmla="*/ 124 w 392"/>
                  <a:gd name="T61" fmla="*/ 12 h 290"/>
                  <a:gd name="T62" fmla="*/ 130 w 392"/>
                  <a:gd name="T63" fmla="*/ 210 h 290"/>
                  <a:gd name="T64" fmla="*/ 130 w 392"/>
                  <a:gd name="T65" fmla="*/ 21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2" h="290">
                    <a:moveTo>
                      <a:pt x="41" y="290"/>
                    </a:moveTo>
                    <a:cubicBezTo>
                      <a:pt x="35" y="290"/>
                      <a:pt x="29" y="289"/>
                      <a:pt x="23" y="286"/>
                    </a:cubicBezTo>
                    <a:cubicBezTo>
                      <a:pt x="8" y="278"/>
                      <a:pt x="0" y="262"/>
                      <a:pt x="2" y="245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35" y="35"/>
                      <a:pt x="76" y="0"/>
                      <a:pt x="124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41" y="0"/>
                      <a:pt x="382" y="35"/>
                      <a:pt x="389" y="83"/>
                    </a:cubicBezTo>
                    <a:cubicBezTo>
                      <a:pt x="390" y="92"/>
                      <a:pt x="390" y="92"/>
                      <a:pt x="390" y="92"/>
                    </a:cubicBezTo>
                    <a:cubicBezTo>
                      <a:pt x="392" y="104"/>
                      <a:pt x="391" y="116"/>
                      <a:pt x="388" y="127"/>
                    </a:cubicBezTo>
                    <a:cubicBezTo>
                      <a:pt x="383" y="146"/>
                      <a:pt x="372" y="161"/>
                      <a:pt x="353" y="173"/>
                    </a:cubicBezTo>
                    <a:cubicBezTo>
                      <a:pt x="338" y="183"/>
                      <a:pt x="320" y="189"/>
                      <a:pt x="301" y="189"/>
                    </a:cubicBezTo>
                    <a:cubicBezTo>
                      <a:pt x="158" y="189"/>
                      <a:pt x="158" y="189"/>
                      <a:pt x="158" y="189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69" y="279"/>
                      <a:pt x="69" y="279"/>
                      <a:pt x="69" y="279"/>
                    </a:cubicBezTo>
                    <a:cubicBezTo>
                      <a:pt x="61" y="286"/>
                      <a:pt x="51" y="290"/>
                      <a:pt x="41" y="290"/>
                    </a:cubicBezTo>
                    <a:close/>
                    <a:moveTo>
                      <a:pt x="124" y="12"/>
                    </a:moveTo>
                    <a:cubicBezTo>
                      <a:pt x="82" y="12"/>
                      <a:pt x="46" y="43"/>
                      <a:pt x="39" y="85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2" y="261"/>
                      <a:pt x="20" y="271"/>
                      <a:pt x="29" y="275"/>
                    </a:cubicBezTo>
                    <a:cubicBezTo>
                      <a:pt x="37" y="280"/>
                      <a:pt x="50" y="281"/>
                      <a:pt x="61" y="270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52" y="178"/>
                      <a:pt x="152" y="178"/>
                      <a:pt x="152" y="178"/>
                    </a:cubicBezTo>
                    <a:cubicBezTo>
                      <a:pt x="153" y="177"/>
                      <a:pt x="154" y="177"/>
                      <a:pt x="156" y="177"/>
                    </a:cubicBezTo>
                    <a:cubicBezTo>
                      <a:pt x="301" y="177"/>
                      <a:pt x="301" y="177"/>
                      <a:pt x="301" y="177"/>
                    </a:cubicBezTo>
                    <a:cubicBezTo>
                      <a:pt x="318" y="177"/>
                      <a:pt x="334" y="172"/>
                      <a:pt x="347" y="163"/>
                    </a:cubicBezTo>
                    <a:cubicBezTo>
                      <a:pt x="363" y="152"/>
                      <a:pt x="372" y="140"/>
                      <a:pt x="377" y="124"/>
                    </a:cubicBezTo>
                    <a:cubicBezTo>
                      <a:pt x="379" y="114"/>
                      <a:pt x="380" y="104"/>
                      <a:pt x="379" y="93"/>
                    </a:cubicBezTo>
                    <a:cubicBezTo>
                      <a:pt x="377" y="85"/>
                      <a:pt x="377" y="85"/>
                      <a:pt x="377" y="85"/>
                    </a:cubicBezTo>
                    <a:cubicBezTo>
                      <a:pt x="371" y="43"/>
                      <a:pt x="335" y="12"/>
                      <a:pt x="292" y="12"/>
                    </a:cubicBezTo>
                    <a:lnTo>
                      <a:pt x="124" y="12"/>
                    </a:lnTo>
                    <a:close/>
                    <a:moveTo>
                      <a:pt x="130" y="210"/>
                    </a:moveTo>
                    <a:cubicBezTo>
                      <a:pt x="130" y="210"/>
                      <a:pt x="130" y="210"/>
                      <a:pt x="130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80">
                <a:extLst>
                  <a:ext uri="{FF2B5EF4-FFF2-40B4-BE49-F238E27FC236}">
                    <a16:creationId xmlns:a16="http://schemas.microsoft.com/office/drawing/2014/main" xmlns="" id="{1AD4A005-0E4E-4E8D-A4D5-1EC8D0A34A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865475" y="5711825"/>
                <a:ext cx="146050" cy="146050"/>
              </a:xfrm>
              <a:custGeom>
                <a:avLst/>
                <a:gdLst>
                  <a:gd name="T0" fmla="*/ 58 w 87"/>
                  <a:gd name="T1" fmla="*/ 87 h 87"/>
                  <a:gd name="T2" fmla="*/ 29 w 87"/>
                  <a:gd name="T3" fmla="*/ 87 h 87"/>
                  <a:gd name="T4" fmla="*/ 23 w 87"/>
                  <a:gd name="T5" fmla="*/ 81 h 87"/>
                  <a:gd name="T6" fmla="*/ 23 w 87"/>
                  <a:gd name="T7" fmla="*/ 64 h 87"/>
                  <a:gd name="T8" fmla="*/ 6 w 87"/>
                  <a:gd name="T9" fmla="*/ 64 h 87"/>
                  <a:gd name="T10" fmla="*/ 0 w 87"/>
                  <a:gd name="T11" fmla="*/ 58 h 87"/>
                  <a:gd name="T12" fmla="*/ 0 w 87"/>
                  <a:gd name="T13" fmla="*/ 28 h 87"/>
                  <a:gd name="T14" fmla="*/ 6 w 87"/>
                  <a:gd name="T15" fmla="*/ 22 h 87"/>
                  <a:gd name="T16" fmla="*/ 23 w 87"/>
                  <a:gd name="T17" fmla="*/ 22 h 87"/>
                  <a:gd name="T18" fmla="*/ 23 w 87"/>
                  <a:gd name="T19" fmla="*/ 6 h 87"/>
                  <a:gd name="T20" fmla="*/ 29 w 87"/>
                  <a:gd name="T21" fmla="*/ 0 h 87"/>
                  <a:gd name="T22" fmla="*/ 58 w 87"/>
                  <a:gd name="T23" fmla="*/ 0 h 87"/>
                  <a:gd name="T24" fmla="*/ 64 w 87"/>
                  <a:gd name="T25" fmla="*/ 6 h 87"/>
                  <a:gd name="T26" fmla="*/ 64 w 87"/>
                  <a:gd name="T27" fmla="*/ 22 h 87"/>
                  <a:gd name="T28" fmla="*/ 81 w 87"/>
                  <a:gd name="T29" fmla="*/ 22 h 87"/>
                  <a:gd name="T30" fmla="*/ 87 w 87"/>
                  <a:gd name="T31" fmla="*/ 28 h 87"/>
                  <a:gd name="T32" fmla="*/ 87 w 87"/>
                  <a:gd name="T33" fmla="*/ 58 h 87"/>
                  <a:gd name="T34" fmla="*/ 81 w 87"/>
                  <a:gd name="T35" fmla="*/ 64 h 87"/>
                  <a:gd name="T36" fmla="*/ 64 w 87"/>
                  <a:gd name="T37" fmla="*/ 64 h 87"/>
                  <a:gd name="T38" fmla="*/ 64 w 87"/>
                  <a:gd name="T39" fmla="*/ 81 h 87"/>
                  <a:gd name="T40" fmla="*/ 58 w 87"/>
                  <a:gd name="T41" fmla="*/ 87 h 87"/>
                  <a:gd name="T42" fmla="*/ 35 w 87"/>
                  <a:gd name="T43" fmla="*/ 75 h 87"/>
                  <a:gd name="T44" fmla="*/ 52 w 87"/>
                  <a:gd name="T45" fmla="*/ 75 h 87"/>
                  <a:gd name="T46" fmla="*/ 52 w 87"/>
                  <a:gd name="T47" fmla="*/ 58 h 87"/>
                  <a:gd name="T48" fmla="*/ 58 w 87"/>
                  <a:gd name="T49" fmla="*/ 52 h 87"/>
                  <a:gd name="T50" fmla="*/ 75 w 87"/>
                  <a:gd name="T51" fmla="*/ 52 h 87"/>
                  <a:gd name="T52" fmla="*/ 75 w 87"/>
                  <a:gd name="T53" fmla="*/ 34 h 87"/>
                  <a:gd name="T54" fmla="*/ 58 w 87"/>
                  <a:gd name="T55" fmla="*/ 34 h 87"/>
                  <a:gd name="T56" fmla="*/ 52 w 87"/>
                  <a:gd name="T57" fmla="*/ 28 h 87"/>
                  <a:gd name="T58" fmla="*/ 52 w 87"/>
                  <a:gd name="T59" fmla="*/ 12 h 87"/>
                  <a:gd name="T60" fmla="*/ 35 w 87"/>
                  <a:gd name="T61" fmla="*/ 12 h 87"/>
                  <a:gd name="T62" fmla="*/ 35 w 87"/>
                  <a:gd name="T63" fmla="*/ 28 h 87"/>
                  <a:gd name="T64" fmla="*/ 29 w 87"/>
                  <a:gd name="T65" fmla="*/ 34 h 87"/>
                  <a:gd name="T66" fmla="*/ 12 w 87"/>
                  <a:gd name="T67" fmla="*/ 34 h 87"/>
                  <a:gd name="T68" fmla="*/ 12 w 87"/>
                  <a:gd name="T69" fmla="*/ 52 h 87"/>
                  <a:gd name="T70" fmla="*/ 29 w 87"/>
                  <a:gd name="T71" fmla="*/ 52 h 87"/>
                  <a:gd name="T72" fmla="*/ 35 w 87"/>
                  <a:gd name="T73" fmla="*/ 58 h 87"/>
                  <a:gd name="T74" fmla="*/ 35 w 87"/>
                  <a:gd name="T75" fmla="*/ 7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87">
                    <a:moveTo>
                      <a:pt x="58" y="87"/>
                    </a:moveTo>
                    <a:cubicBezTo>
                      <a:pt x="29" y="87"/>
                      <a:pt x="29" y="87"/>
                      <a:pt x="29" y="87"/>
                    </a:cubicBezTo>
                    <a:cubicBezTo>
                      <a:pt x="25" y="87"/>
                      <a:pt x="23" y="84"/>
                      <a:pt x="23" y="81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2" y="64"/>
                      <a:pt x="0" y="61"/>
                      <a:pt x="0" y="5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5"/>
                      <a:pt x="2" y="22"/>
                      <a:pt x="6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2"/>
                      <a:pt x="25" y="0"/>
                      <a:pt x="2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2"/>
                      <a:pt x="64" y="6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4" y="22"/>
                      <a:pt x="87" y="25"/>
                      <a:pt x="87" y="2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61"/>
                      <a:pt x="84" y="64"/>
                      <a:pt x="81" y="64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4" y="84"/>
                      <a:pt x="61" y="87"/>
                      <a:pt x="58" y="87"/>
                    </a:cubicBezTo>
                    <a:close/>
                    <a:moveTo>
                      <a:pt x="35" y="75"/>
                    </a:moveTo>
                    <a:cubicBezTo>
                      <a:pt x="52" y="75"/>
                      <a:pt x="52" y="75"/>
                      <a:pt x="52" y="75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5"/>
                      <a:pt x="55" y="52"/>
                      <a:pt x="58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5" y="34"/>
                      <a:pt x="52" y="32"/>
                      <a:pt x="52" y="28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32"/>
                      <a:pt x="32" y="34"/>
                      <a:pt x="29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2" y="52"/>
                      <a:pt x="35" y="55"/>
                      <a:pt x="35" y="58"/>
                    </a:cubicBezTo>
                    <a:lnTo>
                      <a:pt x="35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81">
                <a:extLst>
                  <a:ext uri="{FF2B5EF4-FFF2-40B4-BE49-F238E27FC236}">
                    <a16:creationId xmlns:a16="http://schemas.microsoft.com/office/drawing/2014/main" xmlns="" id="{DB1A7CA9-8A56-4A44-BF6F-622A7B716B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159163" y="5765800"/>
                <a:ext cx="38100" cy="38100"/>
              </a:xfrm>
              <a:custGeom>
                <a:avLst/>
                <a:gdLst>
                  <a:gd name="T0" fmla="*/ 11 w 23"/>
                  <a:gd name="T1" fmla="*/ 23 h 23"/>
                  <a:gd name="T2" fmla="*/ 0 w 23"/>
                  <a:gd name="T3" fmla="*/ 11 h 23"/>
                  <a:gd name="T4" fmla="*/ 11 w 23"/>
                  <a:gd name="T5" fmla="*/ 0 h 23"/>
                  <a:gd name="T6" fmla="*/ 23 w 23"/>
                  <a:gd name="T7" fmla="*/ 11 h 23"/>
                  <a:gd name="T8" fmla="*/ 11 w 23"/>
                  <a:gd name="T9" fmla="*/ 23 h 23"/>
                  <a:gd name="T10" fmla="*/ 11 w 23"/>
                  <a:gd name="T11" fmla="*/ 11 h 23"/>
                  <a:gd name="T12" fmla="*/ 11 w 23"/>
                  <a:gd name="T13" fmla="*/ 11 h 23"/>
                  <a:gd name="T14" fmla="*/ 12 w 23"/>
                  <a:gd name="T15" fmla="*/ 11 h 23"/>
                  <a:gd name="T16" fmla="*/ 11 w 23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3" y="5"/>
                      <a:pt x="23" y="11"/>
                    </a:cubicBezTo>
                    <a:cubicBezTo>
                      <a:pt x="23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1"/>
                      <a:pt x="12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82">
                <a:extLst>
                  <a:ext uri="{FF2B5EF4-FFF2-40B4-BE49-F238E27FC236}">
                    <a16:creationId xmlns:a16="http://schemas.microsoft.com/office/drawing/2014/main" xmlns="" id="{2788AB57-419B-4C2F-9156-61904A8BAB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54413" y="5765800"/>
                <a:ext cx="36513" cy="38100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1 h 23"/>
                  <a:gd name="T4" fmla="*/ 11 w 22"/>
                  <a:gd name="T5" fmla="*/ 0 h 23"/>
                  <a:gd name="T6" fmla="*/ 22 w 22"/>
                  <a:gd name="T7" fmla="*/ 11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1 h 23"/>
                  <a:gd name="T14" fmla="*/ 12 w 22"/>
                  <a:gd name="T15" fmla="*/ 11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2"/>
                      <a:pt x="12" y="12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83">
                <a:extLst>
                  <a:ext uri="{FF2B5EF4-FFF2-40B4-BE49-F238E27FC236}">
                    <a16:creationId xmlns:a16="http://schemas.microsoft.com/office/drawing/2014/main" xmlns="" id="{8F2E313B-5FDE-4E94-B8B0-38B66071AA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6788" y="5715000"/>
                <a:ext cx="38100" cy="38100"/>
              </a:xfrm>
              <a:custGeom>
                <a:avLst/>
                <a:gdLst>
                  <a:gd name="T0" fmla="*/ 12 w 23"/>
                  <a:gd name="T1" fmla="*/ 23 h 23"/>
                  <a:gd name="T2" fmla="*/ 0 w 23"/>
                  <a:gd name="T3" fmla="*/ 11 h 23"/>
                  <a:gd name="T4" fmla="*/ 12 w 23"/>
                  <a:gd name="T5" fmla="*/ 0 h 23"/>
                  <a:gd name="T6" fmla="*/ 23 w 23"/>
                  <a:gd name="T7" fmla="*/ 11 h 23"/>
                  <a:gd name="T8" fmla="*/ 12 w 23"/>
                  <a:gd name="T9" fmla="*/ 23 h 23"/>
                  <a:gd name="T10" fmla="*/ 12 w 23"/>
                  <a:gd name="T11" fmla="*/ 11 h 23"/>
                  <a:gd name="T12" fmla="*/ 11 w 23"/>
                  <a:gd name="T13" fmla="*/ 11 h 23"/>
                  <a:gd name="T14" fmla="*/ 12 w 23"/>
                  <a:gd name="T15" fmla="*/ 11 h 23"/>
                  <a:gd name="T16" fmla="*/ 12 w 23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3">
                    <a:moveTo>
                      <a:pt x="12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cubicBezTo>
                      <a:pt x="23" y="18"/>
                      <a:pt x="18" y="23"/>
                      <a:pt x="12" y="23"/>
                    </a:cubicBezTo>
                    <a:close/>
                    <a:moveTo>
                      <a:pt x="12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84">
                <a:extLst>
                  <a:ext uri="{FF2B5EF4-FFF2-40B4-BE49-F238E27FC236}">
                    <a16:creationId xmlns:a16="http://schemas.microsoft.com/office/drawing/2014/main" xmlns="" id="{B19BD3C9-5555-47FD-BA73-7D6C2F1A47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6788" y="5818188"/>
                <a:ext cx="38100" cy="36512"/>
              </a:xfrm>
              <a:custGeom>
                <a:avLst/>
                <a:gdLst>
                  <a:gd name="T0" fmla="*/ 12 w 23"/>
                  <a:gd name="T1" fmla="*/ 22 h 22"/>
                  <a:gd name="T2" fmla="*/ 0 w 23"/>
                  <a:gd name="T3" fmla="*/ 11 h 22"/>
                  <a:gd name="T4" fmla="*/ 12 w 23"/>
                  <a:gd name="T5" fmla="*/ 0 h 22"/>
                  <a:gd name="T6" fmla="*/ 23 w 23"/>
                  <a:gd name="T7" fmla="*/ 11 h 22"/>
                  <a:gd name="T8" fmla="*/ 12 w 23"/>
                  <a:gd name="T9" fmla="*/ 22 h 22"/>
                  <a:gd name="T10" fmla="*/ 12 w 23"/>
                  <a:gd name="T11" fmla="*/ 10 h 22"/>
                  <a:gd name="T12" fmla="*/ 11 w 23"/>
                  <a:gd name="T13" fmla="*/ 11 h 22"/>
                  <a:gd name="T14" fmla="*/ 12 w 23"/>
                  <a:gd name="T15" fmla="*/ 11 h 22"/>
                  <a:gd name="T16" fmla="*/ 12 w 23"/>
                  <a:gd name="T17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2">
                    <a:moveTo>
                      <a:pt x="12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cubicBezTo>
                      <a:pt x="23" y="17"/>
                      <a:pt x="18" y="22"/>
                      <a:pt x="12" y="22"/>
                    </a:cubicBezTo>
                    <a:close/>
                    <a:moveTo>
                      <a:pt x="12" y="10"/>
                    </a:moveTo>
                    <a:cubicBezTo>
                      <a:pt x="11" y="10"/>
                      <a:pt x="11" y="11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1"/>
                      <a:pt x="12" y="10"/>
                      <a:pt x="1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85">
                <a:extLst>
                  <a:ext uri="{FF2B5EF4-FFF2-40B4-BE49-F238E27FC236}">
                    <a16:creationId xmlns:a16="http://schemas.microsoft.com/office/drawing/2014/main" xmlns="" id="{A72BBE50-B797-42AE-B802-5A152FC69D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86175" y="5467350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Line 86">
                <a:extLst>
                  <a:ext uri="{FF2B5EF4-FFF2-40B4-BE49-F238E27FC236}">
                    <a16:creationId xmlns:a16="http://schemas.microsoft.com/office/drawing/2014/main" xmlns="" id="{66880FAC-FA25-4EC0-A365-542DE28606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86175" y="5467350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349182C5-B144-4B8A-90C1-33F4240250D3}"/>
              </a:ext>
            </a:extLst>
          </p:cNvPr>
          <p:cNvGrpSpPr/>
          <p:nvPr/>
        </p:nvGrpSpPr>
        <p:grpSpPr>
          <a:xfrm>
            <a:off x="4484371" y="2804519"/>
            <a:ext cx="1844188" cy="1269825"/>
            <a:chOff x="4001778" y="2804519"/>
            <a:chExt cx="1844188" cy="1269825"/>
          </a:xfrm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D18C3C80-D8A7-49B3-B18F-6E7CFC55E346}"/>
                </a:ext>
              </a:extLst>
            </p:cNvPr>
            <p:cNvSpPr/>
            <p:nvPr/>
          </p:nvSpPr>
          <p:spPr>
            <a:xfrm>
              <a:off x="4187442" y="2944255"/>
              <a:ext cx="165852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buClr>
                  <a:srgbClr val="C00000"/>
                </a:buClr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企业宣传</a:t>
              </a:r>
              <a:endParaRPr lang="zh-CN" altLang="zh-CN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5" name="Line 24">
              <a:extLst>
                <a:ext uri="{FF2B5EF4-FFF2-40B4-BE49-F238E27FC236}">
                  <a16:creationId xmlns:a16="http://schemas.microsoft.com/office/drawing/2014/main" xmlns="" id="{D5065F26-7C50-4886-AB05-ED78A6E239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46049" y="3537019"/>
              <a:ext cx="0" cy="537325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Oval 27">
              <a:extLst>
                <a:ext uri="{FF2B5EF4-FFF2-40B4-BE49-F238E27FC236}">
                  <a16:creationId xmlns:a16="http://schemas.microsoft.com/office/drawing/2014/main" xmlns="" id="{55F5012A-5867-42A5-A8F0-0B35A523E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1778" y="2804519"/>
              <a:ext cx="690273" cy="69200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45BDF4EF-52B8-4AF1-8189-E6A9833E8B5E}"/>
                </a:ext>
              </a:extLst>
            </p:cNvPr>
            <p:cNvGrpSpPr/>
            <p:nvPr/>
          </p:nvGrpSpPr>
          <p:grpSpPr>
            <a:xfrm>
              <a:off x="4121286" y="2935382"/>
              <a:ext cx="460280" cy="460280"/>
              <a:chOff x="8753584" y="1103853"/>
              <a:chExt cx="327968" cy="327968"/>
            </a:xfrm>
            <a:solidFill>
              <a:schemeClr val="bg1"/>
            </a:solidFill>
          </p:grpSpPr>
          <p:sp>
            <p:nvSpPr>
              <p:cNvPr id="227" name="Freeform 87">
                <a:extLst>
                  <a:ext uri="{FF2B5EF4-FFF2-40B4-BE49-F238E27FC236}">
                    <a16:creationId xmlns:a16="http://schemas.microsoft.com/office/drawing/2014/main" xmlns="" id="{BB11536B-6D10-41D8-9A02-E4034E85A4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3168" y="1145509"/>
                <a:ext cx="8801" cy="8800"/>
              </a:xfrm>
              <a:custGeom>
                <a:avLst/>
                <a:gdLst>
                  <a:gd name="T0" fmla="*/ 7 w 14"/>
                  <a:gd name="T1" fmla="*/ 14 h 14"/>
                  <a:gd name="T2" fmla="*/ 0 w 14"/>
                  <a:gd name="T3" fmla="*/ 7 h 14"/>
                  <a:gd name="T4" fmla="*/ 7 w 14"/>
                  <a:gd name="T5" fmla="*/ 0 h 14"/>
                  <a:gd name="T6" fmla="*/ 14 w 14"/>
                  <a:gd name="T7" fmla="*/ 7 h 14"/>
                  <a:gd name="T8" fmla="*/ 7 w 14"/>
                  <a:gd name="T9" fmla="*/ 14 h 14"/>
                  <a:gd name="T10" fmla="*/ 7 w 14"/>
                  <a:gd name="T11" fmla="*/ 2 h 14"/>
                  <a:gd name="T12" fmla="*/ 2 w 14"/>
                  <a:gd name="T13" fmla="*/ 7 h 14"/>
                  <a:gd name="T14" fmla="*/ 7 w 14"/>
                  <a:gd name="T15" fmla="*/ 12 h 14"/>
                  <a:gd name="T16" fmla="*/ 12 w 14"/>
                  <a:gd name="T17" fmla="*/ 7 h 14"/>
                  <a:gd name="T18" fmla="*/ 7 w 14"/>
                  <a:gd name="T1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3" y="14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11"/>
                      <a:pt x="11" y="14"/>
                      <a:pt x="7" y="14"/>
                    </a:cubicBezTo>
                    <a:close/>
                    <a:moveTo>
                      <a:pt x="7" y="2"/>
                    </a:moveTo>
                    <a:cubicBezTo>
                      <a:pt x="4" y="2"/>
                      <a:pt x="2" y="4"/>
                      <a:pt x="2" y="7"/>
                    </a:cubicBezTo>
                    <a:cubicBezTo>
                      <a:pt x="2" y="9"/>
                      <a:pt x="4" y="12"/>
                      <a:pt x="7" y="12"/>
                    </a:cubicBezTo>
                    <a:cubicBezTo>
                      <a:pt x="9" y="12"/>
                      <a:pt x="12" y="9"/>
                      <a:pt x="12" y="7"/>
                    </a:cubicBezTo>
                    <a:cubicBezTo>
                      <a:pt x="12" y="4"/>
                      <a:pt x="9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88">
                <a:extLst>
                  <a:ext uri="{FF2B5EF4-FFF2-40B4-BE49-F238E27FC236}">
                    <a16:creationId xmlns:a16="http://schemas.microsoft.com/office/drawing/2014/main" xmlns="" id="{A2EC9C64-3B8A-4D69-9301-FA193FE2C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1511" y="1103853"/>
                <a:ext cx="92113" cy="90939"/>
              </a:xfrm>
              <a:custGeom>
                <a:avLst/>
                <a:gdLst>
                  <a:gd name="T0" fmla="*/ 93 w 150"/>
                  <a:gd name="T1" fmla="*/ 148 h 148"/>
                  <a:gd name="T2" fmla="*/ 87 w 150"/>
                  <a:gd name="T3" fmla="*/ 143 h 148"/>
                  <a:gd name="T4" fmla="*/ 91 w 150"/>
                  <a:gd name="T5" fmla="*/ 136 h 148"/>
                  <a:gd name="T6" fmla="*/ 138 w 150"/>
                  <a:gd name="T7" fmla="*/ 75 h 148"/>
                  <a:gd name="T8" fmla="*/ 75 w 150"/>
                  <a:gd name="T9" fmla="*/ 12 h 148"/>
                  <a:gd name="T10" fmla="*/ 12 w 150"/>
                  <a:gd name="T11" fmla="*/ 75 h 148"/>
                  <a:gd name="T12" fmla="*/ 59 w 150"/>
                  <a:gd name="T13" fmla="*/ 136 h 148"/>
                  <a:gd name="T14" fmla="*/ 63 w 150"/>
                  <a:gd name="T15" fmla="*/ 143 h 148"/>
                  <a:gd name="T16" fmla="*/ 55 w 150"/>
                  <a:gd name="T17" fmla="*/ 147 h 148"/>
                  <a:gd name="T18" fmla="*/ 0 w 150"/>
                  <a:gd name="T19" fmla="*/ 75 h 148"/>
                  <a:gd name="T20" fmla="*/ 75 w 150"/>
                  <a:gd name="T21" fmla="*/ 0 h 148"/>
                  <a:gd name="T22" fmla="*/ 150 w 150"/>
                  <a:gd name="T23" fmla="*/ 75 h 148"/>
                  <a:gd name="T24" fmla="*/ 94 w 150"/>
                  <a:gd name="T25" fmla="*/ 147 h 148"/>
                  <a:gd name="T26" fmla="*/ 93 w 150"/>
                  <a:gd name="T27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0" h="148">
                    <a:moveTo>
                      <a:pt x="93" y="148"/>
                    </a:moveTo>
                    <a:cubicBezTo>
                      <a:pt x="90" y="148"/>
                      <a:pt x="88" y="146"/>
                      <a:pt x="87" y="143"/>
                    </a:cubicBezTo>
                    <a:cubicBezTo>
                      <a:pt x="86" y="140"/>
                      <a:pt x="88" y="137"/>
                      <a:pt x="91" y="136"/>
                    </a:cubicBezTo>
                    <a:cubicBezTo>
                      <a:pt x="119" y="128"/>
                      <a:pt x="138" y="103"/>
                      <a:pt x="138" y="75"/>
                    </a:cubicBezTo>
                    <a:cubicBezTo>
                      <a:pt x="138" y="40"/>
                      <a:pt x="110" y="12"/>
                      <a:pt x="75" y="12"/>
                    </a:cubicBezTo>
                    <a:cubicBezTo>
                      <a:pt x="40" y="12"/>
                      <a:pt x="12" y="40"/>
                      <a:pt x="12" y="75"/>
                    </a:cubicBezTo>
                    <a:cubicBezTo>
                      <a:pt x="12" y="103"/>
                      <a:pt x="31" y="128"/>
                      <a:pt x="59" y="136"/>
                    </a:cubicBezTo>
                    <a:cubicBezTo>
                      <a:pt x="62" y="137"/>
                      <a:pt x="64" y="140"/>
                      <a:pt x="63" y="143"/>
                    </a:cubicBezTo>
                    <a:cubicBezTo>
                      <a:pt x="62" y="146"/>
                      <a:pt x="59" y="148"/>
                      <a:pt x="55" y="147"/>
                    </a:cubicBezTo>
                    <a:cubicBezTo>
                      <a:pt x="23" y="139"/>
                      <a:pt x="0" y="109"/>
                      <a:pt x="0" y="75"/>
                    </a:cubicBezTo>
                    <a:cubicBezTo>
                      <a:pt x="0" y="33"/>
                      <a:pt x="33" y="0"/>
                      <a:pt x="75" y="0"/>
                    </a:cubicBezTo>
                    <a:cubicBezTo>
                      <a:pt x="116" y="0"/>
                      <a:pt x="150" y="33"/>
                      <a:pt x="150" y="75"/>
                    </a:cubicBezTo>
                    <a:cubicBezTo>
                      <a:pt x="150" y="109"/>
                      <a:pt x="127" y="139"/>
                      <a:pt x="94" y="147"/>
                    </a:cubicBezTo>
                    <a:cubicBezTo>
                      <a:pt x="94" y="148"/>
                      <a:pt x="93" y="148"/>
                      <a:pt x="93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9">
                <a:extLst>
                  <a:ext uri="{FF2B5EF4-FFF2-40B4-BE49-F238E27FC236}">
                    <a16:creationId xmlns:a16="http://schemas.microsoft.com/office/drawing/2014/main" xmlns="" id="{F0739A7F-5163-4C3A-8CE1-AC3BBB79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3584" y="1221194"/>
                <a:ext cx="91526" cy="92699"/>
              </a:xfrm>
              <a:custGeom>
                <a:avLst/>
                <a:gdLst>
                  <a:gd name="T0" fmla="*/ 75 w 148"/>
                  <a:gd name="T1" fmla="*/ 150 h 150"/>
                  <a:gd name="T2" fmla="*/ 0 w 148"/>
                  <a:gd name="T3" fmla="*/ 75 h 150"/>
                  <a:gd name="T4" fmla="*/ 75 w 148"/>
                  <a:gd name="T5" fmla="*/ 0 h 150"/>
                  <a:gd name="T6" fmla="*/ 147 w 148"/>
                  <a:gd name="T7" fmla="*/ 55 h 150"/>
                  <a:gd name="T8" fmla="*/ 143 w 148"/>
                  <a:gd name="T9" fmla="*/ 63 h 150"/>
                  <a:gd name="T10" fmla="*/ 136 w 148"/>
                  <a:gd name="T11" fmla="*/ 58 h 150"/>
                  <a:gd name="T12" fmla="*/ 75 w 148"/>
                  <a:gd name="T13" fmla="*/ 12 h 150"/>
                  <a:gd name="T14" fmla="*/ 12 w 148"/>
                  <a:gd name="T15" fmla="*/ 75 h 150"/>
                  <a:gd name="T16" fmla="*/ 75 w 148"/>
                  <a:gd name="T17" fmla="*/ 138 h 150"/>
                  <a:gd name="T18" fmla="*/ 136 w 148"/>
                  <a:gd name="T19" fmla="*/ 91 h 150"/>
                  <a:gd name="T20" fmla="*/ 143 w 148"/>
                  <a:gd name="T21" fmla="*/ 87 h 150"/>
                  <a:gd name="T22" fmla="*/ 147 w 148"/>
                  <a:gd name="T23" fmla="*/ 94 h 150"/>
                  <a:gd name="T24" fmla="*/ 75 w 148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" h="150">
                    <a:moveTo>
                      <a:pt x="75" y="150"/>
                    </a:moveTo>
                    <a:cubicBezTo>
                      <a:pt x="34" y="150"/>
                      <a:pt x="0" y="116"/>
                      <a:pt x="0" y="75"/>
                    </a:cubicBezTo>
                    <a:cubicBezTo>
                      <a:pt x="0" y="33"/>
                      <a:pt x="34" y="0"/>
                      <a:pt x="75" y="0"/>
                    </a:cubicBezTo>
                    <a:cubicBezTo>
                      <a:pt x="109" y="0"/>
                      <a:pt x="139" y="23"/>
                      <a:pt x="147" y="55"/>
                    </a:cubicBezTo>
                    <a:cubicBezTo>
                      <a:pt x="148" y="59"/>
                      <a:pt x="146" y="62"/>
                      <a:pt x="143" y="63"/>
                    </a:cubicBezTo>
                    <a:cubicBezTo>
                      <a:pt x="140" y="64"/>
                      <a:pt x="137" y="62"/>
                      <a:pt x="136" y="58"/>
                    </a:cubicBezTo>
                    <a:cubicBezTo>
                      <a:pt x="129" y="31"/>
                      <a:pt x="103" y="12"/>
                      <a:pt x="75" y="12"/>
                    </a:cubicBezTo>
                    <a:cubicBezTo>
                      <a:pt x="40" y="12"/>
                      <a:pt x="12" y="40"/>
                      <a:pt x="12" y="75"/>
                    </a:cubicBezTo>
                    <a:cubicBezTo>
                      <a:pt x="12" y="110"/>
                      <a:pt x="40" y="138"/>
                      <a:pt x="75" y="138"/>
                    </a:cubicBezTo>
                    <a:cubicBezTo>
                      <a:pt x="103" y="138"/>
                      <a:pt x="129" y="119"/>
                      <a:pt x="136" y="91"/>
                    </a:cubicBezTo>
                    <a:cubicBezTo>
                      <a:pt x="137" y="88"/>
                      <a:pt x="140" y="86"/>
                      <a:pt x="143" y="87"/>
                    </a:cubicBezTo>
                    <a:cubicBezTo>
                      <a:pt x="146" y="88"/>
                      <a:pt x="148" y="91"/>
                      <a:pt x="147" y="94"/>
                    </a:cubicBezTo>
                    <a:cubicBezTo>
                      <a:pt x="139" y="127"/>
                      <a:pt x="109" y="150"/>
                      <a:pt x="75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0">
                <a:extLst>
                  <a:ext uri="{FF2B5EF4-FFF2-40B4-BE49-F238E27FC236}">
                    <a16:creationId xmlns:a16="http://schemas.microsoft.com/office/drawing/2014/main" xmlns="" id="{E16089B3-4C7D-4ECD-AC88-427FF6DCAB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1511" y="1339708"/>
                <a:ext cx="92113" cy="92113"/>
              </a:xfrm>
              <a:custGeom>
                <a:avLst/>
                <a:gdLst>
                  <a:gd name="T0" fmla="*/ 75 w 150"/>
                  <a:gd name="T1" fmla="*/ 149 h 149"/>
                  <a:gd name="T2" fmla="*/ 0 w 150"/>
                  <a:gd name="T3" fmla="*/ 74 h 149"/>
                  <a:gd name="T4" fmla="*/ 55 w 150"/>
                  <a:gd name="T5" fmla="*/ 1 h 149"/>
                  <a:gd name="T6" fmla="*/ 63 w 150"/>
                  <a:gd name="T7" fmla="*/ 5 h 149"/>
                  <a:gd name="T8" fmla="*/ 59 w 150"/>
                  <a:gd name="T9" fmla="*/ 13 h 149"/>
                  <a:gd name="T10" fmla="*/ 12 w 150"/>
                  <a:gd name="T11" fmla="*/ 74 h 149"/>
                  <a:gd name="T12" fmla="*/ 75 w 150"/>
                  <a:gd name="T13" fmla="*/ 137 h 149"/>
                  <a:gd name="T14" fmla="*/ 138 w 150"/>
                  <a:gd name="T15" fmla="*/ 74 h 149"/>
                  <a:gd name="T16" fmla="*/ 91 w 150"/>
                  <a:gd name="T17" fmla="*/ 13 h 149"/>
                  <a:gd name="T18" fmla="*/ 87 w 150"/>
                  <a:gd name="T19" fmla="*/ 5 h 149"/>
                  <a:gd name="T20" fmla="*/ 94 w 150"/>
                  <a:gd name="T21" fmla="*/ 1 h 149"/>
                  <a:gd name="T22" fmla="*/ 150 w 150"/>
                  <a:gd name="T23" fmla="*/ 74 h 149"/>
                  <a:gd name="T24" fmla="*/ 75 w 150"/>
                  <a:gd name="T25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0" h="149">
                    <a:moveTo>
                      <a:pt x="75" y="149"/>
                    </a:moveTo>
                    <a:cubicBezTo>
                      <a:pt x="33" y="149"/>
                      <a:pt x="0" y="115"/>
                      <a:pt x="0" y="74"/>
                    </a:cubicBezTo>
                    <a:cubicBezTo>
                      <a:pt x="0" y="40"/>
                      <a:pt x="23" y="10"/>
                      <a:pt x="55" y="1"/>
                    </a:cubicBezTo>
                    <a:cubicBezTo>
                      <a:pt x="59" y="0"/>
                      <a:pt x="62" y="2"/>
                      <a:pt x="63" y="5"/>
                    </a:cubicBezTo>
                    <a:cubicBezTo>
                      <a:pt x="64" y="9"/>
                      <a:pt x="62" y="12"/>
                      <a:pt x="59" y="13"/>
                    </a:cubicBezTo>
                    <a:cubicBezTo>
                      <a:pt x="31" y="20"/>
                      <a:pt x="12" y="45"/>
                      <a:pt x="12" y="74"/>
                    </a:cubicBezTo>
                    <a:cubicBezTo>
                      <a:pt x="12" y="108"/>
                      <a:pt x="40" y="137"/>
                      <a:pt x="75" y="137"/>
                    </a:cubicBezTo>
                    <a:cubicBezTo>
                      <a:pt x="110" y="137"/>
                      <a:pt x="138" y="108"/>
                      <a:pt x="138" y="74"/>
                    </a:cubicBezTo>
                    <a:cubicBezTo>
                      <a:pt x="138" y="45"/>
                      <a:pt x="119" y="20"/>
                      <a:pt x="91" y="13"/>
                    </a:cubicBezTo>
                    <a:cubicBezTo>
                      <a:pt x="88" y="12"/>
                      <a:pt x="86" y="9"/>
                      <a:pt x="87" y="5"/>
                    </a:cubicBezTo>
                    <a:cubicBezTo>
                      <a:pt x="88" y="2"/>
                      <a:pt x="91" y="0"/>
                      <a:pt x="94" y="1"/>
                    </a:cubicBezTo>
                    <a:cubicBezTo>
                      <a:pt x="127" y="10"/>
                      <a:pt x="150" y="40"/>
                      <a:pt x="150" y="74"/>
                    </a:cubicBezTo>
                    <a:cubicBezTo>
                      <a:pt x="150" y="115"/>
                      <a:pt x="116" y="149"/>
                      <a:pt x="75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91">
                <a:extLst>
                  <a:ext uri="{FF2B5EF4-FFF2-40B4-BE49-F238E27FC236}">
                    <a16:creationId xmlns:a16="http://schemas.microsoft.com/office/drawing/2014/main" xmlns="" id="{E5B39900-4D53-4BD5-B7B7-F177E3323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89439" y="1221194"/>
                <a:ext cx="92113" cy="92699"/>
              </a:xfrm>
              <a:custGeom>
                <a:avLst/>
                <a:gdLst>
                  <a:gd name="T0" fmla="*/ 74 w 149"/>
                  <a:gd name="T1" fmla="*/ 150 h 150"/>
                  <a:gd name="T2" fmla="*/ 1 w 149"/>
                  <a:gd name="T3" fmla="*/ 94 h 150"/>
                  <a:gd name="T4" fmla="*/ 5 w 149"/>
                  <a:gd name="T5" fmla="*/ 87 h 150"/>
                  <a:gd name="T6" fmla="*/ 13 w 149"/>
                  <a:gd name="T7" fmla="*/ 91 h 150"/>
                  <a:gd name="T8" fmla="*/ 74 w 149"/>
                  <a:gd name="T9" fmla="*/ 138 h 150"/>
                  <a:gd name="T10" fmla="*/ 137 w 149"/>
                  <a:gd name="T11" fmla="*/ 75 h 150"/>
                  <a:gd name="T12" fmla="*/ 74 w 149"/>
                  <a:gd name="T13" fmla="*/ 12 h 150"/>
                  <a:gd name="T14" fmla="*/ 13 w 149"/>
                  <a:gd name="T15" fmla="*/ 58 h 150"/>
                  <a:gd name="T16" fmla="*/ 5 w 149"/>
                  <a:gd name="T17" fmla="*/ 63 h 150"/>
                  <a:gd name="T18" fmla="*/ 1 w 149"/>
                  <a:gd name="T19" fmla="*/ 55 h 150"/>
                  <a:gd name="T20" fmla="*/ 74 w 149"/>
                  <a:gd name="T21" fmla="*/ 0 h 150"/>
                  <a:gd name="T22" fmla="*/ 149 w 149"/>
                  <a:gd name="T23" fmla="*/ 75 h 150"/>
                  <a:gd name="T24" fmla="*/ 74 w 149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9" h="150">
                    <a:moveTo>
                      <a:pt x="74" y="150"/>
                    </a:moveTo>
                    <a:cubicBezTo>
                      <a:pt x="40" y="150"/>
                      <a:pt x="10" y="127"/>
                      <a:pt x="1" y="94"/>
                    </a:cubicBezTo>
                    <a:cubicBezTo>
                      <a:pt x="0" y="91"/>
                      <a:pt x="2" y="88"/>
                      <a:pt x="5" y="87"/>
                    </a:cubicBezTo>
                    <a:cubicBezTo>
                      <a:pt x="9" y="86"/>
                      <a:pt x="12" y="88"/>
                      <a:pt x="13" y="91"/>
                    </a:cubicBezTo>
                    <a:cubicBezTo>
                      <a:pt x="20" y="119"/>
                      <a:pt x="45" y="138"/>
                      <a:pt x="74" y="138"/>
                    </a:cubicBezTo>
                    <a:cubicBezTo>
                      <a:pt x="109" y="138"/>
                      <a:pt x="137" y="110"/>
                      <a:pt x="137" y="75"/>
                    </a:cubicBezTo>
                    <a:cubicBezTo>
                      <a:pt x="137" y="40"/>
                      <a:pt x="109" y="12"/>
                      <a:pt x="74" y="12"/>
                    </a:cubicBezTo>
                    <a:cubicBezTo>
                      <a:pt x="45" y="12"/>
                      <a:pt x="20" y="31"/>
                      <a:pt x="13" y="58"/>
                    </a:cubicBezTo>
                    <a:cubicBezTo>
                      <a:pt x="12" y="62"/>
                      <a:pt x="9" y="64"/>
                      <a:pt x="5" y="63"/>
                    </a:cubicBezTo>
                    <a:cubicBezTo>
                      <a:pt x="2" y="62"/>
                      <a:pt x="0" y="59"/>
                      <a:pt x="1" y="55"/>
                    </a:cubicBezTo>
                    <a:cubicBezTo>
                      <a:pt x="10" y="23"/>
                      <a:pt x="40" y="0"/>
                      <a:pt x="74" y="0"/>
                    </a:cubicBezTo>
                    <a:cubicBezTo>
                      <a:pt x="115" y="0"/>
                      <a:pt x="149" y="33"/>
                      <a:pt x="149" y="75"/>
                    </a:cubicBezTo>
                    <a:cubicBezTo>
                      <a:pt x="149" y="116"/>
                      <a:pt x="115" y="150"/>
                      <a:pt x="74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92">
                <a:extLst>
                  <a:ext uri="{FF2B5EF4-FFF2-40B4-BE49-F238E27FC236}">
                    <a16:creationId xmlns:a16="http://schemas.microsoft.com/office/drawing/2014/main" xmlns="" id="{7D968F67-C8E7-4AC7-85FF-261FE6FB64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85266" y="1134949"/>
                <a:ext cx="264604" cy="265191"/>
              </a:xfrm>
              <a:custGeom>
                <a:avLst/>
                <a:gdLst>
                  <a:gd name="T0" fmla="*/ 215 w 430"/>
                  <a:gd name="T1" fmla="*/ 430 h 430"/>
                  <a:gd name="T2" fmla="*/ 191 w 430"/>
                  <a:gd name="T3" fmla="*/ 406 h 430"/>
                  <a:gd name="T4" fmla="*/ 191 w 430"/>
                  <a:gd name="T5" fmla="*/ 315 h 430"/>
                  <a:gd name="T6" fmla="*/ 115 w 430"/>
                  <a:gd name="T7" fmla="*/ 239 h 430"/>
                  <a:gd name="T8" fmla="*/ 24 w 430"/>
                  <a:gd name="T9" fmla="*/ 239 h 430"/>
                  <a:gd name="T10" fmla="*/ 0 w 430"/>
                  <a:gd name="T11" fmla="*/ 215 h 430"/>
                  <a:gd name="T12" fmla="*/ 24 w 430"/>
                  <a:gd name="T13" fmla="*/ 191 h 430"/>
                  <a:gd name="T14" fmla="*/ 115 w 430"/>
                  <a:gd name="T15" fmla="*/ 191 h 430"/>
                  <a:gd name="T16" fmla="*/ 191 w 430"/>
                  <a:gd name="T17" fmla="*/ 114 h 430"/>
                  <a:gd name="T18" fmla="*/ 191 w 430"/>
                  <a:gd name="T19" fmla="*/ 24 h 430"/>
                  <a:gd name="T20" fmla="*/ 215 w 430"/>
                  <a:gd name="T21" fmla="*/ 0 h 430"/>
                  <a:gd name="T22" fmla="*/ 239 w 430"/>
                  <a:gd name="T23" fmla="*/ 24 h 430"/>
                  <a:gd name="T24" fmla="*/ 239 w 430"/>
                  <a:gd name="T25" fmla="*/ 114 h 430"/>
                  <a:gd name="T26" fmla="*/ 315 w 430"/>
                  <a:gd name="T27" fmla="*/ 191 h 430"/>
                  <a:gd name="T28" fmla="*/ 406 w 430"/>
                  <a:gd name="T29" fmla="*/ 191 h 430"/>
                  <a:gd name="T30" fmla="*/ 430 w 430"/>
                  <a:gd name="T31" fmla="*/ 215 h 430"/>
                  <a:gd name="T32" fmla="*/ 406 w 430"/>
                  <a:gd name="T33" fmla="*/ 239 h 430"/>
                  <a:gd name="T34" fmla="*/ 315 w 430"/>
                  <a:gd name="T35" fmla="*/ 239 h 430"/>
                  <a:gd name="T36" fmla="*/ 239 w 430"/>
                  <a:gd name="T37" fmla="*/ 315 h 430"/>
                  <a:gd name="T38" fmla="*/ 239 w 430"/>
                  <a:gd name="T39" fmla="*/ 406 h 430"/>
                  <a:gd name="T40" fmla="*/ 215 w 430"/>
                  <a:gd name="T41" fmla="*/ 430 h 430"/>
                  <a:gd name="T42" fmla="*/ 24 w 430"/>
                  <a:gd name="T43" fmla="*/ 203 h 430"/>
                  <a:gd name="T44" fmla="*/ 12 w 430"/>
                  <a:gd name="T45" fmla="*/ 215 h 430"/>
                  <a:gd name="T46" fmla="*/ 24 w 430"/>
                  <a:gd name="T47" fmla="*/ 227 h 430"/>
                  <a:gd name="T48" fmla="*/ 115 w 430"/>
                  <a:gd name="T49" fmla="*/ 227 h 430"/>
                  <a:gd name="T50" fmla="*/ 203 w 430"/>
                  <a:gd name="T51" fmla="*/ 315 h 430"/>
                  <a:gd name="T52" fmla="*/ 203 w 430"/>
                  <a:gd name="T53" fmla="*/ 406 h 430"/>
                  <a:gd name="T54" fmla="*/ 215 w 430"/>
                  <a:gd name="T55" fmla="*/ 418 h 430"/>
                  <a:gd name="T56" fmla="*/ 227 w 430"/>
                  <a:gd name="T57" fmla="*/ 406 h 430"/>
                  <a:gd name="T58" fmla="*/ 227 w 430"/>
                  <a:gd name="T59" fmla="*/ 315 h 430"/>
                  <a:gd name="T60" fmla="*/ 315 w 430"/>
                  <a:gd name="T61" fmla="*/ 227 h 430"/>
                  <a:gd name="T62" fmla="*/ 406 w 430"/>
                  <a:gd name="T63" fmla="*/ 227 h 430"/>
                  <a:gd name="T64" fmla="*/ 418 w 430"/>
                  <a:gd name="T65" fmla="*/ 215 h 430"/>
                  <a:gd name="T66" fmla="*/ 406 w 430"/>
                  <a:gd name="T67" fmla="*/ 203 h 430"/>
                  <a:gd name="T68" fmla="*/ 315 w 430"/>
                  <a:gd name="T69" fmla="*/ 203 h 430"/>
                  <a:gd name="T70" fmla="*/ 227 w 430"/>
                  <a:gd name="T71" fmla="*/ 114 h 430"/>
                  <a:gd name="T72" fmla="*/ 227 w 430"/>
                  <a:gd name="T73" fmla="*/ 24 h 430"/>
                  <a:gd name="T74" fmla="*/ 215 w 430"/>
                  <a:gd name="T75" fmla="*/ 12 h 430"/>
                  <a:gd name="T76" fmla="*/ 203 w 430"/>
                  <a:gd name="T77" fmla="*/ 24 h 430"/>
                  <a:gd name="T78" fmla="*/ 203 w 430"/>
                  <a:gd name="T79" fmla="*/ 114 h 430"/>
                  <a:gd name="T80" fmla="*/ 115 w 430"/>
                  <a:gd name="T81" fmla="*/ 203 h 430"/>
                  <a:gd name="T82" fmla="*/ 24 w 430"/>
                  <a:gd name="T83" fmla="*/ 203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0" h="430">
                    <a:moveTo>
                      <a:pt x="215" y="430"/>
                    </a:moveTo>
                    <a:cubicBezTo>
                      <a:pt x="202" y="430"/>
                      <a:pt x="191" y="419"/>
                      <a:pt x="191" y="406"/>
                    </a:cubicBezTo>
                    <a:cubicBezTo>
                      <a:pt x="191" y="315"/>
                      <a:pt x="191" y="315"/>
                      <a:pt x="191" y="315"/>
                    </a:cubicBezTo>
                    <a:cubicBezTo>
                      <a:pt x="191" y="273"/>
                      <a:pt x="157" y="239"/>
                      <a:pt x="115" y="239"/>
                    </a:cubicBezTo>
                    <a:cubicBezTo>
                      <a:pt x="24" y="239"/>
                      <a:pt x="24" y="239"/>
                      <a:pt x="24" y="239"/>
                    </a:cubicBezTo>
                    <a:cubicBezTo>
                      <a:pt x="11" y="239"/>
                      <a:pt x="0" y="228"/>
                      <a:pt x="0" y="215"/>
                    </a:cubicBezTo>
                    <a:cubicBezTo>
                      <a:pt x="0" y="202"/>
                      <a:pt x="11" y="191"/>
                      <a:pt x="24" y="191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57" y="191"/>
                      <a:pt x="191" y="157"/>
                      <a:pt x="191" y="114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191" y="11"/>
                      <a:pt x="202" y="0"/>
                      <a:pt x="215" y="0"/>
                    </a:cubicBezTo>
                    <a:cubicBezTo>
                      <a:pt x="228" y="0"/>
                      <a:pt x="239" y="11"/>
                      <a:pt x="239" y="24"/>
                    </a:cubicBezTo>
                    <a:cubicBezTo>
                      <a:pt x="239" y="114"/>
                      <a:pt x="239" y="114"/>
                      <a:pt x="239" y="114"/>
                    </a:cubicBezTo>
                    <a:cubicBezTo>
                      <a:pt x="239" y="157"/>
                      <a:pt x="273" y="191"/>
                      <a:pt x="315" y="191"/>
                    </a:cubicBezTo>
                    <a:cubicBezTo>
                      <a:pt x="406" y="191"/>
                      <a:pt x="406" y="191"/>
                      <a:pt x="406" y="191"/>
                    </a:cubicBezTo>
                    <a:cubicBezTo>
                      <a:pt x="419" y="191"/>
                      <a:pt x="430" y="202"/>
                      <a:pt x="430" y="215"/>
                    </a:cubicBezTo>
                    <a:cubicBezTo>
                      <a:pt x="430" y="228"/>
                      <a:pt x="419" y="239"/>
                      <a:pt x="406" y="239"/>
                    </a:cubicBezTo>
                    <a:cubicBezTo>
                      <a:pt x="315" y="239"/>
                      <a:pt x="315" y="239"/>
                      <a:pt x="315" y="239"/>
                    </a:cubicBezTo>
                    <a:cubicBezTo>
                      <a:pt x="273" y="239"/>
                      <a:pt x="239" y="273"/>
                      <a:pt x="239" y="315"/>
                    </a:cubicBezTo>
                    <a:cubicBezTo>
                      <a:pt x="239" y="406"/>
                      <a:pt x="239" y="406"/>
                      <a:pt x="239" y="406"/>
                    </a:cubicBezTo>
                    <a:cubicBezTo>
                      <a:pt x="239" y="419"/>
                      <a:pt x="228" y="430"/>
                      <a:pt x="215" y="430"/>
                    </a:cubicBezTo>
                    <a:close/>
                    <a:moveTo>
                      <a:pt x="24" y="203"/>
                    </a:moveTo>
                    <a:cubicBezTo>
                      <a:pt x="17" y="203"/>
                      <a:pt x="12" y="208"/>
                      <a:pt x="12" y="215"/>
                    </a:cubicBezTo>
                    <a:cubicBezTo>
                      <a:pt x="12" y="221"/>
                      <a:pt x="17" y="227"/>
                      <a:pt x="24" y="227"/>
                    </a:cubicBezTo>
                    <a:cubicBezTo>
                      <a:pt x="115" y="227"/>
                      <a:pt x="115" y="227"/>
                      <a:pt x="115" y="227"/>
                    </a:cubicBezTo>
                    <a:cubicBezTo>
                      <a:pt x="163" y="227"/>
                      <a:pt x="203" y="266"/>
                      <a:pt x="203" y="315"/>
                    </a:cubicBezTo>
                    <a:cubicBezTo>
                      <a:pt x="203" y="406"/>
                      <a:pt x="203" y="406"/>
                      <a:pt x="203" y="406"/>
                    </a:cubicBezTo>
                    <a:cubicBezTo>
                      <a:pt x="203" y="412"/>
                      <a:pt x="208" y="418"/>
                      <a:pt x="215" y="418"/>
                    </a:cubicBezTo>
                    <a:cubicBezTo>
                      <a:pt x="221" y="418"/>
                      <a:pt x="227" y="412"/>
                      <a:pt x="227" y="406"/>
                    </a:cubicBezTo>
                    <a:cubicBezTo>
                      <a:pt x="227" y="315"/>
                      <a:pt x="227" y="315"/>
                      <a:pt x="227" y="315"/>
                    </a:cubicBezTo>
                    <a:cubicBezTo>
                      <a:pt x="227" y="266"/>
                      <a:pt x="266" y="227"/>
                      <a:pt x="315" y="227"/>
                    </a:cubicBezTo>
                    <a:cubicBezTo>
                      <a:pt x="406" y="227"/>
                      <a:pt x="406" y="227"/>
                      <a:pt x="406" y="227"/>
                    </a:cubicBezTo>
                    <a:cubicBezTo>
                      <a:pt x="412" y="227"/>
                      <a:pt x="418" y="221"/>
                      <a:pt x="418" y="215"/>
                    </a:cubicBezTo>
                    <a:cubicBezTo>
                      <a:pt x="418" y="208"/>
                      <a:pt x="412" y="203"/>
                      <a:pt x="406" y="203"/>
                    </a:cubicBezTo>
                    <a:cubicBezTo>
                      <a:pt x="315" y="203"/>
                      <a:pt x="315" y="203"/>
                      <a:pt x="315" y="203"/>
                    </a:cubicBezTo>
                    <a:cubicBezTo>
                      <a:pt x="266" y="203"/>
                      <a:pt x="227" y="163"/>
                      <a:pt x="227" y="114"/>
                    </a:cubicBezTo>
                    <a:cubicBezTo>
                      <a:pt x="227" y="24"/>
                      <a:pt x="227" y="24"/>
                      <a:pt x="227" y="24"/>
                    </a:cubicBezTo>
                    <a:cubicBezTo>
                      <a:pt x="227" y="17"/>
                      <a:pt x="221" y="12"/>
                      <a:pt x="215" y="12"/>
                    </a:cubicBezTo>
                    <a:cubicBezTo>
                      <a:pt x="208" y="12"/>
                      <a:pt x="203" y="17"/>
                      <a:pt x="203" y="2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63"/>
                      <a:pt x="163" y="203"/>
                      <a:pt x="115" y="203"/>
                    </a:cubicBezTo>
                    <a:lnTo>
                      <a:pt x="24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93">
                <a:extLst>
                  <a:ext uri="{FF2B5EF4-FFF2-40B4-BE49-F238E27FC236}">
                    <a16:creationId xmlns:a16="http://schemas.microsoft.com/office/drawing/2014/main" xmlns="" id="{BA853F49-94CD-4A74-A63D-41754601E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91459" y="1241729"/>
                <a:ext cx="51630" cy="51043"/>
              </a:xfrm>
              <a:custGeom>
                <a:avLst/>
                <a:gdLst>
                  <a:gd name="T0" fmla="*/ 42 w 83"/>
                  <a:gd name="T1" fmla="*/ 83 h 83"/>
                  <a:gd name="T2" fmla="*/ 0 w 83"/>
                  <a:gd name="T3" fmla="*/ 42 h 83"/>
                  <a:gd name="T4" fmla="*/ 42 w 83"/>
                  <a:gd name="T5" fmla="*/ 0 h 83"/>
                  <a:gd name="T6" fmla="*/ 83 w 83"/>
                  <a:gd name="T7" fmla="*/ 42 h 83"/>
                  <a:gd name="T8" fmla="*/ 42 w 83"/>
                  <a:gd name="T9" fmla="*/ 83 h 83"/>
                  <a:gd name="T10" fmla="*/ 42 w 83"/>
                  <a:gd name="T11" fmla="*/ 12 h 83"/>
                  <a:gd name="T12" fmla="*/ 12 w 83"/>
                  <a:gd name="T13" fmla="*/ 42 h 83"/>
                  <a:gd name="T14" fmla="*/ 42 w 83"/>
                  <a:gd name="T15" fmla="*/ 71 h 83"/>
                  <a:gd name="T16" fmla="*/ 71 w 83"/>
                  <a:gd name="T17" fmla="*/ 42 h 83"/>
                  <a:gd name="T18" fmla="*/ 42 w 83"/>
                  <a:gd name="T19" fmla="*/ 1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83">
                    <a:moveTo>
                      <a:pt x="42" y="83"/>
                    </a:moveTo>
                    <a:cubicBezTo>
                      <a:pt x="19" y="83"/>
                      <a:pt x="0" y="65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65" y="0"/>
                      <a:pt x="83" y="19"/>
                      <a:pt x="83" y="42"/>
                    </a:cubicBezTo>
                    <a:cubicBezTo>
                      <a:pt x="83" y="65"/>
                      <a:pt x="65" y="83"/>
                      <a:pt x="42" y="83"/>
                    </a:cubicBezTo>
                    <a:close/>
                    <a:moveTo>
                      <a:pt x="42" y="12"/>
                    </a:moveTo>
                    <a:cubicBezTo>
                      <a:pt x="25" y="12"/>
                      <a:pt x="12" y="25"/>
                      <a:pt x="12" y="42"/>
                    </a:cubicBezTo>
                    <a:cubicBezTo>
                      <a:pt x="12" y="58"/>
                      <a:pt x="25" y="71"/>
                      <a:pt x="42" y="71"/>
                    </a:cubicBezTo>
                    <a:cubicBezTo>
                      <a:pt x="58" y="71"/>
                      <a:pt x="71" y="58"/>
                      <a:pt x="71" y="42"/>
                    </a:cubicBezTo>
                    <a:cubicBezTo>
                      <a:pt x="71" y="25"/>
                      <a:pt x="58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94">
                <a:extLst>
                  <a:ext uri="{FF2B5EF4-FFF2-40B4-BE49-F238E27FC236}">
                    <a16:creationId xmlns:a16="http://schemas.microsoft.com/office/drawing/2014/main" xmlns="" id="{BD9545AE-AE61-465A-907B-D37B3BA2C4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0234" y="1260503"/>
                <a:ext cx="14668" cy="14081"/>
              </a:xfrm>
              <a:custGeom>
                <a:avLst/>
                <a:gdLst>
                  <a:gd name="T0" fmla="*/ 12 w 24"/>
                  <a:gd name="T1" fmla="*/ 23 h 23"/>
                  <a:gd name="T2" fmla="*/ 0 w 24"/>
                  <a:gd name="T3" fmla="*/ 12 h 23"/>
                  <a:gd name="T4" fmla="*/ 12 w 24"/>
                  <a:gd name="T5" fmla="*/ 0 h 23"/>
                  <a:gd name="T6" fmla="*/ 24 w 24"/>
                  <a:gd name="T7" fmla="*/ 12 h 23"/>
                  <a:gd name="T8" fmla="*/ 12 w 24"/>
                  <a:gd name="T9" fmla="*/ 23 h 23"/>
                  <a:gd name="T10" fmla="*/ 12 w 24"/>
                  <a:gd name="T11" fmla="*/ 11 h 23"/>
                  <a:gd name="T12" fmla="*/ 12 w 24"/>
                  <a:gd name="T13" fmla="*/ 12 h 23"/>
                  <a:gd name="T14" fmla="*/ 12 w 24"/>
                  <a:gd name="T15" fmla="*/ 12 h 23"/>
                  <a:gd name="T16" fmla="*/ 12 w 24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5" y="23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11"/>
                    </a:moveTo>
                    <a:cubicBezTo>
                      <a:pt x="12" y="11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1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95">
                <a:extLst>
                  <a:ext uri="{FF2B5EF4-FFF2-40B4-BE49-F238E27FC236}">
                    <a16:creationId xmlns:a16="http://schemas.microsoft.com/office/drawing/2014/main" xmlns="" id="{3D128AA9-7F06-4F71-B3A4-D892C7C30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3754" y="1115587"/>
                <a:ext cx="7627" cy="26988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3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96">
                <a:extLst>
                  <a:ext uri="{FF2B5EF4-FFF2-40B4-BE49-F238E27FC236}">
                    <a16:creationId xmlns:a16="http://schemas.microsoft.com/office/drawing/2014/main" xmlns="" id="{7CDE3F62-5624-4F4F-A410-C232EC539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3246" y="1146096"/>
                <a:ext cx="26988" cy="7627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3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97">
                <a:extLst>
                  <a:ext uri="{FF2B5EF4-FFF2-40B4-BE49-F238E27FC236}">
                    <a16:creationId xmlns:a16="http://schemas.microsoft.com/office/drawing/2014/main" xmlns="" id="{74715BC2-4231-49F2-8022-CFA24ED60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4902" y="1146096"/>
                <a:ext cx="26402" cy="7627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3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98">
                <a:extLst>
                  <a:ext uri="{FF2B5EF4-FFF2-40B4-BE49-F238E27FC236}">
                    <a16:creationId xmlns:a16="http://schemas.microsoft.com/office/drawing/2014/main" xmlns="" id="{2FFD6026-2E83-483E-BD3F-E271DE2714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95827" y="1262850"/>
                <a:ext cx="8214" cy="9387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8 h 15"/>
                  <a:gd name="T4" fmla="*/ 7 w 14"/>
                  <a:gd name="T5" fmla="*/ 0 h 15"/>
                  <a:gd name="T6" fmla="*/ 14 w 14"/>
                  <a:gd name="T7" fmla="*/ 8 h 15"/>
                  <a:gd name="T8" fmla="*/ 7 w 14"/>
                  <a:gd name="T9" fmla="*/ 15 h 15"/>
                  <a:gd name="T10" fmla="*/ 7 w 14"/>
                  <a:gd name="T11" fmla="*/ 3 h 15"/>
                  <a:gd name="T12" fmla="*/ 2 w 14"/>
                  <a:gd name="T13" fmla="*/ 8 h 15"/>
                  <a:gd name="T14" fmla="*/ 7 w 14"/>
                  <a:gd name="T15" fmla="*/ 12 h 15"/>
                  <a:gd name="T16" fmla="*/ 12 w 14"/>
                  <a:gd name="T17" fmla="*/ 8 h 15"/>
                  <a:gd name="T18" fmla="*/ 7 w 14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4"/>
                      <a:pt x="14" y="8"/>
                    </a:cubicBezTo>
                    <a:cubicBezTo>
                      <a:pt x="14" y="12"/>
                      <a:pt x="11" y="15"/>
                      <a:pt x="7" y="15"/>
                    </a:cubicBezTo>
                    <a:close/>
                    <a:moveTo>
                      <a:pt x="7" y="3"/>
                    </a:moveTo>
                    <a:cubicBezTo>
                      <a:pt x="4" y="3"/>
                      <a:pt x="2" y="5"/>
                      <a:pt x="2" y="8"/>
                    </a:cubicBezTo>
                    <a:cubicBezTo>
                      <a:pt x="2" y="10"/>
                      <a:pt x="4" y="12"/>
                      <a:pt x="7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99">
                <a:extLst>
                  <a:ext uri="{FF2B5EF4-FFF2-40B4-BE49-F238E27FC236}">
                    <a16:creationId xmlns:a16="http://schemas.microsoft.com/office/drawing/2014/main" xmlns="" id="{64F640F0-A51C-4F63-99DC-E0C0FF748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5318" y="1264024"/>
                <a:ext cx="26988" cy="7627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2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00">
                <a:extLst>
                  <a:ext uri="{FF2B5EF4-FFF2-40B4-BE49-F238E27FC236}">
                    <a16:creationId xmlns:a16="http://schemas.microsoft.com/office/drawing/2014/main" xmlns="" id="{0A320053-5941-4E12-B6D9-FC07300E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6413" y="1275171"/>
                <a:ext cx="7040" cy="26402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01">
                <a:extLst>
                  <a:ext uri="{FF2B5EF4-FFF2-40B4-BE49-F238E27FC236}">
                    <a16:creationId xmlns:a16="http://schemas.microsoft.com/office/drawing/2014/main" xmlns="" id="{C6241C06-BC23-4FEE-80A7-02A0764B7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6413" y="1232928"/>
                <a:ext cx="7040" cy="27575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3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02">
                <a:extLst>
                  <a:ext uri="{FF2B5EF4-FFF2-40B4-BE49-F238E27FC236}">
                    <a16:creationId xmlns:a16="http://schemas.microsoft.com/office/drawing/2014/main" xmlns="" id="{01EC2CB1-BD70-4A95-B642-B41282BCCA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3168" y="1380778"/>
                <a:ext cx="8801" cy="9387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8 h 15"/>
                  <a:gd name="T4" fmla="*/ 7 w 14"/>
                  <a:gd name="T5" fmla="*/ 0 h 15"/>
                  <a:gd name="T6" fmla="*/ 14 w 14"/>
                  <a:gd name="T7" fmla="*/ 8 h 15"/>
                  <a:gd name="T8" fmla="*/ 7 w 14"/>
                  <a:gd name="T9" fmla="*/ 15 h 15"/>
                  <a:gd name="T10" fmla="*/ 7 w 14"/>
                  <a:gd name="T11" fmla="*/ 3 h 15"/>
                  <a:gd name="T12" fmla="*/ 2 w 14"/>
                  <a:gd name="T13" fmla="*/ 8 h 15"/>
                  <a:gd name="T14" fmla="*/ 7 w 14"/>
                  <a:gd name="T15" fmla="*/ 12 h 15"/>
                  <a:gd name="T16" fmla="*/ 12 w 14"/>
                  <a:gd name="T17" fmla="*/ 8 h 15"/>
                  <a:gd name="T18" fmla="*/ 7 w 14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4"/>
                      <a:pt x="14" y="8"/>
                    </a:cubicBezTo>
                    <a:cubicBezTo>
                      <a:pt x="14" y="12"/>
                      <a:pt x="11" y="15"/>
                      <a:pt x="7" y="15"/>
                    </a:cubicBezTo>
                    <a:close/>
                    <a:moveTo>
                      <a:pt x="7" y="3"/>
                    </a:moveTo>
                    <a:cubicBezTo>
                      <a:pt x="4" y="3"/>
                      <a:pt x="2" y="5"/>
                      <a:pt x="2" y="8"/>
                    </a:cubicBezTo>
                    <a:cubicBezTo>
                      <a:pt x="2" y="10"/>
                      <a:pt x="4" y="12"/>
                      <a:pt x="7" y="12"/>
                    </a:cubicBezTo>
                    <a:cubicBezTo>
                      <a:pt x="9" y="12"/>
                      <a:pt x="12" y="10"/>
                      <a:pt x="12" y="8"/>
                    </a:cubicBezTo>
                    <a:cubicBezTo>
                      <a:pt x="12" y="5"/>
                      <a:pt x="9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03">
                <a:extLst>
                  <a:ext uri="{FF2B5EF4-FFF2-40B4-BE49-F238E27FC236}">
                    <a16:creationId xmlns:a16="http://schemas.microsoft.com/office/drawing/2014/main" xmlns="" id="{39CCE7B3-234D-4BE2-9E17-1F31A52C2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3754" y="1393099"/>
                <a:ext cx="7627" cy="26402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04">
                <a:extLst>
                  <a:ext uri="{FF2B5EF4-FFF2-40B4-BE49-F238E27FC236}">
                    <a16:creationId xmlns:a16="http://schemas.microsoft.com/office/drawing/2014/main" xmlns="" id="{348F50FE-346F-41F9-B094-AB645967F4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4902" y="1381951"/>
                <a:ext cx="26402" cy="7040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2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05">
                <a:extLst>
                  <a:ext uri="{FF2B5EF4-FFF2-40B4-BE49-F238E27FC236}">
                    <a16:creationId xmlns:a16="http://schemas.microsoft.com/office/drawing/2014/main" xmlns="" id="{E6B90F3E-6F4D-4E34-AADC-3EFBD665D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3246" y="1381951"/>
                <a:ext cx="26988" cy="7040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2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06">
                <a:extLst>
                  <a:ext uri="{FF2B5EF4-FFF2-40B4-BE49-F238E27FC236}">
                    <a16:creationId xmlns:a16="http://schemas.microsoft.com/office/drawing/2014/main" xmlns="" id="{538443F2-F2A0-4195-ADC9-5DF055263B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0509" y="1262850"/>
                <a:ext cx="8801" cy="9387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07">
                <a:extLst>
                  <a:ext uri="{FF2B5EF4-FFF2-40B4-BE49-F238E27FC236}">
                    <a16:creationId xmlns:a16="http://schemas.microsoft.com/office/drawing/2014/main" xmlns="" id="{458B08E6-4449-4168-8327-83CB4478A4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42829" y="1264024"/>
                <a:ext cx="26402" cy="7627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2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08">
                <a:extLst>
                  <a:ext uri="{FF2B5EF4-FFF2-40B4-BE49-F238E27FC236}">
                    <a16:creationId xmlns:a16="http://schemas.microsoft.com/office/drawing/2014/main" xmlns="" id="{017E2D22-F511-4449-BF1E-E0B37C0E8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1682" y="1232928"/>
                <a:ext cx="7040" cy="27575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2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09">
                <a:extLst>
                  <a:ext uri="{FF2B5EF4-FFF2-40B4-BE49-F238E27FC236}">
                    <a16:creationId xmlns:a16="http://schemas.microsoft.com/office/drawing/2014/main" xmlns="" id="{21A92394-E23A-4785-8CC9-0BF89CDE6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1682" y="1275171"/>
                <a:ext cx="7040" cy="26402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2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B1306146-680E-43BA-B0C8-9BAD20ECDDB3}"/>
              </a:ext>
            </a:extLst>
          </p:cNvPr>
          <p:cNvGrpSpPr/>
          <p:nvPr/>
        </p:nvGrpSpPr>
        <p:grpSpPr>
          <a:xfrm>
            <a:off x="4647403" y="3959072"/>
            <a:ext cx="341266" cy="341266"/>
            <a:chOff x="8688988" y="5381834"/>
            <a:chExt cx="493112" cy="493112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E8B6BDCD-0047-4197-9340-4A5EF567D1FA}"/>
                </a:ext>
              </a:extLst>
            </p:cNvPr>
            <p:cNvSpPr/>
            <p:nvPr/>
          </p:nvSpPr>
          <p:spPr>
            <a:xfrm>
              <a:off x="8688988" y="5381834"/>
              <a:ext cx="493112" cy="49311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23699868-3316-4FE8-A26A-D27D28C37970}"/>
                </a:ext>
              </a:extLst>
            </p:cNvPr>
            <p:cNvSpPr/>
            <p:nvPr/>
          </p:nvSpPr>
          <p:spPr>
            <a:xfrm>
              <a:off x="8810770" y="5503616"/>
              <a:ext cx="249548" cy="249548"/>
            </a:xfrm>
            <a:prstGeom prst="ellipse">
              <a:avLst/>
            </a:prstGeom>
            <a:solidFill>
              <a:srgbClr val="4BFFEE"/>
            </a:soli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2" name="组合 251">
            <a:extLst>
              <a:ext uri="{FF2B5EF4-FFF2-40B4-BE49-F238E27FC236}">
                <a16:creationId xmlns:a16="http://schemas.microsoft.com/office/drawing/2014/main" xmlns="" id="{8ABC97C8-FA6B-44D0-88BD-D5F7B3CDE87A}"/>
              </a:ext>
            </a:extLst>
          </p:cNvPr>
          <p:cNvGrpSpPr/>
          <p:nvPr/>
        </p:nvGrpSpPr>
        <p:grpSpPr>
          <a:xfrm>
            <a:off x="5980903" y="3959072"/>
            <a:ext cx="341266" cy="341266"/>
            <a:chOff x="8688988" y="5381834"/>
            <a:chExt cx="493112" cy="493112"/>
          </a:xfrm>
        </p:grpSpPr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xmlns="" id="{67B466BC-2408-42D2-808A-D98FF47982D9}"/>
                </a:ext>
              </a:extLst>
            </p:cNvPr>
            <p:cNvSpPr/>
            <p:nvPr/>
          </p:nvSpPr>
          <p:spPr>
            <a:xfrm>
              <a:off x="8688988" y="5381834"/>
              <a:ext cx="493112" cy="49311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xmlns="" id="{43CE6BE4-774A-4A72-86D5-84F1410633D3}"/>
                </a:ext>
              </a:extLst>
            </p:cNvPr>
            <p:cNvSpPr/>
            <p:nvPr/>
          </p:nvSpPr>
          <p:spPr>
            <a:xfrm>
              <a:off x="8810770" y="5503616"/>
              <a:ext cx="249548" cy="249548"/>
            </a:xfrm>
            <a:prstGeom prst="ellipse">
              <a:avLst/>
            </a:prstGeom>
            <a:solidFill>
              <a:srgbClr val="4BFFEE"/>
            </a:soli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xmlns="" id="{91D20E25-A05F-4540-A7B0-333C3EBD3555}"/>
              </a:ext>
            </a:extLst>
          </p:cNvPr>
          <p:cNvGrpSpPr/>
          <p:nvPr/>
        </p:nvGrpSpPr>
        <p:grpSpPr>
          <a:xfrm>
            <a:off x="7314403" y="3959072"/>
            <a:ext cx="341266" cy="341266"/>
            <a:chOff x="8688988" y="5381834"/>
            <a:chExt cx="493112" cy="493112"/>
          </a:xfrm>
        </p:grpSpPr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xmlns="" id="{E5C444FE-701A-43CC-9699-2A19943AFF2A}"/>
                </a:ext>
              </a:extLst>
            </p:cNvPr>
            <p:cNvSpPr/>
            <p:nvPr/>
          </p:nvSpPr>
          <p:spPr>
            <a:xfrm>
              <a:off x="8688988" y="5381834"/>
              <a:ext cx="493112" cy="49311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xmlns="" id="{38029A36-BDE2-4147-8531-8AF52E057272}"/>
                </a:ext>
              </a:extLst>
            </p:cNvPr>
            <p:cNvSpPr/>
            <p:nvPr/>
          </p:nvSpPr>
          <p:spPr>
            <a:xfrm>
              <a:off x="8810770" y="5503616"/>
              <a:ext cx="249548" cy="249548"/>
            </a:xfrm>
            <a:prstGeom prst="ellipse">
              <a:avLst/>
            </a:prstGeom>
            <a:solidFill>
              <a:srgbClr val="4BFFEE"/>
            </a:soli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57A6BF7B-57BB-4CA9-B1BA-CFBF9008BD59}"/>
              </a:ext>
            </a:extLst>
          </p:cNvPr>
          <p:cNvGrpSpPr/>
          <p:nvPr/>
        </p:nvGrpSpPr>
        <p:grpSpPr>
          <a:xfrm>
            <a:off x="8647903" y="3959072"/>
            <a:ext cx="341266" cy="341266"/>
            <a:chOff x="8688988" y="5381834"/>
            <a:chExt cx="493112" cy="493112"/>
          </a:xfrm>
        </p:grpSpPr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xmlns="" id="{702AFC93-17FB-49CD-AA2D-97DD51ABCDDB}"/>
                </a:ext>
              </a:extLst>
            </p:cNvPr>
            <p:cNvSpPr/>
            <p:nvPr/>
          </p:nvSpPr>
          <p:spPr>
            <a:xfrm>
              <a:off x="8688988" y="5381834"/>
              <a:ext cx="493112" cy="49311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xmlns="" id="{C67C248E-9EAC-47BC-AB3F-EDEA038BB7B4}"/>
                </a:ext>
              </a:extLst>
            </p:cNvPr>
            <p:cNvSpPr/>
            <p:nvPr/>
          </p:nvSpPr>
          <p:spPr>
            <a:xfrm>
              <a:off x="8810770" y="5503616"/>
              <a:ext cx="249548" cy="249548"/>
            </a:xfrm>
            <a:prstGeom prst="ellipse">
              <a:avLst/>
            </a:prstGeom>
            <a:solidFill>
              <a:srgbClr val="4BFFEE"/>
            </a:soli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xmlns="" id="{E30A037E-4559-4D89-9FA0-830D6DDD36DD}"/>
              </a:ext>
            </a:extLst>
          </p:cNvPr>
          <p:cNvGrpSpPr/>
          <p:nvPr/>
        </p:nvGrpSpPr>
        <p:grpSpPr>
          <a:xfrm>
            <a:off x="9981403" y="3959072"/>
            <a:ext cx="341266" cy="341266"/>
            <a:chOff x="8688988" y="5381834"/>
            <a:chExt cx="493112" cy="493112"/>
          </a:xfrm>
        </p:grpSpPr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xmlns="" id="{B2E2E11E-2E72-4872-80E9-D6B1FF4053BF}"/>
                </a:ext>
              </a:extLst>
            </p:cNvPr>
            <p:cNvSpPr/>
            <p:nvPr/>
          </p:nvSpPr>
          <p:spPr>
            <a:xfrm>
              <a:off x="8688988" y="5381834"/>
              <a:ext cx="493112" cy="49311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xmlns="" id="{6AEE5E9E-9F8F-4E3F-A512-31B2297EDD14}"/>
                </a:ext>
              </a:extLst>
            </p:cNvPr>
            <p:cNvSpPr/>
            <p:nvPr/>
          </p:nvSpPr>
          <p:spPr>
            <a:xfrm>
              <a:off x="8810770" y="5503616"/>
              <a:ext cx="249548" cy="249548"/>
            </a:xfrm>
            <a:prstGeom prst="ellipse">
              <a:avLst/>
            </a:prstGeom>
            <a:solidFill>
              <a:srgbClr val="4BFFEE"/>
            </a:soli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4" name="矩形 263">
            <a:extLst>
              <a:ext uri="{FF2B5EF4-FFF2-40B4-BE49-F238E27FC236}">
                <a16:creationId xmlns:a16="http://schemas.microsoft.com/office/drawing/2014/main" xmlns="" id="{E913779C-39C3-40B4-B6A7-D04625BABF0F}"/>
              </a:ext>
            </a:extLst>
          </p:cNvPr>
          <p:cNvSpPr/>
          <p:nvPr/>
        </p:nvSpPr>
        <p:spPr>
          <a:xfrm>
            <a:off x="775456" y="4907068"/>
            <a:ext cx="2651270" cy="68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开创了精品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时代，动画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时代、创意策划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时代。</a:t>
            </a:r>
            <a:endParaRPr lang="en-US" altLang="zh-CN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65" name="直接连接符 264">
            <a:extLst>
              <a:ext uri="{FF2B5EF4-FFF2-40B4-BE49-F238E27FC236}">
                <a16:creationId xmlns:a16="http://schemas.microsoft.com/office/drawing/2014/main" xmlns="" id="{75D2867D-EDD3-4D94-A9B0-79B8E91FDE1D}"/>
              </a:ext>
            </a:extLst>
          </p:cNvPr>
          <p:cNvCxnSpPr>
            <a:cxnSpLocks/>
          </p:cNvCxnSpPr>
          <p:nvPr/>
        </p:nvCxnSpPr>
        <p:spPr>
          <a:xfrm>
            <a:off x="917094" y="4769380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矩形 265">
            <a:extLst>
              <a:ext uri="{FF2B5EF4-FFF2-40B4-BE49-F238E27FC236}">
                <a16:creationId xmlns:a16="http://schemas.microsoft.com/office/drawing/2014/main" xmlns="" id="{B6AC633F-E627-48B3-B0A1-921A09C191A2}"/>
              </a:ext>
            </a:extLst>
          </p:cNvPr>
          <p:cNvSpPr/>
          <p:nvPr/>
        </p:nvSpPr>
        <p:spPr>
          <a:xfrm>
            <a:off x="775456" y="3014768"/>
            <a:ext cx="265127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上海锐普广告有限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公司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成立于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2007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一直致力于为社会提供专业化的演示设计解决方案</a:t>
            </a:r>
            <a:endParaRPr lang="en-US" altLang="zh-CN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67" name="直接连接符 266">
            <a:extLst>
              <a:ext uri="{FF2B5EF4-FFF2-40B4-BE49-F238E27FC236}">
                <a16:creationId xmlns:a16="http://schemas.microsoft.com/office/drawing/2014/main" xmlns="" id="{59E04CD2-3AA4-47A9-822D-D2BD346226EE}"/>
              </a:ext>
            </a:extLst>
          </p:cNvPr>
          <p:cNvCxnSpPr>
            <a:cxnSpLocks/>
          </p:cNvCxnSpPr>
          <p:nvPr/>
        </p:nvCxnSpPr>
        <p:spPr>
          <a:xfrm>
            <a:off x="917094" y="2877080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42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</TotalTime>
  <Words>3408</Words>
  <Application>Microsoft Office PowerPoint</Application>
  <PresentationFormat>宽屏</PresentationFormat>
  <Paragraphs>226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54" baseType="lpstr">
      <vt:lpstr>Times New Roman</vt:lpstr>
      <vt:lpstr>Lato</vt:lpstr>
      <vt:lpstr>微软雅黑</vt:lpstr>
      <vt:lpstr>方正兰亭粗黑简体</vt:lpstr>
      <vt:lpstr>Arial Black</vt:lpstr>
      <vt:lpstr>Arial</vt:lpstr>
      <vt:lpstr>思源宋体 Heavy</vt:lpstr>
      <vt:lpstr>等线</vt:lpstr>
      <vt:lpstr>等线 Light</vt:lpstr>
      <vt:lpstr>Gill Sans</vt:lpstr>
      <vt:lpstr>Roboto Th</vt:lpstr>
      <vt:lpstr>Montserrat</vt:lpstr>
      <vt:lpstr>Helvetica Light</vt:lpstr>
      <vt:lpstr>Poppins</vt:lpstr>
      <vt:lpstr>Montserrat-Regular</vt:lpstr>
      <vt:lpstr>黑体</vt:lpstr>
      <vt:lpstr>Open Sans</vt:lpstr>
      <vt:lpstr>仿宋</vt:lpstr>
      <vt:lpstr>方正兰亭刊黑_GBK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</dc:creator>
  <cp:lastModifiedBy>YANGs</cp:lastModifiedBy>
  <cp:revision>78</cp:revision>
  <dcterms:created xsi:type="dcterms:W3CDTF">2017-06-26T10:12:02Z</dcterms:created>
  <dcterms:modified xsi:type="dcterms:W3CDTF">2020-11-03T13:57:26Z</dcterms:modified>
</cp:coreProperties>
</file>