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37"/>
  </p:notesMasterIdLst>
  <p:handoutMasterIdLst>
    <p:handoutMasterId r:id="rId38"/>
  </p:handoutMasterIdLst>
  <p:sldIdLst>
    <p:sldId id="256" r:id="rId3"/>
    <p:sldId id="258" r:id="rId4"/>
    <p:sldId id="259" r:id="rId5"/>
    <p:sldId id="260" r:id="rId6"/>
    <p:sldId id="261" r:id="rId7"/>
    <p:sldId id="262" r:id="rId8"/>
    <p:sldId id="263" r:id="rId9"/>
    <p:sldId id="264" r:id="rId10"/>
    <p:sldId id="28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88" r:id="rId24"/>
    <p:sldId id="285" r:id="rId25"/>
    <p:sldId id="278" r:id="rId26"/>
    <p:sldId id="286" r:id="rId27"/>
    <p:sldId id="280" r:id="rId28"/>
    <p:sldId id="287" r:id="rId29"/>
    <p:sldId id="282" r:id="rId30"/>
    <p:sldId id="283" r:id="rId31"/>
    <p:sldId id="289" r:id="rId32"/>
    <p:sldId id="290" r:id="rId33"/>
    <p:sldId id="591" r:id="rId34"/>
    <p:sldId id="590" r:id="rId35"/>
    <p:sldId id="592" r:id="rId36"/>
  </p:sldIdLst>
  <p:sldSz cx="12192000" cy="6858000"/>
  <p:notesSz cx="6858000" cy="9144000"/>
  <p:embeddedFontLst>
    <p:embeddedFont>
      <p:font typeface="微软雅黑" panose="020B0503020204020204" pitchFamily="34" charset="-122"/>
      <p:regular r:id="rId39"/>
      <p:bold r:id="rId40"/>
    </p:embeddedFont>
    <p:embeddedFont>
      <p:font typeface="等线 Light" panose="02010600030101010101" pitchFamily="2" charset="-122"/>
      <p:regular r:id="rId41"/>
    </p:embeddedFont>
    <p:embeddedFont>
      <p:font typeface="Impact" panose="020B0806030902050204" pitchFamily="34" charset="0"/>
      <p:regular r:id="rId42"/>
    </p:embeddedFont>
    <p:embeddedFont>
      <p:font typeface="等线" panose="02010600030101010101" pitchFamily="2" charset="-122"/>
      <p:regular r:id="rId43"/>
      <p:bold r:id="rId44"/>
    </p:embeddedFont>
    <p:embeddedFont>
      <p:font typeface="方正兰亭粗黑简体" panose="02010600030101010101" charset="-122"/>
      <p:regular r:id="rId45"/>
    </p:embeddedFont>
    <p:embeddedFont>
      <p:font typeface="Segoe UI" panose="020B0502040204020203" pitchFamily="34" charset="0"/>
      <p:regular r:id="rId46"/>
      <p:bold r:id="rId47"/>
      <p:italic r:id="rId48"/>
      <p:boldItalic r:id="rId49"/>
    </p:embeddedFont>
    <p:embeddedFont>
      <p:font typeface="方正中等线_GBK" panose="02010600030101010101" charset="-122"/>
      <p:regular r:id="rId50"/>
    </p:embeddedFont>
    <p:embeddedFont>
      <p:font typeface="方正兰亭刊黑_GBK" panose="02010600030101010101" charset="-122"/>
      <p:regular r:id="rId51"/>
    </p:embeddedFont>
    <p:embeddedFont>
      <p:font typeface="方正准圆_GBK" panose="02010600030101010101"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2162" userDrawn="1">
          <p15:clr>
            <a:srgbClr val="A4A3A4"/>
          </p15:clr>
        </p15:guide>
        <p15:guide id="3" pos="325" userDrawn="1">
          <p15:clr>
            <a:srgbClr val="A4A3A4"/>
          </p15:clr>
        </p15:guide>
        <p15:guide id="4" pos="7355" userDrawn="1">
          <p15:clr>
            <a:srgbClr val="A4A3A4"/>
          </p15:clr>
        </p15:guide>
        <p15:guide id="5" orient="horz" pos="232" userDrawn="1">
          <p15:clr>
            <a:srgbClr val="A4A3A4"/>
          </p15:clr>
        </p15:guide>
        <p15:guide id="6" orient="horz" pos="4065" userDrawn="1">
          <p15:clr>
            <a:srgbClr val="A4A3A4"/>
          </p15:clr>
        </p15:guide>
        <p15:guide id="15" orient="horz" pos="4269" userDrawn="1">
          <p15:clr>
            <a:srgbClr val="A4A3A4"/>
          </p15:clr>
        </p15:guide>
        <p15:guide id="16" pos="5813" userDrawn="1">
          <p15:clr>
            <a:srgbClr val="A4A3A4"/>
          </p15:clr>
        </p15:guide>
        <p15:guide id="17" pos="397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121A"/>
    <a:srgbClr val="900E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6" autoAdjust="0"/>
    <p:restoredTop sz="94660"/>
  </p:normalViewPr>
  <p:slideViewPr>
    <p:cSldViewPr snapToGrid="0" showGuides="1">
      <p:cViewPr varScale="1">
        <p:scale>
          <a:sx n="105" d="100"/>
          <a:sy n="105" d="100"/>
        </p:scale>
        <p:origin x="91" y="264"/>
      </p:cViewPr>
      <p:guideLst>
        <p:guide orient="horz" pos="2137"/>
        <p:guide pos="2162"/>
        <p:guide pos="325"/>
        <p:guide pos="7355"/>
        <p:guide orient="horz" pos="232"/>
        <p:guide orient="horz" pos="4065"/>
        <p:guide orient="horz" pos="4269"/>
        <p:guide pos="5813"/>
        <p:guide pos="3976"/>
      </p:guideLst>
    </p:cSldViewPr>
  </p:slideViewPr>
  <p:notesTextViewPr>
    <p:cViewPr>
      <p:scale>
        <a:sx n="1" d="1"/>
        <a:sy n="1" d="1"/>
      </p:scale>
      <p:origin x="0" y="0"/>
    </p:cViewPr>
  </p:notesTextViewPr>
  <p:notesViewPr>
    <p:cSldViewPr snapToGrid="0" showGuides="1">
      <p:cViewPr varScale="1">
        <p:scale>
          <a:sx n="80" d="100"/>
          <a:sy n="80" d="100"/>
        </p:scale>
        <p:origin x="3918"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lumMod val="75000"/>
              </a:schemeClr>
            </a:solidFill>
            <a:ln>
              <a:noFill/>
            </a:ln>
            <a:effectLst/>
          </c:spPr>
          <c:invertIfNegative val="0"/>
          <c:dPt>
            <c:idx val="7"/>
            <c:invertIfNegative val="0"/>
            <c:bubble3D val="0"/>
            <c:spPr>
              <a:solidFill>
                <a:srgbClr val="BC121A"/>
              </a:solidFill>
              <a:ln>
                <a:noFill/>
              </a:ln>
              <a:effectLst/>
            </c:spPr>
            <c:extLst xmlns:c16r2="http://schemas.microsoft.com/office/drawing/2015/06/chart">
              <c:ext xmlns:c16="http://schemas.microsoft.com/office/drawing/2014/chart" uri="{C3380CC4-5D6E-409C-BE32-E72D297353CC}">
                <c16:uniqueId val="{00000003-9709-49EE-BD70-061CD60CA7B6}"/>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0.1</c:v>
                </c:pt>
                <c:pt idx="1">
                  <c:v>0.2</c:v>
                </c:pt>
                <c:pt idx="2">
                  <c:v>0.15</c:v>
                </c:pt>
                <c:pt idx="3">
                  <c:v>0.3</c:v>
                </c:pt>
                <c:pt idx="4">
                  <c:v>0.25</c:v>
                </c:pt>
                <c:pt idx="5">
                  <c:v>0.45</c:v>
                </c:pt>
                <c:pt idx="6">
                  <c:v>0.5</c:v>
                </c:pt>
                <c:pt idx="7">
                  <c:v>0.6</c:v>
                </c:pt>
                <c:pt idx="8">
                  <c:v>0.55000000000000004</c:v>
                </c:pt>
                <c:pt idx="9">
                  <c:v>0.8</c:v>
                </c:pt>
                <c:pt idx="10">
                  <c:v>0.75</c:v>
                </c:pt>
                <c:pt idx="11">
                  <c:v>0.95</c:v>
                </c:pt>
              </c:numCache>
            </c:numRef>
          </c:val>
          <c:extLst xmlns:c16r2="http://schemas.microsoft.com/office/drawing/2015/06/chart">
            <c:ext xmlns:c16="http://schemas.microsoft.com/office/drawing/2014/chart" uri="{C3380CC4-5D6E-409C-BE32-E72D297353CC}">
              <c16:uniqueId val="{00000000-9709-49EE-BD70-061CD60CA7B6}"/>
            </c:ext>
          </c:extLst>
        </c:ser>
        <c:dLbls>
          <c:showLegendKey val="0"/>
          <c:showVal val="0"/>
          <c:showCatName val="0"/>
          <c:showSerName val="0"/>
          <c:showPercent val="0"/>
          <c:showBubbleSize val="0"/>
        </c:dLbls>
        <c:gapWidth val="150"/>
        <c:overlap val="1"/>
        <c:axId val="-185073120"/>
        <c:axId val="-185089984"/>
      </c:barChart>
      <c:lineChart>
        <c:grouping val="standard"/>
        <c:varyColors val="0"/>
        <c:ser>
          <c:idx val="1"/>
          <c:order val="1"/>
          <c:tx>
            <c:strRef>
              <c:f>Sheet1!$C$1</c:f>
              <c:strCache>
                <c:ptCount val="1"/>
                <c:pt idx="0">
                  <c:v>系列 2</c:v>
                </c:pt>
              </c:strCache>
            </c:strRef>
          </c:tx>
          <c:spPr>
            <a:ln w="28575" cap="rnd">
              <a:solidFill>
                <a:srgbClr val="900E14"/>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0.05</c:v>
                </c:pt>
                <c:pt idx="1">
                  <c:v>0.12</c:v>
                </c:pt>
                <c:pt idx="2">
                  <c:v>0.03</c:v>
                </c:pt>
                <c:pt idx="3">
                  <c:v>0.15</c:v>
                </c:pt>
                <c:pt idx="4">
                  <c:v>0.2</c:v>
                </c:pt>
                <c:pt idx="5">
                  <c:v>0.16</c:v>
                </c:pt>
                <c:pt idx="6">
                  <c:v>0.35</c:v>
                </c:pt>
                <c:pt idx="7">
                  <c:v>0.4</c:v>
                </c:pt>
                <c:pt idx="8">
                  <c:v>0.25</c:v>
                </c:pt>
                <c:pt idx="9">
                  <c:v>0.6</c:v>
                </c:pt>
                <c:pt idx="10">
                  <c:v>0.46</c:v>
                </c:pt>
                <c:pt idx="11">
                  <c:v>0.7</c:v>
                </c:pt>
              </c:numCache>
            </c:numRef>
          </c:val>
          <c:smooth val="0"/>
          <c:extLst xmlns:c16r2="http://schemas.microsoft.com/office/drawing/2015/06/chart">
            <c:ext xmlns:c16="http://schemas.microsoft.com/office/drawing/2014/chart" uri="{C3380CC4-5D6E-409C-BE32-E72D297353CC}">
              <c16:uniqueId val="{00000004-9709-49EE-BD70-061CD60CA7B6}"/>
            </c:ext>
          </c:extLst>
        </c:ser>
        <c:dLbls>
          <c:showLegendKey val="0"/>
          <c:showVal val="0"/>
          <c:showCatName val="0"/>
          <c:showSerName val="0"/>
          <c:showPercent val="0"/>
          <c:showBubbleSize val="0"/>
        </c:dLbls>
        <c:marker val="1"/>
        <c:smooth val="0"/>
        <c:axId val="-185073120"/>
        <c:axId val="-185089984"/>
      </c:lineChart>
      <c:catAx>
        <c:axId val="-185073120"/>
        <c:scaling>
          <c:orientation val="minMax"/>
        </c:scaling>
        <c:delete val="0"/>
        <c:axPos val="b"/>
        <c:numFmt formatCode="General" sourceLinked="1"/>
        <c:majorTickMark val="out"/>
        <c:minorTickMark val="out"/>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5089984"/>
        <c:crosses val="autoZero"/>
        <c:auto val="0"/>
        <c:lblAlgn val="ctr"/>
        <c:lblOffset val="100"/>
        <c:noMultiLvlLbl val="0"/>
      </c:catAx>
      <c:valAx>
        <c:axId val="-185089984"/>
        <c:scaling>
          <c:orientation val="minMax"/>
        </c:scaling>
        <c:delete val="1"/>
        <c:axPos val="l"/>
        <c:numFmt formatCode="0%" sourceLinked="1"/>
        <c:majorTickMark val="out"/>
        <c:minorTickMark val="none"/>
        <c:tickLblPos val="nextTo"/>
        <c:crossAx val="-185073120"/>
        <c:crosses val="autoZero"/>
        <c:crossBetween val="between"/>
        <c:majorUnit val="0.2"/>
      </c:valAx>
      <c:spPr>
        <a:noFill/>
        <a:ln>
          <a:noFill/>
        </a:ln>
        <a:effectLst/>
      </c:spPr>
    </c:plotArea>
    <c:legend>
      <c:legendPos val="r"/>
      <c:layout>
        <c:manualLayout>
          <c:xMode val="edge"/>
          <c:yMode val="edge"/>
          <c:x val="1.2297336784076627E-3"/>
          <c:y val="0.11296467982829626"/>
          <c:w val="0.10662114779812915"/>
          <c:h val="0.1231137171453550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BBAD1EF-1302-4E17-A0A9-F7FF1ED2D09D}" type="datetimeFigureOut">
              <a:rPr lang="zh-CN" altLang="en-US" smtClean="0"/>
              <a:t>2020/11/5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6E71E0-0816-43BC-8FD2-AA8609D31592}" type="slidenum">
              <a:rPr lang="zh-CN" altLang="en-US" smtClean="0"/>
              <a:t>‹#›</a:t>
            </a:fld>
            <a:endParaRPr lang="zh-CN" altLang="en-US"/>
          </a:p>
        </p:txBody>
      </p:sp>
    </p:spTree>
    <p:extLst>
      <p:ext uri="{BB962C8B-B14F-4D97-AF65-F5344CB8AC3E}">
        <p14:creationId xmlns:p14="http://schemas.microsoft.com/office/powerpoint/2010/main" val="18669219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1FC262-9EE2-4D73-9D5D-36616199FF00}"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0ECD7E-72A2-4026-806A-D1FDE10CF54D}" type="slidenum">
              <a:rPr lang="zh-CN" altLang="en-US" smtClean="0"/>
              <a:t>‹#›</a:t>
            </a:fld>
            <a:endParaRPr lang="zh-CN" altLang="en-US"/>
          </a:p>
        </p:txBody>
      </p:sp>
    </p:spTree>
    <p:extLst>
      <p:ext uri="{BB962C8B-B14F-4D97-AF65-F5344CB8AC3E}">
        <p14:creationId xmlns:p14="http://schemas.microsoft.com/office/powerpoint/2010/main" val="3889935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B0ECD7E-72A2-4026-806A-D1FDE10CF54D}" type="slidenum">
              <a:rPr lang="zh-CN" altLang="en-US" smtClean="0"/>
              <a:t>30</a:t>
            </a:fld>
            <a:endParaRPr lang="zh-CN" altLang="en-US"/>
          </a:p>
        </p:txBody>
      </p:sp>
    </p:spTree>
    <p:extLst>
      <p:ext uri="{BB962C8B-B14F-4D97-AF65-F5344CB8AC3E}">
        <p14:creationId xmlns:p14="http://schemas.microsoft.com/office/powerpoint/2010/main" val="4207166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0" y="0"/>
            <a:ext cx="12192000" cy="6858000"/>
            <a:chOff x="-1268362" y="-427703"/>
            <a:chExt cx="12192000" cy="6858000"/>
          </a:xfrm>
        </p:grpSpPr>
        <p:pic>
          <p:nvPicPr>
            <p:cNvPr id="8" name="图片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68362" y="-427703"/>
              <a:ext cx="12192000" cy="6858000"/>
            </a:xfrm>
            <a:prstGeom prst="rect">
              <a:avLst/>
            </a:prstGeom>
          </p:spPr>
        </p:pic>
        <p:sp>
          <p:nvSpPr>
            <p:cNvPr id="9" name="矩形 8"/>
            <p:cNvSpPr/>
            <p:nvPr/>
          </p:nvSpPr>
          <p:spPr>
            <a:xfrm>
              <a:off x="-1268362" y="-427703"/>
              <a:ext cx="12192000" cy="6858000"/>
            </a:xfrm>
            <a:prstGeom prst="rect">
              <a:avLst/>
            </a:prstGeom>
            <a:solidFill>
              <a:schemeClr val="bg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35971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1986607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1196278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150559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DC31B9-9290-497F-8D21-3A54B3D5573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5918BBE-FA52-49CD-BE38-E8A0F526E9B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3B3E9BE-0695-4DF9-AA22-EB1195D4E0FD}"/>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2020/11/5</a:t>
            </a:fld>
            <a:endParaRPr lang="zh-CN" altLang="en-US"/>
          </a:p>
        </p:txBody>
      </p:sp>
      <p:sp>
        <p:nvSpPr>
          <p:cNvPr id="5" name="页脚占位符 4">
            <a:extLst>
              <a:ext uri="{FF2B5EF4-FFF2-40B4-BE49-F238E27FC236}">
                <a16:creationId xmlns:a16="http://schemas.microsoft.com/office/drawing/2014/main" xmlns="" id="{CEE254F1-4454-4F1F-ACF6-56BF6D25E47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588A6B0-16FD-4AAE-A33D-5DA4072735FB}"/>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821682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3934C98-E6EB-46DE-9D73-553AD7DDA492}"/>
              </a:ext>
            </a:extLst>
          </p:cNvPr>
          <p:cNvSpPr/>
          <p:nvPr userDrawn="1"/>
        </p:nvSpPr>
        <p:spPr>
          <a:xfrm>
            <a:off x="0" y="0"/>
            <a:ext cx="12192000" cy="6858001"/>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F6ED6B19-8FBF-408E-BC4E-75DD6DB784C8}"/>
              </a:ext>
            </a:extLst>
          </p:cNvPr>
          <p:cNvSpPr/>
          <p:nvPr userDrawn="1"/>
        </p:nvSpPr>
        <p:spPr>
          <a:xfrm>
            <a:off x="0" y="0"/>
            <a:ext cx="12192000" cy="6858000"/>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2517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A9B5C9D-AF0E-4C4F-903D-FF26C9EDE00F}"/>
              </a:ext>
            </a:extLst>
          </p:cNvPr>
          <p:cNvGrpSpPr/>
          <p:nvPr userDrawn="1"/>
        </p:nvGrpSpPr>
        <p:grpSpPr>
          <a:xfrm>
            <a:off x="0" y="-1"/>
            <a:ext cx="12192000" cy="4991101"/>
            <a:chOff x="0" y="-1"/>
            <a:chExt cx="12192000" cy="5921829"/>
          </a:xfrm>
        </p:grpSpPr>
        <p:sp>
          <p:nvSpPr>
            <p:cNvPr id="8" name="矩形 7">
              <a:extLst>
                <a:ext uri="{FF2B5EF4-FFF2-40B4-BE49-F238E27FC236}">
                  <a16:creationId xmlns:a16="http://schemas.microsoft.com/office/drawing/2014/main" xmlns="" id="{8D10B546-3A68-46A5-A66F-A2FE1F086A86}"/>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90AD68C-1964-492B-9ACC-1F2E11B846B6}"/>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34443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BCED686C-301F-4325-948D-7E630F04E547}"/>
              </a:ext>
            </a:extLst>
          </p:cNvPr>
          <p:cNvGrpSpPr/>
          <p:nvPr userDrawn="1"/>
        </p:nvGrpSpPr>
        <p:grpSpPr>
          <a:xfrm>
            <a:off x="0" y="-1"/>
            <a:ext cx="12192000" cy="916401"/>
            <a:chOff x="0" y="-1"/>
            <a:chExt cx="12192000" cy="5921829"/>
          </a:xfrm>
        </p:grpSpPr>
        <p:sp>
          <p:nvSpPr>
            <p:cNvPr id="9" name="矩形 8">
              <a:extLst>
                <a:ext uri="{FF2B5EF4-FFF2-40B4-BE49-F238E27FC236}">
                  <a16:creationId xmlns:a16="http://schemas.microsoft.com/office/drawing/2014/main" xmlns="" id="{79B770C0-DD29-4751-A956-7200DB50690E}"/>
                </a:ext>
              </a:extLst>
            </p:cNvPr>
            <p:cNvSpPr/>
            <p:nvPr/>
          </p:nvSpPr>
          <p:spPr>
            <a:xfrm>
              <a:off x="0" y="-1"/>
              <a:ext cx="12192000" cy="5921829"/>
            </a:xfrm>
            <a:prstGeom prst="rect">
              <a:avLst/>
            </a:prstGeom>
            <a:gradFill flip="none" rotWithShape="1">
              <a:gsLst>
                <a:gs pos="0">
                  <a:schemeClr val="tx1">
                    <a:lumMod val="95000"/>
                    <a:lumOff val="5000"/>
                  </a:schemeClr>
                </a:gs>
                <a:gs pos="46000">
                  <a:srgbClr val="7030A0"/>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0941A869-4745-4730-8C38-CEB4BBB1D5EE}"/>
                </a:ext>
              </a:extLst>
            </p:cNvPr>
            <p:cNvSpPr/>
            <p:nvPr/>
          </p:nvSpPr>
          <p:spPr>
            <a:xfrm>
              <a:off x="0" y="0"/>
              <a:ext cx="12192000" cy="5921828"/>
            </a:xfrm>
            <a:prstGeom prst="rect">
              <a:avLst/>
            </a:prstGeom>
            <a:gradFill flip="none" rotWithShape="1">
              <a:gsLst>
                <a:gs pos="50000">
                  <a:schemeClr val="tx1">
                    <a:alpha val="57000"/>
                  </a:schemeClr>
                </a:gs>
                <a:gs pos="0">
                  <a:schemeClr val="tx1">
                    <a:alpha val="64000"/>
                  </a:schemeClr>
                </a:gs>
                <a:gs pos="100000">
                  <a:schemeClr val="tx1">
                    <a:alpha val="6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50258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ECF284A7-14E3-4FC5-88B8-3779CAF7467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5"/>
          <a:stretch/>
        </p:blipFill>
        <p:spPr>
          <a:xfrm>
            <a:off x="-27407" y="-3848"/>
            <a:ext cx="12246813" cy="6895212"/>
          </a:xfrm>
          <a:prstGeom prst="rect">
            <a:avLst/>
          </a:prstGeom>
        </p:spPr>
      </p:pic>
    </p:spTree>
    <p:extLst>
      <p:ext uri="{BB962C8B-B14F-4D97-AF65-F5344CB8AC3E}">
        <p14:creationId xmlns:p14="http://schemas.microsoft.com/office/powerpoint/2010/main" val="14765915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4920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11">
          <p15:clr>
            <a:srgbClr val="FBAE40"/>
          </p15:clr>
        </p15:guide>
        <p15:guide id="4" pos="7469">
          <p15:clr>
            <a:srgbClr val="FBAE40"/>
          </p15:clr>
        </p15:guide>
        <p15:guide id="5" orient="horz" pos="346">
          <p15:clr>
            <a:srgbClr val="FBAE40"/>
          </p15:clr>
        </p15:guide>
        <p15:guide id="6" orient="horz" pos="3974">
          <p15:clr>
            <a:srgbClr val="FBAE40"/>
          </p15:clr>
        </p15:guide>
        <p15:guide id="7" orient="horz" pos="3067">
          <p15:clr>
            <a:srgbClr val="FBAE40"/>
          </p15:clr>
        </p15:guide>
        <p15:guide id="9" pos="438">
          <p15:clr>
            <a:srgbClr val="FBAE40"/>
          </p15:clr>
        </p15:guide>
        <p15:guide id="10" pos="7242">
          <p15:clr>
            <a:srgbClr val="FBAE40"/>
          </p15:clr>
        </p15:guide>
        <p15:guide id="11" pos="2026">
          <p15:clr>
            <a:srgbClr val="FBAE40"/>
          </p15:clr>
        </p15:guide>
        <p15:guide id="12" pos="565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B58056F1-ACBA-4D12-8D91-34589497F1F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spTree>
    <p:extLst>
      <p:ext uri="{BB962C8B-B14F-4D97-AF65-F5344CB8AC3E}">
        <p14:creationId xmlns:p14="http://schemas.microsoft.com/office/powerpoint/2010/main" val="764532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1947634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A368374C-87CC-4370-BEAB-631D184D6E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2079"/>
            <a:ext cx="12215647" cy="6870079"/>
          </a:xfrm>
          <a:prstGeom prst="rect">
            <a:avLst/>
          </a:prstGeom>
        </p:spPr>
      </p:pic>
    </p:spTree>
    <p:extLst>
      <p:ext uri="{BB962C8B-B14F-4D97-AF65-F5344CB8AC3E}">
        <p14:creationId xmlns:p14="http://schemas.microsoft.com/office/powerpoint/2010/main" val="98765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2854629-B6C3-4AF5-A7FC-A0E9C69E4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2001" cy="6858000"/>
          </a:xfrm>
          <a:prstGeom prst="rect">
            <a:avLst/>
          </a:prstGeom>
        </p:spPr>
      </p:pic>
    </p:spTree>
    <p:extLst>
      <p:ext uri="{BB962C8B-B14F-4D97-AF65-F5344CB8AC3E}">
        <p14:creationId xmlns:p14="http://schemas.microsoft.com/office/powerpoint/2010/main" val="1900244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340BCE7-12D3-4E0B-A234-678A9D30541F}"/>
              </a:ext>
            </a:extLst>
          </p:cNvPr>
          <p:cNvSpPr/>
          <p:nvPr userDrawn="1"/>
        </p:nvSpPr>
        <p:spPr>
          <a:xfrm>
            <a:off x="0" y="0"/>
            <a:ext cx="12192000" cy="6858000"/>
          </a:xfrm>
          <a:prstGeom prst="rect">
            <a:avLst/>
          </a:prstGeom>
          <a:gradFill flip="none" rotWithShape="1">
            <a:gsLst>
              <a:gs pos="0">
                <a:srgbClr val="8B1313"/>
              </a:gs>
              <a:gs pos="35000">
                <a:srgbClr val="8B1313"/>
              </a:gs>
              <a:gs pos="100000">
                <a:schemeClr val="tx1">
                  <a:lumMod val="95000"/>
                  <a:lumOff val="5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83818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F66C5E0-F9B4-46B3-A57A-06A5E627EFC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DF6262D-ACA0-49E6-B3F9-7F0D2E09C259}"/>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685509E-AF36-4A9D-AC78-FBA185C1270F}"/>
              </a:ext>
            </a:extLst>
          </p:cNvPr>
          <p:cNvSpPr>
            <a:spLocks noGrp="1"/>
          </p:cNvSpPr>
          <p:nvPr>
            <p:ph type="dt" sz="half" idx="10"/>
          </p:nvPr>
        </p:nvSpPr>
        <p:spPr>
          <a:xfrm>
            <a:off x="838200" y="6356350"/>
            <a:ext cx="2743200" cy="365125"/>
          </a:xfrm>
          <a:prstGeom prst="rect">
            <a:avLst/>
          </a:prstGeom>
        </p:spPr>
        <p:txBody>
          <a:bodyPr/>
          <a:lstStyle/>
          <a:p>
            <a:fld id="{F4A29882-9626-4D44-B779-4C9627DD3655}" type="datetimeFigureOut">
              <a:rPr lang="zh-CN" altLang="en-US" smtClean="0"/>
              <a:t>2020/11/5</a:t>
            </a:fld>
            <a:endParaRPr lang="zh-CN" altLang="en-US"/>
          </a:p>
        </p:txBody>
      </p:sp>
      <p:sp>
        <p:nvSpPr>
          <p:cNvPr id="5" name="页脚占位符 4">
            <a:extLst>
              <a:ext uri="{FF2B5EF4-FFF2-40B4-BE49-F238E27FC236}">
                <a16:creationId xmlns:a16="http://schemas.microsoft.com/office/drawing/2014/main" xmlns="" id="{8A7761A3-BD7D-4E94-A4B8-1A71257EFCF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5AFAA46-0B12-4E69-80C9-25D5EE28EC5C}"/>
              </a:ext>
            </a:extLst>
          </p:cNvPr>
          <p:cNvSpPr>
            <a:spLocks noGrp="1"/>
          </p:cNvSpPr>
          <p:nvPr>
            <p:ph type="sldNum" sz="quarter" idx="12"/>
          </p:nvPr>
        </p:nvSpPr>
        <p:spPr>
          <a:xfrm>
            <a:off x="8610600" y="6356350"/>
            <a:ext cx="2743200" cy="365125"/>
          </a:xfrm>
          <a:prstGeom prst="rect">
            <a:avLst/>
          </a:prstGeom>
        </p:spPr>
        <p:txBody>
          <a:bodyPr/>
          <a:lstStyle/>
          <a:p>
            <a:fld id="{19E58410-E1D2-490A-BBCC-BF8258FEECD5}" type="slidenum">
              <a:rPr lang="zh-CN" altLang="en-US" smtClean="0"/>
              <a:t>‹#›</a:t>
            </a:fld>
            <a:endParaRPr lang="zh-CN" altLang="en-US"/>
          </a:p>
        </p:txBody>
      </p:sp>
    </p:spTree>
    <p:extLst>
      <p:ext uri="{BB962C8B-B14F-4D97-AF65-F5344CB8AC3E}">
        <p14:creationId xmlns:p14="http://schemas.microsoft.com/office/powerpoint/2010/main" val="2266766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3225138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3039427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447658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4207100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1376575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2671511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869C34C-D4B8-43FB-A559-6A1111A4D498}"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2036643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9C34C-D4B8-43FB-A559-6A1111A4D498}" type="datetimeFigureOut">
              <a:rPr lang="zh-CN" altLang="en-US" smtClean="0"/>
              <a:t>2020/11/5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8E6CCD-F4FA-4C7E-B8B9-00D850C653DD}" type="slidenum">
              <a:rPr lang="zh-CN" altLang="en-US" smtClean="0"/>
              <a:t>‹#›</a:t>
            </a:fld>
            <a:endParaRPr lang="zh-CN" altLang="en-US"/>
          </a:p>
        </p:txBody>
      </p:sp>
    </p:spTree>
    <p:extLst>
      <p:ext uri="{BB962C8B-B14F-4D97-AF65-F5344CB8AC3E}">
        <p14:creationId xmlns:p14="http://schemas.microsoft.com/office/powerpoint/2010/main" val="19139807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9CC465C-878D-47A7-9B58-8257EF32C9C1}"/>
              </a:ext>
            </a:extLst>
          </p:cNvPr>
          <p:cNvSpPr/>
          <p:nvPr userDrawn="1"/>
        </p:nvSpPr>
        <p:spPr>
          <a:xfrm>
            <a:off x="24482323" y="-775765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A34A5111-3730-49E3-B156-E64173163DB7}"/>
              </a:ext>
            </a:extLst>
          </p:cNvPr>
          <p:cNvSpPr/>
          <p:nvPr userDrawn="1"/>
        </p:nvSpPr>
        <p:spPr>
          <a:xfrm>
            <a:off x="2448232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D04EDAD-7944-4B6C-8D0A-A01E6994B51B}"/>
              </a:ext>
            </a:extLst>
          </p:cNvPr>
          <p:cNvSpPr/>
          <p:nvPr userDrawn="1"/>
        </p:nvSpPr>
        <p:spPr>
          <a:xfrm>
            <a:off x="-11120283" y="14335432"/>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45D43C54-74D1-4A38-85AF-AA7CCD330235}"/>
              </a:ext>
            </a:extLst>
          </p:cNvPr>
          <p:cNvSpPr/>
          <p:nvPr userDrawn="1"/>
        </p:nvSpPr>
        <p:spPr>
          <a:xfrm>
            <a:off x="-11120283" y="-8613060"/>
            <a:ext cx="1091380" cy="10028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7383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11">
          <p15:clr>
            <a:srgbClr val="F26B43"/>
          </p15:clr>
        </p15:guide>
        <p15:guide id="4" pos="438">
          <p15:clr>
            <a:srgbClr val="F26B43"/>
          </p15:clr>
        </p15:guide>
        <p15:guide id="5" pos="7242">
          <p15:clr>
            <a:srgbClr val="F26B43"/>
          </p15:clr>
        </p15:guide>
        <p15:guide id="6" pos="7469">
          <p15:clr>
            <a:srgbClr val="F26B43"/>
          </p15:clr>
        </p15:guide>
        <p15:guide id="7" orient="horz" pos="346">
          <p15:clr>
            <a:srgbClr val="F26B43"/>
          </p15:clr>
        </p15:guide>
        <p15:guide id="8" orient="horz" pos="3974">
          <p15:clr>
            <a:srgbClr val="F26B43"/>
          </p15:clr>
        </p15:guide>
        <p15:guide id="9" orient="horz" pos="164">
          <p15:clr>
            <a:srgbClr val="F26B43"/>
          </p15:clr>
        </p15:guide>
        <p15:guide id="10" orient="horz" pos="41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3.png"/><Relationship Id="rId7" Type="http://schemas.openxmlformats.org/officeDocument/2006/relationships/image" Target="../media/image55.jpeg"/><Relationship Id="rId2" Type="http://schemas.openxmlformats.org/officeDocument/2006/relationships/image" Target="../media/image52.png"/><Relationship Id="rId1" Type="http://schemas.openxmlformats.org/officeDocument/2006/relationships/slideLayout" Target="../slideLayouts/slideLayout18.xml"/><Relationship Id="rId6" Type="http://schemas.microsoft.com/office/2007/relationships/hdphoto" Target="../media/hdphoto3.wdp"/><Relationship Id="rId5" Type="http://schemas.openxmlformats.org/officeDocument/2006/relationships/image" Target="../media/image54.png"/><Relationship Id="rId10" Type="http://schemas.openxmlformats.org/officeDocument/2006/relationships/image" Target="../media/image57.png"/><Relationship Id="rId4" Type="http://schemas.microsoft.com/office/2007/relationships/hdphoto" Target="../media/hdphoto2.wdp"/><Relationship Id="rId9" Type="http://schemas.openxmlformats.org/officeDocument/2006/relationships/hyperlink" Target="http://www.rapidesign.c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9.png"/><Relationship Id="rId2" Type="http://schemas.openxmlformats.org/officeDocument/2006/relationships/image" Target="../media/image52.png"/><Relationship Id="rId1" Type="http://schemas.openxmlformats.org/officeDocument/2006/relationships/slideLayout" Target="../slideLayouts/slideLayout18.xml"/><Relationship Id="rId6" Type="http://schemas.openxmlformats.org/officeDocument/2006/relationships/image" Target="../media/image57.svg"/><Relationship Id="rId5" Type="http://schemas.openxmlformats.org/officeDocument/2006/relationships/image" Target="../media/image58.png"/><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5" name="矩形 4"/>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2" name="Line 5"/>
          <p:cNvSpPr>
            <a:spLocks noChangeShapeType="1"/>
          </p:cNvSpPr>
          <p:nvPr/>
        </p:nvSpPr>
        <p:spPr bwMode="auto">
          <a:xfrm>
            <a:off x="-4122738" y="492125"/>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6"/>
          <p:cNvSpPr>
            <a:spLocks noChangeShapeType="1"/>
          </p:cNvSpPr>
          <p:nvPr/>
        </p:nvSpPr>
        <p:spPr bwMode="auto">
          <a:xfrm>
            <a:off x="-4122738" y="2281238"/>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782887" y="2014538"/>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782887" y="288925"/>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119305" y="3073898"/>
            <a:ext cx="3953390" cy="276999"/>
          </a:xfrm>
          <a:prstGeom prst="rect">
            <a:avLst/>
          </a:prstGeom>
        </p:spPr>
        <p:txBody>
          <a:bodyPr wrap="none">
            <a:spAutoFit/>
          </a:bodyPr>
          <a:lstStyle/>
          <a:p>
            <a:r>
              <a:rPr lang="en-US" altLang="zh-CN" sz="1200" b="0" i="0" spc="200" dirty="0">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Rapid Design </a:t>
            </a:r>
            <a:r>
              <a:rPr lang="en-US" altLang="zh-CN" sz="1200" b="0" i="0" spc="200" dirty="0" err="1">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Co.,Ltd</a:t>
            </a:r>
            <a:r>
              <a:rPr lang="en-US" altLang="zh-CN" sz="1200" b="0" i="0" spc="200" dirty="0">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 All Rights Reserved</a:t>
            </a:r>
            <a:endParaRPr lang="zh-CN" altLang="en-US" sz="1200" spc="200" dirty="0">
              <a:solidFill>
                <a:schemeClr val="tx1">
                  <a:lumMod val="85000"/>
                  <a:lumOff val="15000"/>
                </a:schemeClr>
              </a:solidFill>
              <a:latin typeface="Segoe UI" panose="020B0502040204020203" pitchFamily="34" charset="0"/>
              <a:cs typeface="Segoe UI" panose="020B0502040204020203" pitchFamily="34" charset="0"/>
            </a:endParaRPr>
          </a:p>
        </p:txBody>
      </p:sp>
      <p:cxnSp>
        <p:nvCxnSpPr>
          <p:cNvPr id="71" name="直接连接符 70"/>
          <p:cNvCxnSpPr/>
          <p:nvPr/>
        </p:nvCxnSpPr>
        <p:spPr>
          <a:xfrm>
            <a:off x="5971309" y="484857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438061" y="2395501"/>
            <a:ext cx="5315879" cy="707886"/>
          </a:xfrm>
          <a:prstGeom prst="rect">
            <a:avLst/>
          </a:prstGeom>
          <a:noFill/>
        </p:spPr>
        <p:txBody>
          <a:bodyPr wrap="none" rtlCol="0">
            <a:spAutoFit/>
          </a:bodyPr>
          <a:lstStyle/>
          <a:p>
            <a:r>
              <a:rPr lang="zh-CN" altLang="en-US" sz="4000" dirty="0">
                <a:solidFill>
                  <a:schemeClr val="tx1">
                    <a:lumMod val="75000"/>
                    <a:lumOff val="25000"/>
                  </a:schemeClr>
                </a:solidFill>
                <a:latin typeface="方正准圆_GBK" panose="03000509000000000000" pitchFamily="65" charset="-122"/>
                <a:ea typeface="方正准圆_GBK" panose="03000509000000000000" pitchFamily="65" charset="-122"/>
              </a:rPr>
              <a:t>上海锐普广告有限公司</a:t>
            </a:r>
          </a:p>
        </p:txBody>
      </p:sp>
      <p:grpSp>
        <p:nvGrpSpPr>
          <p:cNvPr id="64" name="组合 63"/>
          <p:cNvGrpSpPr/>
          <p:nvPr/>
        </p:nvGrpSpPr>
        <p:grpSpPr>
          <a:xfrm>
            <a:off x="5348814" y="1100271"/>
            <a:ext cx="1494372" cy="395046"/>
            <a:chOff x="5526882" y="1715547"/>
            <a:chExt cx="1138237" cy="300900"/>
          </a:xfrm>
        </p:grpSpPr>
        <p:sp>
          <p:nvSpPr>
            <p:cNvPr id="20" name="AutoShape 3"/>
            <p:cNvSpPr>
              <a:spLocks noChangeAspect="1" noChangeArrowheads="1" noTextEdit="1"/>
            </p:cNvSpPr>
            <p:nvPr/>
          </p:nvSpPr>
          <p:spPr bwMode="auto">
            <a:xfrm>
              <a:off x="5526882" y="1715547"/>
              <a:ext cx="1137003" cy="299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5526882" y="1715547"/>
              <a:ext cx="305832" cy="300900"/>
              <a:chOff x="5526882" y="1715547"/>
              <a:chExt cx="305832" cy="300900"/>
            </a:xfrm>
          </p:grpSpPr>
          <p:sp>
            <p:nvSpPr>
              <p:cNvPr id="21" name="Freeform 5"/>
              <p:cNvSpPr>
                <a:spLocks/>
              </p:cNvSpPr>
              <p:nvPr/>
            </p:nvSpPr>
            <p:spPr bwMode="auto">
              <a:xfrm>
                <a:off x="5526882" y="1715547"/>
                <a:ext cx="161549" cy="300900"/>
              </a:xfrm>
              <a:custGeom>
                <a:avLst/>
                <a:gdLst>
                  <a:gd name="T0" fmla="*/ 0 w 131"/>
                  <a:gd name="T1" fmla="*/ 0 h 244"/>
                  <a:gd name="T2" fmla="*/ 0 w 131"/>
                  <a:gd name="T3" fmla="*/ 244 h 244"/>
                  <a:gd name="T4" fmla="*/ 131 w 131"/>
                  <a:gd name="T5" fmla="*/ 0 h 244"/>
                  <a:gd name="T6" fmla="*/ 0 w 131"/>
                  <a:gd name="T7" fmla="*/ 0 h 244"/>
                </a:gdLst>
                <a:ahLst/>
                <a:cxnLst>
                  <a:cxn ang="0">
                    <a:pos x="T0" y="T1"/>
                  </a:cxn>
                  <a:cxn ang="0">
                    <a:pos x="T2" y="T3"/>
                  </a:cxn>
                  <a:cxn ang="0">
                    <a:pos x="T4" y="T5"/>
                  </a:cxn>
                  <a:cxn ang="0">
                    <a:pos x="T6" y="T7"/>
                  </a:cxn>
                </a:cxnLst>
                <a:rect l="0" t="0" r="r" b="b"/>
                <a:pathLst>
                  <a:path w="131" h="244">
                    <a:moveTo>
                      <a:pt x="0" y="0"/>
                    </a:moveTo>
                    <a:lnTo>
                      <a:pt x="0" y="244"/>
                    </a:lnTo>
                    <a:lnTo>
                      <a:pt x="131" y="0"/>
                    </a:lnTo>
                    <a:lnTo>
                      <a:pt x="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5598407" y="1737744"/>
                <a:ext cx="234307" cy="278702"/>
              </a:xfrm>
              <a:custGeom>
                <a:avLst/>
                <a:gdLst>
                  <a:gd name="T0" fmla="*/ 110 w 190"/>
                  <a:gd name="T1" fmla="*/ 0 h 226"/>
                  <a:gd name="T2" fmla="*/ 73 w 190"/>
                  <a:gd name="T3" fmla="*/ 66 h 226"/>
                  <a:gd name="T4" fmla="*/ 104 w 190"/>
                  <a:gd name="T5" fmla="*/ 107 h 226"/>
                  <a:gd name="T6" fmla="*/ 43 w 190"/>
                  <a:gd name="T7" fmla="*/ 125 h 226"/>
                  <a:gd name="T8" fmla="*/ 0 w 190"/>
                  <a:gd name="T9" fmla="*/ 201 h 226"/>
                  <a:gd name="T10" fmla="*/ 83 w 190"/>
                  <a:gd name="T11" fmla="*/ 172 h 226"/>
                  <a:gd name="T12" fmla="*/ 123 w 190"/>
                  <a:gd name="T13" fmla="*/ 226 h 226"/>
                  <a:gd name="T14" fmla="*/ 115 w 190"/>
                  <a:gd name="T15" fmla="*/ 162 h 226"/>
                  <a:gd name="T16" fmla="*/ 190 w 190"/>
                  <a:gd name="T17" fmla="*/ 137 h 226"/>
                  <a:gd name="T18" fmla="*/ 110 w 190"/>
                  <a:gd name="T19"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226">
                    <a:moveTo>
                      <a:pt x="110" y="0"/>
                    </a:moveTo>
                    <a:lnTo>
                      <a:pt x="73" y="66"/>
                    </a:lnTo>
                    <a:lnTo>
                      <a:pt x="104" y="107"/>
                    </a:lnTo>
                    <a:lnTo>
                      <a:pt x="43" y="125"/>
                    </a:lnTo>
                    <a:lnTo>
                      <a:pt x="0" y="201"/>
                    </a:lnTo>
                    <a:lnTo>
                      <a:pt x="83" y="172"/>
                    </a:lnTo>
                    <a:lnTo>
                      <a:pt x="123" y="226"/>
                    </a:lnTo>
                    <a:lnTo>
                      <a:pt x="115" y="162"/>
                    </a:lnTo>
                    <a:lnTo>
                      <a:pt x="190" y="137"/>
                    </a:lnTo>
                    <a:lnTo>
                      <a:pt x="11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1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1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2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Rectangle 2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875876" y="1719247"/>
              <a:ext cx="193612" cy="193612"/>
            </a:xfrm>
            <a:custGeom>
              <a:avLst/>
              <a:gdLst>
                <a:gd name="T0" fmla="*/ 56 w 108"/>
                <a:gd name="T1" fmla="*/ 56 h 107"/>
                <a:gd name="T2" fmla="*/ 90 w 108"/>
                <a:gd name="T3" fmla="*/ 33 h 107"/>
                <a:gd name="T4" fmla="*/ 55 w 108"/>
                <a:gd name="T5" fmla="*/ 1 h 107"/>
                <a:gd name="T6" fmla="*/ 62 w 108"/>
                <a:gd name="T7" fmla="*/ 22 h 107"/>
                <a:gd name="T8" fmla="*/ 55 w 108"/>
                <a:gd name="T9" fmla="*/ 1 h 107"/>
                <a:gd name="T10" fmla="*/ 58 w 108"/>
                <a:gd name="T11" fmla="*/ 62 h 107"/>
                <a:gd name="T12" fmla="*/ 49 w 108"/>
                <a:gd name="T13" fmla="*/ 61 h 107"/>
                <a:gd name="T14" fmla="*/ 50 w 108"/>
                <a:gd name="T15" fmla="*/ 36 h 107"/>
                <a:gd name="T16" fmla="*/ 58 w 108"/>
                <a:gd name="T17" fmla="*/ 27 h 107"/>
                <a:gd name="T18" fmla="*/ 76 w 108"/>
                <a:gd name="T19" fmla="*/ 25 h 107"/>
                <a:gd name="T20" fmla="*/ 95 w 108"/>
                <a:gd name="T21" fmla="*/ 4 h 107"/>
                <a:gd name="T22" fmla="*/ 95 w 108"/>
                <a:gd name="T23" fmla="*/ 6 h 107"/>
                <a:gd name="T24" fmla="*/ 82 w 108"/>
                <a:gd name="T25" fmla="*/ 27 h 107"/>
                <a:gd name="T26" fmla="*/ 97 w 108"/>
                <a:gd name="T27" fmla="*/ 26 h 107"/>
                <a:gd name="T28" fmla="*/ 96 w 108"/>
                <a:gd name="T29" fmla="*/ 53 h 107"/>
                <a:gd name="T30" fmla="*/ 95 w 108"/>
                <a:gd name="T31" fmla="*/ 62 h 107"/>
                <a:gd name="T32" fmla="*/ 84 w 108"/>
                <a:gd name="T33" fmla="*/ 62 h 107"/>
                <a:gd name="T34" fmla="*/ 89 w 108"/>
                <a:gd name="T35" fmla="*/ 99 h 107"/>
                <a:gd name="T36" fmla="*/ 100 w 108"/>
                <a:gd name="T37" fmla="*/ 88 h 107"/>
                <a:gd name="T38" fmla="*/ 93 w 108"/>
                <a:gd name="T39" fmla="*/ 105 h 107"/>
                <a:gd name="T40" fmla="*/ 78 w 108"/>
                <a:gd name="T41" fmla="*/ 97 h 107"/>
                <a:gd name="T42" fmla="*/ 67 w 108"/>
                <a:gd name="T43" fmla="*/ 62 h 107"/>
                <a:gd name="T44" fmla="*/ 38 w 108"/>
                <a:gd name="T45" fmla="*/ 107 h 107"/>
                <a:gd name="T46" fmla="*/ 55 w 108"/>
                <a:gd name="T47" fmla="*/ 88 h 107"/>
                <a:gd name="T48" fmla="*/ 60 w 108"/>
                <a:gd name="T49" fmla="*/ 62 h 107"/>
                <a:gd name="T50" fmla="*/ 13 w 108"/>
                <a:gd name="T51" fmla="*/ 60 h 107"/>
                <a:gd name="T52" fmla="*/ 0 w 108"/>
                <a:gd name="T53" fmla="*/ 66 h 107"/>
                <a:gd name="T54" fmla="*/ 21 w 108"/>
                <a:gd name="T55" fmla="*/ 66 h 107"/>
                <a:gd name="T56" fmla="*/ 17 w 108"/>
                <a:gd name="T57" fmla="*/ 94 h 107"/>
                <a:gd name="T58" fmla="*/ 41 w 108"/>
                <a:gd name="T59" fmla="*/ 87 h 107"/>
                <a:gd name="T60" fmla="*/ 43 w 108"/>
                <a:gd name="T61" fmla="*/ 79 h 107"/>
                <a:gd name="T62" fmla="*/ 27 w 108"/>
                <a:gd name="T63" fmla="*/ 90 h 107"/>
                <a:gd name="T64" fmla="*/ 35 w 108"/>
                <a:gd name="T65" fmla="*/ 66 h 107"/>
                <a:gd name="T66" fmla="*/ 45 w 108"/>
                <a:gd name="T67" fmla="*/ 59 h 107"/>
                <a:gd name="T68" fmla="*/ 27 w 108"/>
                <a:gd name="T69" fmla="*/ 60 h 107"/>
                <a:gd name="T70" fmla="*/ 30 w 108"/>
                <a:gd name="T71" fmla="*/ 45 h 107"/>
                <a:gd name="T72" fmla="*/ 40 w 108"/>
                <a:gd name="T73" fmla="*/ 38 h 107"/>
                <a:gd name="T74" fmla="*/ 30 w 108"/>
                <a:gd name="T75" fmla="*/ 39 h 107"/>
                <a:gd name="T76" fmla="*/ 11 w 108"/>
                <a:gd name="T77" fmla="*/ 38 h 107"/>
                <a:gd name="T78" fmla="*/ 9 w 108"/>
                <a:gd name="T79" fmla="*/ 45 h 107"/>
                <a:gd name="T80" fmla="*/ 21 w 108"/>
                <a:gd name="T81" fmla="*/ 45 h 107"/>
                <a:gd name="T82" fmla="*/ 13 w 108"/>
                <a:gd name="T83" fmla="*/ 60 h 107"/>
                <a:gd name="T84" fmla="*/ 22 w 108"/>
                <a:gd name="T85" fmla="*/ 1 h 107"/>
                <a:gd name="T86" fmla="*/ 7 w 108"/>
                <a:gd name="T87" fmla="*/ 39 h 107"/>
                <a:gd name="T88" fmla="*/ 18 w 108"/>
                <a:gd name="T89" fmla="*/ 24 h 107"/>
                <a:gd name="T90" fmla="*/ 44 w 108"/>
                <a:gd name="T91" fmla="*/ 25 h 107"/>
                <a:gd name="T92" fmla="*/ 35 w 108"/>
                <a:gd name="T93" fmla="*/ 18 h 107"/>
                <a:gd name="T94" fmla="*/ 25 w 108"/>
                <a:gd name="T95" fmla="*/ 12 h 107"/>
                <a:gd name="T96" fmla="*/ 30 w 108"/>
                <a:gd name="T97" fmla="*/ 7 h 107"/>
                <a:gd name="T98" fmla="*/ 30 w 108"/>
                <a:gd name="T99"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56" y="33"/>
                  </a:moveTo>
                  <a:cubicBezTo>
                    <a:pt x="56" y="56"/>
                    <a:pt x="56" y="56"/>
                    <a:pt x="56" y="56"/>
                  </a:cubicBezTo>
                  <a:cubicBezTo>
                    <a:pt x="90" y="56"/>
                    <a:pt x="90" y="56"/>
                    <a:pt x="90" y="56"/>
                  </a:cubicBezTo>
                  <a:cubicBezTo>
                    <a:pt x="90" y="33"/>
                    <a:pt x="90" y="33"/>
                    <a:pt x="90" y="33"/>
                  </a:cubicBezTo>
                  <a:cubicBezTo>
                    <a:pt x="56" y="33"/>
                    <a:pt x="56" y="33"/>
                    <a:pt x="56" y="33"/>
                  </a:cubicBezTo>
                  <a:close/>
                  <a:moveTo>
                    <a:pt x="55" y="1"/>
                  </a:moveTo>
                  <a:cubicBezTo>
                    <a:pt x="61" y="6"/>
                    <a:pt x="65" y="12"/>
                    <a:pt x="68" y="18"/>
                  </a:cubicBezTo>
                  <a:cubicBezTo>
                    <a:pt x="62" y="22"/>
                    <a:pt x="62" y="22"/>
                    <a:pt x="62" y="22"/>
                  </a:cubicBezTo>
                  <a:cubicBezTo>
                    <a:pt x="58" y="15"/>
                    <a:pt x="54" y="9"/>
                    <a:pt x="50" y="4"/>
                  </a:cubicBezTo>
                  <a:cubicBezTo>
                    <a:pt x="55" y="1"/>
                    <a:pt x="55" y="1"/>
                    <a:pt x="55" y="1"/>
                  </a:cubicBezTo>
                  <a:close/>
                  <a:moveTo>
                    <a:pt x="60" y="62"/>
                  </a:moveTo>
                  <a:cubicBezTo>
                    <a:pt x="58" y="62"/>
                    <a:pt x="58" y="62"/>
                    <a:pt x="58" y="62"/>
                  </a:cubicBezTo>
                  <a:cubicBezTo>
                    <a:pt x="56" y="62"/>
                    <a:pt x="53" y="62"/>
                    <a:pt x="49" y="63"/>
                  </a:cubicBezTo>
                  <a:cubicBezTo>
                    <a:pt x="49" y="63"/>
                    <a:pt x="49" y="62"/>
                    <a:pt x="49" y="61"/>
                  </a:cubicBezTo>
                  <a:cubicBezTo>
                    <a:pt x="50" y="59"/>
                    <a:pt x="50" y="56"/>
                    <a:pt x="50" y="53"/>
                  </a:cubicBezTo>
                  <a:cubicBezTo>
                    <a:pt x="50" y="36"/>
                    <a:pt x="50" y="36"/>
                    <a:pt x="50" y="36"/>
                  </a:cubicBezTo>
                  <a:cubicBezTo>
                    <a:pt x="50" y="32"/>
                    <a:pt x="50" y="29"/>
                    <a:pt x="49" y="26"/>
                  </a:cubicBezTo>
                  <a:cubicBezTo>
                    <a:pt x="52" y="26"/>
                    <a:pt x="55" y="27"/>
                    <a:pt x="58" y="27"/>
                  </a:cubicBezTo>
                  <a:cubicBezTo>
                    <a:pt x="76" y="27"/>
                    <a:pt x="76" y="27"/>
                    <a:pt x="76" y="27"/>
                  </a:cubicBezTo>
                  <a:cubicBezTo>
                    <a:pt x="76" y="26"/>
                    <a:pt x="76" y="26"/>
                    <a:pt x="76" y="25"/>
                  </a:cubicBezTo>
                  <a:cubicBezTo>
                    <a:pt x="83" y="13"/>
                    <a:pt x="86" y="5"/>
                    <a:pt x="87" y="0"/>
                  </a:cubicBezTo>
                  <a:cubicBezTo>
                    <a:pt x="95" y="4"/>
                    <a:pt x="95" y="4"/>
                    <a:pt x="95" y="4"/>
                  </a:cubicBezTo>
                  <a:cubicBezTo>
                    <a:pt x="96" y="4"/>
                    <a:pt x="96" y="5"/>
                    <a:pt x="96" y="5"/>
                  </a:cubicBezTo>
                  <a:cubicBezTo>
                    <a:pt x="96" y="5"/>
                    <a:pt x="96" y="6"/>
                    <a:pt x="95" y="6"/>
                  </a:cubicBezTo>
                  <a:cubicBezTo>
                    <a:pt x="93" y="7"/>
                    <a:pt x="91" y="8"/>
                    <a:pt x="91" y="10"/>
                  </a:cubicBezTo>
                  <a:cubicBezTo>
                    <a:pt x="88" y="16"/>
                    <a:pt x="85" y="21"/>
                    <a:pt x="82" y="27"/>
                  </a:cubicBezTo>
                  <a:cubicBezTo>
                    <a:pt x="88" y="27"/>
                    <a:pt x="88" y="27"/>
                    <a:pt x="88" y="27"/>
                  </a:cubicBezTo>
                  <a:cubicBezTo>
                    <a:pt x="90" y="27"/>
                    <a:pt x="93" y="26"/>
                    <a:pt x="97" y="26"/>
                  </a:cubicBezTo>
                  <a:cubicBezTo>
                    <a:pt x="96" y="30"/>
                    <a:pt x="96" y="33"/>
                    <a:pt x="96" y="35"/>
                  </a:cubicBezTo>
                  <a:cubicBezTo>
                    <a:pt x="96" y="53"/>
                    <a:pt x="96" y="53"/>
                    <a:pt x="96" y="53"/>
                  </a:cubicBezTo>
                  <a:cubicBezTo>
                    <a:pt x="96" y="56"/>
                    <a:pt x="96" y="59"/>
                    <a:pt x="97" y="63"/>
                  </a:cubicBezTo>
                  <a:cubicBezTo>
                    <a:pt x="96" y="63"/>
                    <a:pt x="96" y="63"/>
                    <a:pt x="95" y="62"/>
                  </a:cubicBezTo>
                  <a:cubicBezTo>
                    <a:pt x="92" y="62"/>
                    <a:pt x="89" y="62"/>
                    <a:pt x="88" y="62"/>
                  </a:cubicBezTo>
                  <a:cubicBezTo>
                    <a:pt x="84" y="62"/>
                    <a:pt x="84" y="62"/>
                    <a:pt x="84" y="62"/>
                  </a:cubicBezTo>
                  <a:cubicBezTo>
                    <a:pt x="84" y="93"/>
                    <a:pt x="84" y="94"/>
                    <a:pt x="84" y="94"/>
                  </a:cubicBezTo>
                  <a:cubicBezTo>
                    <a:pt x="84" y="98"/>
                    <a:pt x="85" y="100"/>
                    <a:pt x="89" y="99"/>
                  </a:cubicBezTo>
                  <a:cubicBezTo>
                    <a:pt x="92" y="99"/>
                    <a:pt x="92" y="99"/>
                    <a:pt x="92" y="99"/>
                  </a:cubicBezTo>
                  <a:cubicBezTo>
                    <a:pt x="98" y="100"/>
                    <a:pt x="100" y="96"/>
                    <a:pt x="100" y="88"/>
                  </a:cubicBezTo>
                  <a:cubicBezTo>
                    <a:pt x="102" y="90"/>
                    <a:pt x="105" y="92"/>
                    <a:pt x="108" y="92"/>
                  </a:cubicBezTo>
                  <a:cubicBezTo>
                    <a:pt x="107" y="102"/>
                    <a:pt x="102" y="106"/>
                    <a:pt x="93" y="105"/>
                  </a:cubicBezTo>
                  <a:cubicBezTo>
                    <a:pt x="87" y="105"/>
                    <a:pt x="87" y="105"/>
                    <a:pt x="87" y="105"/>
                  </a:cubicBezTo>
                  <a:cubicBezTo>
                    <a:pt x="80" y="106"/>
                    <a:pt x="77" y="103"/>
                    <a:pt x="78" y="97"/>
                  </a:cubicBezTo>
                  <a:cubicBezTo>
                    <a:pt x="78" y="63"/>
                    <a:pt x="78" y="62"/>
                    <a:pt x="78" y="62"/>
                  </a:cubicBezTo>
                  <a:cubicBezTo>
                    <a:pt x="67" y="62"/>
                    <a:pt x="67" y="62"/>
                    <a:pt x="67" y="62"/>
                  </a:cubicBezTo>
                  <a:cubicBezTo>
                    <a:pt x="67" y="74"/>
                    <a:pt x="65" y="83"/>
                    <a:pt x="61" y="89"/>
                  </a:cubicBezTo>
                  <a:cubicBezTo>
                    <a:pt x="58" y="95"/>
                    <a:pt x="50" y="101"/>
                    <a:pt x="38" y="107"/>
                  </a:cubicBezTo>
                  <a:cubicBezTo>
                    <a:pt x="37" y="103"/>
                    <a:pt x="35" y="101"/>
                    <a:pt x="32" y="100"/>
                  </a:cubicBezTo>
                  <a:cubicBezTo>
                    <a:pt x="44" y="96"/>
                    <a:pt x="52" y="92"/>
                    <a:pt x="55" y="88"/>
                  </a:cubicBezTo>
                  <a:cubicBezTo>
                    <a:pt x="58" y="83"/>
                    <a:pt x="60" y="75"/>
                    <a:pt x="60" y="62"/>
                  </a:cubicBezTo>
                  <a:cubicBezTo>
                    <a:pt x="60" y="62"/>
                    <a:pt x="60" y="62"/>
                    <a:pt x="60" y="62"/>
                  </a:cubicBezTo>
                  <a:close/>
                  <a:moveTo>
                    <a:pt x="13" y="60"/>
                  </a:moveTo>
                  <a:cubicBezTo>
                    <a:pt x="13" y="60"/>
                    <a:pt x="13" y="60"/>
                    <a:pt x="13" y="60"/>
                  </a:cubicBezTo>
                  <a:cubicBezTo>
                    <a:pt x="10" y="60"/>
                    <a:pt x="3" y="60"/>
                    <a:pt x="0" y="59"/>
                  </a:cubicBezTo>
                  <a:cubicBezTo>
                    <a:pt x="0" y="59"/>
                    <a:pt x="0" y="59"/>
                    <a:pt x="0" y="66"/>
                  </a:cubicBezTo>
                  <a:cubicBezTo>
                    <a:pt x="3" y="66"/>
                    <a:pt x="10" y="66"/>
                    <a:pt x="13" y="66"/>
                  </a:cubicBezTo>
                  <a:cubicBezTo>
                    <a:pt x="13" y="66"/>
                    <a:pt x="13" y="66"/>
                    <a:pt x="21" y="66"/>
                  </a:cubicBezTo>
                  <a:cubicBezTo>
                    <a:pt x="21" y="66"/>
                    <a:pt x="21" y="66"/>
                    <a:pt x="21" y="89"/>
                  </a:cubicBezTo>
                  <a:cubicBezTo>
                    <a:pt x="21" y="91"/>
                    <a:pt x="20" y="93"/>
                    <a:pt x="17" y="94"/>
                  </a:cubicBezTo>
                  <a:cubicBezTo>
                    <a:pt x="19" y="96"/>
                    <a:pt x="21" y="98"/>
                    <a:pt x="22" y="101"/>
                  </a:cubicBezTo>
                  <a:cubicBezTo>
                    <a:pt x="26" y="97"/>
                    <a:pt x="32" y="93"/>
                    <a:pt x="41" y="87"/>
                  </a:cubicBezTo>
                  <a:cubicBezTo>
                    <a:pt x="42" y="87"/>
                    <a:pt x="43" y="86"/>
                    <a:pt x="44" y="86"/>
                  </a:cubicBezTo>
                  <a:cubicBezTo>
                    <a:pt x="43" y="83"/>
                    <a:pt x="43" y="81"/>
                    <a:pt x="43" y="79"/>
                  </a:cubicBezTo>
                  <a:cubicBezTo>
                    <a:pt x="37" y="82"/>
                    <a:pt x="34" y="85"/>
                    <a:pt x="32" y="87"/>
                  </a:cubicBezTo>
                  <a:cubicBezTo>
                    <a:pt x="30" y="88"/>
                    <a:pt x="28" y="89"/>
                    <a:pt x="27" y="90"/>
                  </a:cubicBezTo>
                  <a:cubicBezTo>
                    <a:pt x="27" y="90"/>
                    <a:pt x="27" y="90"/>
                    <a:pt x="27" y="66"/>
                  </a:cubicBezTo>
                  <a:cubicBezTo>
                    <a:pt x="27" y="66"/>
                    <a:pt x="27" y="66"/>
                    <a:pt x="35" y="66"/>
                  </a:cubicBezTo>
                  <a:cubicBezTo>
                    <a:pt x="39" y="66"/>
                    <a:pt x="42" y="66"/>
                    <a:pt x="45" y="66"/>
                  </a:cubicBezTo>
                  <a:cubicBezTo>
                    <a:pt x="45" y="66"/>
                    <a:pt x="45" y="66"/>
                    <a:pt x="45" y="59"/>
                  </a:cubicBezTo>
                  <a:cubicBezTo>
                    <a:pt x="40" y="60"/>
                    <a:pt x="37" y="60"/>
                    <a:pt x="35" y="60"/>
                  </a:cubicBezTo>
                  <a:cubicBezTo>
                    <a:pt x="35" y="60"/>
                    <a:pt x="35" y="60"/>
                    <a:pt x="27" y="60"/>
                  </a:cubicBezTo>
                  <a:cubicBezTo>
                    <a:pt x="27" y="60"/>
                    <a:pt x="27" y="60"/>
                    <a:pt x="27" y="45"/>
                  </a:cubicBezTo>
                  <a:cubicBezTo>
                    <a:pt x="27" y="45"/>
                    <a:pt x="27" y="45"/>
                    <a:pt x="30" y="45"/>
                  </a:cubicBezTo>
                  <a:cubicBezTo>
                    <a:pt x="34" y="45"/>
                    <a:pt x="37" y="45"/>
                    <a:pt x="40" y="45"/>
                  </a:cubicBezTo>
                  <a:cubicBezTo>
                    <a:pt x="40" y="45"/>
                    <a:pt x="40" y="45"/>
                    <a:pt x="40" y="38"/>
                  </a:cubicBezTo>
                  <a:cubicBezTo>
                    <a:pt x="39" y="38"/>
                    <a:pt x="39" y="38"/>
                    <a:pt x="38" y="38"/>
                  </a:cubicBezTo>
                  <a:cubicBezTo>
                    <a:pt x="35" y="39"/>
                    <a:pt x="32" y="39"/>
                    <a:pt x="30" y="39"/>
                  </a:cubicBezTo>
                  <a:cubicBezTo>
                    <a:pt x="30" y="39"/>
                    <a:pt x="30" y="39"/>
                    <a:pt x="18" y="39"/>
                  </a:cubicBezTo>
                  <a:cubicBezTo>
                    <a:pt x="16" y="39"/>
                    <a:pt x="14" y="39"/>
                    <a:pt x="11" y="38"/>
                  </a:cubicBezTo>
                  <a:cubicBezTo>
                    <a:pt x="10" y="38"/>
                    <a:pt x="9" y="38"/>
                    <a:pt x="9" y="38"/>
                  </a:cubicBezTo>
                  <a:cubicBezTo>
                    <a:pt x="9" y="38"/>
                    <a:pt x="9" y="38"/>
                    <a:pt x="9" y="45"/>
                  </a:cubicBezTo>
                  <a:cubicBezTo>
                    <a:pt x="12" y="45"/>
                    <a:pt x="15" y="45"/>
                    <a:pt x="18" y="45"/>
                  </a:cubicBezTo>
                  <a:cubicBezTo>
                    <a:pt x="18" y="45"/>
                    <a:pt x="18" y="45"/>
                    <a:pt x="21" y="45"/>
                  </a:cubicBezTo>
                  <a:cubicBezTo>
                    <a:pt x="21" y="45"/>
                    <a:pt x="21" y="45"/>
                    <a:pt x="21" y="60"/>
                  </a:cubicBezTo>
                  <a:cubicBezTo>
                    <a:pt x="21" y="60"/>
                    <a:pt x="21" y="60"/>
                    <a:pt x="13" y="60"/>
                  </a:cubicBezTo>
                  <a:close/>
                  <a:moveTo>
                    <a:pt x="22" y="1"/>
                  </a:moveTo>
                  <a:cubicBezTo>
                    <a:pt x="22" y="1"/>
                    <a:pt x="22" y="1"/>
                    <a:pt x="22" y="1"/>
                  </a:cubicBezTo>
                  <a:cubicBezTo>
                    <a:pt x="17" y="16"/>
                    <a:pt x="9" y="28"/>
                    <a:pt x="0" y="35"/>
                  </a:cubicBezTo>
                  <a:cubicBezTo>
                    <a:pt x="3" y="36"/>
                    <a:pt x="5" y="37"/>
                    <a:pt x="7" y="39"/>
                  </a:cubicBezTo>
                  <a:cubicBezTo>
                    <a:pt x="10" y="36"/>
                    <a:pt x="13" y="32"/>
                    <a:pt x="16" y="27"/>
                  </a:cubicBezTo>
                  <a:cubicBezTo>
                    <a:pt x="17" y="26"/>
                    <a:pt x="18" y="25"/>
                    <a:pt x="18" y="24"/>
                  </a:cubicBezTo>
                  <a:cubicBezTo>
                    <a:pt x="18" y="24"/>
                    <a:pt x="18" y="24"/>
                    <a:pt x="35" y="24"/>
                  </a:cubicBezTo>
                  <a:cubicBezTo>
                    <a:pt x="38" y="24"/>
                    <a:pt x="41" y="24"/>
                    <a:pt x="44" y="25"/>
                  </a:cubicBezTo>
                  <a:cubicBezTo>
                    <a:pt x="44" y="25"/>
                    <a:pt x="44" y="25"/>
                    <a:pt x="44" y="18"/>
                  </a:cubicBezTo>
                  <a:cubicBezTo>
                    <a:pt x="41" y="18"/>
                    <a:pt x="38" y="18"/>
                    <a:pt x="35" y="18"/>
                  </a:cubicBezTo>
                  <a:cubicBezTo>
                    <a:pt x="35" y="18"/>
                    <a:pt x="35" y="18"/>
                    <a:pt x="21" y="18"/>
                  </a:cubicBezTo>
                  <a:cubicBezTo>
                    <a:pt x="22" y="17"/>
                    <a:pt x="23" y="15"/>
                    <a:pt x="25" y="12"/>
                  </a:cubicBezTo>
                  <a:cubicBezTo>
                    <a:pt x="25" y="11"/>
                    <a:pt x="26" y="10"/>
                    <a:pt x="26" y="10"/>
                  </a:cubicBezTo>
                  <a:cubicBezTo>
                    <a:pt x="27" y="8"/>
                    <a:pt x="28" y="7"/>
                    <a:pt x="30" y="7"/>
                  </a:cubicBezTo>
                  <a:cubicBezTo>
                    <a:pt x="30" y="6"/>
                    <a:pt x="31" y="6"/>
                    <a:pt x="31" y="6"/>
                  </a:cubicBezTo>
                  <a:cubicBezTo>
                    <a:pt x="31" y="6"/>
                    <a:pt x="31" y="6"/>
                    <a:pt x="30" y="5"/>
                  </a:cubicBezTo>
                  <a:cubicBezTo>
                    <a:pt x="30" y="5"/>
                    <a:pt x="30" y="5"/>
                    <a:pt x="22" y="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086751" y="1719247"/>
              <a:ext cx="180046" cy="193612"/>
            </a:xfrm>
            <a:custGeom>
              <a:avLst/>
              <a:gdLst>
                <a:gd name="T0" fmla="*/ 82 w 100"/>
                <a:gd name="T1" fmla="*/ 25 h 107"/>
                <a:gd name="T2" fmla="*/ 89 w 100"/>
                <a:gd name="T3" fmla="*/ 30 h 107"/>
                <a:gd name="T4" fmla="*/ 84 w 100"/>
                <a:gd name="T5" fmla="*/ 34 h 107"/>
                <a:gd name="T6" fmla="*/ 70 w 100"/>
                <a:gd name="T7" fmla="*/ 42 h 107"/>
                <a:gd name="T8" fmla="*/ 44 w 100"/>
                <a:gd name="T9" fmla="*/ 49 h 107"/>
                <a:gd name="T10" fmla="*/ 58 w 100"/>
                <a:gd name="T11" fmla="*/ 22 h 107"/>
                <a:gd name="T12" fmla="*/ 26 w 100"/>
                <a:gd name="T13" fmla="*/ 84 h 107"/>
                <a:gd name="T14" fmla="*/ 75 w 100"/>
                <a:gd name="T15" fmla="*/ 94 h 107"/>
                <a:gd name="T16" fmla="*/ 26 w 100"/>
                <a:gd name="T17" fmla="*/ 84 h 107"/>
                <a:gd name="T18" fmla="*/ 26 w 100"/>
                <a:gd name="T19" fmla="*/ 79 h 107"/>
                <a:gd name="T20" fmla="*/ 75 w 100"/>
                <a:gd name="T21" fmla="*/ 68 h 107"/>
                <a:gd name="T22" fmla="*/ 26 w 100"/>
                <a:gd name="T23" fmla="*/ 107 h 107"/>
                <a:gd name="T24" fmla="*/ 19 w 100"/>
                <a:gd name="T25" fmla="*/ 104 h 107"/>
                <a:gd name="T26" fmla="*/ 19 w 100"/>
                <a:gd name="T27" fmla="*/ 70 h 107"/>
                <a:gd name="T28" fmla="*/ 19 w 100"/>
                <a:gd name="T29" fmla="*/ 62 h 107"/>
                <a:gd name="T30" fmla="*/ 74 w 100"/>
                <a:gd name="T31" fmla="*/ 63 h 107"/>
                <a:gd name="T32" fmla="*/ 82 w 100"/>
                <a:gd name="T33" fmla="*/ 70 h 107"/>
                <a:gd name="T34" fmla="*/ 83 w 100"/>
                <a:gd name="T35" fmla="*/ 106 h 107"/>
                <a:gd name="T36" fmla="*/ 75 w 100"/>
                <a:gd name="T37" fmla="*/ 98 h 107"/>
                <a:gd name="T38" fmla="*/ 26 w 100"/>
                <a:gd name="T39" fmla="*/ 104 h 107"/>
                <a:gd name="T40" fmla="*/ 26 w 100"/>
                <a:gd name="T41" fmla="*/ 107 h 107"/>
                <a:gd name="T42" fmla="*/ 18 w 100"/>
                <a:gd name="T43" fmla="*/ 26 h 107"/>
                <a:gd name="T44" fmla="*/ 30 w 100"/>
                <a:gd name="T45" fmla="*/ 40 h 107"/>
                <a:gd name="T46" fmla="*/ 13 w 100"/>
                <a:gd name="T47" fmla="*/ 30 h 107"/>
                <a:gd name="T48" fmla="*/ 6 w 100"/>
                <a:gd name="T49" fmla="*/ 49 h 107"/>
                <a:gd name="T50" fmla="*/ 0 w 100"/>
                <a:gd name="T51" fmla="*/ 48 h 107"/>
                <a:gd name="T52" fmla="*/ 7 w 100"/>
                <a:gd name="T53" fmla="*/ 54 h 107"/>
                <a:gd name="T54" fmla="*/ 100 w 100"/>
                <a:gd name="T55" fmla="*/ 55 h 107"/>
                <a:gd name="T56" fmla="*/ 94 w 100"/>
                <a:gd name="T57" fmla="*/ 49 h 107"/>
                <a:gd name="T58" fmla="*/ 64 w 100"/>
                <a:gd name="T59" fmla="*/ 22 h 107"/>
                <a:gd name="T60" fmla="*/ 94 w 100"/>
                <a:gd name="T61" fmla="*/ 23 h 107"/>
                <a:gd name="T62" fmla="*/ 87 w 100"/>
                <a:gd name="T63" fmla="*/ 17 h 107"/>
                <a:gd name="T64" fmla="*/ 69 w 100"/>
                <a:gd name="T65" fmla="*/ 13 h 107"/>
                <a:gd name="T66" fmla="*/ 75 w 100"/>
                <a:gd name="T67" fmla="*/ 7 h 107"/>
                <a:gd name="T68" fmla="*/ 76 w 100"/>
                <a:gd name="T69" fmla="*/ 5 h 107"/>
                <a:gd name="T70" fmla="*/ 59 w 100"/>
                <a:gd name="T71" fmla="*/ 17 h 107"/>
                <a:gd name="T72" fmla="*/ 40 w 100"/>
                <a:gd name="T73" fmla="*/ 13 h 107"/>
                <a:gd name="T74" fmla="*/ 22 w 100"/>
                <a:gd name="T75" fmla="*/ 6 h 107"/>
                <a:gd name="T76" fmla="*/ 13 w 100"/>
                <a:gd name="T77" fmla="*/ 17 h 107"/>
                <a:gd name="T78" fmla="*/ 6 w 100"/>
                <a:gd name="T79" fmla="*/ 23 h 107"/>
                <a:gd name="T80" fmla="*/ 37 w 100"/>
                <a:gd name="T81" fmla="*/ 22 h 107"/>
                <a:gd name="T82" fmla="*/ 6 w 100"/>
                <a:gd name="T83"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107">
                  <a:moveTo>
                    <a:pt x="70" y="42"/>
                  </a:moveTo>
                  <a:cubicBezTo>
                    <a:pt x="76" y="35"/>
                    <a:pt x="80" y="29"/>
                    <a:pt x="82" y="25"/>
                  </a:cubicBezTo>
                  <a:cubicBezTo>
                    <a:pt x="88" y="29"/>
                    <a:pt x="88" y="29"/>
                    <a:pt x="88" y="29"/>
                  </a:cubicBezTo>
                  <a:cubicBezTo>
                    <a:pt x="89" y="30"/>
                    <a:pt x="90" y="30"/>
                    <a:pt x="89" y="30"/>
                  </a:cubicBezTo>
                  <a:cubicBezTo>
                    <a:pt x="87" y="31"/>
                    <a:pt x="87" y="31"/>
                    <a:pt x="87" y="31"/>
                  </a:cubicBezTo>
                  <a:cubicBezTo>
                    <a:pt x="86" y="32"/>
                    <a:pt x="85" y="33"/>
                    <a:pt x="84" y="34"/>
                  </a:cubicBezTo>
                  <a:cubicBezTo>
                    <a:pt x="82" y="38"/>
                    <a:pt x="79" y="42"/>
                    <a:pt x="75" y="46"/>
                  </a:cubicBezTo>
                  <a:cubicBezTo>
                    <a:pt x="70" y="42"/>
                    <a:pt x="70" y="42"/>
                    <a:pt x="70" y="42"/>
                  </a:cubicBezTo>
                  <a:close/>
                  <a:moveTo>
                    <a:pt x="44" y="22"/>
                  </a:moveTo>
                  <a:cubicBezTo>
                    <a:pt x="44" y="49"/>
                    <a:pt x="44" y="49"/>
                    <a:pt x="44" y="49"/>
                  </a:cubicBezTo>
                  <a:cubicBezTo>
                    <a:pt x="58" y="49"/>
                    <a:pt x="58" y="49"/>
                    <a:pt x="58" y="49"/>
                  </a:cubicBezTo>
                  <a:cubicBezTo>
                    <a:pt x="58" y="22"/>
                    <a:pt x="58" y="22"/>
                    <a:pt x="58" y="22"/>
                  </a:cubicBezTo>
                  <a:cubicBezTo>
                    <a:pt x="44" y="22"/>
                    <a:pt x="44" y="22"/>
                    <a:pt x="44" y="22"/>
                  </a:cubicBezTo>
                  <a:close/>
                  <a:moveTo>
                    <a:pt x="26" y="84"/>
                  </a:moveTo>
                  <a:cubicBezTo>
                    <a:pt x="26" y="94"/>
                    <a:pt x="26" y="94"/>
                    <a:pt x="26" y="94"/>
                  </a:cubicBezTo>
                  <a:cubicBezTo>
                    <a:pt x="75" y="94"/>
                    <a:pt x="75" y="94"/>
                    <a:pt x="75" y="94"/>
                  </a:cubicBezTo>
                  <a:cubicBezTo>
                    <a:pt x="75" y="84"/>
                    <a:pt x="75" y="84"/>
                    <a:pt x="75" y="84"/>
                  </a:cubicBezTo>
                  <a:cubicBezTo>
                    <a:pt x="26" y="84"/>
                    <a:pt x="26" y="84"/>
                    <a:pt x="26" y="84"/>
                  </a:cubicBezTo>
                  <a:close/>
                  <a:moveTo>
                    <a:pt x="26" y="68"/>
                  </a:moveTo>
                  <a:cubicBezTo>
                    <a:pt x="26" y="79"/>
                    <a:pt x="26" y="79"/>
                    <a:pt x="26" y="79"/>
                  </a:cubicBezTo>
                  <a:cubicBezTo>
                    <a:pt x="75" y="79"/>
                    <a:pt x="75" y="79"/>
                    <a:pt x="75" y="79"/>
                  </a:cubicBezTo>
                  <a:cubicBezTo>
                    <a:pt x="75" y="68"/>
                    <a:pt x="75" y="68"/>
                    <a:pt x="75" y="68"/>
                  </a:cubicBezTo>
                  <a:cubicBezTo>
                    <a:pt x="26" y="68"/>
                    <a:pt x="26" y="68"/>
                    <a:pt x="26" y="68"/>
                  </a:cubicBezTo>
                  <a:close/>
                  <a:moveTo>
                    <a:pt x="26" y="107"/>
                  </a:moveTo>
                  <a:cubicBezTo>
                    <a:pt x="19" y="107"/>
                    <a:pt x="19" y="107"/>
                    <a:pt x="19" y="107"/>
                  </a:cubicBezTo>
                  <a:cubicBezTo>
                    <a:pt x="19" y="106"/>
                    <a:pt x="19" y="105"/>
                    <a:pt x="19" y="104"/>
                  </a:cubicBezTo>
                  <a:cubicBezTo>
                    <a:pt x="19" y="102"/>
                    <a:pt x="19" y="98"/>
                    <a:pt x="19" y="97"/>
                  </a:cubicBezTo>
                  <a:cubicBezTo>
                    <a:pt x="19" y="70"/>
                    <a:pt x="19" y="70"/>
                    <a:pt x="19" y="70"/>
                  </a:cubicBezTo>
                  <a:cubicBezTo>
                    <a:pt x="19" y="69"/>
                    <a:pt x="19" y="67"/>
                    <a:pt x="19" y="65"/>
                  </a:cubicBezTo>
                  <a:cubicBezTo>
                    <a:pt x="19" y="64"/>
                    <a:pt x="19" y="63"/>
                    <a:pt x="19" y="62"/>
                  </a:cubicBezTo>
                  <a:cubicBezTo>
                    <a:pt x="21" y="63"/>
                    <a:pt x="23" y="63"/>
                    <a:pt x="27" y="63"/>
                  </a:cubicBezTo>
                  <a:cubicBezTo>
                    <a:pt x="74" y="63"/>
                    <a:pt x="74" y="63"/>
                    <a:pt x="74" y="63"/>
                  </a:cubicBezTo>
                  <a:cubicBezTo>
                    <a:pt x="77" y="63"/>
                    <a:pt x="80" y="63"/>
                    <a:pt x="83" y="62"/>
                  </a:cubicBezTo>
                  <a:cubicBezTo>
                    <a:pt x="82" y="64"/>
                    <a:pt x="82" y="67"/>
                    <a:pt x="82" y="70"/>
                  </a:cubicBezTo>
                  <a:cubicBezTo>
                    <a:pt x="82" y="97"/>
                    <a:pt x="82" y="97"/>
                    <a:pt x="82" y="97"/>
                  </a:cubicBezTo>
                  <a:cubicBezTo>
                    <a:pt x="82" y="99"/>
                    <a:pt x="82" y="104"/>
                    <a:pt x="83" y="106"/>
                  </a:cubicBezTo>
                  <a:cubicBezTo>
                    <a:pt x="74" y="106"/>
                    <a:pt x="74" y="106"/>
                    <a:pt x="74" y="106"/>
                  </a:cubicBezTo>
                  <a:cubicBezTo>
                    <a:pt x="75" y="105"/>
                    <a:pt x="75" y="101"/>
                    <a:pt x="75" y="98"/>
                  </a:cubicBezTo>
                  <a:cubicBezTo>
                    <a:pt x="25" y="98"/>
                    <a:pt x="25" y="98"/>
                    <a:pt x="25" y="98"/>
                  </a:cubicBezTo>
                  <a:cubicBezTo>
                    <a:pt x="25" y="99"/>
                    <a:pt x="25" y="103"/>
                    <a:pt x="26" y="104"/>
                  </a:cubicBezTo>
                  <a:cubicBezTo>
                    <a:pt x="26" y="105"/>
                    <a:pt x="26" y="106"/>
                    <a:pt x="26" y="107"/>
                  </a:cubicBezTo>
                  <a:cubicBezTo>
                    <a:pt x="26" y="107"/>
                    <a:pt x="26" y="107"/>
                    <a:pt x="26" y="107"/>
                  </a:cubicBezTo>
                  <a:close/>
                  <a:moveTo>
                    <a:pt x="13" y="30"/>
                  </a:moveTo>
                  <a:cubicBezTo>
                    <a:pt x="18" y="26"/>
                    <a:pt x="18" y="26"/>
                    <a:pt x="18" y="26"/>
                  </a:cubicBezTo>
                  <a:cubicBezTo>
                    <a:pt x="18" y="26"/>
                    <a:pt x="19" y="26"/>
                    <a:pt x="19" y="27"/>
                  </a:cubicBezTo>
                  <a:cubicBezTo>
                    <a:pt x="23" y="32"/>
                    <a:pt x="27" y="36"/>
                    <a:pt x="30" y="40"/>
                  </a:cubicBezTo>
                  <a:cubicBezTo>
                    <a:pt x="24" y="44"/>
                    <a:pt x="24" y="44"/>
                    <a:pt x="24" y="44"/>
                  </a:cubicBezTo>
                  <a:cubicBezTo>
                    <a:pt x="21" y="39"/>
                    <a:pt x="17" y="35"/>
                    <a:pt x="13" y="30"/>
                  </a:cubicBezTo>
                  <a:cubicBezTo>
                    <a:pt x="13" y="30"/>
                    <a:pt x="13" y="30"/>
                    <a:pt x="13" y="30"/>
                  </a:cubicBezTo>
                  <a:close/>
                  <a:moveTo>
                    <a:pt x="6" y="49"/>
                  </a:moveTo>
                  <a:cubicBezTo>
                    <a:pt x="6" y="49"/>
                    <a:pt x="6" y="49"/>
                    <a:pt x="6" y="49"/>
                  </a:cubicBezTo>
                  <a:cubicBezTo>
                    <a:pt x="4" y="49"/>
                    <a:pt x="2" y="49"/>
                    <a:pt x="0" y="48"/>
                  </a:cubicBezTo>
                  <a:cubicBezTo>
                    <a:pt x="0" y="48"/>
                    <a:pt x="0" y="48"/>
                    <a:pt x="0" y="55"/>
                  </a:cubicBezTo>
                  <a:cubicBezTo>
                    <a:pt x="2" y="54"/>
                    <a:pt x="5" y="54"/>
                    <a:pt x="7" y="54"/>
                  </a:cubicBezTo>
                  <a:cubicBezTo>
                    <a:pt x="7" y="54"/>
                    <a:pt x="7" y="54"/>
                    <a:pt x="94" y="54"/>
                  </a:cubicBezTo>
                  <a:cubicBezTo>
                    <a:pt x="96" y="54"/>
                    <a:pt x="98" y="54"/>
                    <a:pt x="100" y="55"/>
                  </a:cubicBezTo>
                  <a:cubicBezTo>
                    <a:pt x="100" y="55"/>
                    <a:pt x="100" y="55"/>
                    <a:pt x="100" y="48"/>
                  </a:cubicBezTo>
                  <a:cubicBezTo>
                    <a:pt x="98" y="49"/>
                    <a:pt x="95" y="49"/>
                    <a:pt x="94" y="49"/>
                  </a:cubicBezTo>
                  <a:cubicBezTo>
                    <a:pt x="94" y="49"/>
                    <a:pt x="94" y="49"/>
                    <a:pt x="64" y="49"/>
                  </a:cubicBezTo>
                  <a:cubicBezTo>
                    <a:pt x="64" y="49"/>
                    <a:pt x="64" y="49"/>
                    <a:pt x="64" y="22"/>
                  </a:cubicBezTo>
                  <a:cubicBezTo>
                    <a:pt x="64" y="22"/>
                    <a:pt x="64" y="22"/>
                    <a:pt x="87" y="22"/>
                  </a:cubicBezTo>
                  <a:cubicBezTo>
                    <a:pt x="90" y="22"/>
                    <a:pt x="92" y="23"/>
                    <a:pt x="94" y="23"/>
                  </a:cubicBezTo>
                  <a:cubicBezTo>
                    <a:pt x="94" y="23"/>
                    <a:pt x="94" y="23"/>
                    <a:pt x="94" y="16"/>
                  </a:cubicBezTo>
                  <a:cubicBezTo>
                    <a:pt x="92" y="17"/>
                    <a:pt x="90" y="17"/>
                    <a:pt x="87" y="17"/>
                  </a:cubicBezTo>
                  <a:cubicBezTo>
                    <a:pt x="87" y="17"/>
                    <a:pt x="87" y="17"/>
                    <a:pt x="66" y="17"/>
                  </a:cubicBezTo>
                  <a:cubicBezTo>
                    <a:pt x="67" y="16"/>
                    <a:pt x="67" y="15"/>
                    <a:pt x="69" y="13"/>
                  </a:cubicBezTo>
                  <a:cubicBezTo>
                    <a:pt x="70" y="11"/>
                    <a:pt x="71" y="10"/>
                    <a:pt x="71" y="9"/>
                  </a:cubicBezTo>
                  <a:cubicBezTo>
                    <a:pt x="72" y="8"/>
                    <a:pt x="73" y="8"/>
                    <a:pt x="75" y="7"/>
                  </a:cubicBezTo>
                  <a:cubicBezTo>
                    <a:pt x="76" y="7"/>
                    <a:pt x="77" y="6"/>
                    <a:pt x="77" y="6"/>
                  </a:cubicBezTo>
                  <a:cubicBezTo>
                    <a:pt x="77" y="6"/>
                    <a:pt x="77" y="5"/>
                    <a:pt x="76" y="5"/>
                  </a:cubicBezTo>
                  <a:cubicBezTo>
                    <a:pt x="76" y="5"/>
                    <a:pt x="76" y="5"/>
                    <a:pt x="68" y="0"/>
                  </a:cubicBezTo>
                  <a:cubicBezTo>
                    <a:pt x="66" y="5"/>
                    <a:pt x="63" y="10"/>
                    <a:pt x="59" y="17"/>
                  </a:cubicBezTo>
                  <a:cubicBezTo>
                    <a:pt x="59" y="17"/>
                    <a:pt x="59" y="17"/>
                    <a:pt x="35" y="17"/>
                  </a:cubicBezTo>
                  <a:cubicBezTo>
                    <a:pt x="35" y="17"/>
                    <a:pt x="35" y="17"/>
                    <a:pt x="40" y="13"/>
                  </a:cubicBezTo>
                  <a:cubicBezTo>
                    <a:pt x="35" y="8"/>
                    <a:pt x="31" y="4"/>
                    <a:pt x="27" y="1"/>
                  </a:cubicBezTo>
                  <a:cubicBezTo>
                    <a:pt x="27" y="1"/>
                    <a:pt x="27" y="1"/>
                    <a:pt x="22" y="6"/>
                  </a:cubicBezTo>
                  <a:cubicBezTo>
                    <a:pt x="25" y="9"/>
                    <a:pt x="29" y="12"/>
                    <a:pt x="34" y="17"/>
                  </a:cubicBezTo>
                  <a:cubicBezTo>
                    <a:pt x="34" y="17"/>
                    <a:pt x="34" y="17"/>
                    <a:pt x="13" y="17"/>
                  </a:cubicBezTo>
                  <a:cubicBezTo>
                    <a:pt x="10" y="17"/>
                    <a:pt x="8" y="17"/>
                    <a:pt x="6" y="16"/>
                  </a:cubicBezTo>
                  <a:cubicBezTo>
                    <a:pt x="6" y="16"/>
                    <a:pt x="6" y="16"/>
                    <a:pt x="6" y="23"/>
                  </a:cubicBezTo>
                  <a:cubicBezTo>
                    <a:pt x="9" y="23"/>
                    <a:pt x="11" y="22"/>
                    <a:pt x="13" y="22"/>
                  </a:cubicBezTo>
                  <a:cubicBezTo>
                    <a:pt x="13" y="22"/>
                    <a:pt x="13" y="22"/>
                    <a:pt x="37" y="22"/>
                  </a:cubicBezTo>
                  <a:cubicBezTo>
                    <a:pt x="37" y="22"/>
                    <a:pt x="37" y="22"/>
                    <a:pt x="37" y="49"/>
                  </a:cubicBezTo>
                  <a:cubicBezTo>
                    <a:pt x="37" y="49"/>
                    <a:pt x="37" y="49"/>
                    <a:pt x="6" y="4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9"/>
            <p:cNvSpPr>
              <a:spLocks/>
            </p:cNvSpPr>
            <p:nvPr/>
          </p:nvSpPr>
          <p:spPr bwMode="auto">
            <a:xfrm>
              <a:off x="6613325" y="1822835"/>
              <a:ext cx="50561" cy="54261"/>
            </a:xfrm>
            <a:custGeom>
              <a:avLst/>
              <a:gdLst>
                <a:gd name="T0" fmla="*/ 5 w 28"/>
                <a:gd name="T1" fmla="*/ 0 h 30"/>
                <a:gd name="T2" fmla="*/ 5 w 28"/>
                <a:gd name="T3" fmla="*/ 1 h 30"/>
                <a:gd name="T4" fmla="*/ 28 w 28"/>
                <a:gd name="T5" fmla="*/ 25 h 30"/>
                <a:gd name="T6" fmla="*/ 22 w 28"/>
                <a:gd name="T7" fmla="*/ 30 h 30"/>
                <a:gd name="T8" fmla="*/ 0 w 28"/>
                <a:gd name="T9" fmla="*/ 5 h 30"/>
                <a:gd name="T10" fmla="*/ 5 w 28"/>
                <a:gd name="T11" fmla="*/ 0 h 30"/>
              </a:gdLst>
              <a:ahLst/>
              <a:cxnLst>
                <a:cxn ang="0">
                  <a:pos x="T0" y="T1"/>
                </a:cxn>
                <a:cxn ang="0">
                  <a:pos x="T2" y="T3"/>
                </a:cxn>
                <a:cxn ang="0">
                  <a:pos x="T4" y="T5"/>
                </a:cxn>
                <a:cxn ang="0">
                  <a:pos x="T6" y="T7"/>
                </a:cxn>
                <a:cxn ang="0">
                  <a:pos x="T8" y="T9"/>
                </a:cxn>
                <a:cxn ang="0">
                  <a:pos x="T10" y="T11"/>
                </a:cxn>
              </a:cxnLst>
              <a:rect l="0" t="0" r="r" b="b"/>
              <a:pathLst>
                <a:path w="28" h="30">
                  <a:moveTo>
                    <a:pt x="5" y="0"/>
                  </a:moveTo>
                  <a:cubicBezTo>
                    <a:pt x="5" y="1"/>
                    <a:pt x="5" y="1"/>
                    <a:pt x="5" y="1"/>
                  </a:cubicBezTo>
                  <a:cubicBezTo>
                    <a:pt x="14" y="9"/>
                    <a:pt x="20" y="16"/>
                    <a:pt x="28" y="25"/>
                  </a:cubicBezTo>
                  <a:cubicBezTo>
                    <a:pt x="22" y="30"/>
                    <a:pt x="22" y="30"/>
                    <a:pt x="22" y="30"/>
                  </a:cubicBezTo>
                  <a:cubicBezTo>
                    <a:pt x="13" y="18"/>
                    <a:pt x="12" y="16"/>
                    <a:pt x="0" y="5"/>
                  </a:cubicBezTo>
                  <a:lnTo>
                    <a:pt x="5"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0"/>
            <p:cNvSpPr>
              <a:spLocks/>
            </p:cNvSpPr>
            <p:nvPr/>
          </p:nvSpPr>
          <p:spPr bwMode="auto">
            <a:xfrm>
              <a:off x="6517136" y="1734045"/>
              <a:ext cx="123319" cy="12332"/>
            </a:xfrm>
            <a:custGeom>
              <a:avLst/>
              <a:gdLst>
                <a:gd name="T0" fmla="*/ 69 w 69"/>
                <a:gd name="T1" fmla="*/ 0 h 7"/>
                <a:gd name="T2" fmla="*/ 69 w 69"/>
                <a:gd name="T3" fmla="*/ 7 h 7"/>
                <a:gd name="T4" fmla="*/ 61 w 69"/>
                <a:gd name="T5" fmla="*/ 6 h 7"/>
                <a:gd name="T6" fmla="*/ 8 w 69"/>
                <a:gd name="T7" fmla="*/ 6 h 7"/>
                <a:gd name="T8" fmla="*/ 0 w 69"/>
                <a:gd name="T9" fmla="*/ 7 h 7"/>
                <a:gd name="T10" fmla="*/ 0 w 69"/>
                <a:gd name="T11" fmla="*/ 0 h 7"/>
                <a:gd name="T12" fmla="*/ 7 w 69"/>
                <a:gd name="T13" fmla="*/ 0 h 7"/>
                <a:gd name="T14" fmla="*/ 61 w 69"/>
                <a:gd name="T15" fmla="*/ 0 h 7"/>
                <a:gd name="T16" fmla="*/ 69 w 6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
                  <a:moveTo>
                    <a:pt x="69" y="0"/>
                  </a:moveTo>
                  <a:cubicBezTo>
                    <a:pt x="69" y="7"/>
                    <a:pt x="69" y="7"/>
                    <a:pt x="69" y="7"/>
                  </a:cubicBezTo>
                  <a:cubicBezTo>
                    <a:pt x="65" y="6"/>
                    <a:pt x="63" y="6"/>
                    <a:pt x="61" y="6"/>
                  </a:cubicBezTo>
                  <a:cubicBezTo>
                    <a:pt x="8" y="6"/>
                    <a:pt x="8" y="6"/>
                    <a:pt x="8" y="6"/>
                  </a:cubicBezTo>
                  <a:cubicBezTo>
                    <a:pt x="5" y="6"/>
                    <a:pt x="3" y="6"/>
                    <a:pt x="0" y="7"/>
                  </a:cubicBezTo>
                  <a:cubicBezTo>
                    <a:pt x="0" y="0"/>
                    <a:pt x="0" y="0"/>
                    <a:pt x="0" y="0"/>
                  </a:cubicBezTo>
                  <a:cubicBezTo>
                    <a:pt x="4" y="0"/>
                    <a:pt x="6" y="0"/>
                    <a:pt x="7" y="0"/>
                  </a:cubicBezTo>
                  <a:cubicBezTo>
                    <a:pt x="61" y="0"/>
                    <a:pt x="61" y="0"/>
                    <a:pt x="61" y="0"/>
                  </a:cubicBezTo>
                  <a:cubicBezTo>
                    <a:pt x="63" y="0"/>
                    <a:pt x="65" y="0"/>
                    <a:pt x="69"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1"/>
            <p:cNvSpPr>
              <a:spLocks/>
            </p:cNvSpPr>
            <p:nvPr/>
          </p:nvSpPr>
          <p:spPr bwMode="auto">
            <a:xfrm>
              <a:off x="6494938" y="1820369"/>
              <a:ext cx="57960" cy="64126"/>
            </a:xfrm>
            <a:custGeom>
              <a:avLst/>
              <a:gdLst>
                <a:gd name="T0" fmla="*/ 0 w 32"/>
                <a:gd name="T1" fmla="*/ 30 h 35"/>
                <a:gd name="T2" fmla="*/ 12 w 32"/>
                <a:gd name="T3" fmla="*/ 18 h 35"/>
                <a:gd name="T4" fmla="*/ 22 w 32"/>
                <a:gd name="T5" fmla="*/ 0 h 35"/>
                <a:gd name="T6" fmla="*/ 31 w 32"/>
                <a:gd name="T7" fmla="*/ 5 h 35"/>
                <a:gd name="T8" fmla="*/ 32 w 32"/>
                <a:gd name="T9" fmla="*/ 5 h 35"/>
                <a:gd name="T10" fmla="*/ 32 w 32"/>
                <a:gd name="T11" fmla="*/ 5 h 35"/>
                <a:gd name="T12" fmla="*/ 30 w 32"/>
                <a:gd name="T13" fmla="*/ 6 h 35"/>
                <a:gd name="T14" fmla="*/ 25 w 32"/>
                <a:gd name="T15" fmla="*/ 12 h 35"/>
                <a:gd name="T16" fmla="*/ 8 w 32"/>
                <a:gd name="T17" fmla="*/ 35 h 35"/>
                <a:gd name="T18" fmla="*/ 0 w 32"/>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5">
                  <a:moveTo>
                    <a:pt x="0" y="30"/>
                  </a:moveTo>
                  <a:cubicBezTo>
                    <a:pt x="5" y="26"/>
                    <a:pt x="9" y="22"/>
                    <a:pt x="12" y="18"/>
                  </a:cubicBezTo>
                  <a:cubicBezTo>
                    <a:pt x="16" y="13"/>
                    <a:pt x="19" y="7"/>
                    <a:pt x="22" y="0"/>
                  </a:cubicBezTo>
                  <a:cubicBezTo>
                    <a:pt x="31" y="5"/>
                    <a:pt x="31" y="5"/>
                    <a:pt x="31" y="5"/>
                  </a:cubicBezTo>
                  <a:cubicBezTo>
                    <a:pt x="31" y="5"/>
                    <a:pt x="32" y="5"/>
                    <a:pt x="32" y="5"/>
                  </a:cubicBezTo>
                  <a:cubicBezTo>
                    <a:pt x="32" y="5"/>
                    <a:pt x="32" y="5"/>
                    <a:pt x="32" y="5"/>
                  </a:cubicBezTo>
                  <a:cubicBezTo>
                    <a:pt x="32" y="6"/>
                    <a:pt x="31" y="6"/>
                    <a:pt x="30" y="6"/>
                  </a:cubicBezTo>
                  <a:cubicBezTo>
                    <a:pt x="29" y="7"/>
                    <a:pt x="27" y="9"/>
                    <a:pt x="25" y="12"/>
                  </a:cubicBezTo>
                  <a:cubicBezTo>
                    <a:pt x="20" y="20"/>
                    <a:pt x="15" y="27"/>
                    <a:pt x="8" y="35"/>
                  </a:cubicBezTo>
                  <a:cubicBezTo>
                    <a:pt x="7" y="34"/>
                    <a:pt x="4" y="32"/>
                    <a:pt x="0" y="3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2"/>
            <p:cNvSpPr>
              <a:spLocks/>
            </p:cNvSpPr>
            <p:nvPr/>
          </p:nvSpPr>
          <p:spPr bwMode="auto">
            <a:xfrm>
              <a:off x="6491238" y="1788306"/>
              <a:ext cx="173881" cy="118387"/>
            </a:xfrm>
            <a:custGeom>
              <a:avLst/>
              <a:gdLst>
                <a:gd name="T0" fmla="*/ 54 w 97"/>
                <a:gd name="T1" fmla="*/ 7 h 65"/>
                <a:gd name="T2" fmla="*/ 54 w 97"/>
                <a:gd name="T3" fmla="*/ 54 h 65"/>
                <a:gd name="T4" fmla="*/ 51 w 97"/>
                <a:gd name="T5" fmla="*/ 62 h 65"/>
                <a:gd name="T6" fmla="*/ 44 w 97"/>
                <a:gd name="T7" fmla="*/ 64 h 65"/>
                <a:gd name="T8" fmla="*/ 39 w 97"/>
                <a:gd name="T9" fmla="*/ 65 h 65"/>
                <a:gd name="T10" fmla="*/ 37 w 97"/>
                <a:gd name="T11" fmla="*/ 65 h 65"/>
                <a:gd name="T12" fmla="*/ 37 w 97"/>
                <a:gd name="T13" fmla="*/ 63 h 65"/>
                <a:gd name="T14" fmla="*/ 33 w 97"/>
                <a:gd name="T15" fmla="*/ 55 h 65"/>
                <a:gd name="T16" fmla="*/ 42 w 97"/>
                <a:gd name="T17" fmla="*/ 57 h 65"/>
                <a:gd name="T18" fmla="*/ 46 w 97"/>
                <a:gd name="T19" fmla="*/ 55 h 65"/>
                <a:gd name="T20" fmla="*/ 47 w 97"/>
                <a:gd name="T21" fmla="*/ 50 h 65"/>
                <a:gd name="T22" fmla="*/ 47 w 97"/>
                <a:gd name="T23" fmla="*/ 7 h 65"/>
                <a:gd name="T24" fmla="*/ 9 w 97"/>
                <a:gd name="T25" fmla="*/ 7 h 65"/>
                <a:gd name="T26" fmla="*/ 0 w 97"/>
                <a:gd name="T27" fmla="*/ 7 h 65"/>
                <a:gd name="T28" fmla="*/ 0 w 97"/>
                <a:gd name="T29" fmla="*/ 0 h 65"/>
                <a:gd name="T30" fmla="*/ 8 w 97"/>
                <a:gd name="T31" fmla="*/ 1 h 65"/>
                <a:gd name="T32" fmla="*/ 88 w 97"/>
                <a:gd name="T33" fmla="*/ 1 h 65"/>
                <a:gd name="T34" fmla="*/ 97 w 97"/>
                <a:gd name="T35" fmla="*/ 0 h 65"/>
                <a:gd name="T36" fmla="*/ 97 w 97"/>
                <a:gd name="T37" fmla="*/ 7 h 65"/>
                <a:gd name="T38" fmla="*/ 88 w 97"/>
                <a:gd name="T39" fmla="*/ 7 h 65"/>
                <a:gd name="T40" fmla="*/ 54 w 97"/>
                <a:gd name="T41"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 h="65">
                  <a:moveTo>
                    <a:pt x="54" y="7"/>
                  </a:moveTo>
                  <a:cubicBezTo>
                    <a:pt x="54" y="54"/>
                    <a:pt x="54" y="54"/>
                    <a:pt x="54" y="54"/>
                  </a:cubicBezTo>
                  <a:cubicBezTo>
                    <a:pt x="54" y="58"/>
                    <a:pt x="53" y="60"/>
                    <a:pt x="51" y="62"/>
                  </a:cubicBezTo>
                  <a:cubicBezTo>
                    <a:pt x="49" y="63"/>
                    <a:pt x="47" y="64"/>
                    <a:pt x="44" y="64"/>
                  </a:cubicBezTo>
                  <a:cubicBezTo>
                    <a:pt x="39" y="65"/>
                    <a:pt x="39" y="65"/>
                    <a:pt x="39" y="65"/>
                  </a:cubicBezTo>
                  <a:cubicBezTo>
                    <a:pt x="37" y="65"/>
                    <a:pt x="37" y="65"/>
                    <a:pt x="37" y="65"/>
                  </a:cubicBezTo>
                  <a:cubicBezTo>
                    <a:pt x="37" y="64"/>
                    <a:pt x="37" y="64"/>
                    <a:pt x="37" y="63"/>
                  </a:cubicBezTo>
                  <a:cubicBezTo>
                    <a:pt x="36" y="61"/>
                    <a:pt x="35" y="59"/>
                    <a:pt x="33" y="55"/>
                  </a:cubicBezTo>
                  <a:cubicBezTo>
                    <a:pt x="36" y="56"/>
                    <a:pt x="39" y="57"/>
                    <a:pt x="42" y="57"/>
                  </a:cubicBezTo>
                  <a:cubicBezTo>
                    <a:pt x="44" y="57"/>
                    <a:pt x="45" y="56"/>
                    <a:pt x="46" y="55"/>
                  </a:cubicBezTo>
                  <a:cubicBezTo>
                    <a:pt x="47" y="54"/>
                    <a:pt x="47" y="53"/>
                    <a:pt x="47" y="50"/>
                  </a:cubicBezTo>
                  <a:cubicBezTo>
                    <a:pt x="47" y="7"/>
                    <a:pt x="47" y="7"/>
                    <a:pt x="47" y="7"/>
                  </a:cubicBezTo>
                  <a:cubicBezTo>
                    <a:pt x="9" y="7"/>
                    <a:pt x="9" y="7"/>
                    <a:pt x="9" y="7"/>
                  </a:cubicBezTo>
                  <a:cubicBezTo>
                    <a:pt x="6" y="7"/>
                    <a:pt x="4" y="7"/>
                    <a:pt x="0" y="7"/>
                  </a:cubicBezTo>
                  <a:cubicBezTo>
                    <a:pt x="0" y="0"/>
                    <a:pt x="0" y="0"/>
                    <a:pt x="0" y="0"/>
                  </a:cubicBezTo>
                  <a:cubicBezTo>
                    <a:pt x="4" y="1"/>
                    <a:pt x="7" y="1"/>
                    <a:pt x="8" y="1"/>
                  </a:cubicBezTo>
                  <a:cubicBezTo>
                    <a:pt x="88" y="1"/>
                    <a:pt x="88" y="1"/>
                    <a:pt x="88" y="1"/>
                  </a:cubicBezTo>
                  <a:cubicBezTo>
                    <a:pt x="90" y="1"/>
                    <a:pt x="93" y="1"/>
                    <a:pt x="97" y="0"/>
                  </a:cubicBezTo>
                  <a:cubicBezTo>
                    <a:pt x="97" y="7"/>
                    <a:pt x="97" y="7"/>
                    <a:pt x="97" y="7"/>
                  </a:cubicBezTo>
                  <a:cubicBezTo>
                    <a:pt x="93" y="7"/>
                    <a:pt x="91" y="7"/>
                    <a:pt x="88" y="7"/>
                  </a:cubicBezTo>
                  <a:lnTo>
                    <a:pt x="54" y="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3"/>
            <p:cNvSpPr>
              <a:spLocks/>
            </p:cNvSpPr>
            <p:nvPr/>
          </p:nvSpPr>
          <p:spPr bwMode="auto">
            <a:xfrm>
              <a:off x="6340789" y="1715547"/>
              <a:ext cx="122086" cy="61660"/>
            </a:xfrm>
            <a:custGeom>
              <a:avLst/>
              <a:gdLst>
                <a:gd name="T0" fmla="*/ 0 w 68"/>
                <a:gd name="T1" fmla="*/ 34 h 34"/>
                <a:gd name="T2" fmla="*/ 0 w 68"/>
                <a:gd name="T3" fmla="*/ 34 h 34"/>
                <a:gd name="T4" fmla="*/ 0 w 68"/>
                <a:gd name="T5" fmla="*/ 32 h 34"/>
                <a:gd name="T6" fmla="*/ 0 w 68"/>
                <a:gd name="T7" fmla="*/ 29 h 34"/>
                <a:gd name="T8" fmla="*/ 0 w 68"/>
                <a:gd name="T9" fmla="*/ 29 h 34"/>
                <a:gd name="T10" fmla="*/ 0 w 68"/>
                <a:gd name="T11" fmla="*/ 26 h 34"/>
                <a:gd name="T12" fmla="*/ 0 w 68"/>
                <a:gd name="T13" fmla="*/ 22 h 34"/>
                <a:gd name="T14" fmla="*/ 0 w 68"/>
                <a:gd name="T15" fmla="*/ 19 h 34"/>
                <a:gd name="T16" fmla="*/ 0 w 68"/>
                <a:gd name="T17" fmla="*/ 15 h 34"/>
                <a:gd name="T18" fmla="*/ 0 w 68"/>
                <a:gd name="T19" fmla="*/ 14 h 34"/>
                <a:gd name="T20" fmla="*/ 9 w 68"/>
                <a:gd name="T21" fmla="*/ 15 h 34"/>
                <a:gd name="T22" fmla="*/ 34 w 68"/>
                <a:gd name="T23" fmla="*/ 15 h 34"/>
                <a:gd name="T24" fmla="*/ 19 w 68"/>
                <a:gd name="T25" fmla="*/ 5 h 34"/>
                <a:gd name="T26" fmla="*/ 24 w 68"/>
                <a:gd name="T27" fmla="*/ 0 h 34"/>
                <a:gd name="T28" fmla="*/ 40 w 68"/>
                <a:gd name="T29" fmla="*/ 10 h 34"/>
                <a:gd name="T30" fmla="*/ 37 w 68"/>
                <a:gd name="T31" fmla="*/ 15 h 34"/>
                <a:gd name="T32" fmla="*/ 59 w 68"/>
                <a:gd name="T33" fmla="*/ 15 h 34"/>
                <a:gd name="T34" fmla="*/ 68 w 68"/>
                <a:gd name="T35" fmla="*/ 14 h 34"/>
                <a:gd name="T36" fmla="*/ 67 w 68"/>
                <a:gd name="T37" fmla="*/ 16 h 34"/>
                <a:gd name="T38" fmla="*/ 67 w 68"/>
                <a:gd name="T39" fmla="*/ 18 h 34"/>
                <a:gd name="T40" fmla="*/ 67 w 68"/>
                <a:gd name="T41" fmla="*/ 19 h 34"/>
                <a:gd name="T42" fmla="*/ 67 w 68"/>
                <a:gd name="T43" fmla="*/ 20 h 34"/>
                <a:gd name="T44" fmla="*/ 67 w 68"/>
                <a:gd name="T45" fmla="*/ 22 h 34"/>
                <a:gd name="T46" fmla="*/ 67 w 68"/>
                <a:gd name="T47" fmla="*/ 26 h 34"/>
                <a:gd name="T48" fmla="*/ 68 w 68"/>
                <a:gd name="T49" fmla="*/ 33 h 34"/>
                <a:gd name="T50" fmla="*/ 68 w 68"/>
                <a:gd name="T51" fmla="*/ 34 h 34"/>
                <a:gd name="T52" fmla="*/ 60 w 68"/>
                <a:gd name="T53" fmla="*/ 34 h 34"/>
                <a:gd name="T54" fmla="*/ 60 w 68"/>
                <a:gd name="T55" fmla="*/ 33 h 34"/>
                <a:gd name="T56" fmla="*/ 61 w 68"/>
                <a:gd name="T57" fmla="*/ 29 h 34"/>
                <a:gd name="T58" fmla="*/ 61 w 68"/>
                <a:gd name="T59" fmla="*/ 26 h 34"/>
                <a:gd name="T60" fmla="*/ 61 w 68"/>
                <a:gd name="T61" fmla="*/ 21 h 34"/>
                <a:gd name="T62" fmla="*/ 6 w 68"/>
                <a:gd name="T63" fmla="*/ 21 h 34"/>
                <a:gd name="T64" fmla="*/ 6 w 68"/>
                <a:gd name="T65" fmla="*/ 26 h 34"/>
                <a:gd name="T66" fmla="*/ 7 w 68"/>
                <a:gd name="T67" fmla="*/ 29 h 34"/>
                <a:gd name="T68" fmla="*/ 7 w 68"/>
                <a:gd name="T69" fmla="*/ 32 h 34"/>
                <a:gd name="T70" fmla="*/ 7 w 68"/>
                <a:gd name="T71" fmla="*/ 34 h 34"/>
                <a:gd name="T72" fmla="*/ 0 w 68"/>
                <a:gd name="T7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34">
                  <a:moveTo>
                    <a:pt x="0" y="34"/>
                  </a:moveTo>
                  <a:cubicBezTo>
                    <a:pt x="0" y="34"/>
                    <a:pt x="0" y="34"/>
                    <a:pt x="0" y="34"/>
                  </a:cubicBezTo>
                  <a:cubicBezTo>
                    <a:pt x="0" y="32"/>
                    <a:pt x="0" y="32"/>
                    <a:pt x="0" y="32"/>
                  </a:cubicBezTo>
                  <a:cubicBezTo>
                    <a:pt x="0" y="31"/>
                    <a:pt x="0" y="29"/>
                    <a:pt x="0" y="29"/>
                  </a:cubicBezTo>
                  <a:cubicBezTo>
                    <a:pt x="0" y="29"/>
                    <a:pt x="0" y="29"/>
                    <a:pt x="0" y="29"/>
                  </a:cubicBezTo>
                  <a:cubicBezTo>
                    <a:pt x="0" y="28"/>
                    <a:pt x="0" y="27"/>
                    <a:pt x="0" y="26"/>
                  </a:cubicBezTo>
                  <a:cubicBezTo>
                    <a:pt x="0" y="22"/>
                    <a:pt x="0" y="22"/>
                    <a:pt x="0" y="22"/>
                  </a:cubicBezTo>
                  <a:cubicBezTo>
                    <a:pt x="0" y="22"/>
                    <a:pt x="0" y="21"/>
                    <a:pt x="0" y="19"/>
                  </a:cubicBezTo>
                  <a:cubicBezTo>
                    <a:pt x="0" y="19"/>
                    <a:pt x="0" y="18"/>
                    <a:pt x="0" y="15"/>
                  </a:cubicBezTo>
                  <a:cubicBezTo>
                    <a:pt x="0" y="14"/>
                    <a:pt x="0" y="14"/>
                    <a:pt x="0" y="14"/>
                  </a:cubicBezTo>
                  <a:cubicBezTo>
                    <a:pt x="3" y="15"/>
                    <a:pt x="6" y="15"/>
                    <a:pt x="9" y="15"/>
                  </a:cubicBezTo>
                  <a:cubicBezTo>
                    <a:pt x="34" y="15"/>
                    <a:pt x="34" y="15"/>
                    <a:pt x="34" y="15"/>
                  </a:cubicBezTo>
                  <a:cubicBezTo>
                    <a:pt x="30" y="12"/>
                    <a:pt x="25" y="9"/>
                    <a:pt x="19" y="5"/>
                  </a:cubicBezTo>
                  <a:cubicBezTo>
                    <a:pt x="21" y="3"/>
                    <a:pt x="23" y="1"/>
                    <a:pt x="24" y="0"/>
                  </a:cubicBezTo>
                  <a:cubicBezTo>
                    <a:pt x="30" y="4"/>
                    <a:pt x="35" y="7"/>
                    <a:pt x="40" y="10"/>
                  </a:cubicBezTo>
                  <a:cubicBezTo>
                    <a:pt x="39" y="12"/>
                    <a:pt x="38" y="13"/>
                    <a:pt x="37" y="15"/>
                  </a:cubicBezTo>
                  <a:cubicBezTo>
                    <a:pt x="59" y="15"/>
                    <a:pt x="59" y="15"/>
                    <a:pt x="59" y="15"/>
                  </a:cubicBezTo>
                  <a:cubicBezTo>
                    <a:pt x="61" y="15"/>
                    <a:pt x="64" y="15"/>
                    <a:pt x="68" y="14"/>
                  </a:cubicBezTo>
                  <a:cubicBezTo>
                    <a:pt x="68" y="14"/>
                    <a:pt x="68" y="15"/>
                    <a:pt x="67" y="16"/>
                  </a:cubicBezTo>
                  <a:cubicBezTo>
                    <a:pt x="67" y="17"/>
                    <a:pt x="67" y="18"/>
                    <a:pt x="67" y="18"/>
                  </a:cubicBezTo>
                  <a:cubicBezTo>
                    <a:pt x="67" y="19"/>
                    <a:pt x="67" y="19"/>
                    <a:pt x="67" y="19"/>
                  </a:cubicBezTo>
                  <a:cubicBezTo>
                    <a:pt x="67" y="20"/>
                    <a:pt x="67" y="20"/>
                    <a:pt x="67" y="20"/>
                  </a:cubicBezTo>
                  <a:cubicBezTo>
                    <a:pt x="67" y="21"/>
                    <a:pt x="67" y="22"/>
                    <a:pt x="67" y="22"/>
                  </a:cubicBezTo>
                  <a:cubicBezTo>
                    <a:pt x="67" y="26"/>
                    <a:pt x="67" y="26"/>
                    <a:pt x="67" y="26"/>
                  </a:cubicBezTo>
                  <a:cubicBezTo>
                    <a:pt x="67" y="27"/>
                    <a:pt x="67" y="29"/>
                    <a:pt x="68" y="33"/>
                  </a:cubicBezTo>
                  <a:cubicBezTo>
                    <a:pt x="68" y="34"/>
                    <a:pt x="68" y="34"/>
                    <a:pt x="68" y="34"/>
                  </a:cubicBezTo>
                  <a:cubicBezTo>
                    <a:pt x="60" y="34"/>
                    <a:pt x="60" y="34"/>
                    <a:pt x="60" y="34"/>
                  </a:cubicBezTo>
                  <a:cubicBezTo>
                    <a:pt x="60" y="33"/>
                    <a:pt x="60" y="33"/>
                    <a:pt x="60" y="33"/>
                  </a:cubicBezTo>
                  <a:cubicBezTo>
                    <a:pt x="60" y="31"/>
                    <a:pt x="60" y="30"/>
                    <a:pt x="61" y="29"/>
                  </a:cubicBezTo>
                  <a:cubicBezTo>
                    <a:pt x="61" y="28"/>
                    <a:pt x="61" y="27"/>
                    <a:pt x="61" y="26"/>
                  </a:cubicBezTo>
                  <a:cubicBezTo>
                    <a:pt x="61" y="21"/>
                    <a:pt x="61" y="21"/>
                    <a:pt x="61" y="21"/>
                  </a:cubicBezTo>
                  <a:cubicBezTo>
                    <a:pt x="6" y="21"/>
                    <a:pt x="6" y="21"/>
                    <a:pt x="6" y="21"/>
                  </a:cubicBezTo>
                  <a:cubicBezTo>
                    <a:pt x="6" y="26"/>
                    <a:pt x="6" y="26"/>
                    <a:pt x="6" y="26"/>
                  </a:cubicBezTo>
                  <a:cubicBezTo>
                    <a:pt x="7" y="29"/>
                    <a:pt x="7" y="29"/>
                    <a:pt x="7" y="29"/>
                  </a:cubicBezTo>
                  <a:cubicBezTo>
                    <a:pt x="7" y="32"/>
                    <a:pt x="7" y="32"/>
                    <a:pt x="7" y="32"/>
                  </a:cubicBezTo>
                  <a:cubicBezTo>
                    <a:pt x="7" y="34"/>
                    <a:pt x="7" y="34"/>
                    <a:pt x="7" y="34"/>
                  </a:cubicBezTo>
                  <a:lnTo>
                    <a:pt x="0" y="3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4"/>
            <p:cNvSpPr>
              <a:spLocks/>
            </p:cNvSpPr>
            <p:nvPr/>
          </p:nvSpPr>
          <p:spPr bwMode="auto">
            <a:xfrm>
              <a:off x="6411081" y="1868463"/>
              <a:ext cx="53028" cy="38229"/>
            </a:xfrm>
            <a:custGeom>
              <a:avLst/>
              <a:gdLst>
                <a:gd name="T0" fmla="*/ 0 w 30"/>
                <a:gd name="T1" fmla="*/ 5 h 21"/>
                <a:gd name="T2" fmla="*/ 4 w 30"/>
                <a:gd name="T3" fmla="*/ 0 h 21"/>
                <a:gd name="T4" fmla="*/ 7 w 30"/>
                <a:gd name="T5" fmla="*/ 1 h 21"/>
                <a:gd name="T6" fmla="*/ 26 w 30"/>
                <a:gd name="T7" fmla="*/ 13 h 21"/>
                <a:gd name="T8" fmla="*/ 30 w 30"/>
                <a:gd name="T9" fmla="*/ 15 h 21"/>
                <a:gd name="T10" fmla="*/ 25 w 30"/>
                <a:gd name="T11" fmla="*/ 21 h 21"/>
                <a:gd name="T12" fmla="*/ 13 w 30"/>
                <a:gd name="T13" fmla="*/ 12 h 21"/>
                <a:gd name="T14" fmla="*/ 0 w 30"/>
                <a:gd name="T15" fmla="*/ 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1">
                  <a:moveTo>
                    <a:pt x="0" y="5"/>
                  </a:moveTo>
                  <a:cubicBezTo>
                    <a:pt x="1" y="4"/>
                    <a:pt x="3" y="2"/>
                    <a:pt x="4" y="0"/>
                  </a:cubicBezTo>
                  <a:cubicBezTo>
                    <a:pt x="6" y="0"/>
                    <a:pt x="6" y="1"/>
                    <a:pt x="7" y="1"/>
                  </a:cubicBezTo>
                  <a:cubicBezTo>
                    <a:pt x="14" y="5"/>
                    <a:pt x="19" y="8"/>
                    <a:pt x="26" y="13"/>
                  </a:cubicBezTo>
                  <a:cubicBezTo>
                    <a:pt x="30" y="15"/>
                    <a:pt x="30" y="15"/>
                    <a:pt x="30" y="15"/>
                  </a:cubicBezTo>
                  <a:cubicBezTo>
                    <a:pt x="27" y="18"/>
                    <a:pt x="26" y="20"/>
                    <a:pt x="25" y="21"/>
                  </a:cubicBezTo>
                  <a:cubicBezTo>
                    <a:pt x="20" y="18"/>
                    <a:pt x="17" y="14"/>
                    <a:pt x="13" y="12"/>
                  </a:cubicBezTo>
                  <a:cubicBezTo>
                    <a:pt x="10" y="10"/>
                    <a:pt x="5" y="8"/>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6349422" y="1768575"/>
              <a:ext cx="102355" cy="97423"/>
            </a:xfrm>
            <a:custGeom>
              <a:avLst/>
              <a:gdLst>
                <a:gd name="T0" fmla="*/ 0 w 57"/>
                <a:gd name="T1" fmla="*/ 54 h 54"/>
                <a:gd name="T2" fmla="*/ 0 w 57"/>
                <a:gd name="T3" fmla="*/ 54 h 54"/>
                <a:gd name="T4" fmla="*/ 0 w 57"/>
                <a:gd name="T5" fmla="*/ 51 h 54"/>
                <a:gd name="T6" fmla="*/ 0 w 57"/>
                <a:gd name="T7" fmla="*/ 48 h 54"/>
                <a:gd name="T8" fmla="*/ 0 w 57"/>
                <a:gd name="T9" fmla="*/ 45 h 54"/>
                <a:gd name="T10" fmla="*/ 0 w 57"/>
                <a:gd name="T11" fmla="*/ 25 h 54"/>
                <a:gd name="T12" fmla="*/ 0 w 57"/>
                <a:gd name="T13" fmla="*/ 22 h 54"/>
                <a:gd name="T14" fmla="*/ 0 w 57"/>
                <a:gd name="T15" fmla="*/ 19 h 54"/>
                <a:gd name="T16" fmla="*/ 0 w 57"/>
                <a:gd name="T17" fmla="*/ 15 h 54"/>
                <a:gd name="T18" fmla="*/ 9 w 57"/>
                <a:gd name="T19" fmla="*/ 15 h 54"/>
                <a:gd name="T20" fmla="*/ 25 w 57"/>
                <a:gd name="T21" fmla="*/ 15 h 54"/>
                <a:gd name="T22" fmla="*/ 25 w 57"/>
                <a:gd name="T23" fmla="*/ 6 h 54"/>
                <a:gd name="T24" fmla="*/ 13 w 57"/>
                <a:gd name="T25" fmla="*/ 6 h 54"/>
                <a:gd name="T26" fmla="*/ 9 w 57"/>
                <a:gd name="T27" fmla="*/ 6 h 54"/>
                <a:gd name="T28" fmla="*/ 5 w 57"/>
                <a:gd name="T29" fmla="*/ 7 h 54"/>
                <a:gd name="T30" fmla="*/ 5 w 57"/>
                <a:gd name="T31" fmla="*/ 0 h 54"/>
                <a:gd name="T32" fmla="*/ 13 w 57"/>
                <a:gd name="T33" fmla="*/ 1 h 54"/>
                <a:gd name="T34" fmla="*/ 44 w 57"/>
                <a:gd name="T35" fmla="*/ 1 h 54"/>
                <a:gd name="T36" fmla="*/ 52 w 57"/>
                <a:gd name="T37" fmla="*/ 0 h 54"/>
                <a:gd name="T38" fmla="*/ 52 w 57"/>
                <a:gd name="T39" fmla="*/ 7 h 54"/>
                <a:gd name="T40" fmla="*/ 51 w 57"/>
                <a:gd name="T41" fmla="*/ 7 h 54"/>
                <a:gd name="T42" fmla="*/ 44 w 57"/>
                <a:gd name="T43" fmla="*/ 6 h 54"/>
                <a:gd name="T44" fmla="*/ 31 w 57"/>
                <a:gd name="T45" fmla="*/ 6 h 54"/>
                <a:gd name="T46" fmla="*/ 31 w 57"/>
                <a:gd name="T47" fmla="*/ 15 h 54"/>
                <a:gd name="T48" fmla="*/ 47 w 57"/>
                <a:gd name="T49" fmla="*/ 15 h 54"/>
                <a:gd name="T50" fmla="*/ 57 w 57"/>
                <a:gd name="T51" fmla="*/ 15 h 54"/>
                <a:gd name="T52" fmla="*/ 56 w 57"/>
                <a:gd name="T53" fmla="*/ 19 h 54"/>
                <a:gd name="T54" fmla="*/ 56 w 57"/>
                <a:gd name="T55" fmla="*/ 22 h 54"/>
                <a:gd name="T56" fmla="*/ 56 w 57"/>
                <a:gd name="T57" fmla="*/ 24 h 54"/>
                <a:gd name="T58" fmla="*/ 56 w 57"/>
                <a:gd name="T59" fmla="*/ 45 h 54"/>
                <a:gd name="T60" fmla="*/ 56 w 57"/>
                <a:gd name="T61" fmla="*/ 48 h 54"/>
                <a:gd name="T62" fmla="*/ 56 w 57"/>
                <a:gd name="T63" fmla="*/ 51 h 54"/>
                <a:gd name="T64" fmla="*/ 57 w 57"/>
                <a:gd name="T65" fmla="*/ 54 h 54"/>
                <a:gd name="T66" fmla="*/ 47 w 57"/>
                <a:gd name="T67" fmla="*/ 54 h 54"/>
                <a:gd name="T68" fmla="*/ 9 w 57"/>
                <a:gd name="T69" fmla="*/ 54 h 54"/>
                <a:gd name="T70" fmla="*/ 0 w 57"/>
                <a:gd name="T71" fmla="*/ 54 h 54"/>
                <a:gd name="T72" fmla="*/ 7 w 57"/>
                <a:gd name="T73" fmla="*/ 48 h 54"/>
                <a:gd name="T74" fmla="*/ 25 w 57"/>
                <a:gd name="T75" fmla="*/ 48 h 54"/>
                <a:gd name="T76" fmla="*/ 25 w 57"/>
                <a:gd name="T77" fmla="*/ 37 h 54"/>
                <a:gd name="T78" fmla="*/ 7 w 57"/>
                <a:gd name="T79" fmla="*/ 37 h 54"/>
                <a:gd name="T80" fmla="*/ 7 w 57"/>
                <a:gd name="T81" fmla="*/ 48 h 54"/>
                <a:gd name="T82" fmla="*/ 7 w 57"/>
                <a:gd name="T83" fmla="*/ 31 h 54"/>
                <a:gd name="T84" fmla="*/ 25 w 57"/>
                <a:gd name="T85" fmla="*/ 31 h 54"/>
                <a:gd name="T86" fmla="*/ 25 w 57"/>
                <a:gd name="T87" fmla="*/ 21 h 54"/>
                <a:gd name="T88" fmla="*/ 7 w 57"/>
                <a:gd name="T89" fmla="*/ 21 h 54"/>
                <a:gd name="T90" fmla="*/ 7 w 57"/>
                <a:gd name="T91" fmla="*/ 31 h 54"/>
                <a:gd name="T92" fmla="*/ 31 w 57"/>
                <a:gd name="T93" fmla="*/ 48 h 54"/>
                <a:gd name="T94" fmla="*/ 50 w 57"/>
                <a:gd name="T95" fmla="*/ 48 h 54"/>
                <a:gd name="T96" fmla="*/ 50 w 57"/>
                <a:gd name="T97" fmla="*/ 37 h 54"/>
                <a:gd name="T98" fmla="*/ 31 w 57"/>
                <a:gd name="T99" fmla="*/ 37 h 54"/>
                <a:gd name="T100" fmla="*/ 31 w 57"/>
                <a:gd name="T101" fmla="*/ 48 h 54"/>
                <a:gd name="T102" fmla="*/ 50 w 57"/>
                <a:gd name="T103" fmla="*/ 31 h 54"/>
                <a:gd name="T104" fmla="*/ 50 w 57"/>
                <a:gd name="T105" fmla="*/ 21 h 54"/>
                <a:gd name="T106" fmla="*/ 31 w 57"/>
                <a:gd name="T107" fmla="*/ 21 h 54"/>
                <a:gd name="T108" fmla="*/ 31 w 57"/>
                <a:gd name="T109" fmla="*/ 31 h 54"/>
                <a:gd name="T110" fmla="*/ 50 w 57"/>
                <a:gd name="T11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4">
                  <a:moveTo>
                    <a:pt x="0" y="54"/>
                  </a:moveTo>
                  <a:cubicBezTo>
                    <a:pt x="0" y="54"/>
                    <a:pt x="0" y="54"/>
                    <a:pt x="0" y="54"/>
                  </a:cubicBezTo>
                  <a:cubicBezTo>
                    <a:pt x="0" y="52"/>
                    <a:pt x="0" y="51"/>
                    <a:pt x="0" y="51"/>
                  </a:cubicBezTo>
                  <a:cubicBezTo>
                    <a:pt x="0" y="48"/>
                    <a:pt x="0" y="48"/>
                    <a:pt x="0" y="48"/>
                  </a:cubicBezTo>
                  <a:cubicBezTo>
                    <a:pt x="0" y="46"/>
                    <a:pt x="0" y="45"/>
                    <a:pt x="0" y="45"/>
                  </a:cubicBezTo>
                  <a:cubicBezTo>
                    <a:pt x="0" y="25"/>
                    <a:pt x="0" y="25"/>
                    <a:pt x="0" y="25"/>
                  </a:cubicBezTo>
                  <a:cubicBezTo>
                    <a:pt x="0" y="25"/>
                    <a:pt x="0" y="24"/>
                    <a:pt x="0" y="22"/>
                  </a:cubicBezTo>
                  <a:cubicBezTo>
                    <a:pt x="0" y="19"/>
                    <a:pt x="0" y="19"/>
                    <a:pt x="0" y="19"/>
                  </a:cubicBezTo>
                  <a:cubicBezTo>
                    <a:pt x="0" y="15"/>
                    <a:pt x="0" y="15"/>
                    <a:pt x="0" y="15"/>
                  </a:cubicBezTo>
                  <a:cubicBezTo>
                    <a:pt x="3" y="15"/>
                    <a:pt x="6" y="15"/>
                    <a:pt x="9" y="15"/>
                  </a:cubicBezTo>
                  <a:cubicBezTo>
                    <a:pt x="25" y="15"/>
                    <a:pt x="25" y="15"/>
                    <a:pt x="25" y="15"/>
                  </a:cubicBezTo>
                  <a:cubicBezTo>
                    <a:pt x="25" y="6"/>
                    <a:pt x="25" y="6"/>
                    <a:pt x="25" y="6"/>
                  </a:cubicBezTo>
                  <a:cubicBezTo>
                    <a:pt x="13" y="6"/>
                    <a:pt x="13" y="6"/>
                    <a:pt x="13" y="6"/>
                  </a:cubicBezTo>
                  <a:cubicBezTo>
                    <a:pt x="12" y="6"/>
                    <a:pt x="11" y="6"/>
                    <a:pt x="9" y="6"/>
                  </a:cubicBezTo>
                  <a:cubicBezTo>
                    <a:pt x="8" y="7"/>
                    <a:pt x="6" y="7"/>
                    <a:pt x="5" y="7"/>
                  </a:cubicBezTo>
                  <a:cubicBezTo>
                    <a:pt x="5" y="0"/>
                    <a:pt x="5" y="0"/>
                    <a:pt x="5" y="0"/>
                  </a:cubicBezTo>
                  <a:cubicBezTo>
                    <a:pt x="8" y="1"/>
                    <a:pt x="11" y="1"/>
                    <a:pt x="13" y="1"/>
                  </a:cubicBezTo>
                  <a:cubicBezTo>
                    <a:pt x="44" y="1"/>
                    <a:pt x="44" y="1"/>
                    <a:pt x="44" y="1"/>
                  </a:cubicBezTo>
                  <a:cubicBezTo>
                    <a:pt x="46" y="1"/>
                    <a:pt x="49" y="1"/>
                    <a:pt x="52" y="0"/>
                  </a:cubicBezTo>
                  <a:cubicBezTo>
                    <a:pt x="52" y="7"/>
                    <a:pt x="52" y="7"/>
                    <a:pt x="52" y="7"/>
                  </a:cubicBezTo>
                  <a:cubicBezTo>
                    <a:pt x="52" y="7"/>
                    <a:pt x="51" y="7"/>
                    <a:pt x="51" y="7"/>
                  </a:cubicBezTo>
                  <a:cubicBezTo>
                    <a:pt x="47" y="6"/>
                    <a:pt x="45" y="6"/>
                    <a:pt x="44" y="6"/>
                  </a:cubicBezTo>
                  <a:cubicBezTo>
                    <a:pt x="31" y="6"/>
                    <a:pt x="31" y="6"/>
                    <a:pt x="31" y="6"/>
                  </a:cubicBezTo>
                  <a:cubicBezTo>
                    <a:pt x="31" y="15"/>
                    <a:pt x="31" y="15"/>
                    <a:pt x="31" y="15"/>
                  </a:cubicBezTo>
                  <a:cubicBezTo>
                    <a:pt x="47" y="15"/>
                    <a:pt x="47" y="15"/>
                    <a:pt x="47" y="15"/>
                  </a:cubicBezTo>
                  <a:cubicBezTo>
                    <a:pt x="50" y="15"/>
                    <a:pt x="53" y="15"/>
                    <a:pt x="57" y="15"/>
                  </a:cubicBezTo>
                  <a:cubicBezTo>
                    <a:pt x="56" y="16"/>
                    <a:pt x="56" y="18"/>
                    <a:pt x="56" y="19"/>
                  </a:cubicBezTo>
                  <a:cubicBezTo>
                    <a:pt x="56" y="22"/>
                    <a:pt x="56" y="22"/>
                    <a:pt x="56" y="22"/>
                  </a:cubicBezTo>
                  <a:cubicBezTo>
                    <a:pt x="56" y="24"/>
                    <a:pt x="56" y="24"/>
                    <a:pt x="56" y="24"/>
                  </a:cubicBezTo>
                  <a:cubicBezTo>
                    <a:pt x="56" y="45"/>
                    <a:pt x="56" y="45"/>
                    <a:pt x="56" y="45"/>
                  </a:cubicBezTo>
                  <a:cubicBezTo>
                    <a:pt x="56" y="48"/>
                    <a:pt x="56" y="48"/>
                    <a:pt x="56" y="48"/>
                  </a:cubicBezTo>
                  <a:cubicBezTo>
                    <a:pt x="56" y="51"/>
                    <a:pt x="56" y="51"/>
                    <a:pt x="56" y="51"/>
                  </a:cubicBezTo>
                  <a:cubicBezTo>
                    <a:pt x="57" y="54"/>
                    <a:pt x="57" y="54"/>
                    <a:pt x="57" y="54"/>
                  </a:cubicBezTo>
                  <a:cubicBezTo>
                    <a:pt x="52" y="54"/>
                    <a:pt x="49" y="54"/>
                    <a:pt x="47" y="54"/>
                  </a:cubicBezTo>
                  <a:cubicBezTo>
                    <a:pt x="9" y="54"/>
                    <a:pt x="9" y="54"/>
                    <a:pt x="9" y="54"/>
                  </a:cubicBezTo>
                  <a:cubicBezTo>
                    <a:pt x="8" y="54"/>
                    <a:pt x="5" y="54"/>
                    <a:pt x="0" y="54"/>
                  </a:cubicBezTo>
                  <a:close/>
                  <a:moveTo>
                    <a:pt x="7" y="48"/>
                  </a:moveTo>
                  <a:cubicBezTo>
                    <a:pt x="25" y="48"/>
                    <a:pt x="25" y="48"/>
                    <a:pt x="25" y="48"/>
                  </a:cubicBezTo>
                  <a:cubicBezTo>
                    <a:pt x="25" y="37"/>
                    <a:pt x="25" y="37"/>
                    <a:pt x="25" y="37"/>
                  </a:cubicBezTo>
                  <a:cubicBezTo>
                    <a:pt x="7" y="37"/>
                    <a:pt x="7" y="37"/>
                    <a:pt x="7" y="37"/>
                  </a:cubicBezTo>
                  <a:cubicBezTo>
                    <a:pt x="7" y="48"/>
                    <a:pt x="7" y="48"/>
                    <a:pt x="7" y="48"/>
                  </a:cubicBezTo>
                  <a:close/>
                  <a:moveTo>
                    <a:pt x="7" y="31"/>
                  </a:moveTo>
                  <a:cubicBezTo>
                    <a:pt x="25" y="31"/>
                    <a:pt x="25" y="31"/>
                    <a:pt x="25" y="31"/>
                  </a:cubicBezTo>
                  <a:cubicBezTo>
                    <a:pt x="25" y="21"/>
                    <a:pt x="25" y="21"/>
                    <a:pt x="25" y="21"/>
                  </a:cubicBezTo>
                  <a:cubicBezTo>
                    <a:pt x="7" y="21"/>
                    <a:pt x="7" y="21"/>
                    <a:pt x="7" y="21"/>
                  </a:cubicBezTo>
                  <a:cubicBezTo>
                    <a:pt x="7" y="31"/>
                    <a:pt x="7" y="31"/>
                    <a:pt x="7" y="31"/>
                  </a:cubicBezTo>
                  <a:close/>
                  <a:moveTo>
                    <a:pt x="31" y="48"/>
                  </a:moveTo>
                  <a:cubicBezTo>
                    <a:pt x="50" y="48"/>
                    <a:pt x="50" y="48"/>
                    <a:pt x="50" y="48"/>
                  </a:cubicBezTo>
                  <a:cubicBezTo>
                    <a:pt x="50" y="37"/>
                    <a:pt x="50" y="37"/>
                    <a:pt x="50" y="37"/>
                  </a:cubicBezTo>
                  <a:cubicBezTo>
                    <a:pt x="31" y="37"/>
                    <a:pt x="31" y="37"/>
                    <a:pt x="31" y="37"/>
                  </a:cubicBezTo>
                  <a:cubicBezTo>
                    <a:pt x="31" y="48"/>
                    <a:pt x="31" y="48"/>
                    <a:pt x="31" y="48"/>
                  </a:cubicBezTo>
                  <a:close/>
                  <a:moveTo>
                    <a:pt x="50" y="31"/>
                  </a:moveTo>
                  <a:cubicBezTo>
                    <a:pt x="50" y="21"/>
                    <a:pt x="50" y="21"/>
                    <a:pt x="50" y="21"/>
                  </a:cubicBezTo>
                  <a:cubicBezTo>
                    <a:pt x="31" y="21"/>
                    <a:pt x="31" y="21"/>
                    <a:pt x="31" y="21"/>
                  </a:cubicBezTo>
                  <a:cubicBezTo>
                    <a:pt x="31" y="31"/>
                    <a:pt x="31" y="31"/>
                    <a:pt x="31" y="31"/>
                  </a:cubicBezTo>
                  <a:lnTo>
                    <a:pt x="50" y="31"/>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36"/>
            <p:cNvSpPr>
              <a:spLocks/>
            </p:cNvSpPr>
            <p:nvPr/>
          </p:nvSpPr>
          <p:spPr bwMode="auto">
            <a:xfrm>
              <a:off x="6332157" y="1865997"/>
              <a:ext cx="59193" cy="45629"/>
            </a:xfrm>
            <a:custGeom>
              <a:avLst/>
              <a:gdLst>
                <a:gd name="T0" fmla="*/ 7 w 33"/>
                <a:gd name="T1" fmla="*/ 25 h 25"/>
                <a:gd name="T2" fmla="*/ 0 w 33"/>
                <a:gd name="T3" fmla="*/ 20 h 25"/>
                <a:gd name="T4" fmla="*/ 19 w 33"/>
                <a:gd name="T5" fmla="*/ 7 h 25"/>
                <a:gd name="T6" fmla="*/ 22 w 33"/>
                <a:gd name="T7" fmla="*/ 4 h 25"/>
                <a:gd name="T8" fmla="*/ 26 w 33"/>
                <a:gd name="T9" fmla="*/ 0 h 25"/>
                <a:gd name="T10" fmla="*/ 32 w 33"/>
                <a:gd name="T11" fmla="*/ 5 h 25"/>
                <a:gd name="T12" fmla="*/ 33 w 33"/>
                <a:gd name="T13" fmla="*/ 6 h 25"/>
                <a:gd name="T14" fmla="*/ 31 w 33"/>
                <a:gd name="T15" fmla="*/ 7 h 25"/>
                <a:gd name="T16" fmla="*/ 28 w 33"/>
                <a:gd name="T17" fmla="*/ 8 h 25"/>
                <a:gd name="T18" fmla="*/ 24 w 33"/>
                <a:gd name="T19" fmla="*/ 12 h 25"/>
                <a:gd name="T20" fmla="*/ 7 w 33"/>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
                  <a:moveTo>
                    <a:pt x="7" y="25"/>
                  </a:moveTo>
                  <a:cubicBezTo>
                    <a:pt x="6" y="23"/>
                    <a:pt x="3" y="22"/>
                    <a:pt x="0" y="20"/>
                  </a:cubicBezTo>
                  <a:cubicBezTo>
                    <a:pt x="8" y="17"/>
                    <a:pt x="14" y="13"/>
                    <a:pt x="19" y="7"/>
                  </a:cubicBezTo>
                  <a:cubicBezTo>
                    <a:pt x="22" y="4"/>
                    <a:pt x="22" y="4"/>
                    <a:pt x="22" y="4"/>
                  </a:cubicBezTo>
                  <a:cubicBezTo>
                    <a:pt x="26" y="0"/>
                    <a:pt x="26" y="0"/>
                    <a:pt x="26" y="0"/>
                  </a:cubicBezTo>
                  <a:cubicBezTo>
                    <a:pt x="32" y="5"/>
                    <a:pt x="32" y="5"/>
                    <a:pt x="32" y="5"/>
                  </a:cubicBezTo>
                  <a:cubicBezTo>
                    <a:pt x="33" y="6"/>
                    <a:pt x="33" y="6"/>
                    <a:pt x="33" y="6"/>
                  </a:cubicBezTo>
                  <a:cubicBezTo>
                    <a:pt x="33" y="6"/>
                    <a:pt x="32" y="7"/>
                    <a:pt x="31" y="7"/>
                  </a:cubicBezTo>
                  <a:cubicBezTo>
                    <a:pt x="29" y="7"/>
                    <a:pt x="28" y="8"/>
                    <a:pt x="28" y="8"/>
                  </a:cubicBezTo>
                  <a:cubicBezTo>
                    <a:pt x="27" y="9"/>
                    <a:pt x="25" y="10"/>
                    <a:pt x="24" y="12"/>
                  </a:cubicBezTo>
                  <a:cubicBezTo>
                    <a:pt x="19" y="16"/>
                    <a:pt x="14" y="20"/>
                    <a:pt x="7" y="2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37"/>
            <p:cNvSpPr>
              <a:spLocks/>
            </p:cNvSpPr>
            <p:nvPr/>
          </p:nvSpPr>
          <p:spPr bwMode="auto">
            <a:xfrm>
              <a:off x="6297628" y="1727879"/>
              <a:ext cx="36996" cy="33297"/>
            </a:xfrm>
            <a:custGeom>
              <a:avLst/>
              <a:gdLst>
                <a:gd name="T0" fmla="*/ 0 w 21"/>
                <a:gd name="T1" fmla="*/ 5 h 18"/>
                <a:gd name="T2" fmla="*/ 4 w 21"/>
                <a:gd name="T3" fmla="*/ 0 h 18"/>
                <a:gd name="T4" fmla="*/ 21 w 21"/>
                <a:gd name="T5" fmla="*/ 12 h 18"/>
                <a:gd name="T6" fmla="*/ 17 w 21"/>
                <a:gd name="T7" fmla="*/ 18 h 18"/>
                <a:gd name="T8" fmla="*/ 7 w 21"/>
                <a:gd name="T9" fmla="*/ 10 h 18"/>
                <a:gd name="T10" fmla="*/ 3 w 21"/>
                <a:gd name="T11" fmla="*/ 7 h 18"/>
                <a:gd name="T12" fmla="*/ 0 w 21"/>
                <a:gd name="T13" fmla="*/ 5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0" y="5"/>
                  </a:moveTo>
                  <a:cubicBezTo>
                    <a:pt x="1" y="4"/>
                    <a:pt x="2" y="2"/>
                    <a:pt x="4" y="0"/>
                  </a:cubicBezTo>
                  <a:cubicBezTo>
                    <a:pt x="12" y="5"/>
                    <a:pt x="17" y="9"/>
                    <a:pt x="21" y="12"/>
                  </a:cubicBezTo>
                  <a:cubicBezTo>
                    <a:pt x="20" y="14"/>
                    <a:pt x="19" y="15"/>
                    <a:pt x="17" y="18"/>
                  </a:cubicBezTo>
                  <a:cubicBezTo>
                    <a:pt x="12" y="14"/>
                    <a:pt x="9" y="11"/>
                    <a:pt x="7" y="10"/>
                  </a:cubicBezTo>
                  <a:cubicBezTo>
                    <a:pt x="3" y="7"/>
                    <a:pt x="3" y="7"/>
                    <a:pt x="3" y="7"/>
                  </a:cubicBezTo>
                  <a:lnTo>
                    <a:pt x="0" y="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8"/>
            <p:cNvSpPr>
              <a:spLocks/>
            </p:cNvSpPr>
            <p:nvPr/>
          </p:nvSpPr>
          <p:spPr bwMode="auto">
            <a:xfrm>
              <a:off x="6288995" y="1822835"/>
              <a:ext cx="44395" cy="83857"/>
            </a:xfrm>
            <a:custGeom>
              <a:avLst/>
              <a:gdLst>
                <a:gd name="T0" fmla="*/ 0 w 25"/>
                <a:gd name="T1" fmla="*/ 43 h 46"/>
                <a:gd name="T2" fmla="*/ 20 w 25"/>
                <a:gd name="T3" fmla="*/ 0 h 46"/>
                <a:gd name="T4" fmla="*/ 22 w 25"/>
                <a:gd name="T5" fmla="*/ 3 h 46"/>
                <a:gd name="T6" fmla="*/ 25 w 25"/>
                <a:gd name="T7" fmla="*/ 7 h 46"/>
                <a:gd name="T8" fmla="*/ 24 w 25"/>
                <a:gd name="T9" fmla="*/ 8 h 46"/>
                <a:gd name="T10" fmla="*/ 8 w 25"/>
                <a:gd name="T11" fmla="*/ 46 h 46"/>
                <a:gd name="T12" fmla="*/ 0 w 25"/>
                <a:gd name="T13" fmla="*/ 43 h 46"/>
              </a:gdLst>
              <a:ahLst/>
              <a:cxnLst>
                <a:cxn ang="0">
                  <a:pos x="T0" y="T1"/>
                </a:cxn>
                <a:cxn ang="0">
                  <a:pos x="T2" y="T3"/>
                </a:cxn>
                <a:cxn ang="0">
                  <a:pos x="T4" y="T5"/>
                </a:cxn>
                <a:cxn ang="0">
                  <a:pos x="T6" y="T7"/>
                </a:cxn>
                <a:cxn ang="0">
                  <a:pos x="T8" y="T9"/>
                </a:cxn>
                <a:cxn ang="0">
                  <a:pos x="T10" y="T11"/>
                </a:cxn>
                <a:cxn ang="0">
                  <a:pos x="T12" y="T13"/>
                </a:cxn>
              </a:cxnLst>
              <a:rect l="0" t="0" r="r" b="b"/>
              <a:pathLst>
                <a:path w="25" h="46">
                  <a:moveTo>
                    <a:pt x="0" y="43"/>
                  </a:moveTo>
                  <a:cubicBezTo>
                    <a:pt x="8" y="29"/>
                    <a:pt x="15" y="15"/>
                    <a:pt x="20" y="0"/>
                  </a:cubicBezTo>
                  <a:cubicBezTo>
                    <a:pt x="21" y="1"/>
                    <a:pt x="21" y="2"/>
                    <a:pt x="22" y="3"/>
                  </a:cubicBezTo>
                  <a:cubicBezTo>
                    <a:pt x="22" y="4"/>
                    <a:pt x="23" y="5"/>
                    <a:pt x="25" y="7"/>
                  </a:cubicBezTo>
                  <a:cubicBezTo>
                    <a:pt x="24" y="8"/>
                    <a:pt x="24" y="8"/>
                    <a:pt x="24" y="8"/>
                  </a:cubicBezTo>
                  <a:cubicBezTo>
                    <a:pt x="16" y="25"/>
                    <a:pt x="11" y="38"/>
                    <a:pt x="8" y="46"/>
                  </a:cubicBezTo>
                  <a:cubicBezTo>
                    <a:pt x="5" y="45"/>
                    <a:pt x="3" y="44"/>
                    <a:pt x="0" y="4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9"/>
            <p:cNvSpPr>
              <a:spLocks/>
            </p:cNvSpPr>
            <p:nvPr/>
          </p:nvSpPr>
          <p:spPr bwMode="auto">
            <a:xfrm>
              <a:off x="6285296" y="1777207"/>
              <a:ext cx="43162" cy="34529"/>
            </a:xfrm>
            <a:custGeom>
              <a:avLst/>
              <a:gdLst>
                <a:gd name="T0" fmla="*/ 0 w 24"/>
                <a:gd name="T1" fmla="*/ 5 h 19"/>
                <a:gd name="T2" fmla="*/ 5 w 24"/>
                <a:gd name="T3" fmla="*/ 0 h 19"/>
                <a:gd name="T4" fmla="*/ 24 w 24"/>
                <a:gd name="T5" fmla="*/ 13 h 19"/>
                <a:gd name="T6" fmla="*/ 20 w 24"/>
                <a:gd name="T7" fmla="*/ 19 h 19"/>
                <a:gd name="T8" fmla="*/ 0 w 24"/>
                <a:gd name="T9" fmla="*/ 5 h 19"/>
              </a:gdLst>
              <a:ahLst/>
              <a:cxnLst>
                <a:cxn ang="0">
                  <a:pos x="T0" y="T1"/>
                </a:cxn>
                <a:cxn ang="0">
                  <a:pos x="T2" y="T3"/>
                </a:cxn>
                <a:cxn ang="0">
                  <a:pos x="T4" y="T5"/>
                </a:cxn>
                <a:cxn ang="0">
                  <a:pos x="T6" y="T7"/>
                </a:cxn>
                <a:cxn ang="0">
                  <a:pos x="T8" y="T9"/>
                </a:cxn>
              </a:cxnLst>
              <a:rect l="0" t="0" r="r" b="b"/>
              <a:pathLst>
                <a:path w="24" h="19">
                  <a:moveTo>
                    <a:pt x="0" y="5"/>
                  </a:moveTo>
                  <a:cubicBezTo>
                    <a:pt x="2" y="4"/>
                    <a:pt x="3" y="2"/>
                    <a:pt x="5" y="0"/>
                  </a:cubicBezTo>
                  <a:cubicBezTo>
                    <a:pt x="12" y="4"/>
                    <a:pt x="18" y="8"/>
                    <a:pt x="24" y="13"/>
                  </a:cubicBezTo>
                  <a:cubicBezTo>
                    <a:pt x="22" y="15"/>
                    <a:pt x="21" y="17"/>
                    <a:pt x="20" y="19"/>
                  </a:cubicBezTo>
                  <a:cubicBezTo>
                    <a:pt x="14" y="14"/>
                    <a:pt x="8" y="10"/>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5105986" y="4330562"/>
            <a:ext cx="1980029" cy="400110"/>
          </a:xfrm>
          <a:prstGeom prst="rect">
            <a:avLst/>
          </a:prstGeom>
          <a:noFill/>
        </p:spPr>
        <p:txBody>
          <a:bodyPr wrap="none" rtlCol="0">
            <a:spAutoFit/>
          </a:bodyPr>
          <a:lstStyle/>
          <a:p>
            <a:r>
              <a:rPr lang="zh-CN" altLang="en-US" sz="2000" dirty="0">
                <a:solidFill>
                  <a:schemeClr val="tx1">
                    <a:lumMod val="85000"/>
                    <a:lumOff val="15000"/>
                  </a:schemeClr>
                </a:solidFill>
                <a:latin typeface="方正中等线_GBK" panose="03000509000000000000" pitchFamily="65" charset="-122"/>
                <a:ea typeface="方正中等线_GBK" panose="03000509000000000000" pitchFamily="65" charset="-122"/>
              </a:rPr>
              <a:t>用演示改变世界</a:t>
            </a:r>
          </a:p>
        </p:txBody>
      </p:sp>
      <p:grpSp>
        <p:nvGrpSpPr>
          <p:cNvPr id="57" name="组合 56"/>
          <p:cNvGrpSpPr/>
          <p:nvPr/>
        </p:nvGrpSpPr>
        <p:grpSpPr>
          <a:xfrm>
            <a:off x="4673711" y="551839"/>
            <a:ext cx="2844578" cy="5214542"/>
            <a:chOff x="-3228975" y="-2611438"/>
            <a:chExt cx="4367213" cy="8005763"/>
          </a:xfrm>
        </p:grpSpPr>
        <p:sp>
          <p:nvSpPr>
            <p:cNvPr id="15" name="Freeform 7"/>
            <p:cNvSpPr>
              <a:spLocks/>
            </p:cNvSpPr>
            <p:nvPr/>
          </p:nvSpPr>
          <p:spPr bwMode="auto">
            <a:xfrm>
              <a:off x="-3228975" y="1866900"/>
              <a:ext cx="4367213" cy="3527425"/>
            </a:xfrm>
            <a:custGeom>
              <a:avLst/>
              <a:gdLst>
                <a:gd name="T0" fmla="*/ 2751 w 2751"/>
                <a:gd name="T1" fmla="*/ 0 h 2222"/>
                <a:gd name="T2" fmla="*/ 2751 w 2751"/>
                <a:gd name="T3" fmla="*/ 2222 h 2222"/>
                <a:gd name="T4" fmla="*/ 0 w 2751"/>
                <a:gd name="T5" fmla="*/ 2222 h 2222"/>
                <a:gd name="T6" fmla="*/ 0 w 2751"/>
                <a:gd name="T7" fmla="*/ 50 h 2222"/>
              </a:gdLst>
              <a:ahLst/>
              <a:cxnLst>
                <a:cxn ang="0">
                  <a:pos x="T0" y="T1"/>
                </a:cxn>
                <a:cxn ang="0">
                  <a:pos x="T2" y="T3"/>
                </a:cxn>
                <a:cxn ang="0">
                  <a:pos x="T4" y="T5"/>
                </a:cxn>
                <a:cxn ang="0">
                  <a:pos x="T6" y="T7"/>
                </a:cxn>
              </a:cxnLst>
              <a:rect l="0" t="0" r="r" b="b"/>
              <a:pathLst>
                <a:path w="2751" h="2222">
                  <a:moveTo>
                    <a:pt x="2751" y="0"/>
                  </a:moveTo>
                  <a:lnTo>
                    <a:pt x="2751" y="2222"/>
                  </a:lnTo>
                  <a:lnTo>
                    <a:pt x="0" y="2222"/>
                  </a:lnTo>
                  <a:lnTo>
                    <a:pt x="0" y="50"/>
                  </a:lnTo>
                </a:path>
              </a:pathLst>
            </a:custGeom>
            <a:noFill/>
            <a:ln w="101600" cap="flat">
              <a:solidFill>
                <a:srgbClr val="A922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3228975" y="-2611438"/>
              <a:ext cx="4367213" cy="2773363"/>
            </a:xfrm>
            <a:custGeom>
              <a:avLst/>
              <a:gdLst>
                <a:gd name="T0" fmla="*/ 0 w 2751"/>
                <a:gd name="T1" fmla="*/ 1747 h 1747"/>
                <a:gd name="T2" fmla="*/ 0 w 2751"/>
                <a:gd name="T3" fmla="*/ 0 h 1747"/>
                <a:gd name="T4" fmla="*/ 0 w 2751"/>
                <a:gd name="T5" fmla="*/ 0 h 1747"/>
                <a:gd name="T6" fmla="*/ 2751 w 2751"/>
                <a:gd name="T7" fmla="*/ 0 h 1747"/>
                <a:gd name="T8" fmla="*/ 2751 w 2751"/>
                <a:gd name="T9" fmla="*/ 1736 h 1747"/>
              </a:gdLst>
              <a:ahLst/>
              <a:cxnLst>
                <a:cxn ang="0">
                  <a:pos x="T0" y="T1"/>
                </a:cxn>
                <a:cxn ang="0">
                  <a:pos x="T2" y="T3"/>
                </a:cxn>
                <a:cxn ang="0">
                  <a:pos x="T4" y="T5"/>
                </a:cxn>
                <a:cxn ang="0">
                  <a:pos x="T6" y="T7"/>
                </a:cxn>
                <a:cxn ang="0">
                  <a:pos x="T8" y="T9"/>
                </a:cxn>
              </a:cxnLst>
              <a:rect l="0" t="0" r="r" b="b"/>
              <a:pathLst>
                <a:path w="2751" h="1747">
                  <a:moveTo>
                    <a:pt x="0" y="1747"/>
                  </a:moveTo>
                  <a:lnTo>
                    <a:pt x="0" y="0"/>
                  </a:lnTo>
                  <a:lnTo>
                    <a:pt x="0" y="0"/>
                  </a:lnTo>
                  <a:lnTo>
                    <a:pt x="2751" y="0"/>
                  </a:lnTo>
                  <a:lnTo>
                    <a:pt x="2751" y="1736"/>
                  </a:lnTo>
                </a:path>
              </a:pathLst>
            </a:custGeom>
            <a:noFill/>
            <a:ln w="101600" cap="flat">
              <a:solidFill>
                <a:srgbClr val="A922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矩形 64"/>
          <p:cNvSpPr/>
          <p:nvPr/>
        </p:nvSpPr>
        <p:spPr>
          <a:xfrm>
            <a:off x="2246556" y="6110104"/>
            <a:ext cx="7698889" cy="498598"/>
          </a:xfrm>
          <a:prstGeom prst="rect">
            <a:avLst/>
          </a:prstGeom>
        </p:spPr>
        <p:txBody>
          <a:bodyPr wrap="square">
            <a:spAutoFit/>
          </a:bodyPr>
          <a:lstStyle/>
          <a:p>
            <a:pPr algn="ctr">
              <a:lnSpc>
                <a:spcPct val="120000"/>
              </a:lnSpc>
            </a:pPr>
            <a:r>
              <a:rPr lang="en-US" altLang="zh-CN" sz="1100" dirty="0">
                <a:solidFill>
                  <a:schemeClr val="bg1">
                    <a:lumMod val="50000"/>
                  </a:schemeClr>
                </a:solidFill>
              </a:rPr>
              <a:t>Hear my words, and bear witness to my vow. Night gathers, and now my watch begins. It shall not end until my death. I shall take no wife, hold no lands, father no children. I shall wear no crowns and win no glory. I shall live and die at my post</a:t>
            </a:r>
            <a:endParaRPr lang="zh-CN" altLang="en-US" sz="1100" dirty="0">
              <a:solidFill>
                <a:schemeClr val="bg1">
                  <a:lumMod val="50000"/>
                </a:schemeClr>
              </a:solidFill>
            </a:endParaRPr>
          </a:p>
        </p:txBody>
      </p:sp>
    </p:spTree>
    <p:extLst>
      <p:ext uri="{BB962C8B-B14F-4D97-AF65-F5344CB8AC3E}">
        <p14:creationId xmlns:p14="http://schemas.microsoft.com/office/powerpoint/2010/main" val="2692751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6369337" cy="6858001"/>
          </a:xfrm>
          <a:prstGeom prst="rect">
            <a:avLst/>
          </a:prstGeom>
        </p:spPr>
      </p:pic>
      <p:sp>
        <p:nvSpPr>
          <p:cNvPr id="6" name="矩形 5"/>
          <p:cNvSpPr/>
          <p:nvPr/>
        </p:nvSpPr>
        <p:spPr>
          <a:xfrm>
            <a:off x="0" y="-1"/>
            <a:ext cx="15640445" cy="685800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85551" y="-3319884"/>
            <a:ext cx="13354894" cy="13354894"/>
          </a:xfrm>
          <a:prstGeom prst="ellipse">
            <a:avLst/>
          </a:prstGeom>
          <a:noFill/>
          <a:ln w="28575">
            <a:solidFill>
              <a:srgbClr val="BC121A">
                <a:alpha val="73000"/>
              </a:srgbClr>
            </a:solidFill>
          </a:ln>
          <a:effectLst>
            <a:glow rad="88900">
              <a:srgbClr val="BC121A">
                <a:alpha val="3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556660" y="-4048775"/>
            <a:ext cx="14812677" cy="14812677"/>
          </a:xfrm>
          <a:prstGeom prst="ellipse">
            <a:avLst/>
          </a:prstGeom>
          <a:noFill/>
          <a:ln>
            <a:solidFill>
              <a:srgbClr val="BC121A">
                <a:alpha val="57000"/>
              </a:srgb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52840" y="-4852595"/>
            <a:ext cx="16420317" cy="16420317"/>
          </a:xfrm>
          <a:prstGeom prst="ellipse">
            <a:avLst/>
          </a:prstGeom>
          <a:noFill/>
          <a:ln>
            <a:solidFill>
              <a:srgbClr val="BC121A">
                <a:alpha val="22000"/>
              </a:srgb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946399" y="2103795"/>
            <a:ext cx="6299202" cy="2710199"/>
            <a:chOff x="5156402" y="1268257"/>
            <a:chExt cx="6299202" cy="2710199"/>
          </a:xfrm>
        </p:grpSpPr>
        <p:sp>
          <p:nvSpPr>
            <p:cNvPr id="7" name="矩形 6"/>
            <p:cNvSpPr/>
            <p:nvPr/>
          </p:nvSpPr>
          <p:spPr>
            <a:xfrm>
              <a:off x="6245984" y="1268257"/>
              <a:ext cx="4108817" cy="710066"/>
            </a:xfrm>
            <a:prstGeom prst="rect">
              <a:avLst/>
            </a:prstGeom>
          </p:spPr>
          <p:txBody>
            <a:bodyPr wrap="none">
              <a:spAutoFit/>
            </a:bodyPr>
            <a:lstStyle/>
            <a:p>
              <a:pPr>
                <a:lnSpc>
                  <a:spcPct val="120000"/>
                </a:lnSpc>
              </a:pPr>
              <a:r>
                <a:rPr lang="zh-CN" altLang="en-US" sz="3600" dirty="0">
                  <a:solidFill>
                    <a:schemeClr val="bg1"/>
                  </a:solidFill>
                  <a:latin typeface="方正准圆_GBK" panose="03000509000000000000" pitchFamily="65" charset="-122"/>
                  <a:ea typeface="方正准圆_GBK" panose="03000509000000000000" pitchFamily="65" charset="-122"/>
                </a:rPr>
                <a:t>锐意进取</a:t>
              </a:r>
              <a:r>
                <a:rPr lang="en-US" altLang="zh-CN" sz="3600" dirty="0">
                  <a:solidFill>
                    <a:schemeClr val="bg1"/>
                  </a:solidFill>
                  <a:latin typeface="方正准圆_GBK" panose="03000509000000000000" pitchFamily="65" charset="-122"/>
                  <a:ea typeface="方正准圆_GBK" panose="03000509000000000000" pitchFamily="65" charset="-122"/>
                </a:rPr>
                <a:t>  </a:t>
              </a:r>
              <a:r>
                <a:rPr lang="zh-CN" altLang="en-US" sz="3600" dirty="0">
                  <a:solidFill>
                    <a:schemeClr val="bg1"/>
                  </a:solidFill>
                  <a:latin typeface="方正准圆_GBK" panose="03000509000000000000" pitchFamily="65" charset="-122"/>
                  <a:ea typeface="方正准圆_GBK" panose="03000509000000000000" pitchFamily="65" charset="-122"/>
                </a:rPr>
                <a:t>普及精品</a:t>
              </a:r>
              <a:endParaRPr lang="en-US" altLang="zh-CN" sz="3600" dirty="0">
                <a:solidFill>
                  <a:schemeClr val="bg1"/>
                </a:solidFill>
                <a:latin typeface="方正准圆_GBK" panose="03000509000000000000" pitchFamily="65" charset="-122"/>
                <a:ea typeface="方正准圆_GBK" panose="03000509000000000000" pitchFamily="65" charset="-122"/>
              </a:endParaRPr>
            </a:p>
          </p:txBody>
        </p:sp>
        <p:sp>
          <p:nvSpPr>
            <p:cNvPr id="8" name="矩形 7"/>
            <p:cNvSpPr/>
            <p:nvPr/>
          </p:nvSpPr>
          <p:spPr>
            <a:xfrm>
              <a:off x="5156402" y="2593461"/>
              <a:ext cx="6299202" cy="1384995"/>
            </a:xfrm>
            <a:prstGeom prst="rect">
              <a:avLst/>
            </a:prstGeom>
          </p:spPr>
          <p:txBody>
            <a:bodyPr wrap="square">
              <a:spAutoFit/>
            </a:bodyPr>
            <a:lstStyle/>
            <a:p>
              <a:pPr algn="ctr">
                <a:lnSpc>
                  <a:spcPct val="150000"/>
                </a:lnSpc>
              </a:pPr>
              <a:r>
                <a:rPr lang="zh-CN" altLang="en-US" sz="1400" dirty="0">
                  <a:solidFill>
                    <a:schemeClr val="bg1">
                      <a:lumMod val="85000"/>
                    </a:schemeClr>
                  </a:solidFill>
                </a:rPr>
                <a:t>自</a:t>
              </a:r>
              <a:r>
                <a:rPr lang="en-US" altLang="zh-CN" sz="1400" dirty="0">
                  <a:solidFill>
                    <a:schemeClr val="bg1">
                      <a:lumMod val="85000"/>
                    </a:schemeClr>
                  </a:solidFill>
                </a:rPr>
                <a:t>2007</a:t>
              </a:r>
              <a:r>
                <a:rPr lang="zh-CN" altLang="en-US" sz="1400" dirty="0">
                  <a:solidFill>
                    <a:schemeClr val="bg1">
                      <a:lumMod val="85000"/>
                    </a:schemeClr>
                  </a:solidFill>
                </a:rPr>
                <a:t>年起，我们致力于为社会提供最专业的演示设计解决方案。我们精通</a:t>
              </a:r>
              <a:r>
                <a:rPr lang="en-US" altLang="zh-CN" sz="1400" dirty="0">
                  <a:solidFill>
                    <a:schemeClr val="bg1">
                      <a:lumMod val="85000"/>
                    </a:schemeClr>
                  </a:solidFill>
                </a:rPr>
                <a:t>PowerPoint</a:t>
              </a:r>
              <a:r>
                <a:rPr lang="zh-CN" altLang="en-US" sz="1400" dirty="0">
                  <a:solidFill>
                    <a:schemeClr val="bg1">
                      <a:lumMod val="85000"/>
                    </a:schemeClr>
                  </a:solidFill>
                </a:rPr>
                <a:t>、</a:t>
              </a:r>
              <a:r>
                <a:rPr lang="en-US" altLang="zh-CN" sz="1400" dirty="0">
                  <a:solidFill>
                    <a:schemeClr val="bg1">
                      <a:lumMod val="85000"/>
                    </a:schemeClr>
                  </a:solidFill>
                </a:rPr>
                <a:t>Keynote</a:t>
              </a:r>
              <a:r>
                <a:rPr lang="zh-CN" altLang="en-US" sz="1400" dirty="0">
                  <a:solidFill>
                    <a:schemeClr val="bg1">
                      <a:lumMod val="85000"/>
                    </a:schemeClr>
                  </a:solidFill>
                </a:rPr>
                <a:t>、</a:t>
              </a:r>
              <a:r>
                <a:rPr lang="en-US" altLang="zh-CN" sz="1400" dirty="0">
                  <a:solidFill>
                    <a:schemeClr val="bg1">
                      <a:lumMod val="85000"/>
                    </a:schemeClr>
                  </a:solidFill>
                </a:rPr>
                <a:t>Prezi</a:t>
              </a:r>
              <a:r>
                <a:rPr lang="zh-CN" altLang="en-US" sz="1400" dirty="0">
                  <a:solidFill>
                    <a:schemeClr val="bg1">
                      <a:lumMod val="85000"/>
                    </a:schemeClr>
                  </a:solidFill>
                </a:rPr>
                <a:t>、</a:t>
              </a:r>
              <a:r>
                <a:rPr lang="en-US" altLang="zh-CN" sz="1400" dirty="0">
                  <a:solidFill>
                    <a:schemeClr val="bg1">
                      <a:lumMod val="85000"/>
                    </a:schemeClr>
                  </a:solidFill>
                </a:rPr>
                <a:t>After Effects</a:t>
              </a:r>
              <a:r>
                <a:rPr lang="zh-CN" altLang="en-US" sz="1400" dirty="0">
                  <a:solidFill>
                    <a:schemeClr val="bg1">
                      <a:lumMod val="85000"/>
                    </a:schemeClr>
                  </a:solidFill>
                </a:rPr>
                <a:t>、</a:t>
              </a:r>
              <a:r>
                <a:rPr lang="en-US" altLang="zh-CN" sz="1400" dirty="0">
                  <a:solidFill>
                    <a:schemeClr val="bg1">
                      <a:lumMod val="85000"/>
                    </a:schemeClr>
                  </a:solidFill>
                </a:rPr>
                <a:t>Flash</a:t>
              </a:r>
              <a:r>
                <a:rPr lang="zh-CN" altLang="en-US" sz="1400" dirty="0">
                  <a:solidFill>
                    <a:schemeClr val="bg1">
                      <a:lumMod val="85000"/>
                    </a:schemeClr>
                  </a:solidFill>
                </a:rPr>
                <a:t>等演示软件，我们拥有严谨的逻辑思维、创意的图示化表达、超强的动画制作以及精益求精的美术功底，为上万用户提供演示设计定制、演示技能培训以及模板选用等服务</a:t>
              </a:r>
            </a:p>
          </p:txBody>
        </p:sp>
        <p:cxnSp>
          <p:nvCxnSpPr>
            <p:cNvPr id="9" name="直接连接符 8"/>
            <p:cNvCxnSpPr/>
            <p:nvPr/>
          </p:nvCxnSpPr>
          <p:spPr>
            <a:xfrm>
              <a:off x="8181311" y="2216150"/>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nvCxnSpPr>
        <p:spPr>
          <a:xfrm rot="8100000" flipH="1" flipV="1">
            <a:off x="8089736" y="998552"/>
            <a:ext cx="2708603" cy="0"/>
          </a:xfrm>
          <a:prstGeom prst="line">
            <a:avLst/>
          </a:prstGeom>
          <a:ln>
            <a:gradFill flip="none" rotWithShape="1">
              <a:gsLst>
                <a:gs pos="0">
                  <a:srgbClr val="BC121A"/>
                </a:gs>
                <a:gs pos="100000">
                  <a:srgbClr val="BC121A">
                    <a:alpha val="2500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8100000" flipH="1" flipV="1">
            <a:off x="2378363" y="5788602"/>
            <a:ext cx="2708603" cy="0"/>
          </a:xfrm>
          <a:prstGeom prst="line">
            <a:avLst/>
          </a:prstGeom>
          <a:ln>
            <a:gradFill flip="none" rotWithShape="1">
              <a:gsLst>
                <a:gs pos="0">
                  <a:srgbClr val="BC121A"/>
                </a:gs>
                <a:gs pos="100000">
                  <a:srgbClr val="BC121A">
                    <a:alpha val="2500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987807" y="4254500"/>
            <a:ext cx="1222993" cy="1153993"/>
          </a:xfrm>
          <a:prstGeom prst="line">
            <a:avLst/>
          </a:prstGeom>
          <a:ln>
            <a:gradFill flip="none" rotWithShape="1">
              <a:gsLst>
                <a:gs pos="0">
                  <a:srgbClr val="BC121A"/>
                </a:gs>
                <a:gs pos="100000">
                  <a:srgbClr val="BC121A">
                    <a:alpha val="2500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121167" y="443971"/>
            <a:ext cx="1222993" cy="1153993"/>
          </a:xfrm>
          <a:prstGeom prst="line">
            <a:avLst/>
          </a:prstGeom>
          <a:ln>
            <a:gradFill flip="none" rotWithShape="1">
              <a:gsLst>
                <a:gs pos="0">
                  <a:srgbClr val="BC121A">
                    <a:alpha val="79000"/>
                  </a:srgbClr>
                </a:gs>
                <a:gs pos="100000">
                  <a:srgbClr val="BC121A">
                    <a:alpha val="2500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0248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32211" y="1430565"/>
            <a:ext cx="3530600" cy="3996871"/>
            <a:chOff x="-2376671" y="-2522989"/>
            <a:chExt cx="3530600" cy="3996871"/>
          </a:xfrm>
        </p:grpSpPr>
        <p:sp>
          <p:nvSpPr>
            <p:cNvPr id="2" name="矩形 1"/>
            <p:cNvSpPr/>
            <p:nvPr/>
          </p:nvSpPr>
          <p:spPr>
            <a:xfrm>
              <a:off x="-2376671" y="-2522988"/>
              <a:ext cx="3530599" cy="3996870"/>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376670" y="-2522989"/>
              <a:ext cx="3530599" cy="1998435"/>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grpSp>
      <p:grpSp>
        <p:nvGrpSpPr>
          <p:cNvPr id="17" name="组合 16"/>
          <p:cNvGrpSpPr/>
          <p:nvPr/>
        </p:nvGrpSpPr>
        <p:grpSpPr>
          <a:xfrm>
            <a:off x="8129190" y="1430565"/>
            <a:ext cx="3530599" cy="3996870"/>
            <a:chOff x="9151937" y="1963964"/>
            <a:chExt cx="3530599" cy="3996870"/>
          </a:xfrm>
        </p:grpSpPr>
        <p:sp>
          <p:nvSpPr>
            <p:cNvPr id="16" name="矩形 15"/>
            <p:cNvSpPr/>
            <p:nvPr/>
          </p:nvSpPr>
          <p:spPr>
            <a:xfrm>
              <a:off x="9151937" y="1963964"/>
              <a:ext cx="3530599" cy="3996870"/>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151937" y="1963964"/>
              <a:ext cx="3530599" cy="1998435"/>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grpSp>
      <p:grpSp>
        <p:nvGrpSpPr>
          <p:cNvPr id="18" name="组合 17"/>
          <p:cNvGrpSpPr/>
          <p:nvPr/>
        </p:nvGrpSpPr>
        <p:grpSpPr>
          <a:xfrm>
            <a:off x="4330700" y="1430565"/>
            <a:ext cx="3530600" cy="3996871"/>
            <a:chOff x="4833937" y="1608363"/>
            <a:chExt cx="3530600" cy="3996871"/>
          </a:xfrm>
        </p:grpSpPr>
        <p:sp>
          <p:nvSpPr>
            <p:cNvPr id="15" name="矩形 14"/>
            <p:cNvSpPr/>
            <p:nvPr/>
          </p:nvSpPr>
          <p:spPr>
            <a:xfrm>
              <a:off x="4833938" y="1608364"/>
              <a:ext cx="3530599" cy="3996870"/>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833937" y="1608363"/>
              <a:ext cx="3530599" cy="1998435"/>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grpSp>
      <p:grpSp>
        <p:nvGrpSpPr>
          <p:cNvPr id="26" name="组合 25"/>
          <p:cNvGrpSpPr/>
          <p:nvPr/>
        </p:nvGrpSpPr>
        <p:grpSpPr>
          <a:xfrm>
            <a:off x="874848" y="3645786"/>
            <a:ext cx="2845326" cy="1433916"/>
            <a:chOff x="858575" y="3683884"/>
            <a:chExt cx="2845326" cy="1433916"/>
          </a:xfrm>
        </p:grpSpPr>
        <p:grpSp>
          <p:nvGrpSpPr>
            <p:cNvPr id="25" name="组合 24"/>
            <p:cNvGrpSpPr/>
            <p:nvPr/>
          </p:nvGrpSpPr>
          <p:grpSpPr>
            <a:xfrm>
              <a:off x="1316870" y="3683884"/>
              <a:ext cx="1928733" cy="487825"/>
              <a:chOff x="871186" y="-259563"/>
              <a:chExt cx="1928733" cy="487825"/>
            </a:xfrm>
          </p:grpSpPr>
          <p:sp>
            <p:nvSpPr>
              <p:cNvPr id="23" name="矩形 22"/>
              <p:cNvSpPr/>
              <p:nvPr/>
            </p:nvSpPr>
            <p:spPr>
              <a:xfrm>
                <a:off x="871186"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24" name="矩形 23"/>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sp>
          <p:nvSpPr>
            <p:cNvPr id="21" name="矩形 20"/>
            <p:cNvSpPr/>
            <p:nvPr/>
          </p:nvSpPr>
          <p:spPr>
            <a:xfrm>
              <a:off x="858575" y="4443769"/>
              <a:ext cx="2845326" cy="674031"/>
            </a:xfrm>
            <a:prstGeom prst="rect">
              <a:avLst/>
            </a:prstGeom>
          </p:spPr>
          <p:txBody>
            <a:bodyPr wrap="square">
              <a:spAutoFit/>
            </a:bodyPr>
            <a:lstStyle/>
            <a:p>
              <a:pPr algn="ctr">
                <a:lnSpc>
                  <a:spcPct val="120000"/>
                </a:lnSpc>
              </a:pPr>
              <a:r>
                <a:rPr lang="zh-CN" altLang="en-US" sz="105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22" name="直接连接符 21"/>
            <p:cNvCxnSpPr/>
            <p:nvPr/>
          </p:nvCxnSpPr>
          <p:spPr>
            <a:xfrm>
              <a:off x="2156547" y="4347247"/>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673337" y="3645786"/>
            <a:ext cx="2845326" cy="1433916"/>
            <a:chOff x="858575" y="3683884"/>
            <a:chExt cx="2845326" cy="1433916"/>
          </a:xfrm>
        </p:grpSpPr>
        <p:grpSp>
          <p:nvGrpSpPr>
            <p:cNvPr id="28" name="组合 27"/>
            <p:cNvGrpSpPr/>
            <p:nvPr/>
          </p:nvGrpSpPr>
          <p:grpSpPr>
            <a:xfrm>
              <a:off x="1316872" y="3683884"/>
              <a:ext cx="1928733" cy="487825"/>
              <a:chOff x="871188" y="-259563"/>
              <a:chExt cx="1928733" cy="487825"/>
            </a:xfrm>
          </p:grpSpPr>
          <p:sp>
            <p:nvSpPr>
              <p:cNvPr id="31" name="矩形 30"/>
              <p:cNvSpPr/>
              <p:nvPr/>
            </p:nvSpPr>
            <p:spPr>
              <a:xfrm>
                <a:off x="871188"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32" name="矩形 31"/>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sp>
          <p:nvSpPr>
            <p:cNvPr id="29" name="矩形 28"/>
            <p:cNvSpPr/>
            <p:nvPr/>
          </p:nvSpPr>
          <p:spPr>
            <a:xfrm>
              <a:off x="858575" y="4443769"/>
              <a:ext cx="2845326" cy="674031"/>
            </a:xfrm>
            <a:prstGeom prst="rect">
              <a:avLst/>
            </a:prstGeom>
          </p:spPr>
          <p:txBody>
            <a:bodyPr wrap="square">
              <a:spAutoFit/>
            </a:bodyPr>
            <a:lstStyle/>
            <a:p>
              <a:pPr algn="ctr">
                <a:lnSpc>
                  <a:spcPct val="120000"/>
                </a:lnSpc>
              </a:pPr>
              <a:r>
                <a:rPr lang="zh-CN" altLang="en-US" sz="105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30" name="直接连接符 29"/>
            <p:cNvCxnSpPr/>
            <p:nvPr/>
          </p:nvCxnSpPr>
          <p:spPr>
            <a:xfrm>
              <a:off x="2156547" y="4347247"/>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471826" y="3645786"/>
            <a:ext cx="2845326" cy="1433916"/>
            <a:chOff x="858575" y="3683884"/>
            <a:chExt cx="2845326" cy="1433916"/>
          </a:xfrm>
        </p:grpSpPr>
        <p:grpSp>
          <p:nvGrpSpPr>
            <p:cNvPr id="34" name="组合 33"/>
            <p:cNvGrpSpPr/>
            <p:nvPr/>
          </p:nvGrpSpPr>
          <p:grpSpPr>
            <a:xfrm>
              <a:off x="1316872" y="3683884"/>
              <a:ext cx="1928733" cy="487825"/>
              <a:chOff x="871188" y="-259563"/>
              <a:chExt cx="1928733" cy="487825"/>
            </a:xfrm>
          </p:grpSpPr>
          <p:sp>
            <p:nvSpPr>
              <p:cNvPr id="37" name="矩形 36"/>
              <p:cNvSpPr/>
              <p:nvPr/>
            </p:nvSpPr>
            <p:spPr>
              <a:xfrm>
                <a:off x="871188"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38" name="矩形 37"/>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sp>
          <p:nvSpPr>
            <p:cNvPr id="35" name="矩形 34"/>
            <p:cNvSpPr/>
            <p:nvPr/>
          </p:nvSpPr>
          <p:spPr>
            <a:xfrm>
              <a:off x="858575" y="4443769"/>
              <a:ext cx="2845326" cy="674031"/>
            </a:xfrm>
            <a:prstGeom prst="rect">
              <a:avLst/>
            </a:prstGeom>
          </p:spPr>
          <p:txBody>
            <a:bodyPr wrap="square">
              <a:spAutoFit/>
            </a:bodyPr>
            <a:lstStyle/>
            <a:p>
              <a:pPr algn="ctr">
                <a:lnSpc>
                  <a:spcPct val="120000"/>
                </a:lnSpc>
              </a:pPr>
              <a:r>
                <a:rPr lang="zh-CN" altLang="en-US" sz="105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36" name="直接连接符 35"/>
            <p:cNvCxnSpPr/>
            <p:nvPr/>
          </p:nvCxnSpPr>
          <p:spPr>
            <a:xfrm>
              <a:off x="2156547" y="4347247"/>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7816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321050"/>
            <a:ext cx="12192000" cy="3536949"/>
          </a:xfrm>
          <a:prstGeom prst="rect">
            <a:avLst/>
          </a:prstGeom>
          <a:solidFill>
            <a:srgbClr val="BC121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3100" y="252413"/>
            <a:ext cx="6273800" cy="6353175"/>
          </a:xfrm>
          <a:prstGeom prst="rect">
            <a:avLst/>
          </a:prstGeom>
        </p:spPr>
      </p:pic>
      <p:grpSp>
        <p:nvGrpSpPr>
          <p:cNvPr id="4" name="组合 3"/>
          <p:cNvGrpSpPr/>
          <p:nvPr/>
        </p:nvGrpSpPr>
        <p:grpSpPr>
          <a:xfrm>
            <a:off x="6607881" y="1009297"/>
            <a:ext cx="5135562" cy="1503745"/>
            <a:chOff x="515938" y="1059858"/>
            <a:chExt cx="5135562" cy="1503745"/>
          </a:xfrm>
        </p:grpSpPr>
        <p:sp>
          <p:nvSpPr>
            <p:cNvPr id="5" name="矩形 4"/>
            <p:cNvSpPr/>
            <p:nvPr/>
          </p:nvSpPr>
          <p:spPr>
            <a:xfrm>
              <a:off x="515938" y="1059858"/>
              <a:ext cx="2723823"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6" name="矩形 5"/>
            <p:cNvSpPr/>
            <p:nvPr/>
          </p:nvSpPr>
          <p:spPr>
            <a:xfrm>
              <a:off x="537454" y="1453812"/>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sp>
          <p:nvSpPr>
            <p:cNvPr id="7" name="矩形 6"/>
            <p:cNvSpPr/>
            <p:nvPr/>
          </p:nvSpPr>
          <p:spPr>
            <a:xfrm>
              <a:off x="537454" y="1970877"/>
              <a:ext cx="5114046" cy="59272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8" name="直接连接符 7"/>
            <p:cNvCxnSpPr/>
            <p:nvPr/>
          </p:nvCxnSpPr>
          <p:spPr>
            <a:xfrm>
              <a:off x="660898" y="1805688"/>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6735840" y="3734881"/>
            <a:ext cx="4179977" cy="449739"/>
            <a:chOff x="7111053" y="3734881"/>
            <a:chExt cx="4179977" cy="449739"/>
          </a:xfrm>
        </p:grpSpPr>
        <p:sp>
          <p:nvSpPr>
            <p:cNvPr id="12" name="矩形 11"/>
            <p:cNvSpPr/>
            <p:nvPr/>
          </p:nvSpPr>
          <p:spPr>
            <a:xfrm>
              <a:off x="7585685" y="3734881"/>
              <a:ext cx="3705345" cy="449739"/>
            </a:xfrm>
            <a:prstGeom prst="rect">
              <a:avLst/>
            </a:prstGeom>
          </p:spPr>
          <p:txBody>
            <a:bodyPr wrap="square">
              <a:spAutoFit/>
            </a:bodyPr>
            <a:lstStyle/>
            <a:p>
              <a:pPr>
                <a:lnSpc>
                  <a:spcPct val="120000"/>
                </a:lnSpc>
              </a:pPr>
              <a:r>
                <a:rPr lang="zh-CN" altLang="en-US" sz="1000" dirty="0">
                  <a:solidFill>
                    <a:schemeClr val="bg1"/>
                  </a:solidFill>
                  <a:latin typeface="+mj-ea"/>
                  <a:ea typeface="+mj-ea"/>
                </a:rPr>
                <a:t>我们拥有严谨的逻辑思维、创意的图示化表达、超强的动画制作以及精益求精的美术功底，为上万用户提供演示设计定制</a:t>
              </a:r>
            </a:p>
          </p:txBody>
        </p:sp>
        <p:grpSp>
          <p:nvGrpSpPr>
            <p:cNvPr id="15" name="组合 14"/>
            <p:cNvGrpSpPr/>
            <p:nvPr/>
          </p:nvGrpSpPr>
          <p:grpSpPr>
            <a:xfrm>
              <a:off x="7111053" y="3782181"/>
              <a:ext cx="381227" cy="370812"/>
              <a:chOff x="6743701" y="-938213"/>
              <a:chExt cx="581025" cy="565150"/>
            </a:xfrm>
          </p:grpSpPr>
          <p:sp>
            <p:nvSpPr>
              <p:cNvPr id="16" name="Freeform 5"/>
              <p:cNvSpPr>
                <a:spLocks/>
              </p:cNvSpPr>
              <p:nvPr/>
            </p:nvSpPr>
            <p:spPr bwMode="auto">
              <a:xfrm>
                <a:off x="6743701" y="-938213"/>
                <a:ext cx="581025" cy="565150"/>
              </a:xfrm>
              <a:custGeom>
                <a:avLst/>
                <a:gdLst>
                  <a:gd name="T0" fmla="*/ 137 w 137"/>
                  <a:gd name="T1" fmla="*/ 53 h 133"/>
                  <a:gd name="T2" fmla="*/ 125 w 137"/>
                  <a:gd name="T3" fmla="*/ 28 h 133"/>
                  <a:gd name="T4" fmla="*/ 116 w 137"/>
                  <a:gd name="T5" fmla="*/ 32 h 133"/>
                  <a:gd name="T6" fmla="*/ 107 w 137"/>
                  <a:gd name="T7" fmla="*/ 11 h 133"/>
                  <a:gd name="T8" fmla="*/ 81 w 137"/>
                  <a:gd name="T9" fmla="*/ 0 h 133"/>
                  <a:gd name="T10" fmla="*/ 69 w 137"/>
                  <a:gd name="T11" fmla="*/ 12 h 133"/>
                  <a:gd name="T12" fmla="*/ 56 w 137"/>
                  <a:gd name="T13" fmla="*/ 0 h 133"/>
                  <a:gd name="T14" fmla="*/ 30 w 137"/>
                  <a:gd name="T15" fmla="*/ 11 h 133"/>
                  <a:gd name="T16" fmla="*/ 20 w 137"/>
                  <a:gd name="T17" fmla="*/ 31 h 133"/>
                  <a:gd name="T18" fmla="*/ 12 w 137"/>
                  <a:gd name="T19" fmla="*/ 28 h 133"/>
                  <a:gd name="T20" fmla="*/ 0 w 137"/>
                  <a:gd name="T21" fmla="*/ 53 h 133"/>
                  <a:gd name="T22" fmla="*/ 0 w 137"/>
                  <a:gd name="T23" fmla="*/ 78 h 133"/>
                  <a:gd name="T24" fmla="*/ 11 w 137"/>
                  <a:gd name="T25" fmla="*/ 104 h 133"/>
                  <a:gd name="T26" fmla="*/ 20 w 137"/>
                  <a:gd name="T27" fmla="*/ 100 h 133"/>
                  <a:gd name="T28" fmla="*/ 29 w 137"/>
                  <a:gd name="T29" fmla="*/ 121 h 133"/>
                  <a:gd name="T30" fmla="*/ 56 w 137"/>
                  <a:gd name="T31" fmla="*/ 133 h 133"/>
                  <a:gd name="T32" fmla="*/ 69 w 137"/>
                  <a:gd name="T33" fmla="*/ 121 h 133"/>
                  <a:gd name="T34" fmla="*/ 81 w 137"/>
                  <a:gd name="T35" fmla="*/ 133 h 133"/>
                  <a:gd name="T36" fmla="*/ 108 w 137"/>
                  <a:gd name="T37" fmla="*/ 122 h 133"/>
                  <a:gd name="T38" fmla="*/ 117 w 137"/>
                  <a:gd name="T39" fmla="*/ 101 h 133"/>
                  <a:gd name="T40" fmla="*/ 126 w 137"/>
                  <a:gd name="T41" fmla="*/ 104 h 133"/>
                  <a:gd name="T42" fmla="*/ 137 w 137"/>
                  <a:gd name="T43" fmla="*/ 78 h 133"/>
                  <a:gd name="T44" fmla="*/ 137 w 137"/>
                  <a:gd name="T45" fmla="*/ 5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33">
                    <a:moveTo>
                      <a:pt x="137" y="53"/>
                    </a:moveTo>
                    <a:cubicBezTo>
                      <a:pt x="135" y="44"/>
                      <a:pt x="131" y="35"/>
                      <a:pt x="125" y="28"/>
                    </a:cubicBezTo>
                    <a:cubicBezTo>
                      <a:pt x="123" y="30"/>
                      <a:pt x="120" y="32"/>
                      <a:pt x="116" y="32"/>
                    </a:cubicBezTo>
                    <a:cubicBezTo>
                      <a:pt x="104" y="32"/>
                      <a:pt x="101" y="17"/>
                      <a:pt x="107" y="11"/>
                    </a:cubicBezTo>
                    <a:cubicBezTo>
                      <a:pt x="99" y="5"/>
                      <a:pt x="90" y="2"/>
                      <a:pt x="81" y="0"/>
                    </a:cubicBezTo>
                    <a:cubicBezTo>
                      <a:pt x="81" y="6"/>
                      <a:pt x="76" y="12"/>
                      <a:pt x="69" y="12"/>
                    </a:cubicBezTo>
                    <a:cubicBezTo>
                      <a:pt x="61" y="12"/>
                      <a:pt x="56" y="6"/>
                      <a:pt x="56" y="0"/>
                    </a:cubicBezTo>
                    <a:cubicBezTo>
                      <a:pt x="47" y="2"/>
                      <a:pt x="38" y="6"/>
                      <a:pt x="30" y="11"/>
                    </a:cubicBezTo>
                    <a:cubicBezTo>
                      <a:pt x="36" y="18"/>
                      <a:pt x="32" y="31"/>
                      <a:pt x="20" y="31"/>
                    </a:cubicBezTo>
                    <a:cubicBezTo>
                      <a:pt x="17" y="31"/>
                      <a:pt x="14" y="30"/>
                      <a:pt x="12" y="28"/>
                    </a:cubicBezTo>
                    <a:cubicBezTo>
                      <a:pt x="6" y="35"/>
                      <a:pt x="2" y="44"/>
                      <a:pt x="0" y="53"/>
                    </a:cubicBezTo>
                    <a:cubicBezTo>
                      <a:pt x="15" y="55"/>
                      <a:pt x="15" y="76"/>
                      <a:pt x="0" y="78"/>
                    </a:cubicBezTo>
                    <a:cubicBezTo>
                      <a:pt x="2" y="87"/>
                      <a:pt x="6" y="96"/>
                      <a:pt x="11" y="104"/>
                    </a:cubicBezTo>
                    <a:cubicBezTo>
                      <a:pt x="13" y="102"/>
                      <a:pt x="16" y="100"/>
                      <a:pt x="20" y="100"/>
                    </a:cubicBezTo>
                    <a:cubicBezTo>
                      <a:pt x="33" y="100"/>
                      <a:pt x="36" y="115"/>
                      <a:pt x="29" y="121"/>
                    </a:cubicBezTo>
                    <a:cubicBezTo>
                      <a:pt x="37" y="127"/>
                      <a:pt x="46" y="131"/>
                      <a:pt x="56" y="133"/>
                    </a:cubicBezTo>
                    <a:cubicBezTo>
                      <a:pt x="57" y="127"/>
                      <a:pt x="61" y="121"/>
                      <a:pt x="69" y="121"/>
                    </a:cubicBezTo>
                    <a:cubicBezTo>
                      <a:pt x="76" y="121"/>
                      <a:pt x="80" y="127"/>
                      <a:pt x="81" y="133"/>
                    </a:cubicBezTo>
                    <a:cubicBezTo>
                      <a:pt x="91" y="131"/>
                      <a:pt x="100" y="127"/>
                      <a:pt x="108" y="122"/>
                    </a:cubicBezTo>
                    <a:cubicBezTo>
                      <a:pt x="102" y="115"/>
                      <a:pt x="105" y="101"/>
                      <a:pt x="117" y="101"/>
                    </a:cubicBezTo>
                    <a:cubicBezTo>
                      <a:pt x="121" y="101"/>
                      <a:pt x="124" y="102"/>
                      <a:pt x="126" y="104"/>
                    </a:cubicBezTo>
                    <a:cubicBezTo>
                      <a:pt x="131" y="96"/>
                      <a:pt x="135" y="87"/>
                      <a:pt x="137" y="78"/>
                    </a:cubicBezTo>
                    <a:cubicBezTo>
                      <a:pt x="123" y="76"/>
                      <a:pt x="122" y="55"/>
                      <a:pt x="137" y="53"/>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6"/>
              <p:cNvSpPr>
                <a:spLocks noChangeArrowheads="1"/>
              </p:cNvSpPr>
              <p:nvPr/>
            </p:nvSpPr>
            <p:spPr bwMode="auto">
              <a:xfrm>
                <a:off x="6875463" y="-803275"/>
                <a:ext cx="317500" cy="311150"/>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0" name="组合 59"/>
          <p:cNvGrpSpPr/>
          <p:nvPr/>
        </p:nvGrpSpPr>
        <p:grpSpPr>
          <a:xfrm>
            <a:off x="6767156" y="4663164"/>
            <a:ext cx="4148661" cy="449739"/>
            <a:chOff x="7142369" y="4663164"/>
            <a:chExt cx="4148661" cy="449739"/>
          </a:xfrm>
        </p:grpSpPr>
        <p:sp>
          <p:nvSpPr>
            <p:cNvPr id="19" name="矩形 18"/>
            <p:cNvSpPr/>
            <p:nvPr/>
          </p:nvSpPr>
          <p:spPr>
            <a:xfrm>
              <a:off x="7597733" y="4663164"/>
              <a:ext cx="3693297" cy="449739"/>
            </a:xfrm>
            <a:prstGeom prst="rect">
              <a:avLst/>
            </a:prstGeom>
          </p:spPr>
          <p:txBody>
            <a:bodyPr wrap="square">
              <a:spAutoFit/>
            </a:bodyPr>
            <a:lstStyle/>
            <a:p>
              <a:pPr>
                <a:lnSpc>
                  <a:spcPct val="120000"/>
                </a:lnSpc>
              </a:pPr>
              <a:r>
                <a:rPr lang="zh-CN" altLang="en-US" sz="1000" dirty="0">
                  <a:solidFill>
                    <a:schemeClr val="bg1"/>
                  </a:solidFill>
                  <a:latin typeface="+mj-ea"/>
                  <a:ea typeface="+mj-ea"/>
                </a:rPr>
                <a:t>我们拥有严谨的逻辑思维、创意的图示化表达、超强的动画制作以及精益求精的美术功底，为上万用户提供演示设计定制</a:t>
              </a:r>
            </a:p>
          </p:txBody>
        </p:sp>
        <p:grpSp>
          <p:nvGrpSpPr>
            <p:cNvPr id="22" name="组合 21"/>
            <p:cNvGrpSpPr/>
            <p:nvPr/>
          </p:nvGrpSpPr>
          <p:grpSpPr>
            <a:xfrm>
              <a:off x="7142369" y="4722994"/>
              <a:ext cx="350089" cy="343968"/>
              <a:chOff x="11006138" y="735013"/>
              <a:chExt cx="454025" cy="446087"/>
            </a:xfrm>
          </p:grpSpPr>
          <p:sp>
            <p:nvSpPr>
              <p:cNvPr id="23" name="Oval 7"/>
              <p:cNvSpPr>
                <a:spLocks noChangeArrowheads="1"/>
              </p:cNvSpPr>
              <p:nvPr/>
            </p:nvSpPr>
            <p:spPr bwMode="auto">
              <a:xfrm>
                <a:off x="11006138" y="735013"/>
                <a:ext cx="454025" cy="442913"/>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8"/>
              <p:cNvSpPr>
                <a:spLocks noChangeShapeType="1"/>
              </p:cNvSpPr>
              <p:nvPr/>
            </p:nvSpPr>
            <p:spPr bwMode="auto">
              <a:xfrm>
                <a:off x="11231563" y="735013"/>
                <a:ext cx="0" cy="4286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9"/>
              <p:cNvSpPr>
                <a:spLocks noChangeShapeType="1"/>
              </p:cNvSpPr>
              <p:nvPr/>
            </p:nvSpPr>
            <p:spPr bwMode="auto">
              <a:xfrm>
                <a:off x="11231563" y="1143000"/>
                <a:ext cx="0" cy="381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10"/>
              <p:cNvSpPr>
                <a:spLocks noChangeShapeType="1"/>
              </p:cNvSpPr>
              <p:nvPr/>
            </p:nvSpPr>
            <p:spPr bwMode="auto">
              <a:xfrm>
                <a:off x="11006138" y="955675"/>
                <a:ext cx="34925"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11"/>
              <p:cNvSpPr>
                <a:spLocks noChangeShapeType="1"/>
              </p:cNvSpPr>
              <p:nvPr/>
            </p:nvSpPr>
            <p:spPr bwMode="auto">
              <a:xfrm>
                <a:off x="11414126" y="955675"/>
                <a:ext cx="38100"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11176001" y="912813"/>
                <a:ext cx="111125" cy="85725"/>
              </a:xfrm>
              <a:custGeom>
                <a:avLst/>
                <a:gdLst>
                  <a:gd name="T0" fmla="*/ 13 w 26"/>
                  <a:gd name="T1" fmla="*/ 20 h 20"/>
                  <a:gd name="T2" fmla="*/ 13 w 26"/>
                  <a:gd name="T3" fmla="*/ 0 h 20"/>
                  <a:gd name="T4" fmla="*/ 13 w 26"/>
                  <a:gd name="T5" fmla="*/ 20 h 20"/>
                </a:gdLst>
                <a:ahLst/>
                <a:cxnLst>
                  <a:cxn ang="0">
                    <a:pos x="T0" y="T1"/>
                  </a:cxn>
                  <a:cxn ang="0">
                    <a:pos x="T2" y="T3"/>
                  </a:cxn>
                  <a:cxn ang="0">
                    <a:pos x="T4" y="T5"/>
                  </a:cxn>
                </a:cxnLst>
                <a:rect l="0" t="0" r="r" b="b"/>
                <a:pathLst>
                  <a:path w="26" h="20">
                    <a:moveTo>
                      <a:pt x="13" y="20"/>
                    </a:moveTo>
                    <a:cubicBezTo>
                      <a:pt x="26" y="20"/>
                      <a:pt x="26" y="0"/>
                      <a:pt x="13" y="0"/>
                    </a:cubicBezTo>
                    <a:cubicBezTo>
                      <a:pt x="0" y="0"/>
                      <a:pt x="0" y="20"/>
                      <a:pt x="13" y="20"/>
                    </a:cubicBez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11222038" y="806450"/>
                <a:ext cx="12700" cy="149225"/>
              </a:xfrm>
              <a:custGeom>
                <a:avLst/>
                <a:gdLst>
                  <a:gd name="T0" fmla="*/ 3 w 3"/>
                  <a:gd name="T1" fmla="*/ 34 h 35"/>
                  <a:gd name="T2" fmla="*/ 2 w 3"/>
                  <a:gd name="T3" fmla="*/ 35 h 35"/>
                  <a:gd name="T4" fmla="*/ 2 w 3"/>
                  <a:gd name="T5" fmla="*/ 35 h 35"/>
                  <a:gd name="T6" fmla="*/ 0 w 3"/>
                  <a:gd name="T7" fmla="*/ 34 h 35"/>
                  <a:gd name="T8" fmla="*/ 0 w 3"/>
                  <a:gd name="T9" fmla="*/ 1 h 35"/>
                  <a:gd name="T10" fmla="*/ 2 w 3"/>
                  <a:gd name="T11" fmla="*/ 0 h 35"/>
                  <a:gd name="T12" fmla="*/ 2 w 3"/>
                  <a:gd name="T13" fmla="*/ 0 h 35"/>
                  <a:gd name="T14" fmla="*/ 3 w 3"/>
                  <a:gd name="T15" fmla="*/ 1 h 35"/>
                  <a:gd name="T16" fmla="*/ 3 w 3"/>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5">
                    <a:moveTo>
                      <a:pt x="3" y="34"/>
                    </a:moveTo>
                    <a:cubicBezTo>
                      <a:pt x="3" y="35"/>
                      <a:pt x="2" y="35"/>
                      <a:pt x="2" y="35"/>
                    </a:cubicBezTo>
                    <a:cubicBezTo>
                      <a:pt x="2" y="35"/>
                      <a:pt x="2" y="35"/>
                      <a:pt x="2" y="35"/>
                    </a:cubicBezTo>
                    <a:cubicBezTo>
                      <a:pt x="1" y="35"/>
                      <a:pt x="0" y="35"/>
                      <a:pt x="0" y="34"/>
                    </a:cubicBezTo>
                    <a:cubicBezTo>
                      <a:pt x="0" y="1"/>
                      <a:pt x="0" y="1"/>
                      <a:pt x="0" y="1"/>
                    </a:cubicBezTo>
                    <a:cubicBezTo>
                      <a:pt x="0" y="0"/>
                      <a:pt x="1" y="0"/>
                      <a:pt x="2" y="0"/>
                    </a:cubicBezTo>
                    <a:cubicBezTo>
                      <a:pt x="2" y="0"/>
                      <a:pt x="2" y="0"/>
                      <a:pt x="2" y="0"/>
                    </a:cubicBezTo>
                    <a:cubicBezTo>
                      <a:pt x="2" y="0"/>
                      <a:pt x="3" y="0"/>
                      <a:pt x="3" y="1"/>
                    </a:cubicBezTo>
                    <a:lnTo>
                      <a:pt x="3" y="34"/>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
              <p:cNvSpPr>
                <a:spLocks/>
              </p:cNvSpPr>
              <p:nvPr/>
            </p:nvSpPr>
            <p:spPr bwMode="auto">
              <a:xfrm>
                <a:off x="11222038" y="952500"/>
                <a:ext cx="153988" cy="15875"/>
              </a:xfrm>
              <a:custGeom>
                <a:avLst/>
                <a:gdLst>
                  <a:gd name="T0" fmla="*/ 36 w 36"/>
                  <a:gd name="T1" fmla="*/ 2 h 4"/>
                  <a:gd name="T2" fmla="*/ 34 w 36"/>
                  <a:gd name="T3" fmla="*/ 4 h 4"/>
                  <a:gd name="T4" fmla="*/ 2 w 36"/>
                  <a:gd name="T5" fmla="*/ 4 h 4"/>
                  <a:gd name="T6" fmla="*/ 0 w 36"/>
                  <a:gd name="T7" fmla="*/ 2 h 4"/>
                  <a:gd name="T8" fmla="*/ 0 w 36"/>
                  <a:gd name="T9" fmla="*/ 2 h 4"/>
                  <a:gd name="T10" fmla="*/ 2 w 36"/>
                  <a:gd name="T11" fmla="*/ 0 h 4"/>
                  <a:gd name="T12" fmla="*/ 34 w 36"/>
                  <a:gd name="T13" fmla="*/ 0 h 4"/>
                  <a:gd name="T14" fmla="*/ 36 w 3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
                    <a:moveTo>
                      <a:pt x="36" y="2"/>
                    </a:moveTo>
                    <a:cubicBezTo>
                      <a:pt x="36" y="3"/>
                      <a:pt x="35" y="4"/>
                      <a:pt x="34" y="4"/>
                    </a:cubicBezTo>
                    <a:cubicBezTo>
                      <a:pt x="2" y="4"/>
                      <a:pt x="2" y="4"/>
                      <a:pt x="2" y="4"/>
                    </a:cubicBezTo>
                    <a:cubicBezTo>
                      <a:pt x="1" y="4"/>
                      <a:pt x="0" y="3"/>
                      <a:pt x="0" y="2"/>
                    </a:cubicBezTo>
                    <a:cubicBezTo>
                      <a:pt x="0" y="2"/>
                      <a:pt x="0" y="2"/>
                      <a:pt x="0" y="2"/>
                    </a:cubicBezTo>
                    <a:cubicBezTo>
                      <a:pt x="0" y="1"/>
                      <a:pt x="1" y="0"/>
                      <a:pt x="2" y="0"/>
                    </a:cubicBezTo>
                    <a:cubicBezTo>
                      <a:pt x="34" y="0"/>
                      <a:pt x="34" y="0"/>
                      <a:pt x="34" y="0"/>
                    </a:cubicBezTo>
                    <a:cubicBezTo>
                      <a:pt x="35" y="0"/>
                      <a:pt x="36" y="1"/>
                      <a:pt x="36" y="2"/>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1" name="组合 60"/>
          <p:cNvGrpSpPr/>
          <p:nvPr/>
        </p:nvGrpSpPr>
        <p:grpSpPr>
          <a:xfrm>
            <a:off x="6783696" y="5612494"/>
            <a:ext cx="4132121" cy="449739"/>
            <a:chOff x="7158909" y="5612494"/>
            <a:chExt cx="4132121" cy="449739"/>
          </a:xfrm>
        </p:grpSpPr>
        <p:sp>
          <p:nvSpPr>
            <p:cNvPr id="32" name="矩形 31"/>
            <p:cNvSpPr/>
            <p:nvPr/>
          </p:nvSpPr>
          <p:spPr>
            <a:xfrm>
              <a:off x="7597733" y="5612494"/>
              <a:ext cx="3693297" cy="449739"/>
            </a:xfrm>
            <a:prstGeom prst="rect">
              <a:avLst/>
            </a:prstGeom>
          </p:spPr>
          <p:txBody>
            <a:bodyPr wrap="square">
              <a:spAutoFit/>
            </a:bodyPr>
            <a:lstStyle/>
            <a:p>
              <a:pPr>
                <a:lnSpc>
                  <a:spcPct val="120000"/>
                </a:lnSpc>
              </a:pPr>
              <a:r>
                <a:rPr lang="zh-CN" altLang="en-US" sz="1000" dirty="0">
                  <a:solidFill>
                    <a:schemeClr val="bg1"/>
                  </a:solidFill>
                  <a:latin typeface="+mj-ea"/>
                  <a:ea typeface="+mj-ea"/>
                </a:rPr>
                <a:t>我们拥有严谨的逻辑思维、创意的图示化表达、超强的动画制作以及精益求精的美术功底，为上万用户提供演示设计定制</a:t>
              </a:r>
            </a:p>
          </p:txBody>
        </p:sp>
        <p:grpSp>
          <p:nvGrpSpPr>
            <p:cNvPr id="58" name="组合 57"/>
            <p:cNvGrpSpPr/>
            <p:nvPr/>
          </p:nvGrpSpPr>
          <p:grpSpPr>
            <a:xfrm>
              <a:off x="7158909" y="5612494"/>
              <a:ext cx="336951" cy="419751"/>
              <a:chOff x="4227513" y="-930275"/>
              <a:chExt cx="465138" cy="579438"/>
            </a:xfrm>
          </p:grpSpPr>
          <p:sp>
            <p:nvSpPr>
              <p:cNvPr id="47" name="Freeform 5"/>
              <p:cNvSpPr>
                <a:spLocks/>
              </p:cNvSpPr>
              <p:nvPr/>
            </p:nvSpPr>
            <p:spPr bwMode="auto">
              <a:xfrm>
                <a:off x="4362450" y="-639763"/>
                <a:ext cx="134938" cy="198438"/>
              </a:xfrm>
              <a:custGeom>
                <a:avLst/>
                <a:gdLst>
                  <a:gd name="T0" fmla="*/ 27 w 31"/>
                  <a:gd name="T1" fmla="*/ 6 h 46"/>
                  <a:gd name="T2" fmla="*/ 14 w 31"/>
                  <a:gd name="T3" fmla="*/ 0 h 46"/>
                  <a:gd name="T4" fmla="*/ 2 w 31"/>
                  <a:gd name="T5" fmla="*/ 8 h 46"/>
                  <a:gd name="T6" fmla="*/ 8 w 31"/>
                  <a:gd name="T7" fmla="*/ 20 h 46"/>
                  <a:gd name="T8" fmla="*/ 29 w 31"/>
                  <a:gd name="T9" fmla="*/ 32 h 46"/>
                  <a:gd name="T10" fmla="*/ 16 w 31"/>
                  <a:gd name="T11" fmla="*/ 46 h 46"/>
                  <a:gd name="T12" fmla="*/ 0 w 31"/>
                  <a:gd name="T13" fmla="*/ 3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27" y="6"/>
                    </a:moveTo>
                    <a:cubicBezTo>
                      <a:pt x="27" y="6"/>
                      <a:pt x="25" y="0"/>
                      <a:pt x="14" y="0"/>
                    </a:cubicBezTo>
                    <a:cubicBezTo>
                      <a:pt x="4" y="0"/>
                      <a:pt x="2" y="8"/>
                      <a:pt x="2" y="8"/>
                    </a:cubicBezTo>
                    <a:cubicBezTo>
                      <a:pt x="2" y="8"/>
                      <a:pt x="0" y="16"/>
                      <a:pt x="8" y="20"/>
                    </a:cubicBezTo>
                    <a:cubicBezTo>
                      <a:pt x="17" y="24"/>
                      <a:pt x="27" y="26"/>
                      <a:pt x="29" y="32"/>
                    </a:cubicBezTo>
                    <a:cubicBezTo>
                      <a:pt x="31" y="38"/>
                      <a:pt x="27" y="46"/>
                      <a:pt x="16" y="46"/>
                    </a:cubicBezTo>
                    <a:cubicBezTo>
                      <a:pt x="6" y="46"/>
                      <a:pt x="3" y="41"/>
                      <a:pt x="0" y="35"/>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6"/>
              <p:cNvSpPr>
                <a:spLocks noChangeShapeType="1"/>
              </p:cNvSpPr>
              <p:nvPr/>
            </p:nvSpPr>
            <p:spPr bwMode="auto">
              <a:xfrm>
                <a:off x="4410075" y="-657225"/>
                <a:ext cx="0" cy="228600"/>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7"/>
              <p:cNvSpPr>
                <a:spLocks noChangeShapeType="1"/>
              </p:cNvSpPr>
              <p:nvPr/>
            </p:nvSpPr>
            <p:spPr bwMode="auto">
              <a:xfrm>
                <a:off x="4448175" y="-657225"/>
                <a:ext cx="0" cy="228600"/>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8"/>
              <p:cNvSpPr>
                <a:spLocks/>
              </p:cNvSpPr>
              <p:nvPr/>
            </p:nvSpPr>
            <p:spPr bwMode="auto">
              <a:xfrm>
                <a:off x="4227513" y="-777875"/>
                <a:ext cx="400050" cy="427038"/>
              </a:xfrm>
              <a:custGeom>
                <a:avLst/>
                <a:gdLst>
                  <a:gd name="T0" fmla="*/ 57 w 92"/>
                  <a:gd name="T1" fmla="*/ 0 h 99"/>
                  <a:gd name="T2" fmla="*/ 92 w 92"/>
                  <a:gd name="T3" fmla="*/ 67 h 99"/>
                  <a:gd name="T4" fmla="*/ 46 w 92"/>
                  <a:gd name="T5" fmla="*/ 99 h 99"/>
                  <a:gd name="T6" fmla="*/ 0 w 92"/>
                  <a:gd name="T7" fmla="*/ 67 h 99"/>
                  <a:gd name="T8" fmla="*/ 35 w 92"/>
                  <a:gd name="T9" fmla="*/ 0 h 99"/>
                </a:gdLst>
                <a:ahLst/>
                <a:cxnLst>
                  <a:cxn ang="0">
                    <a:pos x="T0" y="T1"/>
                  </a:cxn>
                  <a:cxn ang="0">
                    <a:pos x="T2" y="T3"/>
                  </a:cxn>
                  <a:cxn ang="0">
                    <a:pos x="T4" y="T5"/>
                  </a:cxn>
                  <a:cxn ang="0">
                    <a:pos x="T6" y="T7"/>
                  </a:cxn>
                  <a:cxn ang="0">
                    <a:pos x="T8" y="T9"/>
                  </a:cxn>
                </a:cxnLst>
                <a:rect l="0" t="0" r="r" b="b"/>
                <a:pathLst>
                  <a:path w="92" h="99">
                    <a:moveTo>
                      <a:pt x="57" y="0"/>
                    </a:moveTo>
                    <a:cubicBezTo>
                      <a:pt x="77" y="9"/>
                      <a:pt x="92" y="41"/>
                      <a:pt x="92" y="67"/>
                    </a:cubicBezTo>
                    <a:cubicBezTo>
                      <a:pt x="92" y="98"/>
                      <a:pt x="71" y="99"/>
                      <a:pt x="46" y="99"/>
                    </a:cubicBezTo>
                    <a:cubicBezTo>
                      <a:pt x="21" y="99"/>
                      <a:pt x="0" y="98"/>
                      <a:pt x="0" y="67"/>
                    </a:cubicBezTo>
                    <a:cubicBezTo>
                      <a:pt x="0" y="41"/>
                      <a:pt x="15" y="9"/>
                      <a:pt x="35"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
              <p:cNvSpPr>
                <a:spLocks/>
              </p:cNvSpPr>
              <p:nvPr/>
            </p:nvSpPr>
            <p:spPr bwMode="auto">
              <a:xfrm>
                <a:off x="4427538" y="-7874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
              <p:cNvSpPr>
                <a:spLocks/>
              </p:cNvSpPr>
              <p:nvPr/>
            </p:nvSpPr>
            <p:spPr bwMode="auto">
              <a:xfrm>
                <a:off x="4322763" y="-890588"/>
                <a:ext cx="104775" cy="133350"/>
              </a:xfrm>
              <a:custGeom>
                <a:avLst/>
                <a:gdLst>
                  <a:gd name="T0" fmla="*/ 17 w 24"/>
                  <a:gd name="T1" fmla="*/ 8 h 31"/>
                  <a:gd name="T2" fmla="*/ 3 w 24"/>
                  <a:gd name="T3" fmla="*/ 2 h 31"/>
                  <a:gd name="T4" fmla="*/ 7 w 24"/>
                  <a:gd name="T5" fmla="*/ 19 h 31"/>
                  <a:gd name="T6" fmla="*/ 22 w 24"/>
                  <a:gd name="T7" fmla="*/ 29 h 31"/>
                  <a:gd name="T8" fmla="*/ 24 w 24"/>
                  <a:gd name="T9" fmla="*/ 24 h 31"/>
                  <a:gd name="T10" fmla="*/ 24 w 24"/>
                  <a:gd name="T11" fmla="*/ 24 h 31"/>
                </a:gdLst>
                <a:ahLst/>
                <a:cxnLst>
                  <a:cxn ang="0">
                    <a:pos x="T0" y="T1"/>
                  </a:cxn>
                  <a:cxn ang="0">
                    <a:pos x="T2" y="T3"/>
                  </a:cxn>
                  <a:cxn ang="0">
                    <a:pos x="T4" y="T5"/>
                  </a:cxn>
                  <a:cxn ang="0">
                    <a:pos x="T6" y="T7"/>
                  </a:cxn>
                  <a:cxn ang="0">
                    <a:pos x="T8" y="T9"/>
                  </a:cxn>
                  <a:cxn ang="0">
                    <a:pos x="T10" y="T11"/>
                  </a:cxn>
                </a:cxnLst>
                <a:rect l="0" t="0" r="r" b="b"/>
                <a:pathLst>
                  <a:path w="24" h="31">
                    <a:moveTo>
                      <a:pt x="17" y="8"/>
                    </a:moveTo>
                    <a:cubicBezTo>
                      <a:pt x="12" y="3"/>
                      <a:pt x="6" y="0"/>
                      <a:pt x="3" y="2"/>
                    </a:cubicBezTo>
                    <a:cubicBezTo>
                      <a:pt x="0" y="4"/>
                      <a:pt x="1" y="12"/>
                      <a:pt x="7" y="19"/>
                    </a:cubicBezTo>
                    <a:cubicBezTo>
                      <a:pt x="12" y="27"/>
                      <a:pt x="19" y="31"/>
                      <a:pt x="22" y="29"/>
                    </a:cubicBezTo>
                    <a:cubicBezTo>
                      <a:pt x="23" y="28"/>
                      <a:pt x="24" y="26"/>
                      <a:pt x="24" y="24"/>
                    </a:cubicBezTo>
                    <a:cubicBezTo>
                      <a:pt x="24" y="24"/>
                      <a:pt x="24" y="24"/>
                      <a:pt x="24" y="24"/>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1"/>
              <p:cNvSpPr>
                <a:spLocks/>
              </p:cNvSpPr>
              <p:nvPr/>
            </p:nvSpPr>
            <p:spPr bwMode="auto">
              <a:xfrm>
                <a:off x="4427538" y="-787400"/>
                <a:ext cx="0" cy="0"/>
              </a:xfrm>
              <a:custGeom>
                <a:avLst/>
                <a:gdLst/>
                <a:ahLst/>
                <a:cxnLst>
                  <a:cxn ang="0">
                    <a:pos x="0" y="0"/>
                  </a:cxn>
                  <a:cxn ang="0">
                    <a:pos x="0" y="0"/>
                  </a:cxn>
                </a:cxnLst>
                <a:rect l="0" t="0" r="r" b="b"/>
                <a:pathLst>
                  <a:path>
                    <a:moveTo>
                      <a:pt x="0" y="0"/>
                    </a:moveTo>
                    <a:cubicBezTo>
                      <a:pt x="0" y="0"/>
                      <a:pt x="0" y="0"/>
                      <a:pt x="0"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
              <p:cNvSpPr>
                <a:spLocks/>
              </p:cNvSpPr>
              <p:nvPr/>
            </p:nvSpPr>
            <p:spPr bwMode="auto">
              <a:xfrm>
                <a:off x="4427538" y="-890588"/>
                <a:ext cx="104775" cy="128588"/>
              </a:xfrm>
              <a:custGeom>
                <a:avLst/>
                <a:gdLst>
                  <a:gd name="T0" fmla="*/ 0 w 24"/>
                  <a:gd name="T1" fmla="*/ 24 h 30"/>
                  <a:gd name="T2" fmla="*/ 2 w 24"/>
                  <a:gd name="T3" fmla="*/ 29 h 30"/>
                  <a:gd name="T4" fmla="*/ 11 w 24"/>
                  <a:gd name="T5" fmla="*/ 26 h 30"/>
                  <a:gd name="T6" fmla="*/ 18 w 24"/>
                  <a:gd name="T7" fmla="*/ 19 h 30"/>
                  <a:gd name="T8" fmla="*/ 21 w 24"/>
                  <a:gd name="T9" fmla="*/ 2 h 30"/>
                  <a:gd name="T10" fmla="*/ 8 w 24"/>
                  <a:gd name="T11" fmla="*/ 8 h 30"/>
                  <a:gd name="T12" fmla="*/ 8 w 24"/>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24" h="30">
                    <a:moveTo>
                      <a:pt x="0" y="24"/>
                    </a:moveTo>
                    <a:cubicBezTo>
                      <a:pt x="0" y="26"/>
                      <a:pt x="1" y="28"/>
                      <a:pt x="2" y="29"/>
                    </a:cubicBezTo>
                    <a:cubicBezTo>
                      <a:pt x="4" y="30"/>
                      <a:pt x="7" y="29"/>
                      <a:pt x="11" y="26"/>
                    </a:cubicBezTo>
                    <a:cubicBezTo>
                      <a:pt x="13" y="25"/>
                      <a:pt x="15" y="22"/>
                      <a:pt x="18" y="19"/>
                    </a:cubicBezTo>
                    <a:cubicBezTo>
                      <a:pt x="23" y="12"/>
                      <a:pt x="24" y="4"/>
                      <a:pt x="21" y="2"/>
                    </a:cubicBezTo>
                    <a:cubicBezTo>
                      <a:pt x="18" y="0"/>
                      <a:pt x="12" y="3"/>
                      <a:pt x="8" y="8"/>
                    </a:cubicBezTo>
                    <a:cubicBezTo>
                      <a:pt x="8" y="8"/>
                      <a:pt x="8" y="8"/>
                      <a:pt x="8" y="8"/>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
              <p:cNvSpPr>
                <a:spLocks/>
              </p:cNvSpPr>
              <p:nvPr/>
            </p:nvSpPr>
            <p:spPr bwMode="auto">
              <a:xfrm>
                <a:off x="4427538" y="-822325"/>
                <a:ext cx="0" cy="34925"/>
              </a:xfrm>
              <a:custGeom>
                <a:avLst/>
                <a:gdLst>
                  <a:gd name="T0" fmla="*/ 8 h 8"/>
                  <a:gd name="T1" fmla="*/ 0 h 8"/>
                </a:gdLst>
                <a:ahLst/>
                <a:cxnLst>
                  <a:cxn ang="0">
                    <a:pos x="0" y="T0"/>
                  </a:cxn>
                  <a:cxn ang="0">
                    <a:pos x="0" y="T1"/>
                  </a:cxn>
                </a:cxnLst>
                <a:rect l="0" t="0" r="r" b="b"/>
                <a:pathLst>
                  <a:path h="8">
                    <a:moveTo>
                      <a:pt x="0" y="8"/>
                    </a:moveTo>
                    <a:cubicBezTo>
                      <a:pt x="0" y="8"/>
                      <a:pt x="0" y="0"/>
                      <a:pt x="0"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4"/>
              <p:cNvSpPr>
                <a:spLocks/>
              </p:cNvSpPr>
              <p:nvPr/>
            </p:nvSpPr>
            <p:spPr bwMode="auto">
              <a:xfrm>
                <a:off x="4392613" y="-930275"/>
                <a:ext cx="69850" cy="73025"/>
              </a:xfrm>
              <a:custGeom>
                <a:avLst/>
                <a:gdLst>
                  <a:gd name="T0" fmla="*/ 1 w 16"/>
                  <a:gd name="T1" fmla="*/ 17 h 17"/>
                  <a:gd name="T2" fmla="*/ 7 w 16"/>
                  <a:gd name="T3" fmla="*/ 1 h 17"/>
                  <a:gd name="T4" fmla="*/ 16 w 16"/>
                  <a:gd name="T5" fmla="*/ 16 h 17"/>
                  <a:gd name="T6" fmla="*/ 16 w 16"/>
                  <a:gd name="T7" fmla="*/ 17 h 17"/>
                  <a:gd name="T8" fmla="*/ 16 w 16"/>
                  <a:gd name="T9" fmla="*/ 17 h 17"/>
                </a:gdLst>
                <a:ahLst/>
                <a:cxnLst>
                  <a:cxn ang="0">
                    <a:pos x="T0" y="T1"/>
                  </a:cxn>
                  <a:cxn ang="0">
                    <a:pos x="T2" y="T3"/>
                  </a:cxn>
                  <a:cxn ang="0">
                    <a:pos x="T4" y="T5"/>
                  </a:cxn>
                  <a:cxn ang="0">
                    <a:pos x="T6" y="T7"/>
                  </a:cxn>
                  <a:cxn ang="0">
                    <a:pos x="T8" y="T9"/>
                  </a:cxn>
                </a:cxnLst>
                <a:rect l="0" t="0" r="r" b="b"/>
                <a:pathLst>
                  <a:path w="16" h="17">
                    <a:moveTo>
                      <a:pt x="1" y="17"/>
                    </a:moveTo>
                    <a:cubicBezTo>
                      <a:pt x="0" y="8"/>
                      <a:pt x="3" y="1"/>
                      <a:pt x="7" y="1"/>
                    </a:cubicBezTo>
                    <a:cubicBezTo>
                      <a:pt x="11" y="0"/>
                      <a:pt x="15" y="7"/>
                      <a:pt x="16" y="16"/>
                    </a:cubicBezTo>
                    <a:cubicBezTo>
                      <a:pt x="16" y="17"/>
                      <a:pt x="16" y="17"/>
                      <a:pt x="16" y="17"/>
                    </a:cubicBezTo>
                    <a:cubicBezTo>
                      <a:pt x="16" y="17"/>
                      <a:pt x="16" y="17"/>
                      <a:pt x="16" y="17"/>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5"/>
              <p:cNvSpPr>
                <a:spLocks/>
              </p:cNvSpPr>
              <p:nvPr/>
            </p:nvSpPr>
            <p:spPr bwMode="auto">
              <a:xfrm>
                <a:off x="4418013" y="-777875"/>
                <a:ext cx="274638" cy="236538"/>
              </a:xfrm>
              <a:custGeom>
                <a:avLst/>
                <a:gdLst>
                  <a:gd name="T0" fmla="*/ 13 w 63"/>
                  <a:gd name="T1" fmla="*/ 0 h 55"/>
                  <a:gd name="T2" fmla="*/ 62 w 63"/>
                  <a:gd name="T3" fmla="*/ 29 h 55"/>
                  <a:gd name="T4" fmla="*/ 0 w 63"/>
                  <a:gd name="T5" fmla="*/ 3 h 55"/>
                </a:gdLst>
                <a:ahLst/>
                <a:cxnLst>
                  <a:cxn ang="0">
                    <a:pos x="T0" y="T1"/>
                  </a:cxn>
                  <a:cxn ang="0">
                    <a:pos x="T2" y="T3"/>
                  </a:cxn>
                  <a:cxn ang="0">
                    <a:pos x="T4" y="T5"/>
                  </a:cxn>
                </a:cxnLst>
                <a:rect l="0" t="0" r="r" b="b"/>
                <a:pathLst>
                  <a:path w="63" h="55">
                    <a:moveTo>
                      <a:pt x="13" y="0"/>
                    </a:moveTo>
                    <a:cubicBezTo>
                      <a:pt x="13" y="0"/>
                      <a:pt x="60" y="4"/>
                      <a:pt x="62" y="29"/>
                    </a:cubicBezTo>
                    <a:cubicBezTo>
                      <a:pt x="63" y="55"/>
                      <a:pt x="0" y="3"/>
                      <a:pt x="0" y="3"/>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546938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29996" y="2853698"/>
            <a:ext cx="5607613" cy="3174093"/>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grpSp>
        <p:nvGrpSpPr>
          <p:cNvPr id="3" name="组合 2"/>
          <p:cNvGrpSpPr/>
          <p:nvPr/>
        </p:nvGrpSpPr>
        <p:grpSpPr>
          <a:xfrm>
            <a:off x="815697" y="830209"/>
            <a:ext cx="5135562" cy="1503745"/>
            <a:chOff x="515938" y="1059858"/>
            <a:chExt cx="5135562" cy="1503745"/>
          </a:xfrm>
        </p:grpSpPr>
        <p:sp>
          <p:nvSpPr>
            <p:cNvPr id="4" name="矩形 3"/>
            <p:cNvSpPr/>
            <p:nvPr/>
          </p:nvSpPr>
          <p:spPr>
            <a:xfrm>
              <a:off x="515938" y="1059858"/>
              <a:ext cx="2800767"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5" name="矩形 4"/>
            <p:cNvSpPr/>
            <p:nvPr/>
          </p:nvSpPr>
          <p:spPr>
            <a:xfrm>
              <a:off x="537454" y="1453812"/>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sp>
          <p:nvSpPr>
            <p:cNvPr id="6" name="矩形 5"/>
            <p:cNvSpPr/>
            <p:nvPr/>
          </p:nvSpPr>
          <p:spPr>
            <a:xfrm>
              <a:off x="537454" y="1970877"/>
              <a:ext cx="5114046" cy="59272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7" name="直接连接符 6"/>
            <p:cNvCxnSpPr/>
            <p:nvPr/>
          </p:nvCxnSpPr>
          <p:spPr>
            <a:xfrm>
              <a:off x="660898" y="1805688"/>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670958" y="923563"/>
            <a:ext cx="3705345" cy="449739"/>
          </a:xfrm>
          <a:prstGeom prst="rect">
            <a:avLst/>
          </a:prstGeom>
        </p:spPr>
        <p:txBody>
          <a:bodyPr wrap="square">
            <a:spAutoFit/>
          </a:bodyPr>
          <a:lstStyle/>
          <a:p>
            <a:pPr>
              <a:lnSpc>
                <a:spcPct val="120000"/>
              </a:lnSpc>
            </a:pPr>
            <a:r>
              <a:rPr lang="zh-CN" altLang="en-US" sz="1000" dirty="0">
                <a:solidFill>
                  <a:schemeClr val="tx1">
                    <a:lumMod val="85000"/>
                    <a:lumOff val="15000"/>
                  </a:schemeClr>
                </a:solidFill>
                <a:latin typeface="+mj-ea"/>
                <a:ea typeface="+mj-ea"/>
              </a:rPr>
              <a:t>我们拥有严谨的逻辑思维、创意的图示化表达、超强的动画制作以及精益求精的美术功底，为上万用户提供演示设计定制</a:t>
            </a:r>
          </a:p>
        </p:txBody>
      </p:sp>
      <p:sp>
        <p:nvSpPr>
          <p:cNvPr id="38" name="矩形 37"/>
          <p:cNvSpPr/>
          <p:nvPr/>
        </p:nvSpPr>
        <p:spPr>
          <a:xfrm>
            <a:off x="6998733" y="835152"/>
            <a:ext cx="626561" cy="626561"/>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7121400" y="963026"/>
            <a:ext cx="381227" cy="370812"/>
            <a:chOff x="6743701" y="-938213"/>
            <a:chExt cx="581025" cy="565150"/>
          </a:xfrm>
        </p:grpSpPr>
        <p:sp>
          <p:nvSpPr>
            <p:cNvPr id="11" name="Freeform 5"/>
            <p:cNvSpPr>
              <a:spLocks/>
            </p:cNvSpPr>
            <p:nvPr/>
          </p:nvSpPr>
          <p:spPr bwMode="auto">
            <a:xfrm>
              <a:off x="6743701" y="-938213"/>
              <a:ext cx="581025" cy="565150"/>
            </a:xfrm>
            <a:custGeom>
              <a:avLst/>
              <a:gdLst>
                <a:gd name="T0" fmla="*/ 137 w 137"/>
                <a:gd name="T1" fmla="*/ 53 h 133"/>
                <a:gd name="T2" fmla="*/ 125 w 137"/>
                <a:gd name="T3" fmla="*/ 28 h 133"/>
                <a:gd name="T4" fmla="*/ 116 w 137"/>
                <a:gd name="T5" fmla="*/ 32 h 133"/>
                <a:gd name="T6" fmla="*/ 107 w 137"/>
                <a:gd name="T7" fmla="*/ 11 h 133"/>
                <a:gd name="T8" fmla="*/ 81 w 137"/>
                <a:gd name="T9" fmla="*/ 0 h 133"/>
                <a:gd name="T10" fmla="*/ 69 w 137"/>
                <a:gd name="T11" fmla="*/ 12 h 133"/>
                <a:gd name="T12" fmla="*/ 56 w 137"/>
                <a:gd name="T13" fmla="*/ 0 h 133"/>
                <a:gd name="T14" fmla="*/ 30 w 137"/>
                <a:gd name="T15" fmla="*/ 11 h 133"/>
                <a:gd name="T16" fmla="*/ 20 w 137"/>
                <a:gd name="T17" fmla="*/ 31 h 133"/>
                <a:gd name="T18" fmla="*/ 12 w 137"/>
                <a:gd name="T19" fmla="*/ 28 h 133"/>
                <a:gd name="T20" fmla="*/ 0 w 137"/>
                <a:gd name="T21" fmla="*/ 53 h 133"/>
                <a:gd name="T22" fmla="*/ 0 w 137"/>
                <a:gd name="T23" fmla="*/ 78 h 133"/>
                <a:gd name="T24" fmla="*/ 11 w 137"/>
                <a:gd name="T25" fmla="*/ 104 h 133"/>
                <a:gd name="T26" fmla="*/ 20 w 137"/>
                <a:gd name="T27" fmla="*/ 100 h 133"/>
                <a:gd name="T28" fmla="*/ 29 w 137"/>
                <a:gd name="T29" fmla="*/ 121 h 133"/>
                <a:gd name="T30" fmla="*/ 56 w 137"/>
                <a:gd name="T31" fmla="*/ 133 h 133"/>
                <a:gd name="T32" fmla="*/ 69 w 137"/>
                <a:gd name="T33" fmla="*/ 121 h 133"/>
                <a:gd name="T34" fmla="*/ 81 w 137"/>
                <a:gd name="T35" fmla="*/ 133 h 133"/>
                <a:gd name="T36" fmla="*/ 108 w 137"/>
                <a:gd name="T37" fmla="*/ 122 h 133"/>
                <a:gd name="T38" fmla="*/ 117 w 137"/>
                <a:gd name="T39" fmla="*/ 101 h 133"/>
                <a:gd name="T40" fmla="*/ 126 w 137"/>
                <a:gd name="T41" fmla="*/ 104 h 133"/>
                <a:gd name="T42" fmla="*/ 137 w 137"/>
                <a:gd name="T43" fmla="*/ 78 h 133"/>
                <a:gd name="T44" fmla="*/ 137 w 137"/>
                <a:gd name="T45" fmla="*/ 5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33">
                  <a:moveTo>
                    <a:pt x="137" y="53"/>
                  </a:moveTo>
                  <a:cubicBezTo>
                    <a:pt x="135" y="44"/>
                    <a:pt x="131" y="35"/>
                    <a:pt x="125" y="28"/>
                  </a:cubicBezTo>
                  <a:cubicBezTo>
                    <a:pt x="123" y="30"/>
                    <a:pt x="120" y="32"/>
                    <a:pt x="116" y="32"/>
                  </a:cubicBezTo>
                  <a:cubicBezTo>
                    <a:pt x="104" y="32"/>
                    <a:pt x="101" y="17"/>
                    <a:pt x="107" y="11"/>
                  </a:cubicBezTo>
                  <a:cubicBezTo>
                    <a:pt x="99" y="5"/>
                    <a:pt x="90" y="2"/>
                    <a:pt x="81" y="0"/>
                  </a:cubicBezTo>
                  <a:cubicBezTo>
                    <a:pt x="81" y="6"/>
                    <a:pt x="76" y="12"/>
                    <a:pt x="69" y="12"/>
                  </a:cubicBezTo>
                  <a:cubicBezTo>
                    <a:pt x="61" y="12"/>
                    <a:pt x="56" y="6"/>
                    <a:pt x="56" y="0"/>
                  </a:cubicBezTo>
                  <a:cubicBezTo>
                    <a:pt x="47" y="2"/>
                    <a:pt x="38" y="6"/>
                    <a:pt x="30" y="11"/>
                  </a:cubicBezTo>
                  <a:cubicBezTo>
                    <a:pt x="36" y="18"/>
                    <a:pt x="32" y="31"/>
                    <a:pt x="20" y="31"/>
                  </a:cubicBezTo>
                  <a:cubicBezTo>
                    <a:pt x="17" y="31"/>
                    <a:pt x="14" y="30"/>
                    <a:pt x="12" y="28"/>
                  </a:cubicBezTo>
                  <a:cubicBezTo>
                    <a:pt x="6" y="35"/>
                    <a:pt x="2" y="44"/>
                    <a:pt x="0" y="53"/>
                  </a:cubicBezTo>
                  <a:cubicBezTo>
                    <a:pt x="15" y="55"/>
                    <a:pt x="15" y="76"/>
                    <a:pt x="0" y="78"/>
                  </a:cubicBezTo>
                  <a:cubicBezTo>
                    <a:pt x="2" y="87"/>
                    <a:pt x="6" y="96"/>
                    <a:pt x="11" y="104"/>
                  </a:cubicBezTo>
                  <a:cubicBezTo>
                    <a:pt x="13" y="102"/>
                    <a:pt x="16" y="100"/>
                    <a:pt x="20" y="100"/>
                  </a:cubicBezTo>
                  <a:cubicBezTo>
                    <a:pt x="33" y="100"/>
                    <a:pt x="36" y="115"/>
                    <a:pt x="29" y="121"/>
                  </a:cubicBezTo>
                  <a:cubicBezTo>
                    <a:pt x="37" y="127"/>
                    <a:pt x="46" y="131"/>
                    <a:pt x="56" y="133"/>
                  </a:cubicBezTo>
                  <a:cubicBezTo>
                    <a:pt x="57" y="127"/>
                    <a:pt x="61" y="121"/>
                    <a:pt x="69" y="121"/>
                  </a:cubicBezTo>
                  <a:cubicBezTo>
                    <a:pt x="76" y="121"/>
                    <a:pt x="80" y="127"/>
                    <a:pt x="81" y="133"/>
                  </a:cubicBezTo>
                  <a:cubicBezTo>
                    <a:pt x="91" y="131"/>
                    <a:pt x="100" y="127"/>
                    <a:pt x="108" y="122"/>
                  </a:cubicBezTo>
                  <a:cubicBezTo>
                    <a:pt x="102" y="115"/>
                    <a:pt x="105" y="101"/>
                    <a:pt x="117" y="101"/>
                  </a:cubicBezTo>
                  <a:cubicBezTo>
                    <a:pt x="121" y="101"/>
                    <a:pt x="124" y="102"/>
                    <a:pt x="126" y="104"/>
                  </a:cubicBezTo>
                  <a:cubicBezTo>
                    <a:pt x="131" y="96"/>
                    <a:pt x="135" y="87"/>
                    <a:pt x="137" y="78"/>
                  </a:cubicBezTo>
                  <a:cubicBezTo>
                    <a:pt x="123" y="76"/>
                    <a:pt x="122" y="55"/>
                    <a:pt x="137" y="53"/>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2" name="Oval 6"/>
            <p:cNvSpPr>
              <a:spLocks noChangeArrowheads="1"/>
            </p:cNvSpPr>
            <p:nvPr/>
          </p:nvSpPr>
          <p:spPr bwMode="auto">
            <a:xfrm>
              <a:off x="6875463" y="-803275"/>
              <a:ext cx="317500" cy="311150"/>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14" name="矩形 13"/>
          <p:cNvSpPr/>
          <p:nvPr/>
        </p:nvSpPr>
        <p:spPr>
          <a:xfrm>
            <a:off x="7683006" y="3204131"/>
            <a:ext cx="3693297" cy="449739"/>
          </a:xfrm>
          <a:prstGeom prst="rect">
            <a:avLst/>
          </a:prstGeom>
        </p:spPr>
        <p:txBody>
          <a:bodyPr wrap="square">
            <a:spAutoFit/>
          </a:bodyPr>
          <a:lstStyle/>
          <a:p>
            <a:pPr>
              <a:lnSpc>
                <a:spcPct val="120000"/>
              </a:lnSpc>
            </a:pPr>
            <a:r>
              <a:rPr lang="zh-CN" altLang="en-US" sz="1000" dirty="0">
                <a:solidFill>
                  <a:schemeClr val="tx1">
                    <a:lumMod val="85000"/>
                    <a:lumOff val="15000"/>
                  </a:schemeClr>
                </a:solidFill>
                <a:latin typeface="+mj-ea"/>
                <a:ea typeface="+mj-ea"/>
              </a:rPr>
              <a:t>我们拥有严谨的逻辑思维、创意的图示化表达、超强的动画制作以及精益求精的美术功底，为上万用户提供演示设计定制</a:t>
            </a:r>
          </a:p>
        </p:txBody>
      </p:sp>
      <p:grpSp>
        <p:nvGrpSpPr>
          <p:cNvPr id="42" name="组合 41"/>
          <p:cNvGrpSpPr/>
          <p:nvPr/>
        </p:nvGrpSpPr>
        <p:grpSpPr>
          <a:xfrm>
            <a:off x="6998733" y="3115720"/>
            <a:ext cx="626561" cy="626561"/>
            <a:chOff x="7266390" y="1870360"/>
            <a:chExt cx="626561" cy="626561"/>
          </a:xfrm>
        </p:grpSpPr>
        <p:sp>
          <p:nvSpPr>
            <p:cNvPr id="39" name="矩形 38"/>
            <p:cNvSpPr/>
            <p:nvPr/>
          </p:nvSpPr>
          <p:spPr>
            <a:xfrm>
              <a:off x="7266390" y="1870360"/>
              <a:ext cx="626561" cy="626561"/>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404626" y="2011656"/>
              <a:ext cx="350089" cy="343968"/>
              <a:chOff x="11006138" y="735013"/>
              <a:chExt cx="454025" cy="446087"/>
            </a:xfrm>
          </p:grpSpPr>
          <p:sp>
            <p:nvSpPr>
              <p:cNvPr id="16" name="Oval 7"/>
              <p:cNvSpPr>
                <a:spLocks noChangeArrowheads="1"/>
              </p:cNvSpPr>
              <p:nvPr/>
            </p:nvSpPr>
            <p:spPr bwMode="auto">
              <a:xfrm>
                <a:off x="11006138" y="735013"/>
                <a:ext cx="454025" cy="442913"/>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7" name="Line 8"/>
              <p:cNvSpPr>
                <a:spLocks noChangeShapeType="1"/>
              </p:cNvSpPr>
              <p:nvPr/>
            </p:nvSpPr>
            <p:spPr bwMode="auto">
              <a:xfrm>
                <a:off x="11231563" y="735013"/>
                <a:ext cx="0" cy="4286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8" name="Line 9"/>
              <p:cNvSpPr>
                <a:spLocks noChangeShapeType="1"/>
              </p:cNvSpPr>
              <p:nvPr/>
            </p:nvSpPr>
            <p:spPr bwMode="auto">
              <a:xfrm>
                <a:off x="11231563" y="1143000"/>
                <a:ext cx="0" cy="381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9" name="Line 10"/>
              <p:cNvSpPr>
                <a:spLocks noChangeShapeType="1"/>
              </p:cNvSpPr>
              <p:nvPr/>
            </p:nvSpPr>
            <p:spPr bwMode="auto">
              <a:xfrm>
                <a:off x="11006138" y="955675"/>
                <a:ext cx="34925"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0" name="Line 11"/>
              <p:cNvSpPr>
                <a:spLocks noChangeShapeType="1"/>
              </p:cNvSpPr>
              <p:nvPr/>
            </p:nvSpPr>
            <p:spPr bwMode="auto">
              <a:xfrm>
                <a:off x="11414126" y="955675"/>
                <a:ext cx="38100"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1" name="Freeform 12"/>
              <p:cNvSpPr>
                <a:spLocks/>
              </p:cNvSpPr>
              <p:nvPr/>
            </p:nvSpPr>
            <p:spPr bwMode="auto">
              <a:xfrm>
                <a:off x="11176001" y="912813"/>
                <a:ext cx="111125" cy="85725"/>
              </a:xfrm>
              <a:custGeom>
                <a:avLst/>
                <a:gdLst>
                  <a:gd name="T0" fmla="*/ 13 w 26"/>
                  <a:gd name="T1" fmla="*/ 20 h 20"/>
                  <a:gd name="T2" fmla="*/ 13 w 26"/>
                  <a:gd name="T3" fmla="*/ 0 h 20"/>
                  <a:gd name="T4" fmla="*/ 13 w 26"/>
                  <a:gd name="T5" fmla="*/ 20 h 20"/>
                </a:gdLst>
                <a:ahLst/>
                <a:cxnLst>
                  <a:cxn ang="0">
                    <a:pos x="T0" y="T1"/>
                  </a:cxn>
                  <a:cxn ang="0">
                    <a:pos x="T2" y="T3"/>
                  </a:cxn>
                  <a:cxn ang="0">
                    <a:pos x="T4" y="T5"/>
                  </a:cxn>
                </a:cxnLst>
                <a:rect l="0" t="0" r="r" b="b"/>
                <a:pathLst>
                  <a:path w="26" h="20">
                    <a:moveTo>
                      <a:pt x="13" y="20"/>
                    </a:moveTo>
                    <a:cubicBezTo>
                      <a:pt x="26" y="20"/>
                      <a:pt x="26" y="0"/>
                      <a:pt x="13" y="0"/>
                    </a:cubicBezTo>
                    <a:cubicBezTo>
                      <a:pt x="0" y="0"/>
                      <a:pt x="0" y="20"/>
                      <a:pt x="13" y="20"/>
                    </a:cubicBez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2" name="Freeform 13"/>
              <p:cNvSpPr>
                <a:spLocks/>
              </p:cNvSpPr>
              <p:nvPr/>
            </p:nvSpPr>
            <p:spPr bwMode="auto">
              <a:xfrm>
                <a:off x="11222038" y="806450"/>
                <a:ext cx="12700" cy="149225"/>
              </a:xfrm>
              <a:custGeom>
                <a:avLst/>
                <a:gdLst>
                  <a:gd name="T0" fmla="*/ 3 w 3"/>
                  <a:gd name="T1" fmla="*/ 34 h 35"/>
                  <a:gd name="T2" fmla="*/ 2 w 3"/>
                  <a:gd name="T3" fmla="*/ 35 h 35"/>
                  <a:gd name="T4" fmla="*/ 2 w 3"/>
                  <a:gd name="T5" fmla="*/ 35 h 35"/>
                  <a:gd name="T6" fmla="*/ 0 w 3"/>
                  <a:gd name="T7" fmla="*/ 34 h 35"/>
                  <a:gd name="T8" fmla="*/ 0 w 3"/>
                  <a:gd name="T9" fmla="*/ 1 h 35"/>
                  <a:gd name="T10" fmla="*/ 2 w 3"/>
                  <a:gd name="T11" fmla="*/ 0 h 35"/>
                  <a:gd name="T12" fmla="*/ 2 w 3"/>
                  <a:gd name="T13" fmla="*/ 0 h 35"/>
                  <a:gd name="T14" fmla="*/ 3 w 3"/>
                  <a:gd name="T15" fmla="*/ 1 h 35"/>
                  <a:gd name="T16" fmla="*/ 3 w 3"/>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5">
                    <a:moveTo>
                      <a:pt x="3" y="34"/>
                    </a:moveTo>
                    <a:cubicBezTo>
                      <a:pt x="3" y="35"/>
                      <a:pt x="2" y="35"/>
                      <a:pt x="2" y="35"/>
                    </a:cubicBezTo>
                    <a:cubicBezTo>
                      <a:pt x="2" y="35"/>
                      <a:pt x="2" y="35"/>
                      <a:pt x="2" y="35"/>
                    </a:cubicBezTo>
                    <a:cubicBezTo>
                      <a:pt x="1" y="35"/>
                      <a:pt x="0" y="35"/>
                      <a:pt x="0" y="34"/>
                    </a:cubicBezTo>
                    <a:cubicBezTo>
                      <a:pt x="0" y="1"/>
                      <a:pt x="0" y="1"/>
                      <a:pt x="0" y="1"/>
                    </a:cubicBezTo>
                    <a:cubicBezTo>
                      <a:pt x="0" y="0"/>
                      <a:pt x="1" y="0"/>
                      <a:pt x="2" y="0"/>
                    </a:cubicBezTo>
                    <a:cubicBezTo>
                      <a:pt x="2" y="0"/>
                      <a:pt x="2" y="0"/>
                      <a:pt x="2" y="0"/>
                    </a:cubicBezTo>
                    <a:cubicBezTo>
                      <a:pt x="2" y="0"/>
                      <a:pt x="3" y="0"/>
                      <a:pt x="3" y="1"/>
                    </a:cubicBezTo>
                    <a:lnTo>
                      <a:pt x="3" y="34"/>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3" name="Freeform 14"/>
              <p:cNvSpPr>
                <a:spLocks/>
              </p:cNvSpPr>
              <p:nvPr/>
            </p:nvSpPr>
            <p:spPr bwMode="auto">
              <a:xfrm>
                <a:off x="11222038" y="952500"/>
                <a:ext cx="153988" cy="15875"/>
              </a:xfrm>
              <a:custGeom>
                <a:avLst/>
                <a:gdLst>
                  <a:gd name="T0" fmla="*/ 36 w 36"/>
                  <a:gd name="T1" fmla="*/ 2 h 4"/>
                  <a:gd name="T2" fmla="*/ 34 w 36"/>
                  <a:gd name="T3" fmla="*/ 4 h 4"/>
                  <a:gd name="T4" fmla="*/ 2 w 36"/>
                  <a:gd name="T5" fmla="*/ 4 h 4"/>
                  <a:gd name="T6" fmla="*/ 0 w 36"/>
                  <a:gd name="T7" fmla="*/ 2 h 4"/>
                  <a:gd name="T8" fmla="*/ 0 w 36"/>
                  <a:gd name="T9" fmla="*/ 2 h 4"/>
                  <a:gd name="T10" fmla="*/ 2 w 36"/>
                  <a:gd name="T11" fmla="*/ 0 h 4"/>
                  <a:gd name="T12" fmla="*/ 34 w 36"/>
                  <a:gd name="T13" fmla="*/ 0 h 4"/>
                  <a:gd name="T14" fmla="*/ 36 w 3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
                    <a:moveTo>
                      <a:pt x="36" y="2"/>
                    </a:moveTo>
                    <a:cubicBezTo>
                      <a:pt x="36" y="3"/>
                      <a:pt x="35" y="4"/>
                      <a:pt x="34" y="4"/>
                    </a:cubicBezTo>
                    <a:cubicBezTo>
                      <a:pt x="2" y="4"/>
                      <a:pt x="2" y="4"/>
                      <a:pt x="2" y="4"/>
                    </a:cubicBezTo>
                    <a:cubicBezTo>
                      <a:pt x="1" y="4"/>
                      <a:pt x="0" y="3"/>
                      <a:pt x="0" y="2"/>
                    </a:cubicBezTo>
                    <a:cubicBezTo>
                      <a:pt x="0" y="2"/>
                      <a:pt x="0" y="2"/>
                      <a:pt x="0" y="2"/>
                    </a:cubicBezTo>
                    <a:cubicBezTo>
                      <a:pt x="0" y="1"/>
                      <a:pt x="1" y="0"/>
                      <a:pt x="2" y="0"/>
                    </a:cubicBezTo>
                    <a:cubicBezTo>
                      <a:pt x="34" y="0"/>
                      <a:pt x="34" y="0"/>
                      <a:pt x="34" y="0"/>
                    </a:cubicBezTo>
                    <a:cubicBezTo>
                      <a:pt x="35" y="0"/>
                      <a:pt x="36" y="1"/>
                      <a:pt x="36" y="2"/>
                    </a:cubicBez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sp>
        <p:nvSpPr>
          <p:cNvPr id="25" name="矩形 24"/>
          <p:cNvSpPr/>
          <p:nvPr/>
        </p:nvSpPr>
        <p:spPr>
          <a:xfrm>
            <a:off x="7683006" y="5474711"/>
            <a:ext cx="3693297" cy="449739"/>
          </a:xfrm>
          <a:prstGeom prst="rect">
            <a:avLst/>
          </a:prstGeom>
        </p:spPr>
        <p:txBody>
          <a:bodyPr wrap="square">
            <a:spAutoFit/>
          </a:bodyPr>
          <a:lstStyle/>
          <a:p>
            <a:pPr>
              <a:lnSpc>
                <a:spcPct val="120000"/>
              </a:lnSpc>
            </a:pPr>
            <a:r>
              <a:rPr lang="zh-CN" altLang="en-US" sz="1000" dirty="0">
                <a:solidFill>
                  <a:schemeClr val="tx1">
                    <a:lumMod val="85000"/>
                    <a:lumOff val="15000"/>
                  </a:schemeClr>
                </a:solidFill>
                <a:latin typeface="+mj-ea"/>
                <a:ea typeface="+mj-ea"/>
              </a:rPr>
              <a:t>我们拥有严谨的逻辑思维、创意的图示化表达、超强的动画制作以及精益求精的美术功底，为上万用户提供演示设计定制</a:t>
            </a:r>
          </a:p>
        </p:txBody>
      </p:sp>
      <p:grpSp>
        <p:nvGrpSpPr>
          <p:cNvPr id="43" name="组合 42"/>
          <p:cNvGrpSpPr/>
          <p:nvPr/>
        </p:nvGrpSpPr>
        <p:grpSpPr>
          <a:xfrm>
            <a:off x="6998733" y="5386300"/>
            <a:ext cx="626561" cy="626561"/>
            <a:chOff x="8113867" y="2353001"/>
            <a:chExt cx="626561" cy="626561"/>
          </a:xfrm>
        </p:grpSpPr>
        <p:sp>
          <p:nvSpPr>
            <p:cNvPr id="40" name="矩形 39"/>
            <p:cNvSpPr/>
            <p:nvPr/>
          </p:nvSpPr>
          <p:spPr>
            <a:xfrm>
              <a:off x="8113867" y="2353001"/>
              <a:ext cx="626561" cy="626561"/>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8258672" y="2456406"/>
              <a:ext cx="336951" cy="419751"/>
              <a:chOff x="4227513" y="-930275"/>
              <a:chExt cx="465138" cy="579438"/>
            </a:xfrm>
          </p:grpSpPr>
          <p:sp>
            <p:nvSpPr>
              <p:cNvPr id="27" name="Freeform 5"/>
              <p:cNvSpPr>
                <a:spLocks/>
              </p:cNvSpPr>
              <p:nvPr/>
            </p:nvSpPr>
            <p:spPr bwMode="auto">
              <a:xfrm>
                <a:off x="4362450" y="-639763"/>
                <a:ext cx="134938" cy="198438"/>
              </a:xfrm>
              <a:custGeom>
                <a:avLst/>
                <a:gdLst>
                  <a:gd name="T0" fmla="*/ 27 w 31"/>
                  <a:gd name="T1" fmla="*/ 6 h 46"/>
                  <a:gd name="T2" fmla="*/ 14 w 31"/>
                  <a:gd name="T3" fmla="*/ 0 h 46"/>
                  <a:gd name="T4" fmla="*/ 2 w 31"/>
                  <a:gd name="T5" fmla="*/ 8 h 46"/>
                  <a:gd name="T6" fmla="*/ 8 w 31"/>
                  <a:gd name="T7" fmla="*/ 20 h 46"/>
                  <a:gd name="T8" fmla="*/ 29 w 31"/>
                  <a:gd name="T9" fmla="*/ 32 h 46"/>
                  <a:gd name="T10" fmla="*/ 16 w 31"/>
                  <a:gd name="T11" fmla="*/ 46 h 46"/>
                  <a:gd name="T12" fmla="*/ 0 w 31"/>
                  <a:gd name="T13" fmla="*/ 35 h 46"/>
                </a:gdLst>
                <a:ahLst/>
                <a:cxnLst>
                  <a:cxn ang="0">
                    <a:pos x="T0" y="T1"/>
                  </a:cxn>
                  <a:cxn ang="0">
                    <a:pos x="T2" y="T3"/>
                  </a:cxn>
                  <a:cxn ang="0">
                    <a:pos x="T4" y="T5"/>
                  </a:cxn>
                  <a:cxn ang="0">
                    <a:pos x="T6" y="T7"/>
                  </a:cxn>
                  <a:cxn ang="0">
                    <a:pos x="T8" y="T9"/>
                  </a:cxn>
                  <a:cxn ang="0">
                    <a:pos x="T10" y="T11"/>
                  </a:cxn>
                  <a:cxn ang="0">
                    <a:pos x="T12" y="T13"/>
                  </a:cxn>
                </a:cxnLst>
                <a:rect l="0" t="0" r="r" b="b"/>
                <a:pathLst>
                  <a:path w="31" h="46">
                    <a:moveTo>
                      <a:pt x="27" y="6"/>
                    </a:moveTo>
                    <a:cubicBezTo>
                      <a:pt x="27" y="6"/>
                      <a:pt x="25" y="0"/>
                      <a:pt x="14" y="0"/>
                    </a:cubicBezTo>
                    <a:cubicBezTo>
                      <a:pt x="4" y="0"/>
                      <a:pt x="2" y="8"/>
                      <a:pt x="2" y="8"/>
                    </a:cubicBezTo>
                    <a:cubicBezTo>
                      <a:pt x="2" y="8"/>
                      <a:pt x="0" y="16"/>
                      <a:pt x="8" y="20"/>
                    </a:cubicBezTo>
                    <a:cubicBezTo>
                      <a:pt x="17" y="24"/>
                      <a:pt x="27" y="26"/>
                      <a:pt x="29" y="32"/>
                    </a:cubicBezTo>
                    <a:cubicBezTo>
                      <a:pt x="31" y="38"/>
                      <a:pt x="27" y="46"/>
                      <a:pt x="16" y="46"/>
                    </a:cubicBezTo>
                    <a:cubicBezTo>
                      <a:pt x="6" y="46"/>
                      <a:pt x="3" y="41"/>
                      <a:pt x="0" y="35"/>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8" name="Line 6"/>
              <p:cNvSpPr>
                <a:spLocks noChangeShapeType="1"/>
              </p:cNvSpPr>
              <p:nvPr/>
            </p:nvSpPr>
            <p:spPr bwMode="auto">
              <a:xfrm>
                <a:off x="4410075" y="-657225"/>
                <a:ext cx="0" cy="228600"/>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9" name="Line 7"/>
              <p:cNvSpPr>
                <a:spLocks noChangeShapeType="1"/>
              </p:cNvSpPr>
              <p:nvPr/>
            </p:nvSpPr>
            <p:spPr bwMode="auto">
              <a:xfrm>
                <a:off x="4448175" y="-657225"/>
                <a:ext cx="0" cy="228600"/>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0" name="Freeform 8"/>
              <p:cNvSpPr>
                <a:spLocks/>
              </p:cNvSpPr>
              <p:nvPr/>
            </p:nvSpPr>
            <p:spPr bwMode="auto">
              <a:xfrm>
                <a:off x="4227513" y="-777875"/>
                <a:ext cx="400050" cy="427038"/>
              </a:xfrm>
              <a:custGeom>
                <a:avLst/>
                <a:gdLst>
                  <a:gd name="T0" fmla="*/ 57 w 92"/>
                  <a:gd name="T1" fmla="*/ 0 h 99"/>
                  <a:gd name="T2" fmla="*/ 92 w 92"/>
                  <a:gd name="T3" fmla="*/ 67 h 99"/>
                  <a:gd name="T4" fmla="*/ 46 w 92"/>
                  <a:gd name="T5" fmla="*/ 99 h 99"/>
                  <a:gd name="T6" fmla="*/ 0 w 92"/>
                  <a:gd name="T7" fmla="*/ 67 h 99"/>
                  <a:gd name="T8" fmla="*/ 35 w 92"/>
                  <a:gd name="T9" fmla="*/ 0 h 99"/>
                </a:gdLst>
                <a:ahLst/>
                <a:cxnLst>
                  <a:cxn ang="0">
                    <a:pos x="T0" y="T1"/>
                  </a:cxn>
                  <a:cxn ang="0">
                    <a:pos x="T2" y="T3"/>
                  </a:cxn>
                  <a:cxn ang="0">
                    <a:pos x="T4" y="T5"/>
                  </a:cxn>
                  <a:cxn ang="0">
                    <a:pos x="T6" y="T7"/>
                  </a:cxn>
                  <a:cxn ang="0">
                    <a:pos x="T8" y="T9"/>
                  </a:cxn>
                </a:cxnLst>
                <a:rect l="0" t="0" r="r" b="b"/>
                <a:pathLst>
                  <a:path w="92" h="99">
                    <a:moveTo>
                      <a:pt x="57" y="0"/>
                    </a:moveTo>
                    <a:cubicBezTo>
                      <a:pt x="77" y="9"/>
                      <a:pt x="92" y="41"/>
                      <a:pt x="92" y="67"/>
                    </a:cubicBezTo>
                    <a:cubicBezTo>
                      <a:pt x="92" y="98"/>
                      <a:pt x="71" y="99"/>
                      <a:pt x="46" y="99"/>
                    </a:cubicBezTo>
                    <a:cubicBezTo>
                      <a:pt x="21" y="99"/>
                      <a:pt x="0" y="98"/>
                      <a:pt x="0" y="67"/>
                    </a:cubicBezTo>
                    <a:cubicBezTo>
                      <a:pt x="0" y="41"/>
                      <a:pt x="15" y="9"/>
                      <a:pt x="35"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1" name="Freeform 9"/>
              <p:cNvSpPr>
                <a:spLocks/>
              </p:cNvSpPr>
              <p:nvPr/>
            </p:nvSpPr>
            <p:spPr bwMode="auto">
              <a:xfrm>
                <a:off x="4427538" y="-787400"/>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2" name="Freeform 10"/>
              <p:cNvSpPr>
                <a:spLocks/>
              </p:cNvSpPr>
              <p:nvPr/>
            </p:nvSpPr>
            <p:spPr bwMode="auto">
              <a:xfrm>
                <a:off x="4322763" y="-890588"/>
                <a:ext cx="104775" cy="133350"/>
              </a:xfrm>
              <a:custGeom>
                <a:avLst/>
                <a:gdLst>
                  <a:gd name="T0" fmla="*/ 17 w 24"/>
                  <a:gd name="T1" fmla="*/ 8 h 31"/>
                  <a:gd name="T2" fmla="*/ 3 w 24"/>
                  <a:gd name="T3" fmla="*/ 2 h 31"/>
                  <a:gd name="T4" fmla="*/ 7 w 24"/>
                  <a:gd name="T5" fmla="*/ 19 h 31"/>
                  <a:gd name="T6" fmla="*/ 22 w 24"/>
                  <a:gd name="T7" fmla="*/ 29 h 31"/>
                  <a:gd name="T8" fmla="*/ 24 w 24"/>
                  <a:gd name="T9" fmla="*/ 24 h 31"/>
                  <a:gd name="T10" fmla="*/ 24 w 24"/>
                  <a:gd name="T11" fmla="*/ 24 h 31"/>
                </a:gdLst>
                <a:ahLst/>
                <a:cxnLst>
                  <a:cxn ang="0">
                    <a:pos x="T0" y="T1"/>
                  </a:cxn>
                  <a:cxn ang="0">
                    <a:pos x="T2" y="T3"/>
                  </a:cxn>
                  <a:cxn ang="0">
                    <a:pos x="T4" y="T5"/>
                  </a:cxn>
                  <a:cxn ang="0">
                    <a:pos x="T6" y="T7"/>
                  </a:cxn>
                  <a:cxn ang="0">
                    <a:pos x="T8" y="T9"/>
                  </a:cxn>
                  <a:cxn ang="0">
                    <a:pos x="T10" y="T11"/>
                  </a:cxn>
                </a:cxnLst>
                <a:rect l="0" t="0" r="r" b="b"/>
                <a:pathLst>
                  <a:path w="24" h="31">
                    <a:moveTo>
                      <a:pt x="17" y="8"/>
                    </a:moveTo>
                    <a:cubicBezTo>
                      <a:pt x="12" y="3"/>
                      <a:pt x="6" y="0"/>
                      <a:pt x="3" y="2"/>
                    </a:cubicBezTo>
                    <a:cubicBezTo>
                      <a:pt x="0" y="4"/>
                      <a:pt x="1" y="12"/>
                      <a:pt x="7" y="19"/>
                    </a:cubicBezTo>
                    <a:cubicBezTo>
                      <a:pt x="12" y="27"/>
                      <a:pt x="19" y="31"/>
                      <a:pt x="22" y="29"/>
                    </a:cubicBezTo>
                    <a:cubicBezTo>
                      <a:pt x="23" y="28"/>
                      <a:pt x="24" y="26"/>
                      <a:pt x="24" y="24"/>
                    </a:cubicBezTo>
                    <a:cubicBezTo>
                      <a:pt x="24" y="24"/>
                      <a:pt x="24" y="24"/>
                      <a:pt x="24" y="24"/>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3" name="Freeform 11"/>
              <p:cNvSpPr>
                <a:spLocks/>
              </p:cNvSpPr>
              <p:nvPr/>
            </p:nvSpPr>
            <p:spPr bwMode="auto">
              <a:xfrm>
                <a:off x="4427538" y="-787400"/>
                <a:ext cx="0" cy="0"/>
              </a:xfrm>
              <a:custGeom>
                <a:avLst/>
                <a:gdLst/>
                <a:ahLst/>
                <a:cxnLst>
                  <a:cxn ang="0">
                    <a:pos x="0" y="0"/>
                  </a:cxn>
                  <a:cxn ang="0">
                    <a:pos x="0" y="0"/>
                  </a:cxn>
                </a:cxnLst>
                <a:rect l="0" t="0" r="r" b="b"/>
                <a:pathLst>
                  <a:path>
                    <a:moveTo>
                      <a:pt x="0" y="0"/>
                    </a:moveTo>
                    <a:cubicBezTo>
                      <a:pt x="0" y="0"/>
                      <a:pt x="0" y="0"/>
                      <a:pt x="0"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4" name="Freeform 12"/>
              <p:cNvSpPr>
                <a:spLocks/>
              </p:cNvSpPr>
              <p:nvPr/>
            </p:nvSpPr>
            <p:spPr bwMode="auto">
              <a:xfrm>
                <a:off x="4427538" y="-890588"/>
                <a:ext cx="104775" cy="128588"/>
              </a:xfrm>
              <a:custGeom>
                <a:avLst/>
                <a:gdLst>
                  <a:gd name="T0" fmla="*/ 0 w 24"/>
                  <a:gd name="T1" fmla="*/ 24 h 30"/>
                  <a:gd name="T2" fmla="*/ 2 w 24"/>
                  <a:gd name="T3" fmla="*/ 29 h 30"/>
                  <a:gd name="T4" fmla="*/ 11 w 24"/>
                  <a:gd name="T5" fmla="*/ 26 h 30"/>
                  <a:gd name="T6" fmla="*/ 18 w 24"/>
                  <a:gd name="T7" fmla="*/ 19 h 30"/>
                  <a:gd name="T8" fmla="*/ 21 w 24"/>
                  <a:gd name="T9" fmla="*/ 2 h 30"/>
                  <a:gd name="T10" fmla="*/ 8 w 24"/>
                  <a:gd name="T11" fmla="*/ 8 h 30"/>
                  <a:gd name="T12" fmla="*/ 8 w 24"/>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24" h="30">
                    <a:moveTo>
                      <a:pt x="0" y="24"/>
                    </a:moveTo>
                    <a:cubicBezTo>
                      <a:pt x="0" y="26"/>
                      <a:pt x="1" y="28"/>
                      <a:pt x="2" y="29"/>
                    </a:cubicBezTo>
                    <a:cubicBezTo>
                      <a:pt x="4" y="30"/>
                      <a:pt x="7" y="29"/>
                      <a:pt x="11" y="26"/>
                    </a:cubicBezTo>
                    <a:cubicBezTo>
                      <a:pt x="13" y="25"/>
                      <a:pt x="15" y="22"/>
                      <a:pt x="18" y="19"/>
                    </a:cubicBezTo>
                    <a:cubicBezTo>
                      <a:pt x="23" y="12"/>
                      <a:pt x="24" y="4"/>
                      <a:pt x="21" y="2"/>
                    </a:cubicBezTo>
                    <a:cubicBezTo>
                      <a:pt x="18" y="0"/>
                      <a:pt x="12" y="3"/>
                      <a:pt x="8" y="8"/>
                    </a:cubicBezTo>
                    <a:cubicBezTo>
                      <a:pt x="8" y="8"/>
                      <a:pt x="8" y="8"/>
                      <a:pt x="8" y="8"/>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5" name="Freeform 13"/>
              <p:cNvSpPr>
                <a:spLocks/>
              </p:cNvSpPr>
              <p:nvPr/>
            </p:nvSpPr>
            <p:spPr bwMode="auto">
              <a:xfrm>
                <a:off x="4427538" y="-822325"/>
                <a:ext cx="0" cy="34925"/>
              </a:xfrm>
              <a:custGeom>
                <a:avLst/>
                <a:gdLst>
                  <a:gd name="T0" fmla="*/ 8 h 8"/>
                  <a:gd name="T1" fmla="*/ 0 h 8"/>
                </a:gdLst>
                <a:ahLst/>
                <a:cxnLst>
                  <a:cxn ang="0">
                    <a:pos x="0" y="T0"/>
                  </a:cxn>
                  <a:cxn ang="0">
                    <a:pos x="0" y="T1"/>
                  </a:cxn>
                </a:cxnLst>
                <a:rect l="0" t="0" r="r" b="b"/>
                <a:pathLst>
                  <a:path h="8">
                    <a:moveTo>
                      <a:pt x="0" y="8"/>
                    </a:moveTo>
                    <a:cubicBezTo>
                      <a:pt x="0" y="8"/>
                      <a:pt x="0" y="0"/>
                      <a:pt x="0" y="0"/>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6" name="Freeform 14"/>
              <p:cNvSpPr>
                <a:spLocks/>
              </p:cNvSpPr>
              <p:nvPr/>
            </p:nvSpPr>
            <p:spPr bwMode="auto">
              <a:xfrm>
                <a:off x="4392613" y="-930275"/>
                <a:ext cx="69850" cy="73025"/>
              </a:xfrm>
              <a:custGeom>
                <a:avLst/>
                <a:gdLst>
                  <a:gd name="T0" fmla="*/ 1 w 16"/>
                  <a:gd name="T1" fmla="*/ 17 h 17"/>
                  <a:gd name="T2" fmla="*/ 7 w 16"/>
                  <a:gd name="T3" fmla="*/ 1 h 17"/>
                  <a:gd name="T4" fmla="*/ 16 w 16"/>
                  <a:gd name="T5" fmla="*/ 16 h 17"/>
                  <a:gd name="T6" fmla="*/ 16 w 16"/>
                  <a:gd name="T7" fmla="*/ 17 h 17"/>
                  <a:gd name="T8" fmla="*/ 16 w 16"/>
                  <a:gd name="T9" fmla="*/ 17 h 17"/>
                </a:gdLst>
                <a:ahLst/>
                <a:cxnLst>
                  <a:cxn ang="0">
                    <a:pos x="T0" y="T1"/>
                  </a:cxn>
                  <a:cxn ang="0">
                    <a:pos x="T2" y="T3"/>
                  </a:cxn>
                  <a:cxn ang="0">
                    <a:pos x="T4" y="T5"/>
                  </a:cxn>
                  <a:cxn ang="0">
                    <a:pos x="T6" y="T7"/>
                  </a:cxn>
                  <a:cxn ang="0">
                    <a:pos x="T8" y="T9"/>
                  </a:cxn>
                </a:cxnLst>
                <a:rect l="0" t="0" r="r" b="b"/>
                <a:pathLst>
                  <a:path w="16" h="17">
                    <a:moveTo>
                      <a:pt x="1" y="17"/>
                    </a:moveTo>
                    <a:cubicBezTo>
                      <a:pt x="0" y="8"/>
                      <a:pt x="3" y="1"/>
                      <a:pt x="7" y="1"/>
                    </a:cubicBezTo>
                    <a:cubicBezTo>
                      <a:pt x="11" y="0"/>
                      <a:pt x="15" y="7"/>
                      <a:pt x="16" y="16"/>
                    </a:cubicBezTo>
                    <a:cubicBezTo>
                      <a:pt x="16" y="17"/>
                      <a:pt x="16" y="17"/>
                      <a:pt x="16" y="17"/>
                    </a:cubicBezTo>
                    <a:cubicBezTo>
                      <a:pt x="16" y="17"/>
                      <a:pt x="16" y="17"/>
                      <a:pt x="16" y="17"/>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37" name="Freeform 15"/>
              <p:cNvSpPr>
                <a:spLocks/>
              </p:cNvSpPr>
              <p:nvPr/>
            </p:nvSpPr>
            <p:spPr bwMode="auto">
              <a:xfrm>
                <a:off x="4418013" y="-777875"/>
                <a:ext cx="274638" cy="236538"/>
              </a:xfrm>
              <a:custGeom>
                <a:avLst/>
                <a:gdLst>
                  <a:gd name="T0" fmla="*/ 13 w 63"/>
                  <a:gd name="T1" fmla="*/ 0 h 55"/>
                  <a:gd name="T2" fmla="*/ 62 w 63"/>
                  <a:gd name="T3" fmla="*/ 29 h 55"/>
                  <a:gd name="T4" fmla="*/ 0 w 63"/>
                  <a:gd name="T5" fmla="*/ 3 h 55"/>
                </a:gdLst>
                <a:ahLst/>
                <a:cxnLst>
                  <a:cxn ang="0">
                    <a:pos x="T0" y="T1"/>
                  </a:cxn>
                  <a:cxn ang="0">
                    <a:pos x="T2" y="T3"/>
                  </a:cxn>
                  <a:cxn ang="0">
                    <a:pos x="T4" y="T5"/>
                  </a:cxn>
                </a:cxnLst>
                <a:rect l="0" t="0" r="r" b="b"/>
                <a:pathLst>
                  <a:path w="63" h="55">
                    <a:moveTo>
                      <a:pt x="13" y="0"/>
                    </a:moveTo>
                    <a:cubicBezTo>
                      <a:pt x="13" y="0"/>
                      <a:pt x="60" y="4"/>
                      <a:pt x="62" y="29"/>
                    </a:cubicBezTo>
                    <a:cubicBezTo>
                      <a:pt x="63" y="55"/>
                      <a:pt x="0" y="3"/>
                      <a:pt x="0" y="3"/>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sp>
        <p:nvSpPr>
          <p:cNvPr id="48" name="矩形 47"/>
          <p:cNvSpPr/>
          <p:nvPr/>
        </p:nvSpPr>
        <p:spPr>
          <a:xfrm>
            <a:off x="7683006" y="4336924"/>
            <a:ext cx="3693297" cy="449739"/>
          </a:xfrm>
          <a:prstGeom prst="rect">
            <a:avLst/>
          </a:prstGeom>
        </p:spPr>
        <p:txBody>
          <a:bodyPr wrap="square">
            <a:spAutoFit/>
          </a:bodyPr>
          <a:lstStyle/>
          <a:p>
            <a:pPr>
              <a:lnSpc>
                <a:spcPct val="120000"/>
              </a:lnSpc>
            </a:pPr>
            <a:r>
              <a:rPr lang="zh-CN" altLang="en-US" sz="1000" dirty="0">
                <a:solidFill>
                  <a:schemeClr val="tx1">
                    <a:lumMod val="85000"/>
                    <a:lumOff val="15000"/>
                  </a:schemeClr>
                </a:solidFill>
                <a:latin typeface="+mj-ea"/>
                <a:ea typeface="+mj-ea"/>
              </a:rPr>
              <a:t>我们拥有严谨的逻辑思维、创意的图示化表达、超强的动画制作以及精益求精的美术功底，为上万用户提供演示设计定制</a:t>
            </a:r>
          </a:p>
        </p:txBody>
      </p:sp>
      <p:sp>
        <p:nvSpPr>
          <p:cNvPr id="50" name="矩形 49"/>
          <p:cNvSpPr/>
          <p:nvPr/>
        </p:nvSpPr>
        <p:spPr>
          <a:xfrm>
            <a:off x="6998733" y="4248513"/>
            <a:ext cx="626561" cy="626561"/>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7670958" y="2061350"/>
            <a:ext cx="3705345" cy="449739"/>
          </a:xfrm>
          <a:prstGeom prst="rect">
            <a:avLst/>
          </a:prstGeom>
        </p:spPr>
        <p:txBody>
          <a:bodyPr wrap="square">
            <a:spAutoFit/>
          </a:bodyPr>
          <a:lstStyle/>
          <a:p>
            <a:pPr>
              <a:lnSpc>
                <a:spcPct val="120000"/>
              </a:lnSpc>
            </a:pPr>
            <a:r>
              <a:rPr lang="zh-CN" altLang="en-US" sz="1000" dirty="0">
                <a:solidFill>
                  <a:schemeClr val="tx1">
                    <a:lumMod val="85000"/>
                    <a:lumOff val="15000"/>
                  </a:schemeClr>
                </a:solidFill>
                <a:latin typeface="+mj-ea"/>
                <a:ea typeface="+mj-ea"/>
              </a:rPr>
              <a:t>我们拥有严谨的逻辑思维、创意的图示化表达、超强的动画制作以及精益求精的美术功底，为上万用户提供演示设计定制</a:t>
            </a:r>
          </a:p>
        </p:txBody>
      </p:sp>
      <p:sp>
        <p:nvSpPr>
          <p:cNvPr id="66" name="矩形 65"/>
          <p:cNvSpPr/>
          <p:nvPr/>
        </p:nvSpPr>
        <p:spPr>
          <a:xfrm>
            <a:off x="6998733" y="1972939"/>
            <a:ext cx="626561" cy="626561"/>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a:off x="7190763" y="2081074"/>
            <a:ext cx="242500" cy="410291"/>
            <a:chOff x="2171700" y="-763588"/>
            <a:chExt cx="314325" cy="531813"/>
          </a:xfrm>
        </p:grpSpPr>
        <p:sp>
          <p:nvSpPr>
            <p:cNvPr id="74" name="Freeform 5"/>
            <p:cNvSpPr>
              <a:spLocks/>
            </p:cNvSpPr>
            <p:nvPr/>
          </p:nvSpPr>
          <p:spPr bwMode="auto">
            <a:xfrm>
              <a:off x="2171700" y="-763588"/>
              <a:ext cx="314325" cy="531813"/>
            </a:xfrm>
            <a:custGeom>
              <a:avLst/>
              <a:gdLst>
                <a:gd name="T0" fmla="*/ 74 w 74"/>
                <a:gd name="T1" fmla="*/ 115 h 123"/>
                <a:gd name="T2" fmla="*/ 67 w 74"/>
                <a:gd name="T3" fmla="*/ 123 h 123"/>
                <a:gd name="T4" fmla="*/ 7 w 74"/>
                <a:gd name="T5" fmla="*/ 123 h 123"/>
                <a:gd name="T6" fmla="*/ 0 w 74"/>
                <a:gd name="T7" fmla="*/ 115 h 123"/>
                <a:gd name="T8" fmla="*/ 0 w 74"/>
                <a:gd name="T9" fmla="*/ 8 h 123"/>
                <a:gd name="T10" fmla="*/ 7 w 74"/>
                <a:gd name="T11" fmla="*/ 0 h 123"/>
                <a:gd name="T12" fmla="*/ 67 w 74"/>
                <a:gd name="T13" fmla="*/ 0 h 123"/>
                <a:gd name="T14" fmla="*/ 74 w 74"/>
                <a:gd name="T15" fmla="*/ 8 h 123"/>
                <a:gd name="T16" fmla="*/ 74 w 74"/>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23">
                  <a:moveTo>
                    <a:pt x="74" y="115"/>
                  </a:moveTo>
                  <a:cubicBezTo>
                    <a:pt x="74" y="120"/>
                    <a:pt x="71" y="123"/>
                    <a:pt x="67" y="123"/>
                  </a:cubicBezTo>
                  <a:cubicBezTo>
                    <a:pt x="7" y="123"/>
                    <a:pt x="7" y="123"/>
                    <a:pt x="7" y="123"/>
                  </a:cubicBezTo>
                  <a:cubicBezTo>
                    <a:pt x="3" y="123"/>
                    <a:pt x="0" y="120"/>
                    <a:pt x="0" y="115"/>
                  </a:cubicBezTo>
                  <a:cubicBezTo>
                    <a:pt x="0" y="8"/>
                    <a:pt x="0" y="8"/>
                    <a:pt x="0" y="8"/>
                  </a:cubicBezTo>
                  <a:cubicBezTo>
                    <a:pt x="0" y="4"/>
                    <a:pt x="3" y="0"/>
                    <a:pt x="7" y="0"/>
                  </a:cubicBezTo>
                  <a:cubicBezTo>
                    <a:pt x="67" y="0"/>
                    <a:pt x="67" y="0"/>
                    <a:pt x="67" y="0"/>
                  </a:cubicBezTo>
                  <a:cubicBezTo>
                    <a:pt x="71" y="0"/>
                    <a:pt x="74" y="4"/>
                    <a:pt x="74" y="8"/>
                  </a:cubicBezTo>
                  <a:lnTo>
                    <a:pt x="74" y="115"/>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5" name="Rectangle 6"/>
            <p:cNvSpPr>
              <a:spLocks noChangeArrowheads="1"/>
            </p:cNvSpPr>
            <p:nvPr/>
          </p:nvSpPr>
          <p:spPr bwMode="auto">
            <a:xfrm>
              <a:off x="2201863" y="-733425"/>
              <a:ext cx="255587" cy="420688"/>
            </a:xfrm>
            <a:prstGeom prst="rect">
              <a:avLst/>
            </a:prstGeom>
            <a:noFill/>
            <a:ln w="31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6" name="Oval 7"/>
            <p:cNvSpPr>
              <a:spLocks noChangeArrowheads="1"/>
            </p:cNvSpPr>
            <p:nvPr/>
          </p:nvSpPr>
          <p:spPr bwMode="auto">
            <a:xfrm>
              <a:off x="2303463" y="-292100"/>
              <a:ext cx="42862" cy="44450"/>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82" name="组合 81"/>
          <p:cNvGrpSpPr/>
          <p:nvPr/>
        </p:nvGrpSpPr>
        <p:grpSpPr>
          <a:xfrm>
            <a:off x="7123393" y="4435633"/>
            <a:ext cx="377241" cy="252320"/>
            <a:chOff x="4591050" y="-650875"/>
            <a:chExt cx="484187" cy="323850"/>
          </a:xfrm>
        </p:grpSpPr>
        <p:sp>
          <p:nvSpPr>
            <p:cNvPr id="77" name="Freeform 8"/>
            <p:cNvSpPr>
              <a:spLocks/>
            </p:cNvSpPr>
            <p:nvPr/>
          </p:nvSpPr>
          <p:spPr bwMode="auto">
            <a:xfrm>
              <a:off x="4591050" y="-650875"/>
              <a:ext cx="484187" cy="323850"/>
            </a:xfrm>
            <a:custGeom>
              <a:avLst/>
              <a:gdLst>
                <a:gd name="T0" fmla="*/ 114 w 114"/>
                <a:gd name="T1" fmla="*/ 68 h 75"/>
                <a:gd name="T2" fmla="*/ 106 w 114"/>
                <a:gd name="T3" fmla="*/ 75 h 75"/>
                <a:gd name="T4" fmla="*/ 7 w 114"/>
                <a:gd name="T5" fmla="*/ 75 h 75"/>
                <a:gd name="T6" fmla="*/ 0 w 114"/>
                <a:gd name="T7" fmla="*/ 68 h 75"/>
                <a:gd name="T8" fmla="*/ 0 w 114"/>
                <a:gd name="T9" fmla="*/ 7 h 75"/>
                <a:gd name="T10" fmla="*/ 7 w 114"/>
                <a:gd name="T11" fmla="*/ 0 h 75"/>
                <a:gd name="T12" fmla="*/ 106 w 114"/>
                <a:gd name="T13" fmla="*/ 0 h 75"/>
                <a:gd name="T14" fmla="*/ 114 w 114"/>
                <a:gd name="T15" fmla="*/ 7 h 75"/>
                <a:gd name="T16" fmla="*/ 114 w 114"/>
                <a:gd name="T17" fmla="*/ 6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75">
                  <a:moveTo>
                    <a:pt x="114" y="68"/>
                  </a:moveTo>
                  <a:cubicBezTo>
                    <a:pt x="114" y="72"/>
                    <a:pt x="110" y="75"/>
                    <a:pt x="106" y="75"/>
                  </a:cubicBezTo>
                  <a:cubicBezTo>
                    <a:pt x="7" y="75"/>
                    <a:pt x="7" y="75"/>
                    <a:pt x="7" y="75"/>
                  </a:cubicBezTo>
                  <a:cubicBezTo>
                    <a:pt x="3" y="75"/>
                    <a:pt x="0" y="72"/>
                    <a:pt x="0" y="68"/>
                  </a:cubicBezTo>
                  <a:cubicBezTo>
                    <a:pt x="0" y="7"/>
                    <a:pt x="0" y="7"/>
                    <a:pt x="0" y="7"/>
                  </a:cubicBezTo>
                  <a:cubicBezTo>
                    <a:pt x="0" y="3"/>
                    <a:pt x="3" y="0"/>
                    <a:pt x="7" y="0"/>
                  </a:cubicBezTo>
                  <a:cubicBezTo>
                    <a:pt x="106" y="0"/>
                    <a:pt x="106" y="0"/>
                    <a:pt x="106" y="0"/>
                  </a:cubicBezTo>
                  <a:cubicBezTo>
                    <a:pt x="110" y="0"/>
                    <a:pt x="114" y="3"/>
                    <a:pt x="114" y="7"/>
                  </a:cubicBezTo>
                  <a:lnTo>
                    <a:pt x="114" y="68"/>
                  </a:lnTo>
                  <a:close/>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9"/>
            <p:cNvSpPr>
              <a:spLocks noChangeShapeType="1"/>
            </p:cNvSpPr>
            <p:nvPr/>
          </p:nvSpPr>
          <p:spPr bwMode="auto">
            <a:xfrm>
              <a:off x="4591050" y="-608013"/>
              <a:ext cx="246062" cy="117475"/>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10"/>
            <p:cNvSpPr>
              <a:spLocks noChangeShapeType="1"/>
            </p:cNvSpPr>
            <p:nvPr/>
          </p:nvSpPr>
          <p:spPr bwMode="auto">
            <a:xfrm flipV="1">
              <a:off x="4832350" y="-608013"/>
              <a:ext cx="242887" cy="117475"/>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1"/>
            <p:cNvSpPr>
              <a:spLocks noChangeShapeType="1"/>
            </p:cNvSpPr>
            <p:nvPr/>
          </p:nvSpPr>
          <p:spPr bwMode="auto">
            <a:xfrm flipV="1">
              <a:off x="4591050" y="-520700"/>
              <a:ext cx="173037" cy="155575"/>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2"/>
            <p:cNvSpPr>
              <a:spLocks noChangeShapeType="1"/>
            </p:cNvSpPr>
            <p:nvPr/>
          </p:nvSpPr>
          <p:spPr bwMode="auto">
            <a:xfrm>
              <a:off x="4895850" y="-520700"/>
              <a:ext cx="179387" cy="160338"/>
            </a:xfrm>
            <a:prstGeom prst="line">
              <a:avLst/>
            </a:prstGeom>
            <a:noFill/>
            <a:ln w="1746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60007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70127" y="2766474"/>
            <a:ext cx="2256649" cy="1325052"/>
            <a:chOff x="470127" y="2360787"/>
            <a:chExt cx="2256649" cy="1325052"/>
          </a:xfrm>
        </p:grpSpPr>
        <p:sp>
          <p:nvSpPr>
            <p:cNvPr id="13" name="矩形 12"/>
            <p:cNvSpPr/>
            <p:nvPr/>
          </p:nvSpPr>
          <p:spPr>
            <a:xfrm>
              <a:off x="470127" y="2360787"/>
              <a:ext cx="1576072" cy="978729"/>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p>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14" name="矩形 13"/>
            <p:cNvSpPr/>
            <p:nvPr/>
          </p:nvSpPr>
          <p:spPr>
            <a:xfrm>
              <a:off x="485458" y="3439618"/>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cxnSp>
          <p:nvCxnSpPr>
            <p:cNvPr id="15" name="直接连接符 14"/>
            <p:cNvCxnSpPr/>
            <p:nvPr/>
          </p:nvCxnSpPr>
          <p:spPr>
            <a:xfrm>
              <a:off x="594897" y="3342640"/>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204324" y="2212967"/>
            <a:ext cx="2471739" cy="3808421"/>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255657" y="2212966"/>
            <a:ext cx="2471739" cy="3808421"/>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306990" y="2212965"/>
            <a:ext cx="2471739" cy="3808421"/>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grpSp>
        <p:nvGrpSpPr>
          <p:cNvPr id="20" name="组合 19"/>
          <p:cNvGrpSpPr/>
          <p:nvPr/>
        </p:nvGrpSpPr>
        <p:grpSpPr>
          <a:xfrm>
            <a:off x="3204524" y="836613"/>
            <a:ext cx="2574205" cy="1054050"/>
            <a:chOff x="3204524" y="960571"/>
            <a:chExt cx="2574205" cy="1054050"/>
          </a:xfrm>
        </p:grpSpPr>
        <p:sp>
          <p:nvSpPr>
            <p:cNvPr id="17" name="矩形 16"/>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18" name="矩形 17"/>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19" name="直接连接符 18"/>
            <p:cNvCxnSpPr/>
            <p:nvPr/>
          </p:nvCxnSpPr>
          <p:spPr>
            <a:xfrm>
              <a:off x="3306990" y="2014621"/>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6151083" y="836613"/>
            <a:ext cx="2574205" cy="1054050"/>
            <a:chOff x="3204524" y="960571"/>
            <a:chExt cx="2574205" cy="1054050"/>
          </a:xfrm>
        </p:grpSpPr>
        <p:sp>
          <p:nvSpPr>
            <p:cNvPr id="22" name="矩形 21"/>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23" name="矩形 22"/>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24" name="直接连接符 23"/>
            <p:cNvCxnSpPr/>
            <p:nvPr/>
          </p:nvCxnSpPr>
          <p:spPr>
            <a:xfrm>
              <a:off x="3306990" y="2014621"/>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9094238" y="836613"/>
            <a:ext cx="2574205" cy="1054050"/>
            <a:chOff x="3204524" y="960571"/>
            <a:chExt cx="2574205" cy="1054050"/>
          </a:xfrm>
        </p:grpSpPr>
        <p:sp>
          <p:nvSpPr>
            <p:cNvPr id="26" name="矩形 25"/>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27" name="矩形 26"/>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28" name="直接连接符 27"/>
            <p:cNvCxnSpPr/>
            <p:nvPr/>
          </p:nvCxnSpPr>
          <p:spPr>
            <a:xfrm>
              <a:off x="3306990" y="2014621"/>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1359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6"/>
          <p:cNvSpPr>
            <a:spLocks noChangeArrowheads="1"/>
          </p:cNvSpPr>
          <p:nvPr/>
        </p:nvSpPr>
        <p:spPr bwMode="auto">
          <a:xfrm>
            <a:off x="6099571" y="1020763"/>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8"/>
          <p:cNvSpPr>
            <a:spLocks noChangeArrowheads="1"/>
          </p:cNvSpPr>
          <p:nvPr/>
        </p:nvSpPr>
        <p:spPr bwMode="auto">
          <a:xfrm>
            <a:off x="6097299" y="3411538"/>
            <a:ext cx="2774950" cy="2390775"/>
          </a:xfrm>
          <a:prstGeom prst="rect">
            <a:avLst/>
          </a:prstGeom>
          <a:solidFill>
            <a:srgbClr val="BC12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9"/>
          <p:cNvSpPr>
            <a:spLocks noChangeArrowheads="1"/>
          </p:cNvSpPr>
          <p:nvPr/>
        </p:nvSpPr>
        <p:spPr bwMode="auto">
          <a:xfrm>
            <a:off x="8863995" y="3411538"/>
            <a:ext cx="2774950" cy="2390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3400" y="1016000"/>
            <a:ext cx="5562600" cy="4800600"/>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p:spPr>
      </p:pic>
      <p:grpSp>
        <p:nvGrpSpPr>
          <p:cNvPr id="4" name="组合 3"/>
          <p:cNvGrpSpPr/>
          <p:nvPr/>
        </p:nvGrpSpPr>
        <p:grpSpPr>
          <a:xfrm>
            <a:off x="6199944" y="1689125"/>
            <a:ext cx="2574205" cy="1054050"/>
            <a:chOff x="3204524" y="960571"/>
            <a:chExt cx="2574205" cy="1054050"/>
          </a:xfrm>
        </p:grpSpPr>
        <p:sp>
          <p:nvSpPr>
            <p:cNvPr id="5" name="矩形 4"/>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6" name="矩形 5"/>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7" name="直接连接符 6"/>
            <p:cNvCxnSpPr/>
            <p:nvPr/>
          </p:nvCxnSpPr>
          <p:spPr>
            <a:xfrm>
              <a:off x="3306990" y="2014621"/>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8964368" y="4079900"/>
            <a:ext cx="2574205" cy="1054050"/>
            <a:chOff x="3204524" y="960571"/>
            <a:chExt cx="2574205" cy="1054050"/>
          </a:xfrm>
        </p:grpSpPr>
        <p:sp>
          <p:nvSpPr>
            <p:cNvPr id="9" name="矩形 8"/>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2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2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10" name="矩形 9"/>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11" name="直接连接符 10"/>
            <p:cNvCxnSpPr/>
            <p:nvPr/>
          </p:nvCxnSpPr>
          <p:spPr>
            <a:xfrm>
              <a:off x="3306990" y="2014621"/>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
        <p:nvSpPr>
          <p:cNvPr id="24" name="Line 14"/>
          <p:cNvSpPr>
            <a:spLocks noChangeShapeType="1"/>
          </p:cNvSpPr>
          <p:nvPr/>
        </p:nvSpPr>
        <p:spPr bwMode="auto">
          <a:xfrm>
            <a:off x="11637963" y="1014413"/>
            <a:ext cx="0" cy="4794250"/>
          </a:xfrm>
          <a:prstGeom prst="line">
            <a:avLst/>
          </a:prstGeom>
          <a:noFill/>
          <a:ln w="12700" cap="flat">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2" name="组合 31"/>
          <p:cNvGrpSpPr/>
          <p:nvPr/>
        </p:nvGrpSpPr>
        <p:grpSpPr>
          <a:xfrm>
            <a:off x="6197672" y="4079900"/>
            <a:ext cx="2574205" cy="1054050"/>
            <a:chOff x="3204524" y="960571"/>
            <a:chExt cx="2574205" cy="1054050"/>
          </a:xfrm>
        </p:grpSpPr>
        <p:sp>
          <p:nvSpPr>
            <p:cNvPr id="33" name="矩形 32"/>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34" name="矩形 33"/>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35" name="直接连接符 34"/>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Rectangle 7"/>
          <p:cNvSpPr>
            <a:spLocks noChangeArrowheads="1"/>
          </p:cNvSpPr>
          <p:nvPr/>
        </p:nvSpPr>
        <p:spPr bwMode="auto">
          <a:xfrm>
            <a:off x="8876786" y="1020763"/>
            <a:ext cx="2774950" cy="2390775"/>
          </a:xfrm>
          <a:prstGeom prst="rect">
            <a:avLst/>
          </a:prstGeom>
          <a:solidFill>
            <a:srgbClr val="BC121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p:cNvGrpSpPr/>
          <p:nvPr/>
        </p:nvGrpSpPr>
        <p:grpSpPr>
          <a:xfrm>
            <a:off x="8977159" y="1841525"/>
            <a:ext cx="2574205" cy="1054050"/>
            <a:chOff x="3204524" y="960571"/>
            <a:chExt cx="2574205" cy="1054050"/>
          </a:xfrm>
        </p:grpSpPr>
        <p:sp>
          <p:nvSpPr>
            <p:cNvPr id="37" name="矩形 36"/>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38" name="矩形 37"/>
            <p:cNvSpPr/>
            <p:nvPr/>
          </p:nvSpPr>
          <p:spPr>
            <a:xfrm>
              <a:off x="3213097" y="1232204"/>
              <a:ext cx="2565632" cy="590931"/>
            </a:xfrm>
            <a:prstGeom prst="rect">
              <a:avLst/>
            </a:prstGeom>
          </p:spPr>
          <p:txBody>
            <a:bodyPr wrap="square">
              <a:spAutoFit/>
            </a:bodyPr>
            <a:lstStyle/>
            <a:p>
              <a:pPr>
                <a:lnSpc>
                  <a:spcPct val="120000"/>
                </a:lnSpc>
              </a:pPr>
              <a:r>
                <a:rPr lang="zh-CN" altLang="en-US" sz="90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39" name="直接连接符 38"/>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3008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127" y="2766474"/>
            <a:ext cx="2256649" cy="1325052"/>
            <a:chOff x="470127" y="2360787"/>
            <a:chExt cx="2256649" cy="1325052"/>
          </a:xfrm>
        </p:grpSpPr>
        <p:sp>
          <p:nvSpPr>
            <p:cNvPr id="3" name="矩形 2"/>
            <p:cNvSpPr/>
            <p:nvPr/>
          </p:nvSpPr>
          <p:spPr>
            <a:xfrm>
              <a:off x="470127" y="2360787"/>
              <a:ext cx="1576072" cy="978729"/>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p>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4" name="矩形 3"/>
            <p:cNvSpPr/>
            <p:nvPr/>
          </p:nvSpPr>
          <p:spPr>
            <a:xfrm>
              <a:off x="485458" y="3439618"/>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cxnSp>
          <p:nvCxnSpPr>
            <p:cNvPr id="5" name="直接连接符 4"/>
            <p:cNvCxnSpPr/>
            <p:nvPr/>
          </p:nvCxnSpPr>
          <p:spPr>
            <a:xfrm>
              <a:off x="594897" y="3342640"/>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87712" y="1"/>
            <a:ext cx="5957888" cy="2298700"/>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245600" y="0"/>
            <a:ext cx="2946400" cy="2298702"/>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94063" y="4559298"/>
            <a:ext cx="2946400" cy="2298702"/>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11" name="图片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87712" y="4559298"/>
            <a:ext cx="2946400" cy="2298702"/>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p:spPr>
      </p:pic>
      <p:pic>
        <p:nvPicPr>
          <p:cNvPr id="12" name="图片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17720" y="4559298"/>
            <a:ext cx="5974280" cy="2336370"/>
          </a:xfrm>
          <a:prstGeom prst="rect">
            <a:avLst/>
          </a:prstGeom>
        </p:spPr>
      </p:pic>
      <p:sp>
        <p:nvSpPr>
          <p:cNvPr id="13" name="矩形 12"/>
          <p:cNvSpPr/>
          <p:nvPr/>
        </p:nvSpPr>
        <p:spPr>
          <a:xfrm>
            <a:off x="3248252" y="3030865"/>
            <a:ext cx="5908448"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spTree>
    <p:extLst>
      <p:ext uri="{BB962C8B-B14F-4D97-AF65-F5344CB8AC3E}">
        <p14:creationId xmlns:p14="http://schemas.microsoft.com/office/powerpoint/2010/main" val="886436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8"/>
          <p:cNvSpPr>
            <a:spLocks noChangeArrowheads="1"/>
          </p:cNvSpPr>
          <p:nvPr/>
        </p:nvSpPr>
        <p:spPr bwMode="auto">
          <a:xfrm>
            <a:off x="6081599" y="3853114"/>
            <a:ext cx="5594464" cy="1491998"/>
          </a:xfrm>
          <a:prstGeom prst="rect">
            <a:avLst/>
          </a:prstGeom>
          <a:solidFill>
            <a:srgbClr val="BC121A"/>
          </a:solidFill>
          <a:ln w="3175">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 name="矩形 2"/>
          <p:cNvSpPr/>
          <p:nvPr/>
        </p:nvSpPr>
        <p:spPr>
          <a:xfrm>
            <a:off x="515938" y="1516744"/>
            <a:ext cx="5580062" cy="3820885"/>
          </a:xfrm>
          <a:prstGeom prst="rect">
            <a:avLst/>
          </a:prstGeom>
          <a:solidFill>
            <a:schemeClr val="bg1"/>
          </a:solidFill>
          <a:ln w="3175">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18649" y="2540749"/>
            <a:ext cx="4617585" cy="1772874"/>
            <a:chOff x="515938" y="1059858"/>
            <a:chExt cx="4617585" cy="1772874"/>
          </a:xfrm>
        </p:grpSpPr>
        <p:sp>
          <p:nvSpPr>
            <p:cNvPr id="5" name="矩形 4"/>
            <p:cNvSpPr/>
            <p:nvPr/>
          </p:nvSpPr>
          <p:spPr>
            <a:xfrm>
              <a:off x="515938" y="1059858"/>
              <a:ext cx="2800767"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6" name="矩形 5"/>
            <p:cNvSpPr/>
            <p:nvPr/>
          </p:nvSpPr>
          <p:spPr>
            <a:xfrm>
              <a:off x="537454" y="1453812"/>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sp>
          <p:nvSpPr>
            <p:cNvPr id="7" name="矩形 6"/>
            <p:cNvSpPr/>
            <p:nvPr/>
          </p:nvSpPr>
          <p:spPr>
            <a:xfrm>
              <a:off x="537454" y="1964802"/>
              <a:ext cx="4596069"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8" name="直接连接符 7"/>
            <p:cNvCxnSpPr/>
            <p:nvPr/>
          </p:nvCxnSpPr>
          <p:spPr>
            <a:xfrm>
              <a:off x="660898" y="1805688"/>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1516744"/>
            <a:ext cx="5580063" cy="2336370"/>
          </a:xfrm>
          <a:prstGeom prst="rect">
            <a:avLst/>
          </a:prstGeom>
        </p:spPr>
      </p:pic>
      <p:sp>
        <p:nvSpPr>
          <p:cNvPr id="10" name="矩形 9"/>
          <p:cNvSpPr/>
          <p:nvPr/>
        </p:nvSpPr>
        <p:spPr>
          <a:xfrm>
            <a:off x="6867056" y="4165148"/>
            <a:ext cx="4125035" cy="867930"/>
          </a:xfrm>
          <a:prstGeom prst="rect">
            <a:avLst/>
          </a:prstGeom>
        </p:spPr>
        <p:txBody>
          <a:bodyPr wrap="square">
            <a:spAutoFit/>
          </a:bodyPr>
          <a:lstStyle/>
          <a:p>
            <a:pPr>
              <a:lnSpc>
                <a:spcPct val="120000"/>
              </a:lnSpc>
            </a:pPr>
            <a:r>
              <a:rPr lang="zh-CN" altLang="en-US" sz="1400" dirty="0">
                <a:solidFill>
                  <a:schemeClr val="bg1"/>
                </a:solidFill>
                <a:latin typeface="+mj-ea"/>
                <a:ea typeface="+mj-ea"/>
              </a:rPr>
              <a:t>我们拥有严谨的逻辑思维、创意的图示化表达、超强的动画制作以及精益求精的美术功底，为上万用户提供演示设计定制</a:t>
            </a:r>
          </a:p>
        </p:txBody>
      </p:sp>
    </p:spTree>
    <p:extLst>
      <p:ext uri="{BB962C8B-B14F-4D97-AF65-F5344CB8AC3E}">
        <p14:creationId xmlns:p14="http://schemas.microsoft.com/office/powerpoint/2010/main" val="34298557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156700" y="4859902"/>
            <a:ext cx="3049200" cy="2008800"/>
          </a:xfrm>
          <a:custGeom>
            <a:avLst/>
            <a:gdLst>
              <a:gd name="connsiteX0" fmla="*/ 0 w 3049200"/>
              <a:gd name="connsiteY0" fmla="*/ 0 h 2008800"/>
              <a:gd name="connsiteX1" fmla="*/ 3049200 w 3049200"/>
              <a:gd name="connsiteY1" fmla="*/ 0 h 2008800"/>
              <a:gd name="connsiteX2" fmla="*/ 3049200 w 3049200"/>
              <a:gd name="connsiteY2" fmla="*/ 2008800 h 2008800"/>
              <a:gd name="connsiteX3" fmla="*/ 0 w 3049200"/>
              <a:gd name="connsiteY3" fmla="*/ 2008800 h 2008800"/>
            </a:gdLst>
            <a:ahLst/>
            <a:cxnLst>
              <a:cxn ang="0">
                <a:pos x="connsiteX0" y="connsiteY0"/>
              </a:cxn>
              <a:cxn ang="0">
                <a:pos x="connsiteX1" y="connsiteY1"/>
              </a:cxn>
              <a:cxn ang="0">
                <a:pos x="connsiteX2" y="connsiteY2"/>
              </a:cxn>
              <a:cxn ang="0">
                <a:pos x="connsiteX3" y="connsiteY3"/>
              </a:cxn>
            </a:cxnLst>
            <a:rect l="l" t="t" r="r" b="b"/>
            <a:pathLst>
              <a:path w="3049200" h="2008800">
                <a:moveTo>
                  <a:pt x="0" y="0"/>
                </a:moveTo>
                <a:lnTo>
                  <a:pt x="3049200" y="0"/>
                </a:lnTo>
                <a:lnTo>
                  <a:pt x="3049200" y="2008800"/>
                </a:lnTo>
                <a:lnTo>
                  <a:pt x="0" y="2008800"/>
                </a:lnTo>
                <a:close/>
              </a:path>
            </a:pathLst>
          </a:custGeom>
          <a:ln>
            <a:noFill/>
          </a:ln>
          <a:effectLst/>
        </p:spPr>
      </p:pic>
      <p:pic>
        <p:nvPicPr>
          <p:cNvPr id="26" name="图片 2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2851102"/>
            <a:ext cx="3063101" cy="2008800"/>
          </a:xfrm>
          <a:custGeom>
            <a:avLst/>
            <a:gdLst>
              <a:gd name="connsiteX0" fmla="*/ 0 w 3049200"/>
              <a:gd name="connsiteY0" fmla="*/ 0 h 2008800"/>
              <a:gd name="connsiteX1" fmla="*/ 3049200 w 3049200"/>
              <a:gd name="connsiteY1" fmla="*/ 0 h 2008800"/>
              <a:gd name="connsiteX2" fmla="*/ 3049200 w 3049200"/>
              <a:gd name="connsiteY2" fmla="*/ 2008800 h 2008800"/>
              <a:gd name="connsiteX3" fmla="*/ 0 w 3049200"/>
              <a:gd name="connsiteY3" fmla="*/ 2008800 h 2008800"/>
            </a:gdLst>
            <a:ahLst/>
            <a:cxnLst>
              <a:cxn ang="0">
                <a:pos x="connsiteX0" y="connsiteY0"/>
              </a:cxn>
              <a:cxn ang="0">
                <a:pos x="connsiteX1" y="connsiteY1"/>
              </a:cxn>
              <a:cxn ang="0">
                <a:pos x="connsiteX2" y="connsiteY2"/>
              </a:cxn>
              <a:cxn ang="0">
                <a:pos x="connsiteX3" y="connsiteY3"/>
              </a:cxn>
            </a:cxnLst>
            <a:rect l="l" t="t" r="r" b="b"/>
            <a:pathLst>
              <a:path w="3049200" h="2008800">
                <a:moveTo>
                  <a:pt x="0" y="0"/>
                </a:moveTo>
                <a:lnTo>
                  <a:pt x="3049200" y="0"/>
                </a:lnTo>
                <a:lnTo>
                  <a:pt x="3049200" y="2008800"/>
                </a:lnTo>
                <a:lnTo>
                  <a:pt x="0" y="2008800"/>
                </a:lnTo>
                <a:close/>
              </a:path>
            </a:pathLst>
          </a:custGeom>
          <a:ln>
            <a:noFill/>
          </a:ln>
          <a:effectLst/>
        </p:spPr>
      </p:pic>
      <p:pic>
        <p:nvPicPr>
          <p:cNvPr id="25" name="图片 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46799" y="4859902"/>
            <a:ext cx="3049200" cy="2008800"/>
          </a:xfrm>
          <a:custGeom>
            <a:avLst/>
            <a:gdLst>
              <a:gd name="connsiteX0" fmla="*/ 0 w 3049200"/>
              <a:gd name="connsiteY0" fmla="*/ 0 h 2008800"/>
              <a:gd name="connsiteX1" fmla="*/ 3049200 w 3049200"/>
              <a:gd name="connsiteY1" fmla="*/ 0 h 2008800"/>
              <a:gd name="connsiteX2" fmla="*/ 3049200 w 3049200"/>
              <a:gd name="connsiteY2" fmla="*/ 2008800 h 2008800"/>
              <a:gd name="connsiteX3" fmla="*/ 0 w 3049200"/>
              <a:gd name="connsiteY3" fmla="*/ 2008800 h 2008800"/>
            </a:gdLst>
            <a:ahLst/>
            <a:cxnLst>
              <a:cxn ang="0">
                <a:pos x="connsiteX0" y="connsiteY0"/>
              </a:cxn>
              <a:cxn ang="0">
                <a:pos x="connsiteX1" y="connsiteY1"/>
              </a:cxn>
              <a:cxn ang="0">
                <a:pos x="connsiteX2" y="connsiteY2"/>
              </a:cxn>
              <a:cxn ang="0">
                <a:pos x="connsiteX3" y="connsiteY3"/>
              </a:cxn>
            </a:cxnLst>
            <a:rect l="l" t="t" r="r" b="b"/>
            <a:pathLst>
              <a:path w="3049200" h="2008800">
                <a:moveTo>
                  <a:pt x="0" y="0"/>
                </a:moveTo>
                <a:lnTo>
                  <a:pt x="3049200" y="0"/>
                </a:lnTo>
                <a:lnTo>
                  <a:pt x="3049200" y="2008800"/>
                </a:lnTo>
                <a:lnTo>
                  <a:pt x="0" y="2008800"/>
                </a:lnTo>
                <a:close/>
              </a:path>
            </a:pathLst>
          </a:custGeom>
          <a:ln>
            <a:noFill/>
          </a:ln>
          <a:effectLst/>
        </p:spPr>
      </p:pic>
      <p:pic>
        <p:nvPicPr>
          <p:cNvPr id="24" name="图片 2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851102"/>
            <a:ext cx="3049200" cy="2008800"/>
          </a:xfrm>
          <a:custGeom>
            <a:avLst/>
            <a:gdLst>
              <a:gd name="connsiteX0" fmla="*/ 0 w 3049200"/>
              <a:gd name="connsiteY0" fmla="*/ 0 h 2008800"/>
              <a:gd name="connsiteX1" fmla="*/ 3049200 w 3049200"/>
              <a:gd name="connsiteY1" fmla="*/ 0 h 2008800"/>
              <a:gd name="connsiteX2" fmla="*/ 3049200 w 3049200"/>
              <a:gd name="connsiteY2" fmla="*/ 2008800 h 2008800"/>
              <a:gd name="connsiteX3" fmla="*/ 0 w 3049200"/>
              <a:gd name="connsiteY3" fmla="*/ 2008800 h 2008800"/>
            </a:gdLst>
            <a:ahLst/>
            <a:cxnLst>
              <a:cxn ang="0">
                <a:pos x="connsiteX0" y="connsiteY0"/>
              </a:cxn>
              <a:cxn ang="0">
                <a:pos x="connsiteX1" y="connsiteY1"/>
              </a:cxn>
              <a:cxn ang="0">
                <a:pos x="connsiteX2" y="connsiteY2"/>
              </a:cxn>
              <a:cxn ang="0">
                <a:pos x="connsiteX3" y="connsiteY3"/>
              </a:cxn>
            </a:cxnLst>
            <a:rect l="l" t="t" r="r" b="b"/>
            <a:pathLst>
              <a:path w="3049200" h="2008800">
                <a:moveTo>
                  <a:pt x="0" y="0"/>
                </a:moveTo>
                <a:lnTo>
                  <a:pt x="3049200" y="0"/>
                </a:lnTo>
                <a:lnTo>
                  <a:pt x="3049200" y="2008800"/>
                </a:lnTo>
                <a:lnTo>
                  <a:pt x="0" y="2008800"/>
                </a:lnTo>
                <a:close/>
              </a:path>
            </a:pathLst>
          </a:custGeom>
          <a:ln>
            <a:noFill/>
          </a:ln>
          <a:effectLst/>
        </p:spPr>
      </p:pic>
      <p:grpSp>
        <p:nvGrpSpPr>
          <p:cNvPr id="10" name="组合 9"/>
          <p:cNvGrpSpPr/>
          <p:nvPr/>
        </p:nvGrpSpPr>
        <p:grpSpPr>
          <a:xfrm>
            <a:off x="2246555" y="584200"/>
            <a:ext cx="7698889" cy="1420678"/>
            <a:chOff x="2246555" y="254000"/>
            <a:chExt cx="7698889" cy="1420678"/>
          </a:xfrm>
        </p:grpSpPr>
        <p:grpSp>
          <p:nvGrpSpPr>
            <p:cNvPr id="8" name="组合 7"/>
            <p:cNvGrpSpPr/>
            <p:nvPr/>
          </p:nvGrpSpPr>
          <p:grpSpPr>
            <a:xfrm>
              <a:off x="4695615" y="254000"/>
              <a:ext cx="2800767" cy="660810"/>
              <a:chOff x="4695616" y="254000"/>
              <a:chExt cx="2800767" cy="660810"/>
            </a:xfrm>
          </p:grpSpPr>
          <p:sp>
            <p:nvSpPr>
              <p:cNvPr id="6" name="矩形 5"/>
              <p:cNvSpPr/>
              <p:nvPr/>
            </p:nvSpPr>
            <p:spPr>
              <a:xfrm>
                <a:off x="4695616" y="254000"/>
                <a:ext cx="2800767" cy="504112"/>
              </a:xfrm>
              <a:prstGeom prst="rect">
                <a:avLst/>
              </a:prstGeom>
            </p:spPr>
            <p:txBody>
              <a:bodyPr wrap="none">
                <a:spAutoFit/>
              </a:bodyPr>
              <a:lstStyle/>
              <a:p>
                <a:pPr algn="ct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7" name="矩形 6"/>
              <p:cNvSpPr/>
              <p:nvPr/>
            </p:nvSpPr>
            <p:spPr>
              <a:xfrm>
                <a:off x="4975341" y="668589"/>
                <a:ext cx="2241319" cy="246221"/>
              </a:xfrm>
              <a:prstGeom prst="rect">
                <a:avLst/>
              </a:prstGeom>
            </p:spPr>
            <p:txBody>
              <a:bodyPr wrap="none">
                <a:spAutoFit/>
              </a:bodyPr>
              <a:lstStyle/>
              <a:p>
                <a:pPr algn="ctr"/>
                <a:r>
                  <a:rPr lang="zh-CN" altLang="en-US" sz="1000" dirty="0">
                    <a:solidFill>
                      <a:schemeClr val="tx1">
                        <a:lumMod val="75000"/>
                        <a:lumOff val="25000"/>
                      </a:schemeClr>
                    </a:solidFill>
                    <a:latin typeface="+mj-ea"/>
                    <a:ea typeface="+mj-ea"/>
                  </a:rPr>
                  <a:t>Forge Ahead And Popularize Products</a:t>
                </a:r>
              </a:p>
            </p:txBody>
          </p:sp>
        </p:grpSp>
        <p:cxnSp>
          <p:nvCxnSpPr>
            <p:cNvPr id="5" name="直接连接符 4"/>
            <p:cNvCxnSpPr/>
            <p:nvPr/>
          </p:nvCxnSpPr>
          <p:spPr>
            <a:xfrm>
              <a:off x="5971308" y="115358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246555" y="1392357"/>
              <a:ext cx="7698889" cy="282321"/>
            </a:xfrm>
            <a:prstGeom prst="rect">
              <a:avLst/>
            </a:prstGeom>
          </p:spPr>
          <p:txBody>
            <a:bodyPr wrap="square">
              <a:spAutoFit/>
            </a:bodyPr>
            <a:lstStyle/>
            <a:p>
              <a:pPr>
                <a:lnSpc>
                  <a:spcPct val="120000"/>
                </a:lnSpc>
              </a:pPr>
              <a:r>
                <a:rPr lang="zh-CN" altLang="en-US" sz="1100" dirty="0">
                  <a:solidFill>
                    <a:schemeClr val="tx1">
                      <a:lumMod val="75000"/>
                      <a:lumOff val="25000"/>
                    </a:schemeClr>
                  </a:solidFill>
                  <a:latin typeface="+mj-ea"/>
                </a:rPr>
                <a:t>我们拥有严谨的逻辑思维、创意的图示化表达、超强的动画制作以及精益求精的美术功底，为上万用户提供演示设计定制</a:t>
              </a:r>
            </a:p>
          </p:txBody>
        </p:sp>
      </p:grpSp>
      <p:sp>
        <p:nvSpPr>
          <p:cNvPr id="13" name="矩形 12"/>
          <p:cNvSpPr/>
          <p:nvPr/>
        </p:nvSpPr>
        <p:spPr>
          <a:xfrm>
            <a:off x="3046799" y="2851102"/>
            <a:ext cx="3049200" cy="2008800"/>
          </a:xfrm>
          <a:prstGeom prst="rect">
            <a:avLst/>
          </a:prstGeom>
          <a:solidFill>
            <a:srgbClr val="BC12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56700" y="2851102"/>
            <a:ext cx="3049200" cy="2008800"/>
          </a:xfrm>
          <a:prstGeom prst="rect">
            <a:avLst/>
          </a:prstGeom>
          <a:solidFill>
            <a:srgbClr val="BC12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859902"/>
            <a:ext cx="3049200" cy="2008800"/>
          </a:xfrm>
          <a:prstGeom prst="rect">
            <a:avLst/>
          </a:prstGeom>
          <a:solidFill>
            <a:srgbClr val="BC12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102740" y="4859902"/>
            <a:ext cx="3049200" cy="2008800"/>
          </a:xfrm>
          <a:prstGeom prst="rect">
            <a:avLst/>
          </a:prstGeom>
          <a:solidFill>
            <a:srgbClr val="BC12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3306449" y="3328477"/>
            <a:ext cx="2529901" cy="1054050"/>
            <a:chOff x="3204524" y="960571"/>
            <a:chExt cx="2529901" cy="1054050"/>
          </a:xfrm>
        </p:grpSpPr>
        <p:sp>
          <p:nvSpPr>
            <p:cNvPr id="35" name="矩形 34"/>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36" name="矩形 35"/>
            <p:cNvSpPr/>
            <p:nvPr/>
          </p:nvSpPr>
          <p:spPr>
            <a:xfrm>
              <a:off x="3213097" y="1232204"/>
              <a:ext cx="2521328" cy="590931"/>
            </a:xfrm>
            <a:prstGeom prst="rect">
              <a:avLst/>
            </a:prstGeom>
          </p:spPr>
          <p:txBody>
            <a:bodyPr wrap="square">
              <a:spAutoFit/>
            </a:bodyPr>
            <a:lstStyle/>
            <a:p>
              <a:pPr>
                <a:lnSpc>
                  <a:spcPct val="120000"/>
                </a:lnSpc>
              </a:pPr>
              <a:r>
                <a:rPr lang="zh-CN" altLang="en-US" sz="90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37" name="直接连接符 36"/>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59650" y="5337277"/>
            <a:ext cx="2529901" cy="1054050"/>
            <a:chOff x="3204524" y="960571"/>
            <a:chExt cx="2529901" cy="1054050"/>
          </a:xfrm>
        </p:grpSpPr>
        <p:sp>
          <p:nvSpPr>
            <p:cNvPr id="39" name="矩形 38"/>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40" name="矩形 39"/>
            <p:cNvSpPr/>
            <p:nvPr/>
          </p:nvSpPr>
          <p:spPr>
            <a:xfrm>
              <a:off x="3213097" y="1232204"/>
              <a:ext cx="2521328" cy="580159"/>
            </a:xfrm>
            <a:prstGeom prst="rect">
              <a:avLst/>
            </a:prstGeom>
          </p:spPr>
          <p:txBody>
            <a:bodyPr wrap="square">
              <a:spAutoFit/>
            </a:bodyPr>
            <a:lstStyle/>
            <a:p>
              <a:pPr>
                <a:lnSpc>
                  <a:spcPct val="120000"/>
                </a:lnSpc>
              </a:pPr>
              <a:r>
                <a:rPr lang="zh-CN" altLang="en-US" sz="900" dirty="0">
                  <a:solidFill>
                    <a:schemeClr val="bg1"/>
                  </a:solidFill>
                  <a:latin typeface="+mj-ea"/>
                </a:rPr>
                <a:t>我们拥有严谨的逻辑思维、创意的图示化表达、超强的动画制作以及精益求精的美术功底，为上万用户提供演示设计定制</a:t>
              </a:r>
            </a:p>
          </p:txBody>
        </p:sp>
        <p:cxnSp>
          <p:nvCxnSpPr>
            <p:cNvPr id="41" name="直接连接符 40"/>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9416350" y="3328477"/>
            <a:ext cx="2529901" cy="1054050"/>
            <a:chOff x="3204524" y="960571"/>
            <a:chExt cx="2529901" cy="1054050"/>
          </a:xfrm>
        </p:grpSpPr>
        <p:sp>
          <p:nvSpPr>
            <p:cNvPr id="43" name="矩形 42"/>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44" name="矩形 43"/>
            <p:cNvSpPr/>
            <p:nvPr/>
          </p:nvSpPr>
          <p:spPr>
            <a:xfrm>
              <a:off x="3213097" y="1232204"/>
              <a:ext cx="2521328" cy="590931"/>
            </a:xfrm>
            <a:prstGeom prst="rect">
              <a:avLst/>
            </a:prstGeom>
          </p:spPr>
          <p:txBody>
            <a:bodyPr wrap="square">
              <a:spAutoFit/>
            </a:bodyPr>
            <a:lstStyle/>
            <a:p>
              <a:pPr>
                <a:lnSpc>
                  <a:spcPct val="120000"/>
                </a:lnSpc>
              </a:pPr>
              <a:r>
                <a:rPr lang="zh-CN" altLang="en-US" sz="90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45" name="直接连接符 44"/>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6387790" y="5364264"/>
            <a:ext cx="2529901" cy="1054050"/>
            <a:chOff x="3204524" y="960571"/>
            <a:chExt cx="2529901" cy="1054050"/>
          </a:xfrm>
        </p:grpSpPr>
        <p:sp>
          <p:nvSpPr>
            <p:cNvPr id="51" name="矩形 50"/>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52" name="矩形 51"/>
            <p:cNvSpPr/>
            <p:nvPr/>
          </p:nvSpPr>
          <p:spPr>
            <a:xfrm>
              <a:off x="3213097" y="1232204"/>
              <a:ext cx="2521328" cy="590931"/>
            </a:xfrm>
            <a:prstGeom prst="rect">
              <a:avLst/>
            </a:prstGeom>
          </p:spPr>
          <p:txBody>
            <a:bodyPr wrap="square">
              <a:spAutoFit/>
            </a:bodyPr>
            <a:lstStyle/>
            <a:p>
              <a:pPr>
                <a:lnSpc>
                  <a:spcPct val="120000"/>
                </a:lnSpc>
              </a:pPr>
              <a:r>
                <a:rPr lang="zh-CN" altLang="en-US" sz="90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53" name="直接连接符 52"/>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741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200340" cy="3149600"/>
            <a:chOff x="138112" y="0"/>
            <a:chExt cx="8904288" cy="2298702"/>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8112" y="1"/>
              <a:ext cx="5957888" cy="2298700"/>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0"/>
              <a:ext cx="2946400" cy="2298702"/>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grpSp>
      <p:grpSp>
        <p:nvGrpSpPr>
          <p:cNvPr id="22" name="组合 21"/>
          <p:cNvGrpSpPr/>
          <p:nvPr/>
        </p:nvGrpSpPr>
        <p:grpSpPr>
          <a:xfrm>
            <a:off x="851066" y="3937000"/>
            <a:ext cx="9993445" cy="1836831"/>
            <a:chOff x="851066" y="3937000"/>
            <a:chExt cx="9993445" cy="1836831"/>
          </a:xfrm>
        </p:grpSpPr>
        <p:grpSp>
          <p:nvGrpSpPr>
            <p:cNvPr id="20" name="组合 19"/>
            <p:cNvGrpSpPr/>
            <p:nvPr/>
          </p:nvGrpSpPr>
          <p:grpSpPr>
            <a:xfrm>
              <a:off x="851066" y="3937000"/>
              <a:ext cx="4423727" cy="1836831"/>
              <a:chOff x="1055566" y="3937000"/>
              <a:chExt cx="4423727" cy="1836831"/>
            </a:xfrm>
          </p:grpSpPr>
          <p:sp>
            <p:nvSpPr>
              <p:cNvPr id="5" name="矩形 4"/>
              <p:cNvSpPr/>
              <p:nvPr/>
            </p:nvSpPr>
            <p:spPr>
              <a:xfrm>
                <a:off x="1370476" y="4334692"/>
                <a:ext cx="4108817" cy="710066"/>
              </a:xfrm>
              <a:prstGeom prst="rect">
                <a:avLst/>
              </a:prstGeom>
            </p:spPr>
            <p:txBody>
              <a:bodyPr wrap="none">
                <a:spAutoFit/>
              </a:bodyPr>
              <a:lstStyle/>
              <a:p>
                <a:pPr>
                  <a:lnSpc>
                    <a:spcPct val="120000"/>
                  </a:lnSpc>
                </a:pPr>
                <a:r>
                  <a:rPr lang="zh-CN" altLang="en-US" sz="3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3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3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3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grpSp>
            <p:nvGrpSpPr>
              <p:cNvPr id="6" name="组合 5"/>
              <p:cNvGrpSpPr/>
              <p:nvPr/>
            </p:nvGrpSpPr>
            <p:grpSpPr>
              <a:xfrm>
                <a:off x="1500016" y="4933628"/>
                <a:ext cx="2648482" cy="276999"/>
                <a:chOff x="4134193" y="3379785"/>
                <a:chExt cx="2648482" cy="276999"/>
              </a:xfrm>
            </p:grpSpPr>
            <p:sp>
              <p:nvSpPr>
                <p:cNvPr id="7" name="矩形 6"/>
                <p:cNvSpPr/>
                <p:nvPr/>
              </p:nvSpPr>
              <p:spPr>
                <a:xfrm>
                  <a:off x="4134193" y="3386136"/>
                  <a:ext cx="2648482" cy="264296"/>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34193" y="3379785"/>
                  <a:ext cx="2648482" cy="276999"/>
                </a:xfrm>
                <a:prstGeom prst="rect">
                  <a:avLst/>
                </a:prstGeom>
              </p:spPr>
              <p:txBody>
                <a:bodyPr wrap="none">
                  <a:spAutoFit/>
                </a:bodyPr>
                <a:lstStyle/>
                <a:p>
                  <a:pPr algn="ctr"/>
                  <a:r>
                    <a:rPr lang="zh-CN" altLang="en-US" sz="1200" dirty="0">
                      <a:solidFill>
                        <a:schemeClr val="bg1"/>
                      </a:solidFill>
                      <a:latin typeface="+mj-ea"/>
                      <a:ea typeface="+mj-ea"/>
                    </a:rPr>
                    <a:t>Forge Ahead And Popularize Products</a:t>
                  </a:r>
                </a:p>
              </p:txBody>
            </p:sp>
          </p:grpSp>
          <p:sp>
            <p:nvSpPr>
              <p:cNvPr id="9" name="Freeform 5"/>
              <p:cNvSpPr>
                <a:spLocks/>
              </p:cNvSpPr>
              <p:nvPr/>
            </p:nvSpPr>
            <p:spPr bwMode="auto">
              <a:xfrm>
                <a:off x="1055566" y="3937000"/>
                <a:ext cx="1222617" cy="1836831"/>
              </a:xfrm>
              <a:custGeom>
                <a:avLst/>
                <a:gdLst>
                  <a:gd name="T0" fmla="*/ 842 w 842"/>
                  <a:gd name="T1" fmla="*/ 971 h 1265"/>
                  <a:gd name="T2" fmla="*/ 842 w 842"/>
                  <a:gd name="T3" fmla="*/ 1265 h 1265"/>
                  <a:gd name="T4" fmla="*/ 0 w 842"/>
                  <a:gd name="T5" fmla="*/ 1265 h 1265"/>
                  <a:gd name="T6" fmla="*/ 0 w 842"/>
                  <a:gd name="T7" fmla="*/ 0 h 1265"/>
                  <a:gd name="T8" fmla="*/ 0 w 842"/>
                  <a:gd name="T9" fmla="*/ 0 h 1265"/>
                  <a:gd name="T10" fmla="*/ 842 w 842"/>
                  <a:gd name="T11" fmla="*/ 0 h 1265"/>
                  <a:gd name="T12" fmla="*/ 842 w 842"/>
                  <a:gd name="T13" fmla="*/ 209 h 1265"/>
                </a:gdLst>
                <a:ahLst/>
                <a:cxnLst>
                  <a:cxn ang="0">
                    <a:pos x="T0" y="T1"/>
                  </a:cxn>
                  <a:cxn ang="0">
                    <a:pos x="T2" y="T3"/>
                  </a:cxn>
                  <a:cxn ang="0">
                    <a:pos x="T4" y="T5"/>
                  </a:cxn>
                  <a:cxn ang="0">
                    <a:pos x="T6" y="T7"/>
                  </a:cxn>
                  <a:cxn ang="0">
                    <a:pos x="T8" y="T9"/>
                  </a:cxn>
                  <a:cxn ang="0">
                    <a:pos x="T10" y="T11"/>
                  </a:cxn>
                  <a:cxn ang="0">
                    <a:pos x="T12" y="T13"/>
                  </a:cxn>
                </a:cxnLst>
                <a:rect l="0" t="0" r="r" b="b"/>
                <a:pathLst>
                  <a:path w="842" h="1265">
                    <a:moveTo>
                      <a:pt x="842" y="971"/>
                    </a:moveTo>
                    <a:lnTo>
                      <a:pt x="842" y="1265"/>
                    </a:lnTo>
                    <a:lnTo>
                      <a:pt x="0" y="1265"/>
                    </a:lnTo>
                    <a:lnTo>
                      <a:pt x="0" y="0"/>
                    </a:lnTo>
                    <a:lnTo>
                      <a:pt x="0" y="0"/>
                    </a:lnTo>
                    <a:lnTo>
                      <a:pt x="842" y="0"/>
                    </a:lnTo>
                    <a:lnTo>
                      <a:pt x="842" y="209"/>
                    </a:lnTo>
                  </a:path>
                </a:pathLst>
              </a:custGeom>
              <a:noFill/>
              <a:ln w="6350" cap="flat">
                <a:solidFill>
                  <a:srgbClr val="B21E23">
                    <a:alpha val="3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a:xfrm>
                <a:off x="1569292" y="544547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5730465" y="4559052"/>
              <a:ext cx="5114046" cy="592726"/>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grpSp>
    </p:spTree>
    <p:extLst>
      <p:ext uri="{BB962C8B-B14F-4D97-AF65-F5344CB8AC3E}">
        <p14:creationId xmlns:p14="http://schemas.microsoft.com/office/powerpoint/2010/main" val="1962152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33152" y="512453"/>
            <a:ext cx="1086785" cy="598969"/>
            <a:chOff x="7618978" y="583905"/>
            <a:chExt cx="1086785" cy="598969"/>
          </a:xfrm>
        </p:grpSpPr>
        <p:sp>
          <p:nvSpPr>
            <p:cNvPr id="10" name="矩形 9"/>
            <p:cNvSpPr/>
            <p:nvPr/>
          </p:nvSpPr>
          <p:spPr>
            <a:xfrm>
              <a:off x="7618978" y="583905"/>
              <a:ext cx="800219" cy="461665"/>
            </a:xfrm>
            <a:prstGeom prst="rect">
              <a:avLst/>
            </a:prstGeom>
          </p:spPr>
          <p:txBody>
            <a:bodyPr wrap="none">
              <a:spAutoFit/>
            </a:bodyPr>
            <a:lstStyle/>
            <a:p>
              <a:r>
                <a:rPr lang="zh-CN" altLang="en-US" sz="2400" dirty="0">
                  <a:latin typeface="方正准圆_GBK" panose="03000509000000000000" pitchFamily="65" charset="-122"/>
                  <a:ea typeface="方正准圆_GBK" panose="03000509000000000000" pitchFamily="65" charset="-122"/>
                </a:rPr>
                <a:t>目录</a:t>
              </a:r>
            </a:p>
          </p:txBody>
        </p:sp>
        <p:sp>
          <p:nvSpPr>
            <p:cNvPr id="58" name="矩形 57"/>
            <p:cNvSpPr/>
            <p:nvPr/>
          </p:nvSpPr>
          <p:spPr>
            <a:xfrm>
              <a:off x="7657078" y="875097"/>
              <a:ext cx="1048685" cy="307777"/>
            </a:xfrm>
            <a:prstGeom prst="rect">
              <a:avLst/>
            </a:prstGeom>
          </p:spPr>
          <p:txBody>
            <a:bodyPr wrap="none">
              <a:spAutoFit/>
            </a:bodyPr>
            <a:lstStyle/>
            <a:p>
              <a:r>
                <a:rPr lang="en-US" altLang="zh-CN" sz="1400" dirty="0">
                  <a:latin typeface="+mj-ea"/>
                  <a:ea typeface="+mj-ea"/>
                  <a:cs typeface="Segoe UI" panose="020B0502040204020203" pitchFamily="34" charset="0"/>
                </a:rPr>
                <a:t>CONTENTS</a:t>
              </a:r>
              <a:endParaRPr lang="zh-CN" altLang="en-US" sz="1400" dirty="0">
                <a:latin typeface="+mj-ea"/>
                <a:ea typeface="+mj-ea"/>
                <a:cs typeface="Segoe UI" panose="020B0502040204020203" pitchFamily="34" charset="0"/>
              </a:endParaRPr>
            </a:p>
          </p:txBody>
        </p:sp>
      </p:grpSp>
      <p:sp>
        <p:nvSpPr>
          <p:cNvPr id="65" name="Freeform 5"/>
          <p:cNvSpPr>
            <a:spLocks/>
          </p:cNvSpPr>
          <p:nvPr/>
        </p:nvSpPr>
        <p:spPr bwMode="auto">
          <a:xfrm>
            <a:off x="555383" y="368300"/>
            <a:ext cx="590581" cy="887275"/>
          </a:xfrm>
          <a:custGeom>
            <a:avLst/>
            <a:gdLst>
              <a:gd name="T0" fmla="*/ 842 w 842"/>
              <a:gd name="T1" fmla="*/ 971 h 1265"/>
              <a:gd name="T2" fmla="*/ 842 w 842"/>
              <a:gd name="T3" fmla="*/ 1265 h 1265"/>
              <a:gd name="T4" fmla="*/ 0 w 842"/>
              <a:gd name="T5" fmla="*/ 1265 h 1265"/>
              <a:gd name="T6" fmla="*/ 0 w 842"/>
              <a:gd name="T7" fmla="*/ 0 h 1265"/>
              <a:gd name="T8" fmla="*/ 0 w 842"/>
              <a:gd name="T9" fmla="*/ 0 h 1265"/>
              <a:gd name="T10" fmla="*/ 842 w 842"/>
              <a:gd name="T11" fmla="*/ 0 h 1265"/>
              <a:gd name="T12" fmla="*/ 842 w 842"/>
              <a:gd name="T13" fmla="*/ 209 h 1265"/>
            </a:gdLst>
            <a:ahLst/>
            <a:cxnLst>
              <a:cxn ang="0">
                <a:pos x="T0" y="T1"/>
              </a:cxn>
              <a:cxn ang="0">
                <a:pos x="T2" y="T3"/>
              </a:cxn>
              <a:cxn ang="0">
                <a:pos x="T4" y="T5"/>
              </a:cxn>
              <a:cxn ang="0">
                <a:pos x="T6" y="T7"/>
              </a:cxn>
              <a:cxn ang="0">
                <a:pos x="T8" y="T9"/>
              </a:cxn>
              <a:cxn ang="0">
                <a:pos x="T10" y="T11"/>
              </a:cxn>
              <a:cxn ang="0">
                <a:pos x="T12" y="T13"/>
              </a:cxn>
            </a:cxnLst>
            <a:rect l="0" t="0" r="r" b="b"/>
            <a:pathLst>
              <a:path w="842" h="1265">
                <a:moveTo>
                  <a:pt x="842" y="971"/>
                </a:moveTo>
                <a:lnTo>
                  <a:pt x="842" y="1265"/>
                </a:lnTo>
                <a:lnTo>
                  <a:pt x="0" y="1265"/>
                </a:lnTo>
                <a:lnTo>
                  <a:pt x="0" y="0"/>
                </a:lnTo>
                <a:lnTo>
                  <a:pt x="0" y="0"/>
                </a:lnTo>
                <a:lnTo>
                  <a:pt x="842" y="0"/>
                </a:lnTo>
                <a:lnTo>
                  <a:pt x="842" y="209"/>
                </a:lnTo>
              </a:path>
            </a:pathLst>
          </a:custGeom>
          <a:noFill/>
          <a:ln w="38100"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7"/>
          <p:cNvSpPr>
            <a:spLocks noChangeShapeType="1"/>
          </p:cNvSpPr>
          <p:nvPr/>
        </p:nvSpPr>
        <p:spPr bwMode="auto">
          <a:xfrm>
            <a:off x="7304088" y="895350"/>
            <a:ext cx="0" cy="0"/>
          </a:xfrm>
          <a:prstGeom prst="line">
            <a:avLst/>
          </a:prstGeom>
          <a:noFill/>
          <a:ln w="6350" cap="flat">
            <a:solidFill>
              <a:srgbClr val="B21E2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0" name="组合 89"/>
          <p:cNvGrpSpPr/>
          <p:nvPr/>
        </p:nvGrpSpPr>
        <p:grpSpPr>
          <a:xfrm>
            <a:off x="2848801" y="2283875"/>
            <a:ext cx="1895717" cy="2979644"/>
            <a:chOff x="555383" y="2367056"/>
            <a:chExt cx="1895717" cy="2979644"/>
          </a:xfrm>
          <a:effectLst/>
        </p:grpSpPr>
        <p:sp>
          <p:nvSpPr>
            <p:cNvPr id="68" name="矩形 67"/>
            <p:cNvSpPr/>
            <p:nvPr/>
          </p:nvSpPr>
          <p:spPr>
            <a:xfrm>
              <a:off x="555383" y="2373091"/>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9" name="矩形 78"/>
            <p:cNvSpPr/>
            <p:nvPr/>
          </p:nvSpPr>
          <p:spPr>
            <a:xfrm>
              <a:off x="673761" y="2490167"/>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2" name="组合 81"/>
            <p:cNvGrpSpPr/>
            <p:nvPr/>
          </p:nvGrpSpPr>
          <p:grpSpPr>
            <a:xfrm>
              <a:off x="1166450" y="2367056"/>
              <a:ext cx="673582" cy="246221"/>
              <a:chOff x="1508926" y="1956166"/>
              <a:chExt cx="673582" cy="246221"/>
            </a:xfrm>
          </p:grpSpPr>
          <p:sp>
            <p:nvSpPr>
              <p:cNvPr id="72" name="矩形 71"/>
              <p:cNvSpPr/>
              <p:nvPr/>
            </p:nvSpPr>
            <p:spPr>
              <a:xfrm>
                <a:off x="1582827" y="1984026"/>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508926" y="1956166"/>
                <a:ext cx="673582" cy="246221"/>
              </a:xfrm>
              <a:prstGeom prst="rect">
                <a:avLst/>
              </a:prstGeom>
            </p:spPr>
            <p:txBody>
              <a:bodyPr wrap="none">
                <a:spAutoFit/>
              </a:bodyPr>
              <a:lstStyle/>
              <a:p>
                <a:r>
                  <a:rPr lang="en-US" altLang="zh-CN" sz="1000" dirty="0">
                    <a:solidFill>
                      <a:schemeClr val="bg1">
                        <a:lumMod val="75000"/>
                      </a:schemeClr>
                    </a:solidFill>
                    <a:latin typeface="+mj-ea"/>
                    <a:ea typeface="+mj-ea"/>
                    <a:cs typeface="Segoe UI" panose="020B0502040204020203" pitchFamily="34" charset="0"/>
                  </a:rPr>
                  <a:t> PART 02</a:t>
                </a:r>
                <a:endParaRPr lang="zh-CN" altLang="en-US" sz="1000" dirty="0">
                  <a:solidFill>
                    <a:schemeClr val="bg1">
                      <a:lumMod val="75000"/>
                    </a:schemeClr>
                  </a:solidFill>
                  <a:latin typeface="+mj-ea"/>
                  <a:ea typeface="+mj-ea"/>
                  <a:cs typeface="Segoe UI" panose="020B0502040204020203" pitchFamily="34" charset="0"/>
                </a:endParaRPr>
              </a:p>
            </p:txBody>
          </p:sp>
        </p:grpSp>
        <p:grpSp>
          <p:nvGrpSpPr>
            <p:cNvPr id="88" name="组合 87"/>
            <p:cNvGrpSpPr/>
            <p:nvPr/>
          </p:nvGrpSpPr>
          <p:grpSpPr>
            <a:xfrm>
              <a:off x="875505" y="3051714"/>
              <a:ext cx="1255472" cy="1201870"/>
              <a:chOff x="917517" y="3039672"/>
              <a:chExt cx="1255472" cy="1201870"/>
            </a:xfrm>
          </p:grpSpPr>
          <p:sp>
            <p:nvSpPr>
              <p:cNvPr id="84" name="矩形 83"/>
              <p:cNvSpPr/>
              <p:nvPr/>
            </p:nvSpPr>
            <p:spPr>
              <a:xfrm>
                <a:off x="991255" y="3039672"/>
                <a:ext cx="1107996" cy="75713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86" name="直接连接符 85"/>
              <p:cNvCxnSpPr/>
              <p:nvPr/>
            </p:nvCxnSpPr>
            <p:spPr>
              <a:xfrm>
                <a:off x="1097107" y="3819117"/>
                <a:ext cx="896293" cy="0"/>
              </a:xfrm>
              <a:prstGeom prst="line">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917517" y="3841432"/>
                <a:ext cx="1255472" cy="400110"/>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a:t>
                </a:r>
                <a:endParaRPr lang="en-US" altLang="zh-CN" sz="1000" dirty="0">
                  <a:solidFill>
                    <a:schemeClr val="bg1">
                      <a:lumMod val="75000"/>
                    </a:schemeClr>
                  </a:solidFill>
                  <a:latin typeface="+mj-ea"/>
                  <a:ea typeface="+mj-ea"/>
                </a:endParaRPr>
              </a:p>
              <a:p>
                <a:pPr algn="ctr"/>
                <a:r>
                  <a:rPr lang="zh-CN" altLang="en-US" sz="1000" dirty="0">
                    <a:solidFill>
                      <a:schemeClr val="bg1">
                        <a:lumMod val="75000"/>
                      </a:schemeClr>
                    </a:solidFill>
                    <a:latin typeface="+mj-ea"/>
                    <a:ea typeface="+mj-ea"/>
                  </a:rPr>
                  <a:t>Popularize Products</a:t>
                </a:r>
              </a:p>
            </p:txBody>
          </p:sp>
        </p:grpSp>
        <p:cxnSp>
          <p:nvCxnSpPr>
            <p:cNvPr id="89" name="直接连接符 88"/>
            <p:cNvCxnSpPr/>
            <p:nvPr/>
          </p:nvCxnSpPr>
          <p:spPr>
            <a:xfrm>
              <a:off x="1378550" y="478230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a:off x="538286" y="2283875"/>
            <a:ext cx="1895717" cy="2979644"/>
            <a:chOff x="555383" y="2367056"/>
            <a:chExt cx="1895717" cy="2979644"/>
          </a:xfrm>
          <a:effectLst/>
        </p:grpSpPr>
        <p:sp>
          <p:nvSpPr>
            <p:cNvPr id="92" name="矩形 91"/>
            <p:cNvSpPr/>
            <p:nvPr/>
          </p:nvSpPr>
          <p:spPr>
            <a:xfrm>
              <a:off x="555383" y="2373091"/>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93" name="矩形 92"/>
            <p:cNvSpPr/>
            <p:nvPr/>
          </p:nvSpPr>
          <p:spPr>
            <a:xfrm>
              <a:off x="673761" y="2490167"/>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94" name="组合 93"/>
            <p:cNvGrpSpPr/>
            <p:nvPr/>
          </p:nvGrpSpPr>
          <p:grpSpPr>
            <a:xfrm>
              <a:off x="1166450" y="2367056"/>
              <a:ext cx="673582" cy="246221"/>
              <a:chOff x="1508926" y="1956166"/>
              <a:chExt cx="673582" cy="246221"/>
            </a:xfrm>
          </p:grpSpPr>
          <p:sp>
            <p:nvSpPr>
              <p:cNvPr id="100" name="矩形 99"/>
              <p:cNvSpPr/>
              <p:nvPr/>
            </p:nvSpPr>
            <p:spPr>
              <a:xfrm>
                <a:off x="1582827" y="1984026"/>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1508926" y="1956166"/>
                <a:ext cx="673582" cy="246221"/>
              </a:xfrm>
              <a:prstGeom prst="rect">
                <a:avLst/>
              </a:prstGeom>
            </p:spPr>
            <p:txBody>
              <a:bodyPr wrap="none">
                <a:spAutoFit/>
              </a:bodyPr>
              <a:lstStyle/>
              <a:p>
                <a:r>
                  <a:rPr lang="en-US" altLang="zh-CN" sz="1000" dirty="0">
                    <a:solidFill>
                      <a:schemeClr val="bg1">
                        <a:lumMod val="75000"/>
                      </a:schemeClr>
                    </a:solidFill>
                    <a:latin typeface="+mj-ea"/>
                    <a:ea typeface="+mj-ea"/>
                    <a:cs typeface="Segoe UI" panose="020B0502040204020203" pitchFamily="34" charset="0"/>
                  </a:rPr>
                  <a:t> PART 01</a:t>
                </a:r>
                <a:endParaRPr lang="zh-CN" altLang="en-US" sz="1000" dirty="0">
                  <a:solidFill>
                    <a:schemeClr val="bg1">
                      <a:lumMod val="75000"/>
                    </a:schemeClr>
                  </a:solidFill>
                  <a:latin typeface="+mj-ea"/>
                  <a:ea typeface="+mj-ea"/>
                  <a:cs typeface="Segoe UI" panose="020B0502040204020203" pitchFamily="34" charset="0"/>
                </a:endParaRPr>
              </a:p>
            </p:txBody>
          </p:sp>
        </p:grpSp>
        <p:grpSp>
          <p:nvGrpSpPr>
            <p:cNvPr id="95" name="组合 94"/>
            <p:cNvGrpSpPr/>
            <p:nvPr/>
          </p:nvGrpSpPr>
          <p:grpSpPr>
            <a:xfrm>
              <a:off x="875505" y="3051714"/>
              <a:ext cx="1255472" cy="1201870"/>
              <a:chOff x="917517" y="3039672"/>
              <a:chExt cx="1255472" cy="1201870"/>
            </a:xfrm>
          </p:grpSpPr>
          <p:sp>
            <p:nvSpPr>
              <p:cNvPr id="97" name="矩形 96"/>
              <p:cNvSpPr/>
              <p:nvPr/>
            </p:nvSpPr>
            <p:spPr>
              <a:xfrm>
                <a:off x="991255" y="3039672"/>
                <a:ext cx="1107996" cy="75713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98" name="直接连接符 97"/>
              <p:cNvCxnSpPr/>
              <p:nvPr/>
            </p:nvCxnSpPr>
            <p:spPr>
              <a:xfrm>
                <a:off x="1097107" y="3819117"/>
                <a:ext cx="896293" cy="0"/>
              </a:xfrm>
              <a:prstGeom prst="line">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917517" y="3841432"/>
                <a:ext cx="1255472" cy="400110"/>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a:t>
                </a:r>
                <a:endParaRPr lang="en-US" altLang="zh-CN" sz="1000" dirty="0">
                  <a:solidFill>
                    <a:schemeClr val="bg1">
                      <a:lumMod val="75000"/>
                    </a:schemeClr>
                  </a:solidFill>
                  <a:latin typeface="+mj-ea"/>
                  <a:ea typeface="+mj-ea"/>
                </a:endParaRPr>
              </a:p>
              <a:p>
                <a:pPr algn="ctr"/>
                <a:r>
                  <a:rPr lang="zh-CN" altLang="en-US" sz="1000" dirty="0">
                    <a:solidFill>
                      <a:schemeClr val="bg1">
                        <a:lumMod val="75000"/>
                      </a:schemeClr>
                    </a:solidFill>
                    <a:latin typeface="+mj-ea"/>
                    <a:ea typeface="+mj-ea"/>
                  </a:rPr>
                  <a:t>Popularize Products</a:t>
                </a:r>
              </a:p>
            </p:txBody>
          </p:sp>
        </p:grpSp>
        <p:cxnSp>
          <p:nvCxnSpPr>
            <p:cNvPr id="96" name="直接连接符 95"/>
            <p:cNvCxnSpPr/>
            <p:nvPr/>
          </p:nvCxnSpPr>
          <p:spPr>
            <a:xfrm>
              <a:off x="1378550" y="478230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a:xfrm>
            <a:off x="5159316" y="2283875"/>
            <a:ext cx="1895717" cy="2979644"/>
            <a:chOff x="555383" y="2367056"/>
            <a:chExt cx="1895717" cy="2979644"/>
          </a:xfrm>
          <a:effectLst/>
        </p:grpSpPr>
        <p:sp>
          <p:nvSpPr>
            <p:cNvPr id="103" name="矩形 102"/>
            <p:cNvSpPr/>
            <p:nvPr/>
          </p:nvSpPr>
          <p:spPr>
            <a:xfrm>
              <a:off x="555383" y="2373091"/>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04" name="矩形 103"/>
            <p:cNvSpPr/>
            <p:nvPr/>
          </p:nvSpPr>
          <p:spPr>
            <a:xfrm>
              <a:off x="673761" y="2490167"/>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05" name="组合 104"/>
            <p:cNvGrpSpPr/>
            <p:nvPr/>
          </p:nvGrpSpPr>
          <p:grpSpPr>
            <a:xfrm>
              <a:off x="1166450" y="2367056"/>
              <a:ext cx="673582" cy="246221"/>
              <a:chOff x="1508926" y="1956166"/>
              <a:chExt cx="673582" cy="246221"/>
            </a:xfrm>
          </p:grpSpPr>
          <p:sp>
            <p:nvSpPr>
              <p:cNvPr id="111" name="矩形 110"/>
              <p:cNvSpPr/>
              <p:nvPr/>
            </p:nvSpPr>
            <p:spPr>
              <a:xfrm>
                <a:off x="1582827" y="1984026"/>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1508926" y="1956166"/>
                <a:ext cx="673582" cy="246221"/>
              </a:xfrm>
              <a:prstGeom prst="rect">
                <a:avLst/>
              </a:prstGeom>
            </p:spPr>
            <p:txBody>
              <a:bodyPr wrap="none">
                <a:spAutoFit/>
              </a:bodyPr>
              <a:lstStyle/>
              <a:p>
                <a:r>
                  <a:rPr lang="en-US" altLang="zh-CN" sz="1000" dirty="0">
                    <a:solidFill>
                      <a:schemeClr val="bg1">
                        <a:lumMod val="75000"/>
                      </a:schemeClr>
                    </a:solidFill>
                    <a:latin typeface="+mj-ea"/>
                    <a:ea typeface="+mj-ea"/>
                    <a:cs typeface="Segoe UI" panose="020B0502040204020203" pitchFamily="34" charset="0"/>
                  </a:rPr>
                  <a:t> PART 03</a:t>
                </a:r>
                <a:endParaRPr lang="zh-CN" altLang="en-US" sz="1000" dirty="0">
                  <a:solidFill>
                    <a:schemeClr val="bg1">
                      <a:lumMod val="75000"/>
                    </a:schemeClr>
                  </a:solidFill>
                  <a:latin typeface="+mj-ea"/>
                  <a:ea typeface="+mj-ea"/>
                  <a:cs typeface="Segoe UI" panose="020B0502040204020203" pitchFamily="34" charset="0"/>
                </a:endParaRPr>
              </a:p>
            </p:txBody>
          </p:sp>
        </p:grpSp>
        <p:grpSp>
          <p:nvGrpSpPr>
            <p:cNvPr id="106" name="组合 105"/>
            <p:cNvGrpSpPr/>
            <p:nvPr/>
          </p:nvGrpSpPr>
          <p:grpSpPr>
            <a:xfrm>
              <a:off x="875505" y="3051714"/>
              <a:ext cx="1255472" cy="1201870"/>
              <a:chOff x="917517" y="3039672"/>
              <a:chExt cx="1255472" cy="1201870"/>
            </a:xfrm>
          </p:grpSpPr>
          <p:sp>
            <p:nvSpPr>
              <p:cNvPr id="108" name="矩形 107"/>
              <p:cNvSpPr/>
              <p:nvPr/>
            </p:nvSpPr>
            <p:spPr>
              <a:xfrm>
                <a:off x="991255" y="3039672"/>
                <a:ext cx="1107996" cy="75713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109" name="直接连接符 108"/>
              <p:cNvCxnSpPr/>
              <p:nvPr/>
            </p:nvCxnSpPr>
            <p:spPr>
              <a:xfrm>
                <a:off x="1097107" y="3819117"/>
                <a:ext cx="896293" cy="0"/>
              </a:xfrm>
              <a:prstGeom prst="line">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917517" y="3841432"/>
                <a:ext cx="1255472" cy="400110"/>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a:t>
                </a:r>
                <a:endParaRPr lang="en-US" altLang="zh-CN" sz="1000" dirty="0">
                  <a:solidFill>
                    <a:schemeClr val="bg1">
                      <a:lumMod val="75000"/>
                    </a:schemeClr>
                  </a:solidFill>
                  <a:latin typeface="+mj-ea"/>
                  <a:ea typeface="+mj-ea"/>
                </a:endParaRPr>
              </a:p>
              <a:p>
                <a:pPr algn="ctr"/>
                <a:r>
                  <a:rPr lang="zh-CN" altLang="en-US" sz="1000" dirty="0">
                    <a:solidFill>
                      <a:schemeClr val="bg1">
                        <a:lumMod val="75000"/>
                      </a:schemeClr>
                    </a:solidFill>
                    <a:latin typeface="+mj-ea"/>
                    <a:ea typeface="+mj-ea"/>
                  </a:rPr>
                  <a:t>Popularize Products</a:t>
                </a:r>
              </a:p>
            </p:txBody>
          </p:sp>
        </p:grpSp>
        <p:cxnSp>
          <p:nvCxnSpPr>
            <p:cNvPr id="107" name="直接连接符 106"/>
            <p:cNvCxnSpPr/>
            <p:nvPr/>
          </p:nvCxnSpPr>
          <p:spPr>
            <a:xfrm>
              <a:off x="1378550" y="478230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7469831" y="2283875"/>
            <a:ext cx="1895717" cy="2979644"/>
            <a:chOff x="555383" y="2367056"/>
            <a:chExt cx="1895717" cy="2979644"/>
          </a:xfrm>
          <a:effectLst/>
        </p:grpSpPr>
        <p:sp>
          <p:nvSpPr>
            <p:cNvPr id="114" name="矩形 113"/>
            <p:cNvSpPr/>
            <p:nvPr/>
          </p:nvSpPr>
          <p:spPr>
            <a:xfrm>
              <a:off x="555383" y="2373091"/>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5" name="矩形 114"/>
            <p:cNvSpPr/>
            <p:nvPr/>
          </p:nvSpPr>
          <p:spPr>
            <a:xfrm>
              <a:off x="673761" y="2490167"/>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6" name="组合 115"/>
            <p:cNvGrpSpPr/>
            <p:nvPr/>
          </p:nvGrpSpPr>
          <p:grpSpPr>
            <a:xfrm>
              <a:off x="1166450" y="2367056"/>
              <a:ext cx="673582" cy="246221"/>
              <a:chOff x="1508926" y="1956166"/>
              <a:chExt cx="673582" cy="246221"/>
            </a:xfrm>
          </p:grpSpPr>
          <p:sp>
            <p:nvSpPr>
              <p:cNvPr id="122" name="矩形 121"/>
              <p:cNvSpPr/>
              <p:nvPr/>
            </p:nvSpPr>
            <p:spPr>
              <a:xfrm>
                <a:off x="1582827" y="1984026"/>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1508926" y="1956166"/>
                <a:ext cx="673582" cy="246221"/>
              </a:xfrm>
              <a:prstGeom prst="rect">
                <a:avLst/>
              </a:prstGeom>
            </p:spPr>
            <p:txBody>
              <a:bodyPr wrap="none">
                <a:spAutoFit/>
              </a:bodyPr>
              <a:lstStyle/>
              <a:p>
                <a:r>
                  <a:rPr lang="en-US" altLang="zh-CN" sz="1000" dirty="0">
                    <a:solidFill>
                      <a:schemeClr val="bg1">
                        <a:lumMod val="75000"/>
                      </a:schemeClr>
                    </a:solidFill>
                    <a:latin typeface="+mj-ea"/>
                    <a:ea typeface="+mj-ea"/>
                    <a:cs typeface="Segoe UI" panose="020B0502040204020203" pitchFamily="34" charset="0"/>
                  </a:rPr>
                  <a:t> PART 04</a:t>
                </a:r>
                <a:endParaRPr lang="zh-CN" altLang="en-US" sz="1000" dirty="0">
                  <a:solidFill>
                    <a:schemeClr val="bg1">
                      <a:lumMod val="75000"/>
                    </a:schemeClr>
                  </a:solidFill>
                  <a:latin typeface="+mj-ea"/>
                  <a:ea typeface="+mj-ea"/>
                  <a:cs typeface="Segoe UI" panose="020B0502040204020203" pitchFamily="34" charset="0"/>
                </a:endParaRPr>
              </a:p>
            </p:txBody>
          </p:sp>
        </p:grpSp>
        <p:grpSp>
          <p:nvGrpSpPr>
            <p:cNvPr id="117" name="组合 116"/>
            <p:cNvGrpSpPr/>
            <p:nvPr/>
          </p:nvGrpSpPr>
          <p:grpSpPr>
            <a:xfrm>
              <a:off x="875505" y="3051714"/>
              <a:ext cx="1255472" cy="1201870"/>
              <a:chOff x="917517" y="3039672"/>
              <a:chExt cx="1255472" cy="1201870"/>
            </a:xfrm>
          </p:grpSpPr>
          <p:sp>
            <p:nvSpPr>
              <p:cNvPr id="119" name="矩形 118"/>
              <p:cNvSpPr/>
              <p:nvPr/>
            </p:nvSpPr>
            <p:spPr>
              <a:xfrm>
                <a:off x="991255" y="3039672"/>
                <a:ext cx="1107996" cy="75713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120" name="直接连接符 119"/>
              <p:cNvCxnSpPr/>
              <p:nvPr/>
            </p:nvCxnSpPr>
            <p:spPr>
              <a:xfrm>
                <a:off x="1097107" y="3819117"/>
                <a:ext cx="896293" cy="0"/>
              </a:xfrm>
              <a:prstGeom prst="line">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917517" y="3841432"/>
                <a:ext cx="1255472" cy="400110"/>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a:t>
                </a:r>
                <a:endParaRPr lang="en-US" altLang="zh-CN" sz="1000" dirty="0">
                  <a:solidFill>
                    <a:schemeClr val="bg1">
                      <a:lumMod val="75000"/>
                    </a:schemeClr>
                  </a:solidFill>
                  <a:latin typeface="+mj-ea"/>
                  <a:ea typeface="+mj-ea"/>
                </a:endParaRPr>
              </a:p>
              <a:p>
                <a:pPr algn="ctr"/>
                <a:r>
                  <a:rPr lang="zh-CN" altLang="en-US" sz="1000" dirty="0">
                    <a:solidFill>
                      <a:schemeClr val="bg1">
                        <a:lumMod val="75000"/>
                      </a:schemeClr>
                    </a:solidFill>
                    <a:latin typeface="+mj-ea"/>
                    <a:ea typeface="+mj-ea"/>
                  </a:rPr>
                  <a:t>Popularize Products</a:t>
                </a:r>
              </a:p>
            </p:txBody>
          </p:sp>
        </p:grpSp>
        <p:cxnSp>
          <p:nvCxnSpPr>
            <p:cNvPr id="118" name="直接连接符 117"/>
            <p:cNvCxnSpPr/>
            <p:nvPr/>
          </p:nvCxnSpPr>
          <p:spPr>
            <a:xfrm>
              <a:off x="1378550" y="478230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9780346" y="2283875"/>
            <a:ext cx="1895717" cy="2979644"/>
            <a:chOff x="555383" y="2367056"/>
            <a:chExt cx="1895717" cy="2979644"/>
          </a:xfrm>
          <a:effectLst/>
        </p:grpSpPr>
        <p:sp>
          <p:nvSpPr>
            <p:cNvPr id="125" name="矩形 124"/>
            <p:cNvSpPr/>
            <p:nvPr/>
          </p:nvSpPr>
          <p:spPr>
            <a:xfrm>
              <a:off x="555383" y="2373091"/>
              <a:ext cx="1895717" cy="297360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26" name="矩形 125"/>
            <p:cNvSpPr/>
            <p:nvPr/>
          </p:nvSpPr>
          <p:spPr>
            <a:xfrm>
              <a:off x="673761" y="2490167"/>
              <a:ext cx="1658960" cy="2739457"/>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27" name="组合 126"/>
            <p:cNvGrpSpPr/>
            <p:nvPr/>
          </p:nvGrpSpPr>
          <p:grpSpPr>
            <a:xfrm>
              <a:off x="1166450" y="2367056"/>
              <a:ext cx="673582" cy="246221"/>
              <a:chOff x="1508926" y="1956166"/>
              <a:chExt cx="673582" cy="246221"/>
            </a:xfrm>
          </p:grpSpPr>
          <p:sp>
            <p:nvSpPr>
              <p:cNvPr id="133" name="矩形 132"/>
              <p:cNvSpPr/>
              <p:nvPr/>
            </p:nvSpPr>
            <p:spPr>
              <a:xfrm>
                <a:off x="1582827" y="1984026"/>
                <a:ext cx="525780" cy="19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1508926" y="1956166"/>
                <a:ext cx="673582" cy="246221"/>
              </a:xfrm>
              <a:prstGeom prst="rect">
                <a:avLst/>
              </a:prstGeom>
            </p:spPr>
            <p:txBody>
              <a:bodyPr wrap="none">
                <a:spAutoFit/>
              </a:bodyPr>
              <a:lstStyle/>
              <a:p>
                <a:r>
                  <a:rPr lang="en-US" altLang="zh-CN" sz="1000" dirty="0">
                    <a:solidFill>
                      <a:schemeClr val="bg1">
                        <a:lumMod val="75000"/>
                      </a:schemeClr>
                    </a:solidFill>
                    <a:latin typeface="+mj-ea"/>
                    <a:ea typeface="+mj-ea"/>
                    <a:cs typeface="Segoe UI" panose="020B0502040204020203" pitchFamily="34" charset="0"/>
                  </a:rPr>
                  <a:t> PART 05</a:t>
                </a:r>
                <a:endParaRPr lang="zh-CN" altLang="en-US" sz="1000" dirty="0">
                  <a:solidFill>
                    <a:schemeClr val="bg1">
                      <a:lumMod val="75000"/>
                    </a:schemeClr>
                  </a:solidFill>
                  <a:latin typeface="+mj-ea"/>
                  <a:ea typeface="+mj-ea"/>
                  <a:cs typeface="Segoe UI" panose="020B0502040204020203" pitchFamily="34" charset="0"/>
                </a:endParaRPr>
              </a:p>
            </p:txBody>
          </p:sp>
        </p:grpSp>
        <p:grpSp>
          <p:nvGrpSpPr>
            <p:cNvPr id="128" name="组合 127"/>
            <p:cNvGrpSpPr/>
            <p:nvPr/>
          </p:nvGrpSpPr>
          <p:grpSpPr>
            <a:xfrm>
              <a:off x="875505" y="3051714"/>
              <a:ext cx="1255472" cy="1201870"/>
              <a:chOff x="917517" y="3039672"/>
              <a:chExt cx="1255472" cy="1201870"/>
            </a:xfrm>
          </p:grpSpPr>
          <p:sp>
            <p:nvSpPr>
              <p:cNvPr id="130" name="矩形 129"/>
              <p:cNvSpPr/>
              <p:nvPr/>
            </p:nvSpPr>
            <p:spPr>
              <a:xfrm>
                <a:off x="991255" y="3039672"/>
                <a:ext cx="1107996" cy="75713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131" name="直接连接符 130"/>
              <p:cNvCxnSpPr/>
              <p:nvPr/>
            </p:nvCxnSpPr>
            <p:spPr>
              <a:xfrm>
                <a:off x="1097107" y="3819117"/>
                <a:ext cx="896293" cy="0"/>
              </a:xfrm>
              <a:prstGeom prst="line">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sp>
            <p:nvSpPr>
              <p:cNvPr id="132" name="矩形 131"/>
              <p:cNvSpPr/>
              <p:nvPr/>
            </p:nvSpPr>
            <p:spPr>
              <a:xfrm>
                <a:off x="917517" y="3841432"/>
                <a:ext cx="1255472" cy="400110"/>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a:t>
                </a:r>
                <a:endParaRPr lang="en-US" altLang="zh-CN" sz="1000" dirty="0">
                  <a:solidFill>
                    <a:schemeClr val="bg1">
                      <a:lumMod val="75000"/>
                    </a:schemeClr>
                  </a:solidFill>
                  <a:latin typeface="+mj-ea"/>
                  <a:ea typeface="+mj-ea"/>
                </a:endParaRPr>
              </a:p>
              <a:p>
                <a:pPr algn="ctr"/>
                <a:r>
                  <a:rPr lang="zh-CN" altLang="en-US" sz="1000" dirty="0">
                    <a:solidFill>
                      <a:schemeClr val="bg1">
                        <a:lumMod val="75000"/>
                      </a:schemeClr>
                    </a:solidFill>
                    <a:latin typeface="+mj-ea"/>
                    <a:ea typeface="+mj-ea"/>
                  </a:rPr>
                  <a:t>Popularize Products</a:t>
                </a:r>
              </a:p>
            </p:txBody>
          </p:sp>
        </p:grpSp>
        <p:cxnSp>
          <p:nvCxnSpPr>
            <p:cNvPr id="129" name="直接连接符 128"/>
            <p:cNvCxnSpPr/>
            <p:nvPr/>
          </p:nvCxnSpPr>
          <p:spPr>
            <a:xfrm>
              <a:off x="1378550" y="478230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a:off x="11016318" y="6320770"/>
            <a:ext cx="639025" cy="168930"/>
            <a:chOff x="5526882" y="1715547"/>
            <a:chExt cx="1138237" cy="300900"/>
          </a:xfrm>
        </p:grpSpPr>
        <p:sp>
          <p:nvSpPr>
            <p:cNvPr id="136" name="AutoShape 3"/>
            <p:cNvSpPr>
              <a:spLocks noChangeAspect="1" noChangeArrowheads="1" noTextEdit="1"/>
            </p:cNvSpPr>
            <p:nvPr/>
          </p:nvSpPr>
          <p:spPr bwMode="auto">
            <a:xfrm>
              <a:off x="5526882" y="1715547"/>
              <a:ext cx="1137003" cy="299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7" name="组合 136"/>
            <p:cNvGrpSpPr/>
            <p:nvPr/>
          </p:nvGrpSpPr>
          <p:grpSpPr>
            <a:xfrm>
              <a:off x="5526882" y="1715547"/>
              <a:ext cx="305832" cy="300900"/>
              <a:chOff x="5526882" y="1715547"/>
              <a:chExt cx="305832" cy="300900"/>
            </a:xfrm>
          </p:grpSpPr>
          <p:sp>
            <p:nvSpPr>
              <p:cNvPr id="171" name="Freeform 5"/>
              <p:cNvSpPr>
                <a:spLocks/>
              </p:cNvSpPr>
              <p:nvPr/>
            </p:nvSpPr>
            <p:spPr bwMode="auto">
              <a:xfrm>
                <a:off x="5526882" y="1715547"/>
                <a:ext cx="161549" cy="300900"/>
              </a:xfrm>
              <a:custGeom>
                <a:avLst/>
                <a:gdLst>
                  <a:gd name="T0" fmla="*/ 0 w 131"/>
                  <a:gd name="T1" fmla="*/ 0 h 244"/>
                  <a:gd name="T2" fmla="*/ 0 w 131"/>
                  <a:gd name="T3" fmla="*/ 244 h 244"/>
                  <a:gd name="T4" fmla="*/ 131 w 131"/>
                  <a:gd name="T5" fmla="*/ 0 h 244"/>
                  <a:gd name="T6" fmla="*/ 0 w 131"/>
                  <a:gd name="T7" fmla="*/ 0 h 244"/>
                </a:gdLst>
                <a:ahLst/>
                <a:cxnLst>
                  <a:cxn ang="0">
                    <a:pos x="T0" y="T1"/>
                  </a:cxn>
                  <a:cxn ang="0">
                    <a:pos x="T2" y="T3"/>
                  </a:cxn>
                  <a:cxn ang="0">
                    <a:pos x="T4" y="T5"/>
                  </a:cxn>
                  <a:cxn ang="0">
                    <a:pos x="T6" y="T7"/>
                  </a:cxn>
                </a:cxnLst>
                <a:rect l="0" t="0" r="r" b="b"/>
                <a:pathLst>
                  <a:path w="131" h="244">
                    <a:moveTo>
                      <a:pt x="0" y="0"/>
                    </a:moveTo>
                    <a:lnTo>
                      <a:pt x="0" y="244"/>
                    </a:lnTo>
                    <a:lnTo>
                      <a:pt x="131" y="0"/>
                    </a:lnTo>
                    <a:lnTo>
                      <a:pt x="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
              <p:cNvSpPr>
                <a:spLocks/>
              </p:cNvSpPr>
              <p:nvPr/>
            </p:nvSpPr>
            <p:spPr bwMode="auto">
              <a:xfrm>
                <a:off x="5598407" y="1737744"/>
                <a:ext cx="234307" cy="278702"/>
              </a:xfrm>
              <a:custGeom>
                <a:avLst/>
                <a:gdLst>
                  <a:gd name="T0" fmla="*/ 110 w 190"/>
                  <a:gd name="T1" fmla="*/ 0 h 226"/>
                  <a:gd name="T2" fmla="*/ 73 w 190"/>
                  <a:gd name="T3" fmla="*/ 66 h 226"/>
                  <a:gd name="T4" fmla="*/ 104 w 190"/>
                  <a:gd name="T5" fmla="*/ 107 h 226"/>
                  <a:gd name="T6" fmla="*/ 43 w 190"/>
                  <a:gd name="T7" fmla="*/ 125 h 226"/>
                  <a:gd name="T8" fmla="*/ 0 w 190"/>
                  <a:gd name="T9" fmla="*/ 201 h 226"/>
                  <a:gd name="T10" fmla="*/ 83 w 190"/>
                  <a:gd name="T11" fmla="*/ 172 h 226"/>
                  <a:gd name="T12" fmla="*/ 123 w 190"/>
                  <a:gd name="T13" fmla="*/ 226 h 226"/>
                  <a:gd name="T14" fmla="*/ 115 w 190"/>
                  <a:gd name="T15" fmla="*/ 162 h 226"/>
                  <a:gd name="T16" fmla="*/ 190 w 190"/>
                  <a:gd name="T17" fmla="*/ 137 h 226"/>
                  <a:gd name="T18" fmla="*/ 110 w 190"/>
                  <a:gd name="T19"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226">
                    <a:moveTo>
                      <a:pt x="110" y="0"/>
                    </a:moveTo>
                    <a:lnTo>
                      <a:pt x="73" y="66"/>
                    </a:lnTo>
                    <a:lnTo>
                      <a:pt x="104" y="107"/>
                    </a:lnTo>
                    <a:lnTo>
                      <a:pt x="43" y="125"/>
                    </a:lnTo>
                    <a:lnTo>
                      <a:pt x="0" y="201"/>
                    </a:lnTo>
                    <a:lnTo>
                      <a:pt x="83" y="172"/>
                    </a:lnTo>
                    <a:lnTo>
                      <a:pt x="123" y="226"/>
                    </a:lnTo>
                    <a:lnTo>
                      <a:pt x="115" y="162"/>
                    </a:lnTo>
                    <a:lnTo>
                      <a:pt x="190" y="137"/>
                    </a:lnTo>
                    <a:lnTo>
                      <a:pt x="11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8" name="Freeform 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Rectangle 1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Rectangle 1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Rectangle 2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2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2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2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Rectangle 2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2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2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27"/>
            <p:cNvSpPr>
              <a:spLocks noEditPoints="1"/>
            </p:cNvSpPr>
            <p:nvPr/>
          </p:nvSpPr>
          <p:spPr bwMode="auto">
            <a:xfrm>
              <a:off x="5875876" y="1719247"/>
              <a:ext cx="193612" cy="193612"/>
            </a:xfrm>
            <a:custGeom>
              <a:avLst/>
              <a:gdLst>
                <a:gd name="T0" fmla="*/ 56 w 108"/>
                <a:gd name="T1" fmla="*/ 56 h 107"/>
                <a:gd name="T2" fmla="*/ 90 w 108"/>
                <a:gd name="T3" fmla="*/ 33 h 107"/>
                <a:gd name="T4" fmla="*/ 55 w 108"/>
                <a:gd name="T5" fmla="*/ 1 h 107"/>
                <a:gd name="T6" fmla="*/ 62 w 108"/>
                <a:gd name="T7" fmla="*/ 22 h 107"/>
                <a:gd name="T8" fmla="*/ 55 w 108"/>
                <a:gd name="T9" fmla="*/ 1 h 107"/>
                <a:gd name="T10" fmla="*/ 58 w 108"/>
                <a:gd name="T11" fmla="*/ 62 h 107"/>
                <a:gd name="T12" fmla="*/ 49 w 108"/>
                <a:gd name="T13" fmla="*/ 61 h 107"/>
                <a:gd name="T14" fmla="*/ 50 w 108"/>
                <a:gd name="T15" fmla="*/ 36 h 107"/>
                <a:gd name="T16" fmla="*/ 58 w 108"/>
                <a:gd name="T17" fmla="*/ 27 h 107"/>
                <a:gd name="T18" fmla="*/ 76 w 108"/>
                <a:gd name="T19" fmla="*/ 25 h 107"/>
                <a:gd name="T20" fmla="*/ 95 w 108"/>
                <a:gd name="T21" fmla="*/ 4 h 107"/>
                <a:gd name="T22" fmla="*/ 95 w 108"/>
                <a:gd name="T23" fmla="*/ 6 h 107"/>
                <a:gd name="T24" fmla="*/ 82 w 108"/>
                <a:gd name="T25" fmla="*/ 27 h 107"/>
                <a:gd name="T26" fmla="*/ 97 w 108"/>
                <a:gd name="T27" fmla="*/ 26 h 107"/>
                <a:gd name="T28" fmla="*/ 96 w 108"/>
                <a:gd name="T29" fmla="*/ 53 h 107"/>
                <a:gd name="T30" fmla="*/ 95 w 108"/>
                <a:gd name="T31" fmla="*/ 62 h 107"/>
                <a:gd name="T32" fmla="*/ 84 w 108"/>
                <a:gd name="T33" fmla="*/ 62 h 107"/>
                <a:gd name="T34" fmla="*/ 89 w 108"/>
                <a:gd name="T35" fmla="*/ 99 h 107"/>
                <a:gd name="T36" fmla="*/ 100 w 108"/>
                <a:gd name="T37" fmla="*/ 88 h 107"/>
                <a:gd name="T38" fmla="*/ 93 w 108"/>
                <a:gd name="T39" fmla="*/ 105 h 107"/>
                <a:gd name="T40" fmla="*/ 78 w 108"/>
                <a:gd name="T41" fmla="*/ 97 h 107"/>
                <a:gd name="T42" fmla="*/ 67 w 108"/>
                <a:gd name="T43" fmla="*/ 62 h 107"/>
                <a:gd name="T44" fmla="*/ 38 w 108"/>
                <a:gd name="T45" fmla="*/ 107 h 107"/>
                <a:gd name="T46" fmla="*/ 55 w 108"/>
                <a:gd name="T47" fmla="*/ 88 h 107"/>
                <a:gd name="T48" fmla="*/ 60 w 108"/>
                <a:gd name="T49" fmla="*/ 62 h 107"/>
                <a:gd name="T50" fmla="*/ 13 w 108"/>
                <a:gd name="T51" fmla="*/ 60 h 107"/>
                <a:gd name="T52" fmla="*/ 0 w 108"/>
                <a:gd name="T53" fmla="*/ 66 h 107"/>
                <a:gd name="T54" fmla="*/ 21 w 108"/>
                <a:gd name="T55" fmla="*/ 66 h 107"/>
                <a:gd name="T56" fmla="*/ 17 w 108"/>
                <a:gd name="T57" fmla="*/ 94 h 107"/>
                <a:gd name="T58" fmla="*/ 41 w 108"/>
                <a:gd name="T59" fmla="*/ 87 h 107"/>
                <a:gd name="T60" fmla="*/ 43 w 108"/>
                <a:gd name="T61" fmla="*/ 79 h 107"/>
                <a:gd name="T62" fmla="*/ 27 w 108"/>
                <a:gd name="T63" fmla="*/ 90 h 107"/>
                <a:gd name="T64" fmla="*/ 35 w 108"/>
                <a:gd name="T65" fmla="*/ 66 h 107"/>
                <a:gd name="T66" fmla="*/ 45 w 108"/>
                <a:gd name="T67" fmla="*/ 59 h 107"/>
                <a:gd name="T68" fmla="*/ 27 w 108"/>
                <a:gd name="T69" fmla="*/ 60 h 107"/>
                <a:gd name="T70" fmla="*/ 30 w 108"/>
                <a:gd name="T71" fmla="*/ 45 h 107"/>
                <a:gd name="T72" fmla="*/ 40 w 108"/>
                <a:gd name="T73" fmla="*/ 38 h 107"/>
                <a:gd name="T74" fmla="*/ 30 w 108"/>
                <a:gd name="T75" fmla="*/ 39 h 107"/>
                <a:gd name="T76" fmla="*/ 11 w 108"/>
                <a:gd name="T77" fmla="*/ 38 h 107"/>
                <a:gd name="T78" fmla="*/ 9 w 108"/>
                <a:gd name="T79" fmla="*/ 45 h 107"/>
                <a:gd name="T80" fmla="*/ 21 w 108"/>
                <a:gd name="T81" fmla="*/ 45 h 107"/>
                <a:gd name="T82" fmla="*/ 13 w 108"/>
                <a:gd name="T83" fmla="*/ 60 h 107"/>
                <a:gd name="T84" fmla="*/ 22 w 108"/>
                <a:gd name="T85" fmla="*/ 1 h 107"/>
                <a:gd name="T86" fmla="*/ 7 w 108"/>
                <a:gd name="T87" fmla="*/ 39 h 107"/>
                <a:gd name="T88" fmla="*/ 18 w 108"/>
                <a:gd name="T89" fmla="*/ 24 h 107"/>
                <a:gd name="T90" fmla="*/ 44 w 108"/>
                <a:gd name="T91" fmla="*/ 25 h 107"/>
                <a:gd name="T92" fmla="*/ 35 w 108"/>
                <a:gd name="T93" fmla="*/ 18 h 107"/>
                <a:gd name="T94" fmla="*/ 25 w 108"/>
                <a:gd name="T95" fmla="*/ 12 h 107"/>
                <a:gd name="T96" fmla="*/ 30 w 108"/>
                <a:gd name="T97" fmla="*/ 7 h 107"/>
                <a:gd name="T98" fmla="*/ 30 w 108"/>
                <a:gd name="T99"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56" y="33"/>
                  </a:moveTo>
                  <a:cubicBezTo>
                    <a:pt x="56" y="56"/>
                    <a:pt x="56" y="56"/>
                    <a:pt x="56" y="56"/>
                  </a:cubicBezTo>
                  <a:cubicBezTo>
                    <a:pt x="90" y="56"/>
                    <a:pt x="90" y="56"/>
                    <a:pt x="90" y="56"/>
                  </a:cubicBezTo>
                  <a:cubicBezTo>
                    <a:pt x="90" y="33"/>
                    <a:pt x="90" y="33"/>
                    <a:pt x="90" y="33"/>
                  </a:cubicBezTo>
                  <a:cubicBezTo>
                    <a:pt x="56" y="33"/>
                    <a:pt x="56" y="33"/>
                    <a:pt x="56" y="33"/>
                  </a:cubicBezTo>
                  <a:close/>
                  <a:moveTo>
                    <a:pt x="55" y="1"/>
                  </a:moveTo>
                  <a:cubicBezTo>
                    <a:pt x="61" y="6"/>
                    <a:pt x="65" y="12"/>
                    <a:pt x="68" y="18"/>
                  </a:cubicBezTo>
                  <a:cubicBezTo>
                    <a:pt x="62" y="22"/>
                    <a:pt x="62" y="22"/>
                    <a:pt x="62" y="22"/>
                  </a:cubicBezTo>
                  <a:cubicBezTo>
                    <a:pt x="58" y="15"/>
                    <a:pt x="54" y="9"/>
                    <a:pt x="50" y="4"/>
                  </a:cubicBezTo>
                  <a:cubicBezTo>
                    <a:pt x="55" y="1"/>
                    <a:pt x="55" y="1"/>
                    <a:pt x="55" y="1"/>
                  </a:cubicBezTo>
                  <a:close/>
                  <a:moveTo>
                    <a:pt x="60" y="62"/>
                  </a:moveTo>
                  <a:cubicBezTo>
                    <a:pt x="58" y="62"/>
                    <a:pt x="58" y="62"/>
                    <a:pt x="58" y="62"/>
                  </a:cubicBezTo>
                  <a:cubicBezTo>
                    <a:pt x="56" y="62"/>
                    <a:pt x="53" y="62"/>
                    <a:pt x="49" y="63"/>
                  </a:cubicBezTo>
                  <a:cubicBezTo>
                    <a:pt x="49" y="63"/>
                    <a:pt x="49" y="62"/>
                    <a:pt x="49" y="61"/>
                  </a:cubicBezTo>
                  <a:cubicBezTo>
                    <a:pt x="50" y="59"/>
                    <a:pt x="50" y="56"/>
                    <a:pt x="50" y="53"/>
                  </a:cubicBezTo>
                  <a:cubicBezTo>
                    <a:pt x="50" y="36"/>
                    <a:pt x="50" y="36"/>
                    <a:pt x="50" y="36"/>
                  </a:cubicBezTo>
                  <a:cubicBezTo>
                    <a:pt x="50" y="32"/>
                    <a:pt x="50" y="29"/>
                    <a:pt x="49" y="26"/>
                  </a:cubicBezTo>
                  <a:cubicBezTo>
                    <a:pt x="52" y="26"/>
                    <a:pt x="55" y="27"/>
                    <a:pt x="58" y="27"/>
                  </a:cubicBezTo>
                  <a:cubicBezTo>
                    <a:pt x="76" y="27"/>
                    <a:pt x="76" y="27"/>
                    <a:pt x="76" y="27"/>
                  </a:cubicBezTo>
                  <a:cubicBezTo>
                    <a:pt x="76" y="26"/>
                    <a:pt x="76" y="26"/>
                    <a:pt x="76" y="25"/>
                  </a:cubicBezTo>
                  <a:cubicBezTo>
                    <a:pt x="83" y="13"/>
                    <a:pt x="86" y="5"/>
                    <a:pt x="87" y="0"/>
                  </a:cubicBezTo>
                  <a:cubicBezTo>
                    <a:pt x="95" y="4"/>
                    <a:pt x="95" y="4"/>
                    <a:pt x="95" y="4"/>
                  </a:cubicBezTo>
                  <a:cubicBezTo>
                    <a:pt x="96" y="4"/>
                    <a:pt x="96" y="5"/>
                    <a:pt x="96" y="5"/>
                  </a:cubicBezTo>
                  <a:cubicBezTo>
                    <a:pt x="96" y="5"/>
                    <a:pt x="96" y="6"/>
                    <a:pt x="95" y="6"/>
                  </a:cubicBezTo>
                  <a:cubicBezTo>
                    <a:pt x="93" y="7"/>
                    <a:pt x="91" y="8"/>
                    <a:pt x="91" y="10"/>
                  </a:cubicBezTo>
                  <a:cubicBezTo>
                    <a:pt x="88" y="16"/>
                    <a:pt x="85" y="21"/>
                    <a:pt x="82" y="27"/>
                  </a:cubicBezTo>
                  <a:cubicBezTo>
                    <a:pt x="88" y="27"/>
                    <a:pt x="88" y="27"/>
                    <a:pt x="88" y="27"/>
                  </a:cubicBezTo>
                  <a:cubicBezTo>
                    <a:pt x="90" y="27"/>
                    <a:pt x="93" y="26"/>
                    <a:pt x="97" y="26"/>
                  </a:cubicBezTo>
                  <a:cubicBezTo>
                    <a:pt x="96" y="30"/>
                    <a:pt x="96" y="33"/>
                    <a:pt x="96" y="35"/>
                  </a:cubicBezTo>
                  <a:cubicBezTo>
                    <a:pt x="96" y="53"/>
                    <a:pt x="96" y="53"/>
                    <a:pt x="96" y="53"/>
                  </a:cubicBezTo>
                  <a:cubicBezTo>
                    <a:pt x="96" y="56"/>
                    <a:pt x="96" y="59"/>
                    <a:pt x="97" y="63"/>
                  </a:cubicBezTo>
                  <a:cubicBezTo>
                    <a:pt x="96" y="63"/>
                    <a:pt x="96" y="63"/>
                    <a:pt x="95" y="62"/>
                  </a:cubicBezTo>
                  <a:cubicBezTo>
                    <a:pt x="92" y="62"/>
                    <a:pt x="89" y="62"/>
                    <a:pt x="88" y="62"/>
                  </a:cubicBezTo>
                  <a:cubicBezTo>
                    <a:pt x="84" y="62"/>
                    <a:pt x="84" y="62"/>
                    <a:pt x="84" y="62"/>
                  </a:cubicBezTo>
                  <a:cubicBezTo>
                    <a:pt x="84" y="93"/>
                    <a:pt x="84" y="94"/>
                    <a:pt x="84" y="94"/>
                  </a:cubicBezTo>
                  <a:cubicBezTo>
                    <a:pt x="84" y="98"/>
                    <a:pt x="85" y="100"/>
                    <a:pt x="89" y="99"/>
                  </a:cubicBezTo>
                  <a:cubicBezTo>
                    <a:pt x="92" y="99"/>
                    <a:pt x="92" y="99"/>
                    <a:pt x="92" y="99"/>
                  </a:cubicBezTo>
                  <a:cubicBezTo>
                    <a:pt x="98" y="100"/>
                    <a:pt x="100" y="96"/>
                    <a:pt x="100" y="88"/>
                  </a:cubicBezTo>
                  <a:cubicBezTo>
                    <a:pt x="102" y="90"/>
                    <a:pt x="105" y="92"/>
                    <a:pt x="108" y="92"/>
                  </a:cubicBezTo>
                  <a:cubicBezTo>
                    <a:pt x="107" y="102"/>
                    <a:pt x="102" y="106"/>
                    <a:pt x="93" y="105"/>
                  </a:cubicBezTo>
                  <a:cubicBezTo>
                    <a:pt x="87" y="105"/>
                    <a:pt x="87" y="105"/>
                    <a:pt x="87" y="105"/>
                  </a:cubicBezTo>
                  <a:cubicBezTo>
                    <a:pt x="80" y="106"/>
                    <a:pt x="77" y="103"/>
                    <a:pt x="78" y="97"/>
                  </a:cubicBezTo>
                  <a:cubicBezTo>
                    <a:pt x="78" y="63"/>
                    <a:pt x="78" y="62"/>
                    <a:pt x="78" y="62"/>
                  </a:cubicBezTo>
                  <a:cubicBezTo>
                    <a:pt x="67" y="62"/>
                    <a:pt x="67" y="62"/>
                    <a:pt x="67" y="62"/>
                  </a:cubicBezTo>
                  <a:cubicBezTo>
                    <a:pt x="67" y="74"/>
                    <a:pt x="65" y="83"/>
                    <a:pt x="61" y="89"/>
                  </a:cubicBezTo>
                  <a:cubicBezTo>
                    <a:pt x="58" y="95"/>
                    <a:pt x="50" y="101"/>
                    <a:pt x="38" y="107"/>
                  </a:cubicBezTo>
                  <a:cubicBezTo>
                    <a:pt x="37" y="103"/>
                    <a:pt x="35" y="101"/>
                    <a:pt x="32" y="100"/>
                  </a:cubicBezTo>
                  <a:cubicBezTo>
                    <a:pt x="44" y="96"/>
                    <a:pt x="52" y="92"/>
                    <a:pt x="55" y="88"/>
                  </a:cubicBezTo>
                  <a:cubicBezTo>
                    <a:pt x="58" y="83"/>
                    <a:pt x="60" y="75"/>
                    <a:pt x="60" y="62"/>
                  </a:cubicBezTo>
                  <a:cubicBezTo>
                    <a:pt x="60" y="62"/>
                    <a:pt x="60" y="62"/>
                    <a:pt x="60" y="62"/>
                  </a:cubicBezTo>
                  <a:close/>
                  <a:moveTo>
                    <a:pt x="13" y="60"/>
                  </a:moveTo>
                  <a:cubicBezTo>
                    <a:pt x="13" y="60"/>
                    <a:pt x="13" y="60"/>
                    <a:pt x="13" y="60"/>
                  </a:cubicBezTo>
                  <a:cubicBezTo>
                    <a:pt x="10" y="60"/>
                    <a:pt x="3" y="60"/>
                    <a:pt x="0" y="59"/>
                  </a:cubicBezTo>
                  <a:cubicBezTo>
                    <a:pt x="0" y="59"/>
                    <a:pt x="0" y="59"/>
                    <a:pt x="0" y="66"/>
                  </a:cubicBezTo>
                  <a:cubicBezTo>
                    <a:pt x="3" y="66"/>
                    <a:pt x="10" y="66"/>
                    <a:pt x="13" y="66"/>
                  </a:cubicBezTo>
                  <a:cubicBezTo>
                    <a:pt x="13" y="66"/>
                    <a:pt x="13" y="66"/>
                    <a:pt x="21" y="66"/>
                  </a:cubicBezTo>
                  <a:cubicBezTo>
                    <a:pt x="21" y="66"/>
                    <a:pt x="21" y="66"/>
                    <a:pt x="21" y="89"/>
                  </a:cubicBezTo>
                  <a:cubicBezTo>
                    <a:pt x="21" y="91"/>
                    <a:pt x="20" y="93"/>
                    <a:pt x="17" y="94"/>
                  </a:cubicBezTo>
                  <a:cubicBezTo>
                    <a:pt x="19" y="96"/>
                    <a:pt x="21" y="98"/>
                    <a:pt x="22" y="101"/>
                  </a:cubicBezTo>
                  <a:cubicBezTo>
                    <a:pt x="26" y="97"/>
                    <a:pt x="32" y="93"/>
                    <a:pt x="41" y="87"/>
                  </a:cubicBezTo>
                  <a:cubicBezTo>
                    <a:pt x="42" y="87"/>
                    <a:pt x="43" y="86"/>
                    <a:pt x="44" y="86"/>
                  </a:cubicBezTo>
                  <a:cubicBezTo>
                    <a:pt x="43" y="83"/>
                    <a:pt x="43" y="81"/>
                    <a:pt x="43" y="79"/>
                  </a:cubicBezTo>
                  <a:cubicBezTo>
                    <a:pt x="37" y="82"/>
                    <a:pt x="34" y="85"/>
                    <a:pt x="32" y="87"/>
                  </a:cubicBezTo>
                  <a:cubicBezTo>
                    <a:pt x="30" y="88"/>
                    <a:pt x="28" y="89"/>
                    <a:pt x="27" y="90"/>
                  </a:cubicBezTo>
                  <a:cubicBezTo>
                    <a:pt x="27" y="90"/>
                    <a:pt x="27" y="90"/>
                    <a:pt x="27" y="66"/>
                  </a:cubicBezTo>
                  <a:cubicBezTo>
                    <a:pt x="27" y="66"/>
                    <a:pt x="27" y="66"/>
                    <a:pt x="35" y="66"/>
                  </a:cubicBezTo>
                  <a:cubicBezTo>
                    <a:pt x="39" y="66"/>
                    <a:pt x="42" y="66"/>
                    <a:pt x="45" y="66"/>
                  </a:cubicBezTo>
                  <a:cubicBezTo>
                    <a:pt x="45" y="66"/>
                    <a:pt x="45" y="66"/>
                    <a:pt x="45" y="59"/>
                  </a:cubicBezTo>
                  <a:cubicBezTo>
                    <a:pt x="40" y="60"/>
                    <a:pt x="37" y="60"/>
                    <a:pt x="35" y="60"/>
                  </a:cubicBezTo>
                  <a:cubicBezTo>
                    <a:pt x="35" y="60"/>
                    <a:pt x="35" y="60"/>
                    <a:pt x="27" y="60"/>
                  </a:cubicBezTo>
                  <a:cubicBezTo>
                    <a:pt x="27" y="60"/>
                    <a:pt x="27" y="60"/>
                    <a:pt x="27" y="45"/>
                  </a:cubicBezTo>
                  <a:cubicBezTo>
                    <a:pt x="27" y="45"/>
                    <a:pt x="27" y="45"/>
                    <a:pt x="30" y="45"/>
                  </a:cubicBezTo>
                  <a:cubicBezTo>
                    <a:pt x="34" y="45"/>
                    <a:pt x="37" y="45"/>
                    <a:pt x="40" y="45"/>
                  </a:cubicBezTo>
                  <a:cubicBezTo>
                    <a:pt x="40" y="45"/>
                    <a:pt x="40" y="45"/>
                    <a:pt x="40" y="38"/>
                  </a:cubicBezTo>
                  <a:cubicBezTo>
                    <a:pt x="39" y="38"/>
                    <a:pt x="39" y="38"/>
                    <a:pt x="38" y="38"/>
                  </a:cubicBezTo>
                  <a:cubicBezTo>
                    <a:pt x="35" y="39"/>
                    <a:pt x="32" y="39"/>
                    <a:pt x="30" y="39"/>
                  </a:cubicBezTo>
                  <a:cubicBezTo>
                    <a:pt x="30" y="39"/>
                    <a:pt x="30" y="39"/>
                    <a:pt x="18" y="39"/>
                  </a:cubicBezTo>
                  <a:cubicBezTo>
                    <a:pt x="16" y="39"/>
                    <a:pt x="14" y="39"/>
                    <a:pt x="11" y="38"/>
                  </a:cubicBezTo>
                  <a:cubicBezTo>
                    <a:pt x="10" y="38"/>
                    <a:pt x="9" y="38"/>
                    <a:pt x="9" y="38"/>
                  </a:cubicBezTo>
                  <a:cubicBezTo>
                    <a:pt x="9" y="38"/>
                    <a:pt x="9" y="38"/>
                    <a:pt x="9" y="45"/>
                  </a:cubicBezTo>
                  <a:cubicBezTo>
                    <a:pt x="12" y="45"/>
                    <a:pt x="15" y="45"/>
                    <a:pt x="18" y="45"/>
                  </a:cubicBezTo>
                  <a:cubicBezTo>
                    <a:pt x="18" y="45"/>
                    <a:pt x="18" y="45"/>
                    <a:pt x="21" y="45"/>
                  </a:cubicBezTo>
                  <a:cubicBezTo>
                    <a:pt x="21" y="45"/>
                    <a:pt x="21" y="45"/>
                    <a:pt x="21" y="60"/>
                  </a:cubicBezTo>
                  <a:cubicBezTo>
                    <a:pt x="21" y="60"/>
                    <a:pt x="21" y="60"/>
                    <a:pt x="13" y="60"/>
                  </a:cubicBezTo>
                  <a:close/>
                  <a:moveTo>
                    <a:pt x="22" y="1"/>
                  </a:moveTo>
                  <a:cubicBezTo>
                    <a:pt x="22" y="1"/>
                    <a:pt x="22" y="1"/>
                    <a:pt x="22" y="1"/>
                  </a:cubicBezTo>
                  <a:cubicBezTo>
                    <a:pt x="17" y="16"/>
                    <a:pt x="9" y="28"/>
                    <a:pt x="0" y="35"/>
                  </a:cubicBezTo>
                  <a:cubicBezTo>
                    <a:pt x="3" y="36"/>
                    <a:pt x="5" y="37"/>
                    <a:pt x="7" y="39"/>
                  </a:cubicBezTo>
                  <a:cubicBezTo>
                    <a:pt x="10" y="36"/>
                    <a:pt x="13" y="32"/>
                    <a:pt x="16" y="27"/>
                  </a:cubicBezTo>
                  <a:cubicBezTo>
                    <a:pt x="17" y="26"/>
                    <a:pt x="18" y="25"/>
                    <a:pt x="18" y="24"/>
                  </a:cubicBezTo>
                  <a:cubicBezTo>
                    <a:pt x="18" y="24"/>
                    <a:pt x="18" y="24"/>
                    <a:pt x="35" y="24"/>
                  </a:cubicBezTo>
                  <a:cubicBezTo>
                    <a:pt x="38" y="24"/>
                    <a:pt x="41" y="24"/>
                    <a:pt x="44" y="25"/>
                  </a:cubicBezTo>
                  <a:cubicBezTo>
                    <a:pt x="44" y="25"/>
                    <a:pt x="44" y="25"/>
                    <a:pt x="44" y="18"/>
                  </a:cubicBezTo>
                  <a:cubicBezTo>
                    <a:pt x="41" y="18"/>
                    <a:pt x="38" y="18"/>
                    <a:pt x="35" y="18"/>
                  </a:cubicBezTo>
                  <a:cubicBezTo>
                    <a:pt x="35" y="18"/>
                    <a:pt x="35" y="18"/>
                    <a:pt x="21" y="18"/>
                  </a:cubicBezTo>
                  <a:cubicBezTo>
                    <a:pt x="22" y="17"/>
                    <a:pt x="23" y="15"/>
                    <a:pt x="25" y="12"/>
                  </a:cubicBezTo>
                  <a:cubicBezTo>
                    <a:pt x="25" y="11"/>
                    <a:pt x="26" y="10"/>
                    <a:pt x="26" y="10"/>
                  </a:cubicBezTo>
                  <a:cubicBezTo>
                    <a:pt x="27" y="8"/>
                    <a:pt x="28" y="7"/>
                    <a:pt x="30" y="7"/>
                  </a:cubicBezTo>
                  <a:cubicBezTo>
                    <a:pt x="30" y="6"/>
                    <a:pt x="31" y="6"/>
                    <a:pt x="31" y="6"/>
                  </a:cubicBezTo>
                  <a:cubicBezTo>
                    <a:pt x="31" y="6"/>
                    <a:pt x="31" y="6"/>
                    <a:pt x="30" y="5"/>
                  </a:cubicBezTo>
                  <a:cubicBezTo>
                    <a:pt x="30" y="5"/>
                    <a:pt x="30" y="5"/>
                    <a:pt x="22" y="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28"/>
            <p:cNvSpPr>
              <a:spLocks noEditPoints="1"/>
            </p:cNvSpPr>
            <p:nvPr/>
          </p:nvSpPr>
          <p:spPr bwMode="auto">
            <a:xfrm>
              <a:off x="6086751" y="1719247"/>
              <a:ext cx="180046" cy="193612"/>
            </a:xfrm>
            <a:custGeom>
              <a:avLst/>
              <a:gdLst>
                <a:gd name="T0" fmla="*/ 82 w 100"/>
                <a:gd name="T1" fmla="*/ 25 h 107"/>
                <a:gd name="T2" fmla="*/ 89 w 100"/>
                <a:gd name="T3" fmla="*/ 30 h 107"/>
                <a:gd name="T4" fmla="*/ 84 w 100"/>
                <a:gd name="T5" fmla="*/ 34 h 107"/>
                <a:gd name="T6" fmla="*/ 70 w 100"/>
                <a:gd name="T7" fmla="*/ 42 h 107"/>
                <a:gd name="T8" fmla="*/ 44 w 100"/>
                <a:gd name="T9" fmla="*/ 49 h 107"/>
                <a:gd name="T10" fmla="*/ 58 w 100"/>
                <a:gd name="T11" fmla="*/ 22 h 107"/>
                <a:gd name="T12" fmla="*/ 26 w 100"/>
                <a:gd name="T13" fmla="*/ 84 h 107"/>
                <a:gd name="T14" fmla="*/ 75 w 100"/>
                <a:gd name="T15" fmla="*/ 94 h 107"/>
                <a:gd name="T16" fmla="*/ 26 w 100"/>
                <a:gd name="T17" fmla="*/ 84 h 107"/>
                <a:gd name="T18" fmla="*/ 26 w 100"/>
                <a:gd name="T19" fmla="*/ 79 h 107"/>
                <a:gd name="T20" fmla="*/ 75 w 100"/>
                <a:gd name="T21" fmla="*/ 68 h 107"/>
                <a:gd name="T22" fmla="*/ 26 w 100"/>
                <a:gd name="T23" fmla="*/ 107 h 107"/>
                <a:gd name="T24" fmla="*/ 19 w 100"/>
                <a:gd name="T25" fmla="*/ 104 h 107"/>
                <a:gd name="T26" fmla="*/ 19 w 100"/>
                <a:gd name="T27" fmla="*/ 70 h 107"/>
                <a:gd name="T28" fmla="*/ 19 w 100"/>
                <a:gd name="T29" fmla="*/ 62 h 107"/>
                <a:gd name="T30" fmla="*/ 74 w 100"/>
                <a:gd name="T31" fmla="*/ 63 h 107"/>
                <a:gd name="T32" fmla="*/ 82 w 100"/>
                <a:gd name="T33" fmla="*/ 70 h 107"/>
                <a:gd name="T34" fmla="*/ 83 w 100"/>
                <a:gd name="T35" fmla="*/ 106 h 107"/>
                <a:gd name="T36" fmla="*/ 75 w 100"/>
                <a:gd name="T37" fmla="*/ 98 h 107"/>
                <a:gd name="T38" fmla="*/ 26 w 100"/>
                <a:gd name="T39" fmla="*/ 104 h 107"/>
                <a:gd name="T40" fmla="*/ 26 w 100"/>
                <a:gd name="T41" fmla="*/ 107 h 107"/>
                <a:gd name="T42" fmla="*/ 18 w 100"/>
                <a:gd name="T43" fmla="*/ 26 h 107"/>
                <a:gd name="T44" fmla="*/ 30 w 100"/>
                <a:gd name="T45" fmla="*/ 40 h 107"/>
                <a:gd name="T46" fmla="*/ 13 w 100"/>
                <a:gd name="T47" fmla="*/ 30 h 107"/>
                <a:gd name="T48" fmla="*/ 6 w 100"/>
                <a:gd name="T49" fmla="*/ 49 h 107"/>
                <a:gd name="T50" fmla="*/ 0 w 100"/>
                <a:gd name="T51" fmla="*/ 48 h 107"/>
                <a:gd name="T52" fmla="*/ 7 w 100"/>
                <a:gd name="T53" fmla="*/ 54 h 107"/>
                <a:gd name="T54" fmla="*/ 100 w 100"/>
                <a:gd name="T55" fmla="*/ 55 h 107"/>
                <a:gd name="T56" fmla="*/ 94 w 100"/>
                <a:gd name="T57" fmla="*/ 49 h 107"/>
                <a:gd name="T58" fmla="*/ 64 w 100"/>
                <a:gd name="T59" fmla="*/ 22 h 107"/>
                <a:gd name="T60" fmla="*/ 94 w 100"/>
                <a:gd name="T61" fmla="*/ 23 h 107"/>
                <a:gd name="T62" fmla="*/ 87 w 100"/>
                <a:gd name="T63" fmla="*/ 17 h 107"/>
                <a:gd name="T64" fmla="*/ 69 w 100"/>
                <a:gd name="T65" fmla="*/ 13 h 107"/>
                <a:gd name="T66" fmla="*/ 75 w 100"/>
                <a:gd name="T67" fmla="*/ 7 h 107"/>
                <a:gd name="T68" fmla="*/ 76 w 100"/>
                <a:gd name="T69" fmla="*/ 5 h 107"/>
                <a:gd name="T70" fmla="*/ 59 w 100"/>
                <a:gd name="T71" fmla="*/ 17 h 107"/>
                <a:gd name="T72" fmla="*/ 40 w 100"/>
                <a:gd name="T73" fmla="*/ 13 h 107"/>
                <a:gd name="T74" fmla="*/ 22 w 100"/>
                <a:gd name="T75" fmla="*/ 6 h 107"/>
                <a:gd name="T76" fmla="*/ 13 w 100"/>
                <a:gd name="T77" fmla="*/ 17 h 107"/>
                <a:gd name="T78" fmla="*/ 6 w 100"/>
                <a:gd name="T79" fmla="*/ 23 h 107"/>
                <a:gd name="T80" fmla="*/ 37 w 100"/>
                <a:gd name="T81" fmla="*/ 22 h 107"/>
                <a:gd name="T82" fmla="*/ 6 w 100"/>
                <a:gd name="T83"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107">
                  <a:moveTo>
                    <a:pt x="70" y="42"/>
                  </a:moveTo>
                  <a:cubicBezTo>
                    <a:pt x="76" y="35"/>
                    <a:pt x="80" y="29"/>
                    <a:pt x="82" y="25"/>
                  </a:cubicBezTo>
                  <a:cubicBezTo>
                    <a:pt x="88" y="29"/>
                    <a:pt x="88" y="29"/>
                    <a:pt x="88" y="29"/>
                  </a:cubicBezTo>
                  <a:cubicBezTo>
                    <a:pt x="89" y="30"/>
                    <a:pt x="90" y="30"/>
                    <a:pt x="89" y="30"/>
                  </a:cubicBezTo>
                  <a:cubicBezTo>
                    <a:pt x="87" y="31"/>
                    <a:pt x="87" y="31"/>
                    <a:pt x="87" y="31"/>
                  </a:cubicBezTo>
                  <a:cubicBezTo>
                    <a:pt x="86" y="32"/>
                    <a:pt x="85" y="33"/>
                    <a:pt x="84" y="34"/>
                  </a:cubicBezTo>
                  <a:cubicBezTo>
                    <a:pt x="82" y="38"/>
                    <a:pt x="79" y="42"/>
                    <a:pt x="75" y="46"/>
                  </a:cubicBezTo>
                  <a:cubicBezTo>
                    <a:pt x="70" y="42"/>
                    <a:pt x="70" y="42"/>
                    <a:pt x="70" y="42"/>
                  </a:cubicBezTo>
                  <a:close/>
                  <a:moveTo>
                    <a:pt x="44" y="22"/>
                  </a:moveTo>
                  <a:cubicBezTo>
                    <a:pt x="44" y="49"/>
                    <a:pt x="44" y="49"/>
                    <a:pt x="44" y="49"/>
                  </a:cubicBezTo>
                  <a:cubicBezTo>
                    <a:pt x="58" y="49"/>
                    <a:pt x="58" y="49"/>
                    <a:pt x="58" y="49"/>
                  </a:cubicBezTo>
                  <a:cubicBezTo>
                    <a:pt x="58" y="22"/>
                    <a:pt x="58" y="22"/>
                    <a:pt x="58" y="22"/>
                  </a:cubicBezTo>
                  <a:cubicBezTo>
                    <a:pt x="44" y="22"/>
                    <a:pt x="44" y="22"/>
                    <a:pt x="44" y="22"/>
                  </a:cubicBezTo>
                  <a:close/>
                  <a:moveTo>
                    <a:pt x="26" y="84"/>
                  </a:moveTo>
                  <a:cubicBezTo>
                    <a:pt x="26" y="94"/>
                    <a:pt x="26" y="94"/>
                    <a:pt x="26" y="94"/>
                  </a:cubicBezTo>
                  <a:cubicBezTo>
                    <a:pt x="75" y="94"/>
                    <a:pt x="75" y="94"/>
                    <a:pt x="75" y="94"/>
                  </a:cubicBezTo>
                  <a:cubicBezTo>
                    <a:pt x="75" y="84"/>
                    <a:pt x="75" y="84"/>
                    <a:pt x="75" y="84"/>
                  </a:cubicBezTo>
                  <a:cubicBezTo>
                    <a:pt x="26" y="84"/>
                    <a:pt x="26" y="84"/>
                    <a:pt x="26" y="84"/>
                  </a:cubicBezTo>
                  <a:close/>
                  <a:moveTo>
                    <a:pt x="26" y="68"/>
                  </a:moveTo>
                  <a:cubicBezTo>
                    <a:pt x="26" y="79"/>
                    <a:pt x="26" y="79"/>
                    <a:pt x="26" y="79"/>
                  </a:cubicBezTo>
                  <a:cubicBezTo>
                    <a:pt x="75" y="79"/>
                    <a:pt x="75" y="79"/>
                    <a:pt x="75" y="79"/>
                  </a:cubicBezTo>
                  <a:cubicBezTo>
                    <a:pt x="75" y="68"/>
                    <a:pt x="75" y="68"/>
                    <a:pt x="75" y="68"/>
                  </a:cubicBezTo>
                  <a:cubicBezTo>
                    <a:pt x="26" y="68"/>
                    <a:pt x="26" y="68"/>
                    <a:pt x="26" y="68"/>
                  </a:cubicBezTo>
                  <a:close/>
                  <a:moveTo>
                    <a:pt x="26" y="107"/>
                  </a:moveTo>
                  <a:cubicBezTo>
                    <a:pt x="19" y="107"/>
                    <a:pt x="19" y="107"/>
                    <a:pt x="19" y="107"/>
                  </a:cubicBezTo>
                  <a:cubicBezTo>
                    <a:pt x="19" y="106"/>
                    <a:pt x="19" y="105"/>
                    <a:pt x="19" y="104"/>
                  </a:cubicBezTo>
                  <a:cubicBezTo>
                    <a:pt x="19" y="102"/>
                    <a:pt x="19" y="98"/>
                    <a:pt x="19" y="97"/>
                  </a:cubicBezTo>
                  <a:cubicBezTo>
                    <a:pt x="19" y="70"/>
                    <a:pt x="19" y="70"/>
                    <a:pt x="19" y="70"/>
                  </a:cubicBezTo>
                  <a:cubicBezTo>
                    <a:pt x="19" y="69"/>
                    <a:pt x="19" y="67"/>
                    <a:pt x="19" y="65"/>
                  </a:cubicBezTo>
                  <a:cubicBezTo>
                    <a:pt x="19" y="64"/>
                    <a:pt x="19" y="63"/>
                    <a:pt x="19" y="62"/>
                  </a:cubicBezTo>
                  <a:cubicBezTo>
                    <a:pt x="21" y="63"/>
                    <a:pt x="23" y="63"/>
                    <a:pt x="27" y="63"/>
                  </a:cubicBezTo>
                  <a:cubicBezTo>
                    <a:pt x="74" y="63"/>
                    <a:pt x="74" y="63"/>
                    <a:pt x="74" y="63"/>
                  </a:cubicBezTo>
                  <a:cubicBezTo>
                    <a:pt x="77" y="63"/>
                    <a:pt x="80" y="63"/>
                    <a:pt x="83" y="62"/>
                  </a:cubicBezTo>
                  <a:cubicBezTo>
                    <a:pt x="82" y="64"/>
                    <a:pt x="82" y="67"/>
                    <a:pt x="82" y="70"/>
                  </a:cubicBezTo>
                  <a:cubicBezTo>
                    <a:pt x="82" y="97"/>
                    <a:pt x="82" y="97"/>
                    <a:pt x="82" y="97"/>
                  </a:cubicBezTo>
                  <a:cubicBezTo>
                    <a:pt x="82" y="99"/>
                    <a:pt x="82" y="104"/>
                    <a:pt x="83" y="106"/>
                  </a:cubicBezTo>
                  <a:cubicBezTo>
                    <a:pt x="74" y="106"/>
                    <a:pt x="74" y="106"/>
                    <a:pt x="74" y="106"/>
                  </a:cubicBezTo>
                  <a:cubicBezTo>
                    <a:pt x="75" y="105"/>
                    <a:pt x="75" y="101"/>
                    <a:pt x="75" y="98"/>
                  </a:cubicBezTo>
                  <a:cubicBezTo>
                    <a:pt x="25" y="98"/>
                    <a:pt x="25" y="98"/>
                    <a:pt x="25" y="98"/>
                  </a:cubicBezTo>
                  <a:cubicBezTo>
                    <a:pt x="25" y="99"/>
                    <a:pt x="25" y="103"/>
                    <a:pt x="26" y="104"/>
                  </a:cubicBezTo>
                  <a:cubicBezTo>
                    <a:pt x="26" y="105"/>
                    <a:pt x="26" y="106"/>
                    <a:pt x="26" y="107"/>
                  </a:cubicBezTo>
                  <a:cubicBezTo>
                    <a:pt x="26" y="107"/>
                    <a:pt x="26" y="107"/>
                    <a:pt x="26" y="107"/>
                  </a:cubicBezTo>
                  <a:close/>
                  <a:moveTo>
                    <a:pt x="13" y="30"/>
                  </a:moveTo>
                  <a:cubicBezTo>
                    <a:pt x="18" y="26"/>
                    <a:pt x="18" y="26"/>
                    <a:pt x="18" y="26"/>
                  </a:cubicBezTo>
                  <a:cubicBezTo>
                    <a:pt x="18" y="26"/>
                    <a:pt x="19" y="26"/>
                    <a:pt x="19" y="27"/>
                  </a:cubicBezTo>
                  <a:cubicBezTo>
                    <a:pt x="23" y="32"/>
                    <a:pt x="27" y="36"/>
                    <a:pt x="30" y="40"/>
                  </a:cubicBezTo>
                  <a:cubicBezTo>
                    <a:pt x="24" y="44"/>
                    <a:pt x="24" y="44"/>
                    <a:pt x="24" y="44"/>
                  </a:cubicBezTo>
                  <a:cubicBezTo>
                    <a:pt x="21" y="39"/>
                    <a:pt x="17" y="35"/>
                    <a:pt x="13" y="30"/>
                  </a:cubicBezTo>
                  <a:cubicBezTo>
                    <a:pt x="13" y="30"/>
                    <a:pt x="13" y="30"/>
                    <a:pt x="13" y="30"/>
                  </a:cubicBezTo>
                  <a:close/>
                  <a:moveTo>
                    <a:pt x="6" y="49"/>
                  </a:moveTo>
                  <a:cubicBezTo>
                    <a:pt x="6" y="49"/>
                    <a:pt x="6" y="49"/>
                    <a:pt x="6" y="49"/>
                  </a:cubicBezTo>
                  <a:cubicBezTo>
                    <a:pt x="4" y="49"/>
                    <a:pt x="2" y="49"/>
                    <a:pt x="0" y="48"/>
                  </a:cubicBezTo>
                  <a:cubicBezTo>
                    <a:pt x="0" y="48"/>
                    <a:pt x="0" y="48"/>
                    <a:pt x="0" y="55"/>
                  </a:cubicBezTo>
                  <a:cubicBezTo>
                    <a:pt x="2" y="54"/>
                    <a:pt x="5" y="54"/>
                    <a:pt x="7" y="54"/>
                  </a:cubicBezTo>
                  <a:cubicBezTo>
                    <a:pt x="7" y="54"/>
                    <a:pt x="7" y="54"/>
                    <a:pt x="94" y="54"/>
                  </a:cubicBezTo>
                  <a:cubicBezTo>
                    <a:pt x="96" y="54"/>
                    <a:pt x="98" y="54"/>
                    <a:pt x="100" y="55"/>
                  </a:cubicBezTo>
                  <a:cubicBezTo>
                    <a:pt x="100" y="55"/>
                    <a:pt x="100" y="55"/>
                    <a:pt x="100" y="48"/>
                  </a:cubicBezTo>
                  <a:cubicBezTo>
                    <a:pt x="98" y="49"/>
                    <a:pt x="95" y="49"/>
                    <a:pt x="94" y="49"/>
                  </a:cubicBezTo>
                  <a:cubicBezTo>
                    <a:pt x="94" y="49"/>
                    <a:pt x="94" y="49"/>
                    <a:pt x="64" y="49"/>
                  </a:cubicBezTo>
                  <a:cubicBezTo>
                    <a:pt x="64" y="49"/>
                    <a:pt x="64" y="49"/>
                    <a:pt x="64" y="22"/>
                  </a:cubicBezTo>
                  <a:cubicBezTo>
                    <a:pt x="64" y="22"/>
                    <a:pt x="64" y="22"/>
                    <a:pt x="87" y="22"/>
                  </a:cubicBezTo>
                  <a:cubicBezTo>
                    <a:pt x="90" y="22"/>
                    <a:pt x="92" y="23"/>
                    <a:pt x="94" y="23"/>
                  </a:cubicBezTo>
                  <a:cubicBezTo>
                    <a:pt x="94" y="23"/>
                    <a:pt x="94" y="23"/>
                    <a:pt x="94" y="16"/>
                  </a:cubicBezTo>
                  <a:cubicBezTo>
                    <a:pt x="92" y="17"/>
                    <a:pt x="90" y="17"/>
                    <a:pt x="87" y="17"/>
                  </a:cubicBezTo>
                  <a:cubicBezTo>
                    <a:pt x="87" y="17"/>
                    <a:pt x="87" y="17"/>
                    <a:pt x="66" y="17"/>
                  </a:cubicBezTo>
                  <a:cubicBezTo>
                    <a:pt x="67" y="16"/>
                    <a:pt x="67" y="15"/>
                    <a:pt x="69" y="13"/>
                  </a:cubicBezTo>
                  <a:cubicBezTo>
                    <a:pt x="70" y="11"/>
                    <a:pt x="71" y="10"/>
                    <a:pt x="71" y="9"/>
                  </a:cubicBezTo>
                  <a:cubicBezTo>
                    <a:pt x="72" y="8"/>
                    <a:pt x="73" y="8"/>
                    <a:pt x="75" y="7"/>
                  </a:cubicBezTo>
                  <a:cubicBezTo>
                    <a:pt x="76" y="7"/>
                    <a:pt x="77" y="6"/>
                    <a:pt x="77" y="6"/>
                  </a:cubicBezTo>
                  <a:cubicBezTo>
                    <a:pt x="77" y="6"/>
                    <a:pt x="77" y="5"/>
                    <a:pt x="76" y="5"/>
                  </a:cubicBezTo>
                  <a:cubicBezTo>
                    <a:pt x="76" y="5"/>
                    <a:pt x="76" y="5"/>
                    <a:pt x="68" y="0"/>
                  </a:cubicBezTo>
                  <a:cubicBezTo>
                    <a:pt x="66" y="5"/>
                    <a:pt x="63" y="10"/>
                    <a:pt x="59" y="17"/>
                  </a:cubicBezTo>
                  <a:cubicBezTo>
                    <a:pt x="59" y="17"/>
                    <a:pt x="59" y="17"/>
                    <a:pt x="35" y="17"/>
                  </a:cubicBezTo>
                  <a:cubicBezTo>
                    <a:pt x="35" y="17"/>
                    <a:pt x="35" y="17"/>
                    <a:pt x="40" y="13"/>
                  </a:cubicBezTo>
                  <a:cubicBezTo>
                    <a:pt x="35" y="8"/>
                    <a:pt x="31" y="4"/>
                    <a:pt x="27" y="1"/>
                  </a:cubicBezTo>
                  <a:cubicBezTo>
                    <a:pt x="27" y="1"/>
                    <a:pt x="27" y="1"/>
                    <a:pt x="22" y="6"/>
                  </a:cubicBezTo>
                  <a:cubicBezTo>
                    <a:pt x="25" y="9"/>
                    <a:pt x="29" y="12"/>
                    <a:pt x="34" y="17"/>
                  </a:cubicBezTo>
                  <a:cubicBezTo>
                    <a:pt x="34" y="17"/>
                    <a:pt x="34" y="17"/>
                    <a:pt x="13" y="17"/>
                  </a:cubicBezTo>
                  <a:cubicBezTo>
                    <a:pt x="10" y="17"/>
                    <a:pt x="8" y="17"/>
                    <a:pt x="6" y="16"/>
                  </a:cubicBezTo>
                  <a:cubicBezTo>
                    <a:pt x="6" y="16"/>
                    <a:pt x="6" y="16"/>
                    <a:pt x="6" y="23"/>
                  </a:cubicBezTo>
                  <a:cubicBezTo>
                    <a:pt x="9" y="23"/>
                    <a:pt x="11" y="22"/>
                    <a:pt x="13" y="22"/>
                  </a:cubicBezTo>
                  <a:cubicBezTo>
                    <a:pt x="13" y="22"/>
                    <a:pt x="13" y="22"/>
                    <a:pt x="37" y="22"/>
                  </a:cubicBezTo>
                  <a:cubicBezTo>
                    <a:pt x="37" y="22"/>
                    <a:pt x="37" y="22"/>
                    <a:pt x="37" y="49"/>
                  </a:cubicBezTo>
                  <a:cubicBezTo>
                    <a:pt x="37" y="49"/>
                    <a:pt x="37" y="49"/>
                    <a:pt x="6" y="4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29"/>
            <p:cNvSpPr>
              <a:spLocks/>
            </p:cNvSpPr>
            <p:nvPr/>
          </p:nvSpPr>
          <p:spPr bwMode="auto">
            <a:xfrm>
              <a:off x="6613325" y="1822835"/>
              <a:ext cx="50561" cy="54261"/>
            </a:xfrm>
            <a:custGeom>
              <a:avLst/>
              <a:gdLst>
                <a:gd name="T0" fmla="*/ 5 w 28"/>
                <a:gd name="T1" fmla="*/ 0 h 30"/>
                <a:gd name="T2" fmla="*/ 5 w 28"/>
                <a:gd name="T3" fmla="*/ 1 h 30"/>
                <a:gd name="T4" fmla="*/ 28 w 28"/>
                <a:gd name="T5" fmla="*/ 25 h 30"/>
                <a:gd name="T6" fmla="*/ 22 w 28"/>
                <a:gd name="T7" fmla="*/ 30 h 30"/>
                <a:gd name="T8" fmla="*/ 0 w 28"/>
                <a:gd name="T9" fmla="*/ 5 h 30"/>
                <a:gd name="T10" fmla="*/ 5 w 28"/>
                <a:gd name="T11" fmla="*/ 0 h 30"/>
              </a:gdLst>
              <a:ahLst/>
              <a:cxnLst>
                <a:cxn ang="0">
                  <a:pos x="T0" y="T1"/>
                </a:cxn>
                <a:cxn ang="0">
                  <a:pos x="T2" y="T3"/>
                </a:cxn>
                <a:cxn ang="0">
                  <a:pos x="T4" y="T5"/>
                </a:cxn>
                <a:cxn ang="0">
                  <a:pos x="T6" y="T7"/>
                </a:cxn>
                <a:cxn ang="0">
                  <a:pos x="T8" y="T9"/>
                </a:cxn>
                <a:cxn ang="0">
                  <a:pos x="T10" y="T11"/>
                </a:cxn>
              </a:cxnLst>
              <a:rect l="0" t="0" r="r" b="b"/>
              <a:pathLst>
                <a:path w="28" h="30">
                  <a:moveTo>
                    <a:pt x="5" y="0"/>
                  </a:moveTo>
                  <a:cubicBezTo>
                    <a:pt x="5" y="1"/>
                    <a:pt x="5" y="1"/>
                    <a:pt x="5" y="1"/>
                  </a:cubicBezTo>
                  <a:cubicBezTo>
                    <a:pt x="14" y="9"/>
                    <a:pt x="20" y="16"/>
                    <a:pt x="28" y="25"/>
                  </a:cubicBezTo>
                  <a:cubicBezTo>
                    <a:pt x="22" y="30"/>
                    <a:pt x="22" y="30"/>
                    <a:pt x="22" y="30"/>
                  </a:cubicBezTo>
                  <a:cubicBezTo>
                    <a:pt x="13" y="18"/>
                    <a:pt x="12" y="16"/>
                    <a:pt x="0" y="5"/>
                  </a:cubicBezTo>
                  <a:lnTo>
                    <a:pt x="5"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30"/>
            <p:cNvSpPr>
              <a:spLocks/>
            </p:cNvSpPr>
            <p:nvPr/>
          </p:nvSpPr>
          <p:spPr bwMode="auto">
            <a:xfrm>
              <a:off x="6517136" y="1734045"/>
              <a:ext cx="123319" cy="12332"/>
            </a:xfrm>
            <a:custGeom>
              <a:avLst/>
              <a:gdLst>
                <a:gd name="T0" fmla="*/ 69 w 69"/>
                <a:gd name="T1" fmla="*/ 0 h 7"/>
                <a:gd name="T2" fmla="*/ 69 w 69"/>
                <a:gd name="T3" fmla="*/ 7 h 7"/>
                <a:gd name="T4" fmla="*/ 61 w 69"/>
                <a:gd name="T5" fmla="*/ 6 h 7"/>
                <a:gd name="T6" fmla="*/ 8 w 69"/>
                <a:gd name="T7" fmla="*/ 6 h 7"/>
                <a:gd name="T8" fmla="*/ 0 w 69"/>
                <a:gd name="T9" fmla="*/ 7 h 7"/>
                <a:gd name="T10" fmla="*/ 0 w 69"/>
                <a:gd name="T11" fmla="*/ 0 h 7"/>
                <a:gd name="T12" fmla="*/ 7 w 69"/>
                <a:gd name="T13" fmla="*/ 0 h 7"/>
                <a:gd name="T14" fmla="*/ 61 w 69"/>
                <a:gd name="T15" fmla="*/ 0 h 7"/>
                <a:gd name="T16" fmla="*/ 69 w 6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
                  <a:moveTo>
                    <a:pt x="69" y="0"/>
                  </a:moveTo>
                  <a:cubicBezTo>
                    <a:pt x="69" y="7"/>
                    <a:pt x="69" y="7"/>
                    <a:pt x="69" y="7"/>
                  </a:cubicBezTo>
                  <a:cubicBezTo>
                    <a:pt x="65" y="6"/>
                    <a:pt x="63" y="6"/>
                    <a:pt x="61" y="6"/>
                  </a:cubicBezTo>
                  <a:cubicBezTo>
                    <a:pt x="8" y="6"/>
                    <a:pt x="8" y="6"/>
                    <a:pt x="8" y="6"/>
                  </a:cubicBezTo>
                  <a:cubicBezTo>
                    <a:pt x="5" y="6"/>
                    <a:pt x="3" y="6"/>
                    <a:pt x="0" y="7"/>
                  </a:cubicBezTo>
                  <a:cubicBezTo>
                    <a:pt x="0" y="0"/>
                    <a:pt x="0" y="0"/>
                    <a:pt x="0" y="0"/>
                  </a:cubicBezTo>
                  <a:cubicBezTo>
                    <a:pt x="4" y="0"/>
                    <a:pt x="6" y="0"/>
                    <a:pt x="7" y="0"/>
                  </a:cubicBezTo>
                  <a:cubicBezTo>
                    <a:pt x="61" y="0"/>
                    <a:pt x="61" y="0"/>
                    <a:pt x="61" y="0"/>
                  </a:cubicBezTo>
                  <a:cubicBezTo>
                    <a:pt x="63" y="0"/>
                    <a:pt x="65" y="0"/>
                    <a:pt x="69"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31"/>
            <p:cNvSpPr>
              <a:spLocks/>
            </p:cNvSpPr>
            <p:nvPr/>
          </p:nvSpPr>
          <p:spPr bwMode="auto">
            <a:xfrm>
              <a:off x="6494938" y="1820369"/>
              <a:ext cx="57960" cy="64126"/>
            </a:xfrm>
            <a:custGeom>
              <a:avLst/>
              <a:gdLst>
                <a:gd name="T0" fmla="*/ 0 w 32"/>
                <a:gd name="T1" fmla="*/ 30 h 35"/>
                <a:gd name="T2" fmla="*/ 12 w 32"/>
                <a:gd name="T3" fmla="*/ 18 h 35"/>
                <a:gd name="T4" fmla="*/ 22 w 32"/>
                <a:gd name="T5" fmla="*/ 0 h 35"/>
                <a:gd name="T6" fmla="*/ 31 w 32"/>
                <a:gd name="T7" fmla="*/ 5 h 35"/>
                <a:gd name="T8" fmla="*/ 32 w 32"/>
                <a:gd name="T9" fmla="*/ 5 h 35"/>
                <a:gd name="T10" fmla="*/ 32 w 32"/>
                <a:gd name="T11" fmla="*/ 5 h 35"/>
                <a:gd name="T12" fmla="*/ 30 w 32"/>
                <a:gd name="T13" fmla="*/ 6 h 35"/>
                <a:gd name="T14" fmla="*/ 25 w 32"/>
                <a:gd name="T15" fmla="*/ 12 h 35"/>
                <a:gd name="T16" fmla="*/ 8 w 32"/>
                <a:gd name="T17" fmla="*/ 35 h 35"/>
                <a:gd name="T18" fmla="*/ 0 w 32"/>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5">
                  <a:moveTo>
                    <a:pt x="0" y="30"/>
                  </a:moveTo>
                  <a:cubicBezTo>
                    <a:pt x="5" y="26"/>
                    <a:pt x="9" y="22"/>
                    <a:pt x="12" y="18"/>
                  </a:cubicBezTo>
                  <a:cubicBezTo>
                    <a:pt x="16" y="13"/>
                    <a:pt x="19" y="7"/>
                    <a:pt x="22" y="0"/>
                  </a:cubicBezTo>
                  <a:cubicBezTo>
                    <a:pt x="31" y="5"/>
                    <a:pt x="31" y="5"/>
                    <a:pt x="31" y="5"/>
                  </a:cubicBezTo>
                  <a:cubicBezTo>
                    <a:pt x="31" y="5"/>
                    <a:pt x="32" y="5"/>
                    <a:pt x="32" y="5"/>
                  </a:cubicBezTo>
                  <a:cubicBezTo>
                    <a:pt x="32" y="5"/>
                    <a:pt x="32" y="5"/>
                    <a:pt x="32" y="5"/>
                  </a:cubicBezTo>
                  <a:cubicBezTo>
                    <a:pt x="32" y="6"/>
                    <a:pt x="31" y="6"/>
                    <a:pt x="30" y="6"/>
                  </a:cubicBezTo>
                  <a:cubicBezTo>
                    <a:pt x="29" y="7"/>
                    <a:pt x="27" y="9"/>
                    <a:pt x="25" y="12"/>
                  </a:cubicBezTo>
                  <a:cubicBezTo>
                    <a:pt x="20" y="20"/>
                    <a:pt x="15" y="27"/>
                    <a:pt x="8" y="35"/>
                  </a:cubicBezTo>
                  <a:cubicBezTo>
                    <a:pt x="7" y="34"/>
                    <a:pt x="4" y="32"/>
                    <a:pt x="0" y="3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32"/>
            <p:cNvSpPr>
              <a:spLocks/>
            </p:cNvSpPr>
            <p:nvPr/>
          </p:nvSpPr>
          <p:spPr bwMode="auto">
            <a:xfrm>
              <a:off x="6491238" y="1788306"/>
              <a:ext cx="173881" cy="118387"/>
            </a:xfrm>
            <a:custGeom>
              <a:avLst/>
              <a:gdLst>
                <a:gd name="T0" fmla="*/ 54 w 97"/>
                <a:gd name="T1" fmla="*/ 7 h 65"/>
                <a:gd name="T2" fmla="*/ 54 w 97"/>
                <a:gd name="T3" fmla="*/ 54 h 65"/>
                <a:gd name="T4" fmla="*/ 51 w 97"/>
                <a:gd name="T5" fmla="*/ 62 h 65"/>
                <a:gd name="T6" fmla="*/ 44 w 97"/>
                <a:gd name="T7" fmla="*/ 64 h 65"/>
                <a:gd name="T8" fmla="*/ 39 w 97"/>
                <a:gd name="T9" fmla="*/ 65 h 65"/>
                <a:gd name="T10" fmla="*/ 37 w 97"/>
                <a:gd name="T11" fmla="*/ 65 h 65"/>
                <a:gd name="T12" fmla="*/ 37 w 97"/>
                <a:gd name="T13" fmla="*/ 63 h 65"/>
                <a:gd name="T14" fmla="*/ 33 w 97"/>
                <a:gd name="T15" fmla="*/ 55 h 65"/>
                <a:gd name="T16" fmla="*/ 42 w 97"/>
                <a:gd name="T17" fmla="*/ 57 h 65"/>
                <a:gd name="T18" fmla="*/ 46 w 97"/>
                <a:gd name="T19" fmla="*/ 55 h 65"/>
                <a:gd name="T20" fmla="*/ 47 w 97"/>
                <a:gd name="T21" fmla="*/ 50 h 65"/>
                <a:gd name="T22" fmla="*/ 47 w 97"/>
                <a:gd name="T23" fmla="*/ 7 h 65"/>
                <a:gd name="T24" fmla="*/ 9 w 97"/>
                <a:gd name="T25" fmla="*/ 7 h 65"/>
                <a:gd name="T26" fmla="*/ 0 w 97"/>
                <a:gd name="T27" fmla="*/ 7 h 65"/>
                <a:gd name="T28" fmla="*/ 0 w 97"/>
                <a:gd name="T29" fmla="*/ 0 h 65"/>
                <a:gd name="T30" fmla="*/ 8 w 97"/>
                <a:gd name="T31" fmla="*/ 1 h 65"/>
                <a:gd name="T32" fmla="*/ 88 w 97"/>
                <a:gd name="T33" fmla="*/ 1 h 65"/>
                <a:gd name="T34" fmla="*/ 97 w 97"/>
                <a:gd name="T35" fmla="*/ 0 h 65"/>
                <a:gd name="T36" fmla="*/ 97 w 97"/>
                <a:gd name="T37" fmla="*/ 7 h 65"/>
                <a:gd name="T38" fmla="*/ 88 w 97"/>
                <a:gd name="T39" fmla="*/ 7 h 65"/>
                <a:gd name="T40" fmla="*/ 54 w 97"/>
                <a:gd name="T41"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 h="65">
                  <a:moveTo>
                    <a:pt x="54" y="7"/>
                  </a:moveTo>
                  <a:cubicBezTo>
                    <a:pt x="54" y="54"/>
                    <a:pt x="54" y="54"/>
                    <a:pt x="54" y="54"/>
                  </a:cubicBezTo>
                  <a:cubicBezTo>
                    <a:pt x="54" y="58"/>
                    <a:pt x="53" y="60"/>
                    <a:pt x="51" y="62"/>
                  </a:cubicBezTo>
                  <a:cubicBezTo>
                    <a:pt x="49" y="63"/>
                    <a:pt x="47" y="64"/>
                    <a:pt x="44" y="64"/>
                  </a:cubicBezTo>
                  <a:cubicBezTo>
                    <a:pt x="39" y="65"/>
                    <a:pt x="39" y="65"/>
                    <a:pt x="39" y="65"/>
                  </a:cubicBezTo>
                  <a:cubicBezTo>
                    <a:pt x="37" y="65"/>
                    <a:pt x="37" y="65"/>
                    <a:pt x="37" y="65"/>
                  </a:cubicBezTo>
                  <a:cubicBezTo>
                    <a:pt x="37" y="64"/>
                    <a:pt x="37" y="64"/>
                    <a:pt x="37" y="63"/>
                  </a:cubicBezTo>
                  <a:cubicBezTo>
                    <a:pt x="36" y="61"/>
                    <a:pt x="35" y="59"/>
                    <a:pt x="33" y="55"/>
                  </a:cubicBezTo>
                  <a:cubicBezTo>
                    <a:pt x="36" y="56"/>
                    <a:pt x="39" y="57"/>
                    <a:pt x="42" y="57"/>
                  </a:cubicBezTo>
                  <a:cubicBezTo>
                    <a:pt x="44" y="57"/>
                    <a:pt x="45" y="56"/>
                    <a:pt x="46" y="55"/>
                  </a:cubicBezTo>
                  <a:cubicBezTo>
                    <a:pt x="47" y="54"/>
                    <a:pt x="47" y="53"/>
                    <a:pt x="47" y="50"/>
                  </a:cubicBezTo>
                  <a:cubicBezTo>
                    <a:pt x="47" y="7"/>
                    <a:pt x="47" y="7"/>
                    <a:pt x="47" y="7"/>
                  </a:cubicBezTo>
                  <a:cubicBezTo>
                    <a:pt x="9" y="7"/>
                    <a:pt x="9" y="7"/>
                    <a:pt x="9" y="7"/>
                  </a:cubicBezTo>
                  <a:cubicBezTo>
                    <a:pt x="6" y="7"/>
                    <a:pt x="4" y="7"/>
                    <a:pt x="0" y="7"/>
                  </a:cubicBezTo>
                  <a:cubicBezTo>
                    <a:pt x="0" y="0"/>
                    <a:pt x="0" y="0"/>
                    <a:pt x="0" y="0"/>
                  </a:cubicBezTo>
                  <a:cubicBezTo>
                    <a:pt x="4" y="1"/>
                    <a:pt x="7" y="1"/>
                    <a:pt x="8" y="1"/>
                  </a:cubicBezTo>
                  <a:cubicBezTo>
                    <a:pt x="88" y="1"/>
                    <a:pt x="88" y="1"/>
                    <a:pt x="88" y="1"/>
                  </a:cubicBezTo>
                  <a:cubicBezTo>
                    <a:pt x="90" y="1"/>
                    <a:pt x="93" y="1"/>
                    <a:pt x="97" y="0"/>
                  </a:cubicBezTo>
                  <a:cubicBezTo>
                    <a:pt x="97" y="7"/>
                    <a:pt x="97" y="7"/>
                    <a:pt x="97" y="7"/>
                  </a:cubicBezTo>
                  <a:cubicBezTo>
                    <a:pt x="93" y="7"/>
                    <a:pt x="91" y="7"/>
                    <a:pt x="88" y="7"/>
                  </a:cubicBezTo>
                  <a:lnTo>
                    <a:pt x="54" y="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33"/>
            <p:cNvSpPr>
              <a:spLocks/>
            </p:cNvSpPr>
            <p:nvPr/>
          </p:nvSpPr>
          <p:spPr bwMode="auto">
            <a:xfrm>
              <a:off x="6340789" y="1715547"/>
              <a:ext cx="122086" cy="61660"/>
            </a:xfrm>
            <a:custGeom>
              <a:avLst/>
              <a:gdLst>
                <a:gd name="T0" fmla="*/ 0 w 68"/>
                <a:gd name="T1" fmla="*/ 34 h 34"/>
                <a:gd name="T2" fmla="*/ 0 w 68"/>
                <a:gd name="T3" fmla="*/ 34 h 34"/>
                <a:gd name="T4" fmla="*/ 0 w 68"/>
                <a:gd name="T5" fmla="*/ 32 h 34"/>
                <a:gd name="T6" fmla="*/ 0 w 68"/>
                <a:gd name="T7" fmla="*/ 29 h 34"/>
                <a:gd name="T8" fmla="*/ 0 w 68"/>
                <a:gd name="T9" fmla="*/ 29 h 34"/>
                <a:gd name="T10" fmla="*/ 0 w 68"/>
                <a:gd name="T11" fmla="*/ 26 h 34"/>
                <a:gd name="T12" fmla="*/ 0 w 68"/>
                <a:gd name="T13" fmla="*/ 22 h 34"/>
                <a:gd name="T14" fmla="*/ 0 w 68"/>
                <a:gd name="T15" fmla="*/ 19 h 34"/>
                <a:gd name="T16" fmla="*/ 0 w 68"/>
                <a:gd name="T17" fmla="*/ 15 h 34"/>
                <a:gd name="T18" fmla="*/ 0 w 68"/>
                <a:gd name="T19" fmla="*/ 14 h 34"/>
                <a:gd name="T20" fmla="*/ 9 w 68"/>
                <a:gd name="T21" fmla="*/ 15 h 34"/>
                <a:gd name="T22" fmla="*/ 34 w 68"/>
                <a:gd name="T23" fmla="*/ 15 h 34"/>
                <a:gd name="T24" fmla="*/ 19 w 68"/>
                <a:gd name="T25" fmla="*/ 5 h 34"/>
                <a:gd name="T26" fmla="*/ 24 w 68"/>
                <a:gd name="T27" fmla="*/ 0 h 34"/>
                <a:gd name="T28" fmla="*/ 40 w 68"/>
                <a:gd name="T29" fmla="*/ 10 h 34"/>
                <a:gd name="T30" fmla="*/ 37 w 68"/>
                <a:gd name="T31" fmla="*/ 15 h 34"/>
                <a:gd name="T32" fmla="*/ 59 w 68"/>
                <a:gd name="T33" fmla="*/ 15 h 34"/>
                <a:gd name="T34" fmla="*/ 68 w 68"/>
                <a:gd name="T35" fmla="*/ 14 h 34"/>
                <a:gd name="T36" fmla="*/ 67 w 68"/>
                <a:gd name="T37" fmla="*/ 16 h 34"/>
                <a:gd name="T38" fmla="*/ 67 w 68"/>
                <a:gd name="T39" fmla="*/ 18 h 34"/>
                <a:gd name="T40" fmla="*/ 67 w 68"/>
                <a:gd name="T41" fmla="*/ 19 h 34"/>
                <a:gd name="T42" fmla="*/ 67 w 68"/>
                <a:gd name="T43" fmla="*/ 20 h 34"/>
                <a:gd name="T44" fmla="*/ 67 w 68"/>
                <a:gd name="T45" fmla="*/ 22 h 34"/>
                <a:gd name="T46" fmla="*/ 67 w 68"/>
                <a:gd name="T47" fmla="*/ 26 h 34"/>
                <a:gd name="T48" fmla="*/ 68 w 68"/>
                <a:gd name="T49" fmla="*/ 33 h 34"/>
                <a:gd name="T50" fmla="*/ 68 w 68"/>
                <a:gd name="T51" fmla="*/ 34 h 34"/>
                <a:gd name="T52" fmla="*/ 60 w 68"/>
                <a:gd name="T53" fmla="*/ 34 h 34"/>
                <a:gd name="T54" fmla="*/ 60 w 68"/>
                <a:gd name="T55" fmla="*/ 33 h 34"/>
                <a:gd name="T56" fmla="*/ 61 w 68"/>
                <a:gd name="T57" fmla="*/ 29 h 34"/>
                <a:gd name="T58" fmla="*/ 61 w 68"/>
                <a:gd name="T59" fmla="*/ 26 h 34"/>
                <a:gd name="T60" fmla="*/ 61 w 68"/>
                <a:gd name="T61" fmla="*/ 21 h 34"/>
                <a:gd name="T62" fmla="*/ 6 w 68"/>
                <a:gd name="T63" fmla="*/ 21 h 34"/>
                <a:gd name="T64" fmla="*/ 6 w 68"/>
                <a:gd name="T65" fmla="*/ 26 h 34"/>
                <a:gd name="T66" fmla="*/ 7 w 68"/>
                <a:gd name="T67" fmla="*/ 29 h 34"/>
                <a:gd name="T68" fmla="*/ 7 w 68"/>
                <a:gd name="T69" fmla="*/ 32 h 34"/>
                <a:gd name="T70" fmla="*/ 7 w 68"/>
                <a:gd name="T71" fmla="*/ 34 h 34"/>
                <a:gd name="T72" fmla="*/ 0 w 68"/>
                <a:gd name="T7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34">
                  <a:moveTo>
                    <a:pt x="0" y="34"/>
                  </a:moveTo>
                  <a:cubicBezTo>
                    <a:pt x="0" y="34"/>
                    <a:pt x="0" y="34"/>
                    <a:pt x="0" y="34"/>
                  </a:cubicBezTo>
                  <a:cubicBezTo>
                    <a:pt x="0" y="32"/>
                    <a:pt x="0" y="32"/>
                    <a:pt x="0" y="32"/>
                  </a:cubicBezTo>
                  <a:cubicBezTo>
                    <a:pt x="0" y="31"/>
                    <a:pt x="0" y="29"/>
                    <a:pt x="0" y="29"/>
                  </a:cubicBezTo>
                  <a:cubicBezTo>
                    <a:pt x="0" y="29"/>
                    <a:pt x="0" y="29"/>
                    <a:pt x="0" y="29"/>
                  </a:cubicBezTo>
                  <a:cubicBezTo>
                    <a:pt x="0" y="28"/>
                    <a:pt x="0" y="27"/>
                    <a:pt x="0" y="26"/>
                  </a:cubicBezTo>
                  <a:cubicBezTo>
                    <a:pt x="0" y="22"/>
                    <a:pt x="0" y="22"/>
                    <a:pt x="0" y="22"/>
                  </a:cubicBezTo>
                  <a:cubicBezTo>
                    <a:pt x="0" y="22"/>
                    <a:pt x="0" y="21"/>
                    <a:pt x="0" y="19"/>
                  </a:cubicBezTo>
                  <a:cubicBezTo>
                    <a:pt x="0" y="19"/>
                    <a:pt x="0" y="18"/>
                    <a:pt x="0" y="15"/>
                  </a:cubicBezTo>
                  <a:cubicBezTo>
                    <a:pt x="0" y="14"/>
                    <a:pt x="0" y="14"/>
                    <a:pt x="0" y="14"/>
                  </a:cubicBezTo>
                  <a:cubicBezTo>
                    <a:pt x="3" y="15"/>
                    <a:pt x="6" y="15"/>
                    <a:pt x="9" y="15"/>
                  </a:cubicBezTo>
                  <a:cubicBezTo>
                    <a:pt x="34" y="15"/>
                    <a:pt x="34" y="15"/>
                    <a:pt x="34" y="15"/>
                  </a:cubicBezTo>
                  <a:cubicBezTo>
                    <a:pt x="30" y="12"/>
                    <a:pt x="25" y="9"/>
                    <a:pt x="19" y="5"/>
                  </a:cubicBezTo>
                  <a:cubicBezTo>
                    <a:pt x="21" y="3"/>
                    <a:pt x="23" y="1"/>
                    <a:pt x="24" y="0"/>
                  </a:cubicBezTo>
                  <a:cubicBezTo>
                    <a:pt x="30" y="4"/>
                    <a:pt x="35" y="7"/>
                    <a:pt x="40" y="10"/>
                  </a:cubicBezTo>
                  <a:cubicBezTo>
                    <a:pt x="39" y="12"/>
                    <a:pt x="38" y="13"/>
                    <a:pt x="37" y="15"/>
                  </a:cubicBezTo>
                  <a:cubicBezTo>
                    <a:pt x="59" y="15"/>
                    <a:pt x="59" y="15"/>
                    <a:pt x="59" y="15"/>
                  </a:cubicBezTo>
                  <a:cubicBezTo>
                    <a:pt x="61" y="15"/>
                    <a:pt x="64" y="15"/>
                    <a:pt x="68" y="14"/>
                  </a:cubicBezTo>
                  <a:cubicBezTo>
                    <a:pt x="68" y="14"/>
                    <a:pt x="68" y="15"/>
                    <a:pt x="67" y="16"/>
                  </a:cubicBezTo>
                  <a:cubicBezTo>
                    <a:pt x="67" y="17"/>
                    <a:pt x="67" y="18"/>
                    <a:pt x="67" y="18"/>
                  </a:cubicBezTo>
                  <a:cubicBezTo>
                    <a:pt x="67" y="19"/>
                    <a:pt x="67" y="19"/>
                    <a:pt x="67" y="19"/>
                  </a:cubicBezTo>
                  <a:cubicBezTo>
                    <a:pt x="67" y="20"/>
                    <a:pt x="67" y="20"/>
                    <a:pt x="67" y="20"/>
                  </a:cubicBezTo>
                  <a:cubicBezTo>
                    <a:pt x="67" y="21"/>
                    <a:pt x="67" y="22"/>
                    <a:pt x="67" y="22"/>
                  </a:cubicBezTo>
                  <a:cubicBezTo>
                    <a:pt x="67" y="26"/>
                    <a:pt x="67" y="26"/>
                    <a:pt x="67" y="26"/>
                  </a:cubicBezTo>
                  <a:cubicBezTo>
                    <a:pt x="67" y="27"/>
                    <a:pt x="67" y="29"/>
                    <a:pt x="68" y="33"/>
                  </a:cubicBezTo>
                  <a:cubicBezTo>
                    <a:pt x="68" y="34"/>
                    <a:pt x="68" y="34"/>
                    <a:pt x="68" y="34"/>
                  </a:cubicBezTo>
                  <a:cubicBezTo>
                    <a:pt x="60" y="34"/>
                    <a:pt x="60" y="34"/>
                    <a:pt x="60" y="34"/>
                  </a:cubicBezTo>
                  <a:cubicBezTo>
                    <a:pt x="60" y="33"/>
                    <a:pt x="60" y="33"/>
                    <a:pt x="60" y="33"/>
                  </a:cubicBezTo>
                  <a:cubicBezTo>
                    <a:pt x="60" y="31"/>
                    <a:pt x="60" y="30"/>
                    <a:pt x="61" y="29"/>
                  </a:cubicBezTo>
                  <a:cubicBezTo>
                    <a:pt x="61" y="28"/>
                    <a:pt x="61" y="27"/>
                    <a:pt x="61" y="26"/>
                  </a:cubicBezTo>
                  <a:cubicBezTo>
                    <a:pt x="61" y="21"/>
                    <a:pt x="61" y="21"/>
                    <a:pt x="61" y="21"/>
                  </a:cubicBezTo>
                  <a:cubicBezTo>
                    <a:pt x="6" y="21"/>
                    <a:pt x="6" y="21"/>
                    <a:pt x="6" y="21"/>
                  </a:cubicBezTo>
                  <a:cubicBezTo>
                    <a:pt x="6" y="26"/>
                    <a:pt x="6" y="26"/>
                    <a:pt x="6" y="26"/>
                  </a:cubicBezTo>
                  <a:cubicBezTo>
                    <a:pt x="7" y="29"/>
                    <a:pt x="7" y="29"/>
                    <a:pt x="7" y="29"/>
                  </a:cubicBezTo>
                  <a:cubicBezTo>
                    <a:pt x="7" y="32"/>
                    <a:pt x="7" y="32"/>
                    <a:pt x="7" y="32"/>
                  </a:cubicBezTo>
                  <a:cubicBezTo>
                    <a:pt x="7" y="34"/>
                    <a:pt x="7" y="34"/>
                    <a:pt x="7" y="34"/>
                  </a:cubicBezTo>
                  <a:lnTo>
                    <a:pt x="0" y="3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34"/>
            <p:cNvSpPr>
              <a:spLocks/>
            </p:cNvSpPr>
            <p:nvPr/>
          </p:nvSpPr>
          <p:spPr bwMode="auto">
            <a:xfrm>
              <a:off x="6411081" y="1868463"/>
              <a:ext cx="53028" cy="38229"/>
            </a:xfrm>
            <a:custGeom>
              <a:avLst/>
              <a:gdLst>
                <a:gd name="T0" fmla="*/ 0 w 30"/>
                <a:gd name="T1" fmla="*/ 5 h 21"/>
                <a:gd name="T2" fmla="*/ 4 w 30"/>
                <a:gd name="T3" fmla="*/ 0 h 21"/>
                <a:gd name="T4" fmla="*/ 7 w 30"/>
                <a:gd name="T5" fmla="*/ 1 h 21"/>
                <a:gd name="T6" fmla="*/ 26 w 30"/>
                <a:gd name="T7" fmla="*/ 13 h 21"/>
                <a:gd name="T8" fmla="*/ 30 w 30"/>
                <a:gd name="T9" fmla="*/ 15 h 21"/>
                <a:gd name="T10" fmla="*/ 25 w 30"/>
                <a:gd name="T11" fmla="*/ 21 h 21"/>
                <a:gd name="T12" fmla="*/ 13 w 30"/>
                <a:gd name="T13" fmla="*/ 12 h 21"/>
                <a:gd name="T14" fmla="*/ 0 w 30"/>
                <a:gd name="T15" fmla="*/ 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1">
                  <a:moveTo>
                    <a:pt x="0" y="5"/>
                  </a:moveTo>
                  <a:cubicBezTo>
                    <a:pt x="1" y="4"/>
                    <a:pt x="3" y="2"/>
                    <a:pt x="4" y="0"/>
                  </a:cubicBezTo>
                  <a:cubicBezTo>
                    <a:pt x="6" y="0"/>
                    <a:pt x="6" y="1"/>
                    <a:pt x="7" y="1"/>
                  </a:cubicBezTo>
                  <a:cubicBezTo>
                    <a:pt x="14" y="5"/>
                    <a:pt x="19" y="8"/>
                    <a:pt x="26" y="13"/>
                  </a:cubicBezTo>
                  <a:cubicBezTo>
                    <a:pt x="30" y="15"/>
                    <a:pt x="30" y="15"/>
                    <a:pt x="30" y="15"/>
                  </a:cubicBezTo>
                  <a:cubicBezTo>
                    <a:pt x="27" y="18"/>
                    <a:pt x="26" y="20"/>
                    <a:pt x="25" y="21"/>
                  </a:cubicBezTo>
                  <a:cubicBezTo>
                    <a:pt x="20" y="18"/>
                    <a:pt x="17" y="14"/>
                    <a:pt x="13" y="12"/>
                  </a:cubicBezTo>
                  <a:cubicBezTo>
                    <a:pt x="10" y="10"/>
                    <a:pt x="5" y="8"/>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35"/>
            <p:cNvSpPr>
              <a:spLocks noEditPoints="1"/>
            </p:cNvSpPr>
            <p:nvPr/>
          </p:nvSpPr>
          <p:spPr bwMode="auto">
            <a:xfrm>
              <a:off x="6349422" y="1768575"/>
              <a:ext cx="102355" cy="97423"/>
            </a:xfrm>
            <a:custGeom>
              <a:avLst/>
              <a:gdLst>
                <a:gd name="T0" fmla="*/ 0 w 57"/>
                <a:gd name="T1" fmla="*/ 54 h 54"/>
                <a:gd name="T2" fmla="*/ 0 w 57"/>
                <a:gd name="T3" fmla="*/ 54 h 54"/>
                <a:gd name="T4" fmla="*/ 0 w 57"/>
                <a:gd name="T5" fmla="*/ 51 h 54"/>
                <a:gd name="T6" fmla="*/ 0 w 57"/>
                <a:gd name="T7" fmla="*/ 48 h 54"/>
                <a:gd name="T8" fmla="*/ 0 w 57"/>
                <a:gd name="T9" fmla="*/ 45 h 54"/>
                <a:gd name="T10" fmla="*/ 0 w 57"/>
                <a:gd name="T11" fmla="*/ 25 h 54"/>
                <a:gd name="T12" fmla="*/ 0 w 57"/>
                <a:gd name="T13" fmla="*/ 22 h 54"/>
                <a:gd name="T14" fmla="*/ 0 w 57"/>
                <a:gd name="T15" fmla="*/ 19 h 54"/>
                <a:gd name="T16" fmla="*/ 0 w 57"/>
                <a:gd name="T17" fmla="*/ 15 h 54"/>
                <a:gd name="T18" fmla="*/ 9 w 57"/>
                <a:gd name="T19" fmla="*/ 15 h 54"/>
                <a:gd name="T20" fmla="*/ 25 w 57"/>
                <a:gd name="T21" fmla="*/ 15 h 54"/>
                <a:gd name="T22" fmla="*/ 25 w 57"/>
                <a:gd name="T23" fmla="*/ 6 h 54"/>
                <a:gd name="T24" fmla="*/ 13 w 57"/>
                <a:gd name="T25" fmla="*/ 6 h 54"/>
                <a:gd name="T26" fmla="*/ 9 w 57"/>
                <a:gd name="T27" fmla="*/ 6 h 54"/>
                <a:gd name="T28" fmla="*/ 5 w 57"/>
                <a:gd name="T29" fmla="*/ 7 h 54"/>
                <a:gd name="T30" fmla="*/ 5 w 57"/>
                <a:gd name="T31" fmla="*/ 0 h 54"/>
                <a:gd name="T32" fmla="*/ 13 w 57"/>
                <a:gd name="T33" fmla="*/ 1 h 54"/>
                <a:gd name="T34" fmla="*/ 44 w 57"/>
                <a:gd name="T35" fmla="*/ 1 h 54"/>
                <a:gd name="T36" fmla="*/ 52 w 57"/>
                <a:gd name="T37" fmla="*/ 0 h 54"/>
                <a:gd name="T38" fmla="*/ 52 w 57"/>
                <a:gd name="T39" fmla="*/ 7 h 54"/>
                <a:gd name="T40" fmla="*/ 51 w 57"/>
                <a:gd name="T41" fmla="*/ 7 h 54"/>
                <a:gd name="T42" fmla="*/ 44 w 57"/>
                <a:gd name="T43" fmla="*/ 6 h 54"/>
                <a:gd name="T44" fmla="*/ 31 w 57"/>
                <a:gd name="T45" fmla="*/ 6 h 54"/>
                <a:gd name="T46" fmla="*/ 31 w 57"/>
                <a:gd name="T47" fmla="*/ 15 h 54"/>
                <a:gd name="T48" fmla="*/ 47 w 57"/>
                <a:gd name="T49" fmla="*/ 15 h 54"/>
                <a:gd name="T50" fmla="*/ 57 w 57"/>
                <a:gd name="T51" fmla="*/ 15 h 54"/>
                <a:gd name="T52" fmla="*/ 56 w 57"/>
                <a:gd name="T53" fmla="*/ 19 h 54"/>
                <a:gd name="T54" fmla="*/ 56 w 57"/>
                <a:gd name="T55" fmla="*/ 22 h 54"/>
                <a:gd name="T56" fmla="*/ 56 w 57"/>
                <a:gd name="T57" fmla="*/ 24 h 54"/>
                <a:gd name="T58" fmla="*/ 56 w 57"/>
                <a:gd name="T59" fmla="*/ 45 h 54"/>
                <a:gd name="T60" fmla="*/ 56 w 57"/>
                <a:gd name="T61" fmla="*/ 48 h 54"/>
                <a:gd name="T62" fmla="*/ 56 w 57"/>
                <a:gd name="T63" fmla="*/ 51 h 54"/>
                <a:gd name="T64" fmla="*/ 57 w 57"/>
                <a:gd name="T65" fmla="*/ 54 h 54"/>
                <a:gd name="T66" fmla="*/ 47 w 57"/>
                <a:gd name="T67" fmla="*/ 54 h 54"/>
                <a:gd name="T68" fmla="*/ 9 w 57"/>
                <a:gd name="T69" fmla="*/ 54 h 54"/>
                <a:gd name="T70" fmla="*/ 0 w 57"/>
                <a:gd name="T71" fmla="*/ 54 h 54"/>
                <a:gd name="T72" fmla="*/ 7 w 57"/>
                <a:gd name="T73" fmla="*/ 48 h 54"/>
                <a:gd name="T74" fmla="*/ 25 w 57"/>
                <a:gd name="T75" fmla="*/ 48 h 54"/>
                <a:gd name="T76" fmla="*/ 25 w 57"/>
                <a:gd name="T77" fmla="*/ 37 h 54"/>
                <a:gd name="T78" fmla="*/ 7 w 57"/>
                <a:gd name="T79" fmla="*/ 37 h 54"/>
                <a:gd name="T80" fmla="*/ 7 w 57"/>
                <a:gd name="T81" fmla="*/ 48 h 54"/>
                <a:gd name="T82" fmla="*/ 7 w 57"/>
                <a:gd name="T83" fmla="*/ 31 h 54"/>
                <a:gd name="T84" fmla="*/ 25 w 57"/>
                <a:gd name="T85" fmla="*/ 31 h 54"/>
                <a:gd name="T86" fmla="*/ 25 w 57"/>
                <a:gd name="T87" fmla="*/ 21 h 54"/>
                <a:gd name="T88" fmla="*/ 7 w 57"/>
                <a:gd name="T89" fmla="*/ 21 h 54"/>
                <a:gd name="T90" fmla="*/ 7 w 57"/>
                <a:gd name="T91" fmla="*/ 31 h 54"/>
                <a:gd name="T92" fmla="*/ 31 w 57"/>
                <a:gd name="T93" fmla="*/ 48 h 54"/>
                <a:gd name="T94" fmla="*/ 50 w 57"/>
                <a:gd name="T95" fmla="*/ 48 h 54"/>
                <a:gd name="T96" fmla="*/ 50 w 57"/>
                <a:gd name="T97" fmla="*/ 37 h 54"/>
                <a:gd name="T98" fmla="*/ 31 w 57"/>
                <a:gd name="T99" fmla="*/ 37 h 54"/>
                <a:gd name="T100" fmla="*/ 31 w 57"/>
                <a:gd name="T101" fmla="*/ 48 h 54"/>
                <a:gd name="T102" fmla="*/ 50 w 57"/>
                <a:gd name="T103" fmla="*/ 31 h 54"/>
                <a:gd name="T104" fmla="*/ 50 w 57"/>
                <a:gd name="T105" fmla="*/ 21 h 54"/>
                <a:gd name="T106" fmla="*/ 31 w 57"/>
                <a:gd name="T107" fmla="*/ 21 h 54"/>
                <a:gd name="T108" fmla="*/ 31 w 57"/>
                <a:gd name="T109" fmla="*/ 31 h 54"/>
                <a:gd name="T110" fmla="*/ 50 w 57"/>
                <a:gd name="T11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4">
                  <a:moveTo>
                    <a:pt x="0" y="54"/>
                  </a:moveTo>
                  <a:cubicBezTo>
                    <a:pt x="0" y="54"/>
                    <a:pt x="0" y="54"/>
                    <a:pt x="0" y="54"/>
                  </a:cubicBezTo>
                  <a:cubicBezTo>
                    <a:pt x="0" y="52"/>
                    <a:pt x="0" y="51"/>
                    <a:pt x="0" y="51"/>
                  </a:cubicBezTo>
                  <a:cubicBezTo>
                    <a:pt x="0" y="48"/>
                    <a:pt x="0" y="48"/>
                    <a:pt x="0" y="48"/>
                  </a:cubicBezTo>
                  <a:cubicBezTo>
                    <a:pt x="0" y="46"/>
                    <a:pt x="0" y="45"/>
                    <a:pt x="0" y="45"/>
                  </a:cubicBezTo>
                  <a:cubicBezTo>
                    <a:pt x="0" y="25"/>
                    <a:pt x="0" y="25"/>
                    <a:pt x="0" y="25"/>
                  </a:cubicBezTo>
                  <a:cubicBezTo>
                    <a:pt x="0" y="25"/>
                    <a:pt x="0" y="24"/>
                    <a:pt x="0" y="22"/>
                  </a:cubicBezTo>
                  <a:cubicBezTo>
                    <a:pt x="0" y="19"/>
                    <a:pt x="0" y="19"/>
                    <a:pt x="0" y="19"/>
                  </a:cubicBezTo>
                  <a:cubicBezTo>
                    <a:pt x="0" y="15"/>
                    <a:pt x="0" y="15"/>
                    <a:pt x="0" y="15"/>
                  </a:cubicBezTo>
                  <a:cubicBezTo>
                    <a:pt x="3" y="15"/>
                    <a:pt x="6" y="15"/>
                    <a:pt x="9" y="15"/>
                  </a:cubicBezTo>
                  <a:cubicBezTo>
                    <a:pt x="25" y="15"/>
                    <a:pt x="25" y="15"/>
                    <a:pt x="25" y="15"/>
                  </a:cubicBezTo>
                  <a:cubicBezTo>
                    <a:pt x="25" y="6"/>
                    <a:pt x="25" y="6"/>
                    <a:pt x="25" y="6"/>
                  </a:cubicBezTo>
                  <a:cubicBezTo>
                    <a:pt x="13" y="6"/>
                    <a:pt x="13" y="6"/>
                    <a:pt x="13" y="6"/>
                  </a:cubicBezTo>
                  <a:cubicBezTo>
                    <a:pt x="12" y="6"/>
                    <a:pt x="11" y="6"/>
                    <a:pt x="9" y="6"/>
                  </a:cubicBezTo>
                  <a:cubicBezTo>
                    <a:pt x="8" y="7"/>
                    <a:pt x="6" y="7"/>
                    <a:pt x="5" y="7"/>
                  </a:cubicBezTo>
                  <a:cubicBezTo>
                    <a:pt x="5" y="0"/>
                    <a:pt x="5" y="0"/>
                    <a:pt x="5" y="0"/>
                  </a:cubicBezTo>
                  <a:cubicBezTo>
                    <a:pt x="8" y="1"/>
                    <a:pt x="11" y="1"/>
                    <a:pt x="13" y="1"/>
                  </a:cubicBezTo>
                  <a:cubicBezTo>
                    <a:pt x="44" y="1"/>
                    <a:pt x="44" y="1"/>
                    <a:pt x="44" y="1"/>
                  </a:cubicBezTo>
                  <a:cubicBezTo>
                    <a:pt x="46" y="1"/>
                    <a:pt x="49" y="1"/>
                    <a:pt x="52" y="0"/>
                  </a:cubicBezTo>
                  <a:cubicBezTo>
                    <a:pt x="52" y="7"/>
                    <a:pt x="52" y="7"/>
                    <a:pt x="52" y="7"/>
                  </a:cubicBezTo>
                  <a:cubicBezTo>
                    <a:pt x="52" y="7"/>
                    <a:pt x="51" y="7"/>
                    <a:pt x="51" y="7"/>
                  </a:cubicBezTo>
                  <a:cubicBezTo>
                    <a:pt x="47" y="6"/>
                    <a:pt x="45" y="6"/>
                    <a:pt x="44" y="6"/>
                  </a:cubicBezTo>
                  <a:cubicBezTo>
                    <a:pt x="31" y="6"/>
                    <a:pt x="31" y="6"/>
                    <a:pt x="31" y="6"/>
                  </a:cubicBezTo>
                  <a:cubicBezTo>
                    <a:pt x="31" y="15"/>
                    <a:pt x="31" y="15"/>
                    <a:pt x="31" y="15"/>
                  </a:cubicBezTo>
                  <a:cubicBezTo>
                    <a:pt x="47" y="15"/>
                    <a:pt x="47" y="15"/>
                    <a:pt x="47" y="15"/>
                  </a:cubicBezTo>
                  <a:cubicBezTo>
                    <a:pt x="50" y="15"/>
                    <a:pt x="53" y="15"/>
                    <a:pt x="57" y="15"/>
                  </a:cubicBezTo>
                  <a:cubicBezTo>
                    <a:pt x="56" y="16"/>
                    <a:pt x="56" y="18"/>
                    <a:pt x="56" y="19"/>
                  </a:cubicBezTo>
                  <a:cubicBezTo>
                    <a:pt x="56" y="22"/>
                    <a:pt x="56" y="22"/>
                    <a:pt x="56" y="22"/>
                  </a:cubicBezTo>
                  <a:cubicBezTo>
                    <a:pt x="56" y="24"/>
                    <a:pt x="56" y="24"/>
                    <a:pt x="56" y="24"/>
                  </a:cubicBezTo>
                  <a:cubicBezTo>
                    <a:pt x="56" y="45"/>
                    <a:pt x="56" y="45"/>
                    <a:pt x="56" y="45"/>
                  </a:cubicBezTo>
                  <a:cubicBezTo>
                    <a:pt x="56" y="48"/>
                    <a:pt x="56" y="48"/>
                    <a:pt x="56" y="48"/>
                  </a:cubicBezTo>
                  <a:cubicBezTo>
                    <a:pt x="56" y="51"/>
                    <a:pt x="56" y="51"/>
                    <a:pt x="56" y="51"/>
                  </a:cubicBezTo>
                  <a:cubicBezTo>
                    <a:pt x="57" y="54"/>
                    <a:pt x="57" y="54"/>
                    <a:pt x="57" y="54"/>
                  </a:cubicBezTo>
                  <a:cubicBezTo>
                    <a:pt x="52" y="54"/>
                    <a:pt x="49" y="54"/>
                    <a:pt x="47" y="54"/>
                  </a:cubicBezTo>
                  <a:cubicBezTo>
                    <a:pt x="9" y="54"/>
                    <a:pt x="9" y="54"/>
                    <a:pt x="9" y="54"/>
                  </a:cubicBezTo>
                  <a:cubicBezTo>
                    <a:pt x="8" y="54"/>
                    <a:pt x="5" y="54"/>
                    <a:pt x="0" y="54"/>
                  </a:cubicBezTo>
                  <a:close/>
                  <a:moveTo>
                    <a:pt x="7" y="48"/>
                  </a:moveTo>
                  <a:cubicBezTo>
                    <a:pt x="25" y="48"/>
                    <a:pt x="25" y="48"/>
                    <a:pt x="25" y="48"/>
                  </a:cubicBezTo>
                  <a:cubicBezTo>
                    <a:pt x="25" y="37"/>
                    <a:pt x="25" y="37"/>
                    <a:pt x="25" y="37"/>
                  </a:cubicBezTo>
                  <a:cubicBezTo>
                    <a:pt x="7" y="37"/>
                    <a:pt x="7" y="37"/>
                    <a:pt x="7" y="37"/>
                  </a:cubicBezTo>
                  <a:cubicBezTo>
                    <a:pt x="7" y="48"/>
                    <a:pt x="7" y="48"/>
                    <a:pt x="7" y="48"/>
                  </a:cubicBezTo>
                  <a:close/>
                  <a:moveTo>
                    <a:pt x="7" y="31"/>
                  </a:moveTo>
                  <a:cubicBezTo>
                    <a:pt x="25" y="31"/>
                    <a:pt x="25" y="31"/>
                    <a:pt x="25" y="31"/>
                  </a:cubicBezTo>
                  <a:cubicBezTo>
                    <a:pt x="25" y="21"/>
                    <a:pt x="25" y="21"/>
                    <a:pt x="25" y="21"/>
                  </a:cubicBezTo>
                  <a:cubicBezTo>
                    <a:pt x="7" y="21"/>
                    <a:pt x="7" y="21"/>
                    <a:pt x="7" y="21"/>
                  </a:cubicBezTo>
                  <a:cubicBezTo>
                    <a:pt x="7" y="31"/>
                    <a:pt x="7" y="31"/>
                    <a:pt x="7" y="31"/>
                  </a:cubicBezTo>
                  <a:close/>
                  <a:moveTo>
                    <a:pt x="31" y="48"/>
                  </a:moveTo>
                  <a:cubicBezTo>
                    <a:pt x="50" y="48"/>
                    <a:pt x="50" y="48"/>
                    <a:pt x="50" y="48"/>
                  </a:cubicBezTo>
                  <a:cubicBezTo>
                    <a:pt x="50" y="37"/>
                    <a:pt x="50" y="37"/>
                    <a:pt x="50" y="37"/>
                  </a:cubicBezTo>
                  <a:cubicBezTo>
                    <a:pt x="31" y="37"/>
                    <a:pt x="31" y="37"/>
                    <a:pt x="31" y="37"/>
                  </a:cubicBezTo>
                  <a:cubicBezTo>
                    <a:pt x="31" y="48"/>
                    <a:pt x="31" y="48"/>
                    <a:pt x="31" y="48"/>
                  </a:cubicBezTo>
                  <a:close/>
                  <a:moveTo>
                    <a:pt x="50" y="31"/>
                  </a:moveTo>
                  <a:cubicBezTo>
                    <a:pt x="50" y="21"/>
                    <a:pt x="50" y="21"/>
                    <a:pt x="50" y="21"/>
                  </a:cubicBezTo>
                  <a:cubicBezTo>
                    <a:pt x="31" y="21"/>
                    <a:pt x="31" y="21"/>
                    <a:pt x="31" y="21"/>
                  </a:cubicBezTo>
                  <a:cubicBezTo>
                    <a:pt x="31" y="31"/>
                    <a:pt x="31" y="31"/>
                    <a:pt x="31" y="31"/>
                  </a:cubicBezTo>
                  <a:lnTo>
                    <a:pt x="50" y="31"/>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36"/>
            <p:cNvSpPr>
              <a:spLocks/>
            </p:cNvSpPr>
            <p:nvPr/>
          </p:nvSpPr>
          <p:spPr bwMode="auto">
            <a:xfrm>
              <a:off x="6332157" y="1865997"/>
              <a:ext cx="59193" cy="45629"/>
            </a:xfrm>
            <a:custGeom>
              <a:avLst/>
              <a:gdLst>
                <a:gd name="T0" fmla="*/ 7 w 33"/>
                <a:gd name="T1" fmla="*/ 25 h 25"/>
                <a:gd name="T2" fmla="*/ 0 w 33"/>
                <a:gd name="T3" fmla="*/ 20 h 25"/>
                <a:gd name="T4" fmla="*/ 19 w 33"/>
                <a:gd name="T5" fmla="*/ 7 h 25"/>
                <a:gd name="T6" fmla="*/ 22 w 33"/>
                <a:gd name="T7" fmla="*/ 4 h 25"/>
                <a:gd name="T8" fmla="*/ 26 w 33"/>
                <a:gd name="T9" fmla="*/ 0 h 25"/>
                <a:gd name="T10" fmla="*/ 32 w 33"/>
                <a:gd name="T11" fmla="*/ 5 h 25"/>
                <a:gd name="T12" fmla="*/ 33 w 33"/>
                <a:gd name="T13" fmla="*/ 6 h 25"/>
                <a:gd name="T14" fmla="*/ 31 w 33"/>
                <a:gd name="T15" fmla="*/ 7 h 25"/>
                <a:gd name="T16" fmla="*/ 28 w 33"/>
                <a:gd name="T17" fmla="*/ 8 h 25"/>
                <a:gd name="T18" fmla="*/ 24 w 33"/>
                <a:gd name="T19" fmla="*/ 12 h 25"/>
                <a:gd name="T20" fmla="*/ 7 w 33"/>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
                  <a:moveTo>
                    <a:pt x="7" y="25"/>
                  </a:moveTo>
                  <a:cubicBezTo>
                    <a:pt x="6" y="23"/>
                    <a:pt x="3" y="22"/>
                    <a:pt x="0" y="20"/>
                  </a:cubicBezTo>
                  <a:cubicBezTo>
                    <a:pt x="8" y="17"/>
                    <a:pt x="14" y="13"/>
                    <a:pt x="19" y="7"/>
                  </a:cubicBezTo>
                  <a:cubicBezTo>
                    <a:pt x="22" y="4"/>
                    <a:pt x="22" y="4"/>
                    <a:pt x="22" y="4"/>
                  </a:cubicBezTo>
                  <a:cubicBezTo>
                    <a:pt x="26" y="0"/>
                    <a:pt x="26" y="0"/>
                    <a:pt x="26" y="0"/>
                  </a:cubicBezTo>
                  <a:cubicBezTo>
                    <a:pt x="32" y="5"/>
                    <a:pt x="32" y="5"/>
                    <a:pt x="32" y="5"/>
                  </a:cubicBezTo>
                  <a:cubicBezTo>
                    <a:pt x="33" y="6"/>
                    <a:pt x="33" y="6"/>
                    <a:pt x="33" y="6"/>
                  </a:cubicBezTo>
                  <a:cubicBezTo>
                    <a:pt x="33" y="6"/>
                    <a:pt x="32" y="7"/>
                    <a:pt x="31" y="7"/>
                  </a:cubicBezTo>
                  <a:cubicBezTo>
                    <a:pt x="29" y="7"/>
                    <a:pt x="28" y="8"/>
                    <a:pt x="28" y="8"/>
                  </a:cubicBezTo>
                  <a:cubicBezTo>
                    <a:pt x="27" y="9"/>
                    <a:pt x="25" y="10"/>
                    <a:pt x="24" y="12"/>
                  </a:cubicBezTo>
                  <a:cubicBezTo>
                    <a:pt x="19" y="16"/>
                    <a:pt x="14" y="20"/>
                    <a:pt x="7" y="2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37"/>
            <p:cNvSpPr>
              <a:spLocks/>
            </p:cNvSpPr>
            <p:nvPr/>
          </p:nvSpPr>
          <p:spPr bwMode="auto">
            <a:xfrm>
              <a:off x="6297628" y="1727879"/>
              <a:ext cx="36996" cy="33297"/>
            </a:xfrm>
            <a:custGeom>
              <a:avLst/>
              <a:gdLst>
                <a:gd name="T0" fmla="*/ 0 w 21"/>
                <a:gd name="T1" fmla="*/ 5 h 18"/>
                <a:gd name="T2" fmla="*/ 4 w 21"/>
                <a:gd name="T3" fmla="*/ 0 h 18"/>
                <a:gd name="T4" fmla="*/ 21 w 21"/>
                <a:gd name="T5" fmla="*/ 12 h 18"/>
                <a:gd name="T6" fmla="*/ 17 w 21"/>
                <a:gd name="T7" fmla="*/ 18 h 18"/>
                <a:gd name="T8" fmla="*/ 7 w 21"/>
                <a:gd name="T9" fmla="*/ 10 h 18"/>
                <a:gd name="T10" fmla="*/ 3 w 21"/>
                <a:gd name="T11" fmla="*/ 7 h 18"/>
                <a:gd name="T12" fmla="*/ 0 w 21"/>
                <a:gd name="T13" fmla="*/ 5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0" y="5"/>
                  </a:moveTo>
                  <a:cubicBezTo>
                    <a:pt x="1" y="4"/>
                    <a:pt x="2" y="2"/>
                    <a:pt x="4" y="0"/>
                  </a:cubicBezTo>
                  <a:cubicBezTo>
                    <a:pt x="12" y="5"/>
                    <a:pt x="17" y="9"/>
                    <a:pt x="21" y="12"/>
                  </a:cubicBezTo>
                  <a:cubicBezTo>
                    <a:pt x="20" y="14"/>
                    <a:pt x="19" y="15"/>
                    <a:pt x="17" y="18"/>
                  </a:cubicBezTo>
                  <a:cubicBezTo>
                    <a:pt x="12" y="14"/>
                    <a:pt x="9" y="11"/>
                    <a:pt x="7" y="10"/>
                  </a:cubicBezTo>
                  <a:cubicBezTo>
                    <a:pt x="3" y="7"/>
                    <a:pt x="3" y="7"/>
                    <a:pt x="3" y="7"/>
                  </a:cubicBezTo>
                  <a:lnTo>
                    <a:pt x="0" y="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38"/>
            <p:cNvSpPr>
              <a:spLocks/>
            </p:cNvSpPr>
            <p:nvPr/>
          </p:nvSpPr>
          <p:spPr bwMode="auto">
            <a:xfrm>
              <a:off x="6288995" y="1822835"/>
              <a:ext cx="44395" cy="83857"/>
            </a:xfrm>
            <a:custGeom>
              <a:avLst/>
              <a:gdLst>
                <a:gd name="T0" fmla="*/ 0 w 25"/>
                <a:gd name="T1" fmla="*/ 43 h 46"/>
                <a:gd name="T2" fmla="*/ 20 w 25"/>
                <a:gd name="T3" fmla="*/ 0 h 46"/>
                <a:gd name="T4" fmla="*/ 22 w 25"/>
                <a:gd name="T5" fmla="*/ 3 h 46"/>
                <a:gd name="T6" fmla="*/ 25 w 25"/>
                <a:gd name="T7" fmla="*/ 7 h 46"/>
                <a:gd name="T8" fmla="*/ 24 w 25"/>
                <a:gd name="T9" fmla="*/ 8 h 46"/>
                <a:gd name="T10" fmla="*/ 8 w 25"/>
                <a:gd name="T11" fmla="*/ 46 h 46"/>
                <a:gd name="T12" fmla="*/ 0 w 25"/>
                <a:gd name="T13" fmla="*/ 43 h 46"/>
              </a:gdLst>
              <a:ahLst/>
              <a:cxnLst>
                <a:cxn ang="0">
                  <a:pos x="T0" y="T1"/>
                </a:cxn>
                <a:cxn ang="0">
                  <a:pos x="T2" y="T3"/>
                </a:cxn>
                <a:cxn ang="0">
                  <a:pos x="T4" y="T5"/>
                </a:cxn>
                <a:cxn ang="0">
                  <a:pos x="T6" y="T7"/>
                </a:cxn>
                <a:cxn ang="0">
                  <a:pos x="T8" y="T9"/>
                </a:cxn>
                <a:cxn ang="0">
                  <a:pos x="T10" y="T11"/>
                </a:cxn>
                <a:cxn ang="0">
                  <a:pos x="T12" y="T13"/>
                </a:cxn>
              </a:cxnLst>
              <a:rect l="0" t="0" r="r" b="b"/>
              <a:pathLst>
                <a:path w="25" h="46">
                  <a:moveTo>
                    <a:pt x="0" y="43"/>
                  </a:moveTo>
                  <a:cubicBezTo>
                    <a:pt x="8" y="29"/>
                    <a:pt x="15" y="15"/>
                    <a:pt x="20" y="0"/>
                  </a:cubicBezTo>
                  <a:cubicBezTo>
                    <a:pt x="21" y="1"/>
                    <a:pt x="21" y="2"/>
                    <a:pt x="22" y="3"/>
                  </a:cubicBezTo>
                  <a:cubicBezTo>
                    <a:pt x="22" y="4"/>
                    <a:pt x="23" y="5"/>
                    <a:pt x="25" y="7"/>
                  </a:cubicBezTo>
                  <a:cubicBezTo>
                    <a:pt x="24" y="8"/>
                    <a:pt x="24" y="8"/>
                    <a:pt x="24" y="8"/>
                  </a:cubicBezTo>
                  <a:cubicBezTo>
                    <a:pt x="16" y="25"/>
                    <a:pt x="11" y="38"/>
                    <a:pt x="8" y="46"/>
                  </a:cubicBezTo>
                  <a:cubicBezTo>
                    <a:pt x="5" y="45"/>
                    <a:pt x="3" y="44"/>
                    <a:pt x="0" y="4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39"/>
            <p:cNvSpPr>
              <a:spLocks/>
            </p:cNvSpPr>
            <p:nvPr/>
          </p:nvSpPr>
          <p:spPr bwMode="auto">
            <a:xfrm>
              <a:off x="6285296" y="1777207"/>
              <a:ext cx="43162" cy="34529"/>
            </a:xfrm>
            <a:custGeom>
              <a:avLst/>
              <a:gdLst>
                <a:gd name="T0" fmla="*/ 0 w 24"/>
                <a:gd name="T1" fmla="*/ 5 h 19"/>
                <a:gd name="T2" fmla="*/ 5 w 24"/>
                <a:gd name="T3" fmla="*/ 0 h 19"/>
                <a:gd name="T4" fmla="*/ 24 w 24"/>
                <a:gd name="T5" fmla="*/ 13 h 19"/>
                <a:gd name="T6" fmla="*/ 20 w 24"/>
                <a:gd name="T7" fmla="*/ 19 h 19"/>
                <a:gd name="T8" fmla="*/ 0 w 24"/>
                <a:gd name="T9" fmla="*/ 5 h 19"/>
              </a:gdLst>
              <a:ahLst/>
              <a:cxnLst>
                <a:cxn ang="0">
                  <a:pos x="T0" y="T1"/>
                </a:cxn>
                <a:cxn ang="0">
                  <a:pos x="T2" y="T3"/>
                </a:cxn>
                <a:cxn ang="0">
                  <a:pos x="T4" y="T5"/>
                </a:cxn>
                <a:cxn ang="0">
                  <a:pos x="T6" y="T7"/>
                </a:cxn>
                <a:cxn ang="0">
                  <a:pos x="T8" y="T9"/>
                </a:cxn>
              </a:cxnLst>
              <a:rect l="0" t="0" r="r" b="b"/>
              <a:pathLst>
                <a:path w="24" h="19">
                  <a:moveTo>
                    <a:pt x="0" y="5"/>
                  </a:moveTo>
                  <a:cubicBezTo>
                    <a:pt x="2" y="4"/>
                    <a:pt x="3" y="2"/>
                    <a:pt x="5" y="0"/>
                  </a:cubicBezTo>
                  <a:cubicBezTo>
                    <a:pt x="12" y="4"/>
                    <a:pt x="18" y="8"/>
                    <a:pt x="24" y="13"/>
                  </a:cubicBezTo>
                  <a:cubicBezTo>
                    <a:pt x="22" y="15"/>
                    <a:pt x="21" y="17"/>
                    <a:pt x="20" y="19"/>
                  </a:cubicBezTo>
                  <a:cubicBezTo>
                    <a:pt x="14" y="14"/>
                    <a:pt x="8" y="10"/>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88966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96000" y="0"/>
            <a:ext cx="6096000" cy="6858000"/>
          </a:xfrm>
          <a:prstGeom prst="rect">
            <a:avLst/>
          </a:prstGeom>
          <a:solidFill>
            <a:srgbClr val="BC121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08995" y="1047997"/>
            <a:ext cx="7167437" cy="4891076"/>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a:solidFill>
            <a:schemeClr val="bg1"/>
          </a:solidFill>
          <a:ln w="3175">
            <a:noFill/>
          </a:ln>
          <a:effectLst>
            <a:outerShdw blurRad="50800" dist="38100" dir="2700000" algn="tl" rotWithShape="0">
              <a:prstClr val="black">
                <a:alpha val="20000"/>
              </a:prstClr>
            </a:outerShdw>
          </a:effectLst>
        </p:spPr>
      </p:pic>
      <p:sp>
        <p:nvSpPr>
          <p:cNvPr id="19" name="任意多边形 18"/>
          <p:cNvSpPr/>
          <p:nvPr/>
        </p:nvSpPr>
        <p:spPr>
          <a:xfrm>
            <a:off x="7524995" y="1474612"/>
            <a:ext cx="3548958" cy="4037845"/>
          </a:xfrm>
          <a:custGeom>
            <a:avLst/>
            <a:gdLst>
              <a:gd name="connsiteX0" fmla="*/ 0 w 3548958"/>
              <a:gd name="connsiteY0" fmla="*/ 0 h 4037845"/>
              <a:gd name="connsiteX1" fmla="*/ 3548958 w 3548958"/>
              <a:gd name="connsiteY1" fmla="*/ 0 h 4037845"/>
              <a:gd name="connsiteX2" fmla="*/ 3548958 w 3548958"/>
              <a:gd name="connsiteY2" fmla="*/ 4037845 h 4037845"/>
              <a:gd name="connsiteX3" fmla="*/ 0 w 3548958"/>
              <a:gd name="connsiteY3" fmla="*/ 4037845 h 4037845"/>
              <a:gd name="connsiteX4" fmla="*/ 0 w 3548958"/>
              <a:gd name="connsiteY4" fmla="*/ 809863 h 4037845"/>
              <a:gd name="connsiteX5" fmla="*/ 203036 w 3548958"/>
              <a:gd name="connsiteY5" fmla="*/ 692102 h 4037845"/>
              <a:gd name="connsiteX6" fmla="*/ 0 w 3548958"/>
              <a:gd name="connsiteY6" fmla="*/ 574341 h 403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8958" h="4037845">
                <a:moveTo>
                  <a:pt x="0" y="0"/>
                </a:moveTo>
                <a:lnTo>
                  <a:pt x="3548958" y="0"/>
                </a:lnTo>
                <a:lnTo>
                  <a:pt x="3548958" y="4037845"/>
                </a:lnTo>
                <a:lnTo>
                  <a:pt x="0" y="4037845"/>
                </a:lnTo>
                <a:lnTo>
                  <a:pt x="0" y="809863"/>
                </a:lnTo>
                <a:lnTo>
                  <a:pt x="203036" y="692102"/>
                </a:lnTo>
                <a:lnTo>
                  <a:pt x="0" y="574341"/>
                </a:lnTo>
                <a:close/>
              </a:path>
            </a:pathLst>
          </a:cu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16" name="组合 15"/>
          <p:cNvGrpSpPr/>
          <p:nvPr/>
        </p:nvGrpSpPr>
        <p:grpSpPr>
          <a:xfrm>
            <a:off x="7906643" y="1934114"/>
            <a:ext cx="2785663" cy="2467000"/>
            <a:chOff x="7906643" y="2160448"/>
            <a:chExt cx="2785663" cy="2467000"/>
          </a:xfrm>
        </p:grpSpPr>
        <p:grpSp>
          <p:nvGrpSpPr>
            <p:cNvPr id="12" name="组合 11"/>
            <p:cNvGrpSpPr/>
            <p:nvPr/>
          </p:nvGrpSpPr>
          <p:grpSpPr>
            <a:xfrm>
              <a:off x="7931067" y="2160448"/>
              <a:ext cx="2146742" cy="518604"/>
              <a:chOff x="7745855" y="1876809"/>
              <a:chExt cx="2146742" cy="518604"/>
            </a:xfrm>
          </p:grpSpPr>
          <p:sp>
            <p:nvSpPr>
              <p:cNvPr id="8" name="矩形 7"/>
              <p:cNvSpPr/>
              <p:nvPr/>
            </p:nvSpPr>
            <p:spPr>
              <a:xfrm>
                <a:off x="7745855" y="1876809"/>
                <a:ext cx="2146742" cy="401200"/>
              </a:xfrm>
              <a:prstGeom prst="rect">
                <a:avLst/>
              </a:prstGeom>
            </p:spPr>
            <p:txBody>
              <a:bodyPr wrap="none">
                <a:spAutoFit/>
              </a:bodyPr>
              <a:lstStyle/>
              <a:p>
                <a:pPr>
                  <a:lnSpc>
                    <a:spcPct val="12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9" name="矩形 8"/>
              <p:cNvSpPr/>
              <p:nvPr/>
            </p:nvSpPr>
            <p:spPr>
              <a:xfrm>
                <a:off x="7745855" y="2179969"/>
                <a:ext cx="1830949" cy="215444"/>
              </a:xfrm>
              <a:prstGeom prst="rect">
                <a:avLst/>
              </a:prstGeom>
            </p:spPr>
            <p:txBody>
              <a:bodyPr wrap="none">
                <a:spAutoFit/>
              </a:bodyPr>
              <a:lstStyle/>
              <a:p>
                <a:pPr algn="ctr"/>
                <a:r>
                  <a:rPr lang="zh-CN" altLang="en-US" sz="800" dirty="0">
                    <a:solidFill>
                      <a:schemeClr val="bg1">
                        <a:lumMod val="75000"/>
                      </a:schemeClr>
                    </a:solidFill>
                    <a:latin typeface="+mj-ea"/>
                    <a:ea typeface="+mj-ea"/>
                  </a:rPr>
                  <a:t>Forge Ahead And Popularize Products</a:t>
                </a:r>
              </a:p>
            </p:txBody>
          </p:sp>
        </p:grpSp>
        <p:cxnSp>
          <p:nvCxnSpPr>
            <p:cNvPr id="11" name="直接连接符 10"/>
            <p:cNvCxnSpPr/>
            <p:nvPr/>
          </p:nvCxnSpPr>
          <p:spPr>
            <a:xfrm>
              <a:off x="8025186" y="292363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7906643" y="3304839"/>
              <a:ext cx="2785663" cy="1322609"/>
              <a:chOff x="7767371" y="3194455"/>
              <a:chExt cx="2785663" cy="1322609"/>
            </a:xfrm>
          </p:grpSpPr>
          <p:sp>
            <p:nvSpPr>
              <p:cNvPr id="10" name="矩形 9"/>
              <p:cNvSpPr/>
              <p:nvPr/>
            </p:nvSpPr>
            <p:spPr>
              <a:xfrm>
                <a:off x="7767371" y="3194455"/>
                <a:ext cx="2785663" cy="634404"/>
              </a:xfrm>
              <a:prstGeom prst="rect">
                <a:avLst/>
              </a:prstGeom>
            </p:spPr>
            <p:txBody>
              <a:bodyPr wrap="square">
                <a:spAutoFit/>
              </a:bodyPr>
              <a:lstStyle/>
              <a:p>
                <a:pPr>
                  <a:lnSpc>
                    <a:spcPct val="120000"/>
                  </a:lnSpc>
                </a:pPr>
                <a:r>
                  <a:rPr lang="zh-CN" altLang="en-US" sz="10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sp>
            <p:nvSpPr>
              <p:cNvPr id="13" name="矩形 12"/>
              <p:cNvSpPr/>
              <p:nvPr/>
            </p:nvSpPr>
            <p:spPr>
              <a:xfrm>
                <a:off x="7767371" y="3882660"/>
                <a:ext cx="2785663" cy="634404"/>
              </a:xfrm>
              <a:prstGeom prst="rect">
                <a:avLst/>
              </a:prstGeom>
            </p:spPr>
            <p:txBody>
              <a:bodyPr wrap="square">
                <a:spAutoFit/>
              </a:bodyPr>
              <a:lstStyle/>
              <a:p>
                <a:pPr>
                  <a:lnSpc>
                    <a:spcPct val="120000"/>
                  </a:lnSpc>
                </a:pPr>
                <a:r>
                  <a:rPr lang="zh-CN" altLang="en-US" sz="10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grpSp>
      </p:grpSp>
      <p:sp>
        <p:nvSpPr>
          <p:cNvPr id="17" name="文本框 16"/>
          <p:cNvSpPr txBox="1"/>
          <p:nvPr/>
        </p:nvSpPr>
        <p:spPr>
          <a:xfrm>
            <a:off x="9531411" y="4827729"/>
            <a:ext cx="1160895" cy="369332"/>
          </a:xfrm>
          <a:prstGeom prst="rect">
            <a:avLst/>
          </a:prstGeom>
          <a:noFill/>
        </p:spPr>
        <p:txBody>
          <a:bodyPr wrap="none" rtlCol="0">
            <a:spAutoFit/>
          </a:bodyPr>
          <a:lstStyle/>
          <a:p>
            <a:r>
              <a:rPr lang="en-US" altLang="zh-CN" dirty="0" err="1">
                <a:solidFill>
                  <a:schemeClr val="bg1">
                    <a:lumMod val="75000"/>
                  </a:schemeClr>
                </a:solidFill>
                <a:latin typeface="Brush Script Std" panose="03060802040607070404" pitchFamily="66" charset="0"/>
              </a:rPr>
              <a:t>Mrs.Dong</a:t>
            </a:r>
            <a:endParaRPr lang="zh-CN" altLang="en-US" dirty="0">
              <a:solidFill>
                <a:schemeClr val="bg1">
                  <a:lumMod val="75000"/>
                </a:schemeClr>
              </a:solidFill>
              <a:latin typeface="Brush Script Std" panose="03060802040607070404" pitchFamily="66" charset="0"/>
            </a:endParaRPr>
          </a:p>
        </p:txBody>
      </p:sp>
    </p:spTree>
    <p:extLst>
      <p:ext uri="{BB962C8B-B14F-4D97-AF65-F5344CB8AC3E}">
        <p14:creationId xmlns:p14="http://schemas.microsoft.com/office/powerpoint/2010/main" val="2053635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654525" y="584200"/>
            <a:ext cx="7461932" cy="1636955"/>
            <a:chOff x="2654525" y="254000"/>
            <a:chExt cx="7461932" cy="1636955"/>
          </a:xfrm>
        </p:grpSpPr>
        <p:grpSp>
          <p:nvGrpSpPr>
            <p:cNvPr id="8" name="组合 7"/>
            <p:cNvGrpSpPr/>
            <p:nvPr/>
          </p:nvGrpSpPr>
          <p:grpSpPr>
            <a:xfrm>
              <a:off x="4695615" y="254000"/>
              <a:ext cx="2800767" cy="660810"/>
              <a:chOff x="4695616" y="254000"/>
              <a:chExt cx="2800767" cy="660810"/>
            </a:xfrm>
          </p:grpSpPr>
          <p:sp>
            <p:nvSpPr>
              <p:cNvPr id="6" name="矩形 5"/>
              <p:cNvSpPr/>
              <p:nvPr/>
            </p:nvSpPr>
            <p:spPr>
              <a:xfrm>
                <a:off x="4695616" y="254000"/>
                <a:ext cx="2800767" cy="504112"/>
              </a:xfrm>
              <a:prstGeom prst="rect">
                <a:avLst/>
              </a:prstGeom>
            </p:spPr>
            <p:txBody>
              <a:bodyPr wrap="none">
                <a:spAutoFit/>
              </a:bodyPr>
              <a:lstStyle/>
              <a:p>
                <a:pPr algn="ct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7" name="矩形 6"/>
              <p:cNvSpPr/>
              <p:nvPr/>
            </p:nvSpPr>
            <p:spPr>
              <a:xfrm>
                <a:off x="4975341" y="668589"/>
                <a:ext cx="2241319" cy="246221"/>
              </a:xfrm>
              <a:prstGeom prst="rect">
                <a:avLst/>
              </a:prstGeom>
            </p:spPr>
            <p:txBody>
              <a:bodyPr wrap="none">
                <a:spAutoFit/>
              </a:bodyPr>
              <a:lstStyle/>
              <a:p>
                <a:pPr algn="ctr"/>
                <a:r>
                  <a:rPr lang="zh-CN" altLang="en-US" sz="1000" dirty="0">
                    <a:solidFill>
                      <a:schemeClr val="tx1">
                        <a:lumMod val="75000"/>
                        <a:lumOff val="25000"/>
                      </a:schemeClr>
                    </a:solidFill>
                    <a:latin typeface="+mj-ea"/>
                    <a:ea typeface="+mj-ea"/>
                  </a:rPr>
                  <a:t>Forge Ahead And Popularize Products</a:t>
                </a:r>
              </a:p>
            </p:txBody>
          </p:sp>
        </p:grpSp>
        <p:cxnSp>
          <p:nvCxnSpPr>
            <p:cNvPr id="5" name="直接连接符 4"/>
            <p:cNvCxnSpPr/>
            <p:nvPr/>
          </p:nvCxnSpPr>
          <p:spPr>
            <a:xfrm>
              <a:off x="5971308" y="115358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654525" y="1392357"/>
              <a:ext cx="7461932" cy="498598"/>
            </a:xfrm>
            <a:prstGeom prst="rect">
              <a:avLst/>
            </a:prstGeom>
          </p:spPr>
          <p:txBody>
            <a:bodyPr wrap="square">
              <a:spAutoFit/>
            </a:bodyPr>
            <a:lstStyle/>
            <a:p>
              <a:pPr algn="ctr">
                <a:lnSpc>
                  <a:spcPct val="120000"/>
                </a:lnSpc>
              </a:pPr>
              <a:r>
                <a:rPr lang="zh-CN" altLang="en-US" sz="1100" dirty="0">
                  <a:solidFill>
                    <a:schemeClr val="bg1">
                      <a:lumMod val="50000"/>
                    </a:schemeClr>
                  </a:solidFill>
                </a:rPr>
                <a:t>我们拥有严谨的逻辑思维、创意的图示化表达、超强的动画制作以及精益求精的美术功底，为上万用户提供演示设计定制锐普拥有中国领先的演示设计和培训团队（</a:t>
              </a:r>
              <a:r>
                <a:rPr lang="en-US" altLang="zh-CN" sz="1100" dirty="0">
                  <a:solidFill>
                    <a:schemeClr val="bg1">
                      <a:lumMod val="50000"/>
                    </a:schemeClr>
                  </a:solidFill>
                </a:rPr>
                <a:t>www.rapidesign.cn</a:t>
              </a:r>
              <a:r>
                <a:rPr lang="zh-CN" altLang="en-US" sz="1100" dirty="0">
                  <a:solidFill>
                    <a:schemeClr val="bg1">
                      <a:lumMod val="50000"/>
                    </a:schemeClr>
                  </a:solidFill>
                </a:rPr>
                <a:t>），中国领先的演示交流社区（</a:t>
              </a:r>
              <a:r>
                <a:rPr lang="en-US" altLang="zh-CN" sz="1100" dirty="0">
                  <a:solidFill>
                    <a:schemeClr val="bg1">
                      <a:lumMod val="50000"/>
                    </a:schemeClr>
                  </a:solidFill>
                </a:rPr>
                <a:t>www.rapidbbs.cn</a:t>
              </a:r>
              <a:r>
                <a:rPr lang="zh-CN" altLang="en-US" sz="1100" dirty="0">
                  <a:solidFill>
                    <a:schemeClr val="bg1">
                      <a:lumMod val="50000"/>
                    </a:schemeClr>
                  </a:solidFill>
                </a:rPr>
                <a:t>），</a:t>
              </a:r>
            </a:p>
          </p:txBody>
        </p:sp>
      </p:grpSp>
      <p:grpSp>
        <p:nvGrpSpPr>
          <p:cNvPr id="14" name="组合 13"/>
          <p:cNvGrpSpPr/>
          <p:nvPr/>
        </p:nvGrpSpPr>
        <p:grpSpPr>
          <a:xfrm>
            <a:off x="585998" y="2949857"/>
            <a:ext cx="2535570" cy="2857519"/>
            <a:chOff x="1183290" y="2842447"/>
            <a:chExt cx="2535570" cy="2857519"/>
          </a:xfrm>
        </p:grpSpPr>
        <p:grpSp>
          <p:nvGrpSpPr>
            <p:cNvPr id="12" name="组合 11"/>
            <p:cNvGrpSpPr/>
            <p:nvPr/>
          </p:nvGrpSpPr>
          <p:grpSpPr>
            <a:xfrm>
              <a:off x="1183290" y="2842447"/>
              <a:ext cx="2535570" cy="2857519"/>
              <a:chOff x="1183290" y="2842447"/>
              <a:chExt cx="2535570" cy="2857519"/>
            </a:xfrm>
          </p:grpSpPr>
          <p:sp>
            <p:nvSpPr>
              <p:cNvPr id="81" name="矩形 80"/>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2" name="矩形 81"/>
              <p:cNvSpPr/>
              <p:nvPr/>
            </p:nvSpPr>
            <p:spPr>
              <a:xfrm>
                <a:off x="1296665" y="2954952"/>
                <a:ext cx="2308821" cy="2632508"/>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4" name="组合 3"/>
            <p:cNvGrpSpPr/>
            <p:nvPr/>
          </p:nvGrpSpPr>
          <p:grpSpPr>
            <a:xfrm>
              <a:off x="1486708" y="3347028"/>
              <a:ext cx="1928733" cy="1848357"/>
              <a:chOff x="1472843" y="3591092"/>
              <a:chExt cx="1928733" cy="1848357"/>
            </a:xfrm>
          </p:grpSpPr>
          <p:grpSp>
            <p:nvGrpSpPr>
              <p:cNvPr id="2" name="组合 1"/>
              <p:cNvGrpSpPr/>
              <p:nvPr/>
            </p:nvGrpSpPr>
            <p:grpSpPr>
              <a:xfrm>
                <a:off x="1472843" y="4776086"/>
                <a:ext cx="1928733" cy="663363"/>
                <a:chOff x="1485543" y="4268086"/>
                <a:chExt cx="1928733" cy="663363"/>
              </a:xfrm>
            </p:grpSpPr>
            <p:grpSp>
              <p:nvGrpSpPr>
                <p:cNvPr id="33" name="组合 32"/>
                <p:cNvGrpSpPr/>
                <p:nvPr/>
              </p:nvGrpSpPr>
              <p:grpSpPr>
                <a:xfrm>
                  <a:off x="1485543" y="4268086"/>
                  <a:ext cx="1928733" cy="487825"/>
                  <a:chOff x="871186" y="-259563"/>
                  <a:chExt cx="1928733" cy="487825"/>
                </a:xfrm>
              </p:grpSpPr>
              <p:sp>
                <p:nvSpPr>
                  <p:cNvPr id="48" name="矩形 47"/>
                  <p:cNvSpPr/>
                  <p:nvPr/>
                </p:nvSpPr>
                <p:spPr>
                  <a:xfrm>
                    <a:off x="871186"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49" name="矩形 48"/>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cxnSp>
              <p:nvCxnSpPr>
                <p:cNvPr id="47" name="直接连接符 46"/>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1664402" y="3591092"/>
                <a:ext cx="1545616" cy="923330"/>
              </a:xfrm>
              <a:prstGeom prst="rect">
                <a:avLst/>
              </a:prstGeom>
              <a:noFill/>
            </p:spPr>
            <p:txBody>
              <a:bodyPr wrap="none" rtlCol="0">
                <a:spAutoFit/>
              </a:bodyPr>
              <a:lstStyle/>
              <a:p>
                <a:pPr algn="ctr"/>
                <a:r>
                  <a:rPr lang="en-US" altLang="zh-CN" sz="5400" dirty="0">
                    <a:solidFill>
                      <a:srgbClr val="BC121A"/>
                    </a:solidFill>
                    <a:latin typeface="Impact" panose="020B0806030902050204" pitchFamily="34" charset="0"/>
                  </a:rPr>
                  <a:t>1994</a:t>
                </a:r>
                <a:endParaRPr lang="zh-CN" altLang="en-US" sz="5400" dirty="0">
                  <a:solidFill>
                    <a:srgbClr val="BC121A"/>
                  </a:solidFill>
                  <a:latin typeface="Impact" panose="020B0806030902050204" pitchFamily="34" charset="0"/>
                </a:endParaRPr>
              </a:p>
            </p:txBody>
          </p:sp>
        </p:grpSp>
      </p:grpSp>
      <p:grpSp>
        <p:nvGrpSpPr>
          <p:cNvPr id="17" name="组合 16"/>
          <p:cNvGrpSpPr/>
          <p:nvPr/>
        </p:nvGrpSpPr>
        <p:grpSpPr>
          <a:xfrm>
            <a:off x="3434649" y="2949857"/>
            <a:ext cx="2535570" cy="2857519"/>
            <a:chOff x="3909040" y="2842447"/>
            <a:chExt cx="2535570" cy="2857519"/>
          </a:xfrm>
        </p:grpSpPr>
        <p:grpSp>
          <p:nvGrpSpPr>
            <p:cNvPr id="83" name="组合 82"/>
            <p:cNvGrpSpPr/>
            <p:nvPr/>
          </p:nvGrpSpPr>
          <p:grpSpPr>
            <a:xfrm>
              <a:off x="3909040" y="2842447"/>
              <a:ext cx="2535570" cy="2857519"/>
              <a:chOff x="1183290" y="2842447"/>
              <a:chExt cx="2535570" cy="2857519"/>
            </a:xfrm>
          </p:grpSpPr>
          <p:sp>
            <p:nvSpPr>
              <p:cNvPr id="84" name="矩形 83"/>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5" name="矩形 84"/>
              <p:cNvSpPr/>
              <p:nvPr/>
            </p:nvSpPr>
            <p:spPr>
              <a:xfrm>
                <a:off x="1296665" y="2954952"/>
                <a:ext cx="2308821" cy="2632508"/>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60" name="组合 59"/>
            <p:cNvGrpSpPr/>
            <p:nvPr/>
          </p:nvGrpSpPr>
          <p:grpSpPr>
            <a:xfrm>
              <a:off x="4212458" y="3273592"/>
              <a:ext cx="1928733" cy="1848357"/>
              <a:chOff x="1472843" y="3591092"/>
              <a:chExt cx="1928733" cy="1848357"/>
            </a:xfrm>
          </p:grpSpPr>
          <p:grpSp>
            <p:nvGrpSpPr>
              <p:cNvPr id="61" name="组合 60"/>
              <p:cNvGrpSpPr/>
              <p:nvPr/>
            </p:nvGrpSpPr>
            <p:grpSpPr>
              <a:xfrm>
                <a:off x="1472843" y="4776086"/>
                <a:ext cx="1928733" cy="663363"/>
                <a:chOff x="1485543" y="4268086"/>
                <a:chExt cx="1928733" cy="663363"/>
              </a:xfrm>
            </p:grpSpPr>
            <p:grpSp>
              <p:nvGrpSpPr>
                <p:cNvPr id="63" name="组合 62"/>
                <p:cNvGrpSpPr/>
                <p:nvPr/>
              </p:nvGrpSpPr>
              <p:grpSpPr>
                <a:xfrm>
                  <a:off x="1485543" y="4268086"/>
                  <a:ext cx="1928733" cy="487825"/>
                  <a:chOff x="871186" y="-259563"/>
                  <a:chExt cx="1928733" cy="487825"/>
                </a:xfrm>
              </p:grpSpPr>
              <p:sp>
                <p:nvSpPr>
                  <p:cNvPr id="65" name="矩形 64"/>
                  <p:cNvSpPr/>
                  <p:nvPr/>
                </p:nvSpPr>
                <p:spPr>
                  <a:xfrm>
                    <a:off x="871186"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66" name="矩形 65"/>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cxnSp>
              <p:nvCxnSpPr>
                <p:cNvPr id="64" name="直接连接符 63"/>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2023474" y="3591092"/>
                <a:ext cx="827471" cy="923330"/>
              </a:xfrm>
              <a:prstGeom prst="rect">
                <a:avLst/>
              </a:prstGeom>
              <a:noFill/>
            </p:spPr>
            <p:txBody>
              <a:bodyPr wrap="none" rtlCol="0">
                <a:spAutoFit/>
              </a:bodyPr>
              <a:lstStyle/>
              <a:p>
                <a:pPr algn="ctr"/>
                <a:r>
                  <a:rPr lang="en-US" altLang="zh-CN" sz="5400" dirty="0">
                    <a:solidFill>
                      <a:srgbClr val="BC121A"/>
                    </a:solidFill>
                    <a:latin typeface="Impact" panose="020B0806030902050204" pitchFamily="34" charset="0"/>
                  </a:rPr>
                  <a:t>07</a:t>
                </a:r>
                <a:endParaRPr lang="zh-CN" altLang="en-US" sz="5400" dirty="0">
                  <a:solidFill>
                    <a:srgbClr val="BC121A"/>
                  </a:solidFill>
                  <a:latin typeface="Impact" panose="020B0806030902050204" pitchFamily="34" charset="0"/>
                </a:endParaRPr>
              </a:p>
            </p:txBody>
          </p:sp>
        </p:grpSp>
      </p:grpSp>
      <p:grpSp>
        <p:nvGrpSpPr>
          <p:cNvPr id="19" name="组合 18"/>
          <p:cNvGrpSpPr/>
          <p:nvPr/>
        </p:nvGrpSpPr>
        <p:grpSpPr>
          <a:xfrm>
            <a:off x="6283300" y="2949857"/>
            <a:ext cx="2535570" cy="2857519"/>
            <a:chOff x="6434325" y="2842447"/>
            <a:chExt cx="2535570" cy="2857519"/>
          </a:xfrm>
        </p:grpSpPr>
        <p:grpSp>
          <p:nvGrpSpPr>
            <p:cNvPr id="86" name="组合 85"/>
            <p:cNvGrpSpPr/>
            <p:nvPr/>
          </p:nvGrpSpPr>
          <p:grpSpPr>
            <a:xfrm>
              <a:off x="6434325" y="2842447"/>
              <a:ext cx="2535570" cy="2857519"/>
              <a:chOff x="1183290" y="2842447"/>
              <a:chExt cx="2535570" cy="2857519"/>
            </a:xfrm>
          </p:grpSpPr>
          <p:sp>
            <p:nvSpPr>
              <p:cNvPr id="87" name="矩形 86"/>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8" name="矩形 87"/>
              <p:cNvSpPr/>
              <p:nvPr/>
            </p:nvSpPr>
            <p:spPr>
              <a:xfrm>
                <a:off x="1296665" y="2954952"/>
                <a:ext cx="2308821" cy="2632508"/>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67" name="组合 66"/>
            <p:cNvGrpSpPr/>
            <p:nvPr/>
          </p:nvGrpSpPr>
          <p:grpSpPr>
            <a:xfrm>
              <a:off x="6737743" y="3273592"/>
              <a:ext cx="1928733" cy="1848357"/>
              <a:chOff x="1472843" y="3591092"/>
              <a:chExt cx="1928733" cy="1848357"/>
            </a:xfrm>
          </p:grpSpPr>
          <p:grpSp>
            <p:nvGrpSpPr>
              <p:cNvPr id="68" name="组合 67"/>
              <p:cNvGrpSpPr/>
              <p:nvPr/>
            </p:nvGrpSpPr>
            <p:grpSpPr>
              <a:xfrm>
                <a:off x="1472843" y="4776086"/>
                <a:ext cx="1928733" cy="663363"/>
                <a:chOff x="1485543" y="4268086"/>
                <a:chExt cx="1928733" cy="663363"/>
              </a:xfrm>
            </p:grpSpPr>
            <p:grpSp>
              <p:nvGrpSpPr>
                <p:cNvPr id="70" name="组合 69"/>
                <p:cNvGrpSpPr/>
                <p:nvPr/>
              </p:nvGrpSpPr>
              <p:grpSpPr>
                <a:xfrm>
                  <a:off x="1485543" y="4268086"/>
                  <a:ext cx="1928733" cy="487825"/>
                  <a:chOff x="871186" y="-259563"/>
                  <a:chExt cx="1928733" cy="487825"/>
                </a:xfrm>
              </p:grpSpPr>
              <p:sp>
                <p:nvSpPr>
                  <p:cNvPr id="72" name="矩形 71"/>
                  <p:cNvSpPr/>
                  <p:nvPr/>
                </p:nvSpPr>
                <p:spPr>
                  <a:xfrm>
                    <a:off x="871186"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73" name="矩形 72"/>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cxnSp>
              <p:nvCxnSpPr>
                <p:cNvPr id="71" name="直接连接符 70"/>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9" name="文本框 68"/>
              <p:cNvSpPr txBox="1"/>
              <p:nvPr/>
            </p:nvSpPr>
            <p:spPr>
              <a:xfrm>
                <a:off x="1985804" y="3591092"/>
                <a:ext cx="902811" cy="923330"/>
              </a:xfrm>
              <a:prstGeom prst="rect">
                <a:avLst/>
              </a:prstGeom>
              <a:noFill/>
            </p:spPr>
            <p:txBody>
              <a:bodyPr wrap="none" rtlCol="0">
                <a:spAutoFit/>
              </a:bodyPr>
              <a:lstStyle/>
              <a:p>
                <a:pPr algn="ctr"/>
                <a:r>
                  <a:rPr lang="en-US" altLang="zh-CN" sz="5400" dirty="0">
                    <a:solidFill>
                      <a:srgbClr val="BC121A"/>
                    </a:solidFill>
                    <a:latin typeface="Impact" panose="020B0806030902050204" pitchFamily="34" charset="0"/>
                  </a:rPr>
                  <a:t>04</a:t>
                </a:r>
                <a:endParaRPr lang="zh-CN" altLang="en-US" sz="5400" dirty="0">
                  <a:solidFill>
                    <a:srgbClr val="BC121A"/>
                  </a:solidFill>
                  <a:latin typeface="Impact" panose="020B0806030902050204" pitchFamily="34" charset="0"/>
                </a:endParaRPr>
              </a:p>
            </p:txBody>
          </p:sp>
        </p:grpSp>
      </p:grpSp>
      <p:grpSp>
        <p:nvGrpSpPr>
          <p:cNvPr id="20" name="组合 19"/>
          <p:cNvGrpSpPr/>
          <p:nvPr/>
        </p:nvGrpSpPr>
        <p:grpSpPr>
          <a:xfrm>
            <a:off x="9131950" y="2949857"/>
            <a:ext cx="2535570" cy="2857519"/>
            <a:chOff x="9004950" y="2842447"/>
            <a:chExt cx="2535570" cy="2857519"/>
          </a:xfrm>
        </p:grpSpPr>
        <p:grpSp>
          <p:nvGrpSpPr>
            <p:cNvPr id="89" name="组合 88"/>
            <p:cNvGrpSpPr/>
            <p:nvPr/>
          </p:nvGrpSpPr>
          <p:grpSpPr>
            <a:xfrm>
              <a:off x="9004950" y="2842447"/>
              <a:ext cx="2535570" cy="2857519"/>
              <a:chOff x="1183290" y="2842447"/>
              <a:chExt cx="2535570" cy="2857519"/>
            </a:xfrm>
          </p:grpSpPr>
          <p:sp>
            <p:nvSpPr>
              <p:cNvPr id="90" name="矩形 89"/>
              <p:cNvSpPr/>
              <p:nvPr/>
            </p:nvSpPr>
            <p:spPr>
              <a:xfrm>
                <a:off x="1183290" y="2842447"/>
                <a:ext cx="2535570" cy="2857519"/>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91" name="矩形 90"/>
              <p:cNvSpPr/>
              <p:nvPr/>
            </p:nvSpPr>
            <p:spPr>
              <a:xfrm>
                <a:off x="1296665" y="2954952"/>
                <a:ext cx="2308821" cy="2632508"/>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74" name="组合 73"/>
            <p:cNvGrpSpPr/>
            <p:nvPr/>
          </p:nvGrpSpPr>
          <p:grpSpPr>
            <a:xfrm>
              <a:off x="9308368" y="3273592"/>
              <a:ext cx="1928733" cy="1848357"/>
              <a:chOff x="1472843" y="3591092"/>
              <a:chExt cx="1928733" cy="1848357"/>
            </a:xfrm>
          </p:grpSpPr>
          <p:grpSp>
            <p:nvGrpSpPr>
              <p:cNvPr id="75" name="组合 74"/>
              <p:cNvGrpSpPr/>
              <p:nvPr/>
            </p:nvGrpSpPr>
            <p:grpSpPr>
              <a:xfrm>
                <a:off x="1472843" y="4776086"/>
                <a:ext cx="1928733" cy="663363"/>
                <a:chOff x="1485543" y="4268086"/>
                <a:chExt cx="1928733" cy="663363"/>
              </a:xfrm>
            </p:grpSpPr>
            <p:grpSp>
              <p:nvGrpSpPr>
                <p:cNvPr id="77" name="组合 76"/>
                <p:cNvGrpSpPr/>
                <p:nvPr/>
              </p:nvGrpSpPr>
              <p:grpSpPr>
                <a:xfrm>
                  <a:off x="1485543" y="4268086"/>
                  <a:ext cx="1928733" cy="487825"/>
                  <a:chOff x="871186" y="-259563"/>
                  <a:chExt cx="1928733" cy="487825"/>
                </a:xfrm>
              </p:grpSpPr>
              <p:sp>
                <p:nvSpPr>
                  <p:cNvPr id="79" name="矩形 78"/>
                  <p:cNvSpPr/>
                  <p:nvPr/>
                </p:nvSpPr>
                <p:spPr>
                  <a:xfrm>
                    <a:off x="871186" y="-259563"/>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80" name="矩形 79"/>
                  <p:cNvSpPr/>
                  <p:nvPr/>
                </p:nvSpPr>
                <p:spPr>
                  <a:xfrm>
                    <a:off x="1029885" y="28207"/>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cxnSp>
              <p:nvCxnSpPr>
                <p:cNvPr id="78" name="直接连接符 77"/>
                <p:cNvCxnSpPr/>
                <p:nvPr/>
              </p:nvCxnSpPr>
              <p:spPr>
                <a:xfrm>
                  <a:off x="2325220" y="4931449"/>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6" name="文本框 75"/>
              <p:cNvSpPr txBox="1"/>
              <p:nvPr/>
            </p:nvSpPr>
            <p:spPr>
              <a:xfrm>
                <a:off x="1787833" y="3591092"/>
                <a:ext cx="1298753" cy="923330"/>
              </a:xfrm>
              <a:prstGeom prst="rect">
                <a:avLst/>
              </a:prstGeom>
              <a:noFill/>
            </p:spPr>
            <p:txBody>
              <a:bodyPr wrap="none" rtlCol="0">
                <a:spAutoFit/>
              </a:bodyPr>
              <a:lstStyle/>
              <a:p>
                <a:pPr algn="ctr"/>
                <a:r>
                  <a:rPr lang="en-US" altLang="zh-CN" sz="5400" dirty="0">
                    <a:solidFill>
                      <a:srgbClr val="BC121A"/>
                    </a:solidFill>
                    <a:latin typeface="Impact" panose="020B0806030902050204" pitchFamily="34" charset="0"/>
                  </a:rPr>
                  <a:t>356</a:t>
                </a:r>
                <a:endParaRPr lang="zh-CN" altLang="en-US" sz="5400" dirty="0">
                  <a:solidFill>
                    <a:srgbClr val="BC121A"/>
                  </a:solidFill>
                  <a:latin typeface="Impact" panose="020B0806030902050204" pitchFamily="34" charset="0"/>
                </a:endParaRPr>
              </a:p>
            </p:txBody>
          </p:sp>
        </p:grpSp>
      </p:grpSp>
    </p:spTree>
    <p:extLst>
      <p:ext uri="{BB962C8B-B14F-4D97-AF65-F5344CB8AC3E}">
        <p14:creationId xmlns:p14="http://schemas.microsoft.com/office/powerpoint/2010/main" val="3597617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05"/>
          <p:cNvSpPr/>
          <p:nvPr/>
        </p:nvSpPr>
        <p:spPr>
          <a:xfrm>
            <a:off x="0" y="4260008"/>
            <a:ext cx="12177051" cy="2597992"/>
          </a:xfrm>
          <a:prstGeom prst="rect">
            <a:avLst/>
          </a:prstGeom>
          <a:solidFill>
            <a:srgbClr val="BC121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3053079" y="4914212"/>
            <a:ext cx="6070893" cy="1289584"/>
            <a:chOff x="3069839" y="4540726"/>
            <a:chExt cx="6070893" cy="1289584"/>
          </a:xfrm>
        </p:grpSpPr>
        <p:sp>
          <p:nvSpPr>
            <p:cNvPr id="6" name="矩形 5"/>
            <p:cNvSpPr/>
            <p:nvPr/>
          </p:nvSpPr>
          <p:spPr>
            <a:xfrm>
              <a:off x="3069839" y="4540726"/>
              <a:ext cx="6070893" cy="1018933"/>
            </a:xfrm>
            <a:prstGeom prst="rect">
              <a:avLst/>
            </a:prstGeom>
          </p:spPr>
          <p:txBody>
            <a:bodyPr wrap="none">
              <a:spAutoFit/>
            </a:bodyPr>
            <a:lstStyle/>
            <a:p>
              <a:pPr algn="ctr">
                <a:lnSpc>
                  <a:spcPct val="120000"/>
                </a:lnSpc>
              </a:pPr>
              <a:r>
                <a:rPr lang="zh-CN" altLang="en-US" sz="5400" dirty="0">
                  <a:solidFill>
                    <a:schemeClr val="bg1"/>
                  </a:solidFill>
                  <a:latin typeface="方正准圆_GBK" panose="03000509000000000000" pitchFamily="65" charset="-122"/>
                  <a:ea typeface="方正准圆_GBK" panose="03000509000000000000" pitchFamily="65" charset="-122"/>
                </a:rPr>
                <a:t>锐意进取</a:t>
              </a:r>
              <a:r>
                <a:rPr lang="en-US" altLang="zh-CN" sz="5400" dirty="0">
                  <a:solidFill>
                    <a:schemeClr val="bg1"/>
                  </a:solidFill>
                  <a:latin typeface="方正准圆_GBK" panose="03000509000000000000" pitchFamily="65" charset="-122"/>
                  <a:ea typeface="方正准圆_GBK" panose="03000509000000000000" pitchFamily="65" charset="-122"/>
                </a:rPr>
                <a:t>  </a:t>
              </a:r>
              <a:r>
                <a:rPr lang="zh-CN" altLang="en-US" sz="5400" dirty="0">
                  <a:solidFill>
                    <a:schemeClr val="bg1"/>
                  </a:solidFill>
                  <a:latin typeface="方正准圆_GBK" panose="03000509000000000000" pitchFamily="65" charset="-122"/>
                  <a:ea typeface="方正准圆_GBK" panose="03000509000000000000" pitchFamily="65" charset="-122"/>
                </a:rPr>
                <a:t>普及精品</a:t>
              </a:r>
              <a:endParaRPr lang="en-US" altLang="zh-CN" sz="5400" dirty="0">
                <a:solidFill>
                  <a:schemeClr val="bg1"/>
                </a:solidFill>
                <a:latin typeface="方正准圆_GBK" panose="03000509000000000000" pitchFamily="65" charset="-122"/>
                <a:ea typeface="方正准圆_GBK" panose="03000509000000000000" pitchFamily="65" charset="-122"/>
              </a:endParaRPr>
            </a:p>
          </p:txBody>
        </p:sp>
        <p:sp>
          <p:nvSpPr>
            <p:cNvPr id="7" name="矩形 6"/>
            <p:cNvSpPr/>
            <p:nvPr/>
          </p:nvSpPr>
          <p:spPr>
            <a:xfrm>
              <a:off x="3952292" y="5430200"/>
              <a:ext cx="4305987" cy="400110"/>
            </a:xfrm>
            <a:prstGeom prst="rect">
              <a:avLst/>
            </a:prstGeom>
          </p:spPr>
          <p:txBody>
            <a:bodyPr wrap="none">
              <a:spAutoFit/>
            </a:bodyPr>
            <a:lstStyle/>
            <a:p>
              <a:pPr algn="ctr"/>
              <a:r>
                <a:rPr lang="zh-CN" altLang="en-US" sz="2000" dirty="0">
                  <a:solidFill>
                    <a:schemeClr val="bg1"/>
                  </a:solidFill>
                  <a:latin typeface="+mj-ea"/>
                  <a:ea typeface="+mj-ea"/>
                </a:rPr>
                <a:t>Forge Ahead And Popularize Products</a:t>
              </a:r>
            </a:p>
          </p:txBody>
        </p:sp>
      </p:grpSp>
      <p:grpSp>
        <p:nvGrpSpPr>
          <p:cNvPr id="18" name="组合 17"/>
          <p:cNvGrpSpPr/>
          <p:nvPr/>
        </p:nvGrpSpPr>
        <p:grpSpPr>
          <a:xfrm>
            <a:off x="1102931" y="1108443"/>
            <a:ext cx="9986138" cy="2548739"/>
            <a:chOff x="959254" y="843749"/>
            <a:chExt cx="9986138" cy="2548739"/>
          </a:xfrm>
        </p:grpSpPr>
        <p:grpSp>
          <p:nvGrpSpPr>
            <p:cNvPr id="16" name="组合 15"/>
            <p:cNvGrpSpPr/>
            <p:nvPr/>
          </p:nvGrpSpPr>
          <p:grpSpPr>
            <a:xfrm>
              <a:off x="959254" y="843749"/>
              <a:ext cx="2788612" cy="2548739"/>
              <a:chOff x="959254" y="843749"/>
              <a:chExt cx="2788612" cy="2548739"/>
            </a:xfrm>
          </p:grpSpPr>
          <p:grpSp>
            <p:nvGrpSpPr>
              <p:cNvPr id="11" name="组合 10"/>
              <p:cNvGrpSpPr/>
              <p:nvPr/>
            </p:nvGrpSpPr>
            <p:grpSpPr>
              <a:xfrm>
                <a:off x="959254" y="843749"/>
                <a:ext cx="2788612" cy="1071141"/>
                <a:chOff x="978709" y="649196"/>
                <a:chExt cx="2788612" cy="1071141"/>
              </a:xfrm>
            </p:grpSpPr>
            <p:sp>
              <p:nvSpPr>
                <p:cNvPr id="48" name="矩形 47"/>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47" name="直接连接符 46"/>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nvGrpSpPr>
              <p:cNvPr id="94" name="组合 93"/>
              <p:cNvGrpSpPr/>
              <p:nvPr/>
            </p:nvGrpSpPr>
            <p:grpSpPr>
              <a:xfrm>
                <a:off x="959254" y="2321347"/>
                <a:ext cx="2788612" cy="1071141"/>
                <a:chOff x="978709" y="649196"/>
                <a:chExt cx="2788612" cy="1071141"/>
              </a:xfrm>
            </p:grpSpPr>
            <p:sp>
              <p:nvSpPr>
                <p:cNvPr id="95" name="矩形 94"/>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96" name="直接连接符 95"/>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grpSp>
          <p:nvGrpSpPr>
            <p:cNvPr id="13" name="组合 12"/>
            <p:cNvGrpSpPr/>
            <p:nvPr/>
          </p:nvGrpSpPr>
          <p:grpSpPr>
            <a:xfrm>
              <a:off x="4558017" y="843749"/>
              <a:ext cx="2788612" cy="2548739"/>
              <a:chOff x="4577002" y="843749"/>
              <a:chExt cx="2788612" cy="2548739"/>
            </a:xfrm>
          </p:grpSpPr>
          <p:grpSp>
            <p:nvGrpSpPr>
              <p:cNvPr id="54" name="组合 53"/>
              <p:cNvGrpSpPr/>
              <p:nvPr/>
            </p:nvGrpSpPr>
            <p:grpSpPr>
              <a:xfrm>
                <a:off x="4577002" y="843749"/>
                <a:ext cx="2788612" cy="1071141"/>
                <a:chOff x="978709" y="649196"/>
                <a:chExt cx="2788612" cy="1071141"/>
              </a:xfrm>
            </p:grpSpPr>
            <p:sp>
              <p:nvSpPr>
                <p:cNvPr id="55" name="矩形 54"/>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56" name="直接连接符 55"/>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nvGrpSpPr>
              <p:cNvPr id="98" name="组合 97"/>
              <p:cNvGrpSpPr/>
              <p:nvPr/>
            </p:nvGrpSpPr>
            <p:grpSpPr>
              <a:xfrm>
                <a:off x="4577002" y="2321347"/>
                <a:ext cx="2788612" cy="1071141"/>
                <a:chOff x="978709" y="649196"/>
                <a:chExt cx="2788612" cy="1071141"/>
              </a:xfrm>
            </p:grpSpPr>
            <p:sp>
              <p:nvSpPr>
                <p:cNvPr id="99" name="矩形 98"/>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100" name="直接连接符 99"/>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grpSp>
          <p:nvGrpSpPr>
            <p:cNvPr id="15" name="组合 14"/>
            <p:cNvGrpSpPr/>
            <p:nvPr/>
          </p:nvGrpSpPr>
          <p:grpSpPr>
            <a:xfrm>
              <a:off x="8156780" y="843749"/>
              <a:ext cx="2788612" cy="2548739"/>
              <a:chOff x="8156780" y="843749"/>
              <a:chExt cx="2788612" cy="2548739"/>
            </a:xfrm>
          </p:grpSpPr>
          <p:grpSp>
            <p:nvGrpSpPr>
              <p:cNvPr id="58" name="组合 57"/>
              <p:cNvGrpSpPr/>
              <p:nvPr/>
            </p:nvGrpSpPr>
            <p:grpSpPr>
              <a:xfrm>
                <a:off x="8156780" y="843749"/>
                <a:ext cx="2788612" cy="1071141"/>
                <a:chOff x="978709" y="649196"/>
                <a:chExt cx="2788612" cy="1071141"/>
              </a:xfrm>
            </p:grpSpPr>
            <p:sp>
              <p:nvSpPr>
                <p:cNvPr id="59" name="矩形 58"/>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92" name="直接连接符 91"/>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nvGrpSpPr>
              <p:cNvPr id="102" name="组合 101"/>
              <p:cNvGrpSpPr/>
              <p:nvPr/>
            </p:nvGrpSpPr>
            <p:grpSpPr>
              <a:xfrm>
                <a:off x="8156780" y="2321347"/>
                <a:ext cx="2788612" cy="1071141"/>
                <a:chOff x="978709" y="649196"/>
                <a:chExt cx="2788612" cy="1071141"/>
              </a:xfrm>
            </p:grpSpPr>
            <p:sp>
              <p:nvSpPr>
                <p:cNvPr id="103" name="矩形 102"/>
                <p:cNvSpPr/>
                <p:nvPr/>
              </p:nvSpPr>
              <p:spPr>
                <a:xfrm>
                  <a:off x="1517652" y="649196"/>
                  <a:ext cx="1710725" cy="332527"/>
                </a:xfrm>
                <a:prstGeom prst="rect">
                  <a:avLst/>
                </a:prstGeom>
              </p:spPr>
              <p:txBody>
                <a:bodyPr wrap="none">
                  <a:spAutoFit/>
                </a:bodyPr>
                <a:lstStyle/>
                <a:p>
                  <a:pPr algn="ctr">
                    <a:lnSpc>
                      <a:spcPct val="120000"/>
                    </a:lnSpc>
                  </a:pPr>
                  <a:r>
                    <a:rPr lang="zh-CN" altLang="en-US" sz="1400" dirty="0">
                      <a:solidFill>
                        <a:srgbClr val="BC121A"/>
                      </a:solidFill>
                      <a:latin typeface="方正准圆_GBK" panose="03000509000000000000" pitchFamily="65" charset="-122"/>
                      <a:ea typeface="方正准圆_GBK" panose="03000509000000000000" pitchFamily="65" charset="-122"/>
                    </a:rPr>
                    <a:t>锐意进取  普及精品</a:t>
                  </a:r>
                </a:p>
              </p:txBody>
            </p:sp>
            <p:cxnSp>
              <p:nvCxnSpPr>
                <p:cNvPr id="104" name="直接连接符 103"/>
                <p:cNvCxnSpPr/>
                <p:nvPr/>
              </p:nvCxnSpPr>
              <p:spPr>
                <a:xfrm>
                  <a:off x="2248324" y="998341"/>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978709" y="1046306"/>
                  <a:ext cx="2788612" cy="674031"/>
                </a:xfrm>
                <a:prstGeom prst="rect">
                  <a:avLst/>
                </a:prstGeom>
              </p:spPr>
              <p:txBody>
                <a:bodyPr wrap="square">
                  <a:spAutoFit/>
                </a:bodyPr>
                <a:lstStyle/>
                <a:p>
                  <a:pPr algn="ctr">
                    <a:lnSpc>
                      <a:spcPct val="120000"/>
                    </a:lnSpc>
                  </a:pPr>
                  <a:r>
                    <a:rPr lang="zh-CN" altLang="en-US" sz="1050" dirty="0">
                      <a:solidFill>
                        <a:schemeClr val="bg1">
                          <a:lumMod val="50000"/>
                        </a:schemeClr>
                      </a:solidFill>
                    </a:rPr>
                    <a:t>我们拥有严谨的逻辑思维、创意的图示化表达、超强的动画制作以及精益求精的美术功底，为上万用户提供演示设计定制</a:t>
                  </a:r>
                </a:p>
              </p:txBody>
            </p:sp>
          </p:grpSp>
        </p:grpSp>
      </p:grpSp>
    </p:spTree>
    <p:extLst>
      <p:ext uri="{BB962C8B-B14F-4D97-AF65-F5344CB8AC3E}">
        <p14:creationId xmlns:p14="http://schemas.microsoft.com/office/powerpoint/2010/main" val="2017156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465" y="260350"/>
            <a:ext cx="2800767" cy="504112"/>
          </a:xfrm>
          <a:prstGeom prst="rect">
            <a:avLst/>
          </a:prstGeom>
        </p:spPr>
        <p:txBody>
          <a:bodyPr wrap="none">
            <a:spAutoFit/>
          </a:bodyPr>
          <a:lstStyle/>
          <a:p>
            <a:pPr algn="ct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7" name="矩形 6"/>
          <p:cNvSpPr/>
          <p:nvPr/>
        </p:nvSpPr>
        <p:spPr>
          <a:xfrm>
            <a:off x="461964" y="639144"/>
            <a:ext cx="2241319" cy="246221"/>
          </a:xfrm>
          <a:prstGeom prst="rect">
            <a:avLst/>
          </a:prstGeom>
        </p:spPr>
        <p:txBody>
          <a:bodyPr wrap="none">
            <a:spAutoFit/>
          </a:bodyPr>
          <a:lstStyle/>
          <a:p>
            <a:pPr algn="ctr"/>
            <a:r>
              <a:rPr lang="zh-CN" altLang="en-US" sz="1000" dirty="0">
                <a:solidFill>
                  <a:schemeClr val="tx1">
                    <a:lumMod val="75000"/>
                    <a:lumOff val="25000"/>
                  </a:schemeClr>
                </a:solidFill>
                <a:latin typeface="+mj-ea"/>
                <a:ea typeface="+mj-ea"/>
              </a:rPr>
              <a:t>Forge Ahead And Popularize Products</a:t>
            </a:r>
          </a:p>
        </p:txBody>
      </p:sp>
      <p:cxnSp>
        <p:nvCxnSpPr>
          <p:cNvPr id="5" name="直接连接符 4"/>
          <p:cNvCxnSpPr/>
          <p:nvPr/>
        </p:nvCxnSpPr>
        <p:spPr>
          <a:xfrm>
            <a:off x="506412" y="368300"/>
            <a:ext cx="0" cy="446349"/>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490644" y="5174424"/>
            <a:ext cx="3639637" cy="867930"/>
          </a:xfrm>
          <a:prstGeom prst="rect">
            <a:avLst/>
          </a:prstGeom>
        </p:spPr>
        <p:txBody>
          <a:bodyPr wrap="square">
            <a:spAutoFit/>
          </a:bodyPr>
          <a:lstStyle/>
          <a:p>
            <a:pPr algn="r">
              <a:lnSpc>
                <a:spcPct val="120000"/>
              </a:lnSpc>
            </a:pPr>
            <a:r>
              <a:rPr lang="zh-CN" altLang="en-US" sz="1400" dirty="0">
                <a:solidFill>
                  <a:schemeClr val="bg1">
                    <a:lumMod val="50000"/>
                  </a:schemeClr>
                </a:solidFill>
              </a:rPr>
              <a:t>我们拥有严谨的逻辑思维、创意的图示化表达、超强的动画制作以及精益求精的美术功底，为上万用户提供演示设计定制</a:t>
            </a:r>
          </a:p>
        </p:txBody>
      </p:sp>
      <p:cxnSp>
        <p:nvCxnSpPr>
          <p:cNvPr id="15" name="直接连接符 14"/>
          <p:cNvCxnSpPr/>
          <p:nvPr/>
        </p:nvCxnSpPr>
        <p:spPr>
          <a:xfrm flipV="1">
            <a:off x="-174171" y="-159656"/>
            <a:ext cx="12627428" cy="712651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082451" y="3991925"/>
            <a:ext cx="2269215" cy="1182499"/>
            <a:chOff x="713241" y="4192323"/>
            <a:chExt cx="2269215" cy="1182499"/>
          </a:xfrm>
        </p:grpSpPr>
        <p:sp>
          <p:nvSpPr>
            <p:cNvPr id="18" name="椭圆 17"/>
            <p:cNvSpPr/>
            <p:nvPr/>
          </p:nvSpPr>
          <p:spPr>
            <a:xfrm>
              <a:off x="2725055" y="5186136"/>
              <a:ext cx="188686" cy="188686"/>
            </a:xfrm>
            <a:prstGeom prst="ellips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13241" y="4192323"/>
              <a:ext cx="2269215" cy="807237"/>
              <a:chOff x="455840" y="4087548"/>
              <a:chExt cx="2269215" cy="807237"/>
            </a:xfrm>
          </p:grpSpPr>
          <p:sp>
            <p:nvSpPr>
              <p:cNvPr id="92" name="文本框 91"/>
              <p:cNvSpPr txBox="1"/>
              <p:nvPr/>
            </p:nvSpPr>
            <p:spPr>
              <a:xfrm>
                <a:off x="2035444" y="4087548"/>
                <a:ext cx="689611" cy="400110"/>
              </a:xfrm>
              <a:prstGeom prst="rect">
                <a:avLst/>
              </a:prstGeom>
              <a:noFill/>
            </p:spPr>
            <p:txBody>
              <a:bodyPr wrap="none" rtlCol="0">
                <a:spAutoFit/>
              </a:bodyPr>
              <a:lstStyle/>
              <a:p>
                <a:pPr algn="r"/>
                <a:r>
                  <a:rPr lang="en-US" altLang="zh-CN" sz="2000" dirty="0">
                    <a:solidFill>
                      <a:srgbClr val="BC121A"/>
                    </a:solidFill>
                    <a:latin typeface="Impact" panose="020B0806030902050204" pitchFamily="34" charset="0"/>
                  </a:rPr>
                  <a:t>1994</a:t>
                </a:r>
                <a:endParaRPr lang="zh-CN" altLang="en-US" sz="2000" dirty="0">
                  <a:solidFill>
                    <a:srgbClr val="BC121A"/>
                  </a:solidFill>
                  <a:latin typeface="Impact" panose="020B0806030902050204" pitchFamily="34" charset="0"/>
                </a:endParaRPr>
              </a:p>
            </p:txBody>
          </p:sp>
          <p:sp>
            <p:nvSpPr>
              <p:cNvPr id="22" name="矩形 21"/>
              <p:cNvSpPr/>
              <p:nvPr/>
            </p:nvSpPr>
            <p:spPr>
              <a:xfrm>
                <a:off x="455840" y="4379708"/>
                <a:ext cx="2269215" cy="515077"/>
              </a:xfrm>
              <a:prstGeom prst="rect">
                <a:avLst/>
              </a:prstGeom>
            </p:spPr>
            <p:txBody>
              <a:bodyPr wrap="square">
                <a:spAutoFit/>
              </a:bodyPr>
              <a:lstStyle/>
              <a:p>
                <a:pPr algn="r">
                  <a:lnSpc>
                    <a:spcPct val="130000"/>
                  </a:lnSpc>
                </a:pPr>
                <a:r>
                  <a:rPr lang="zh-CN" altLang="en-US" sz="1100" dirty="0">
                    <a:solidFill>
                      <a:prstClr val="white">
                        <a:lumMod val="50000"/>
                      </a:prstClr>
                    </a:solidFill>
                  </a:rPr>
                  <a:t>我们拥有严谨的逻辑思维、创意的图示化表达、超强的动画制作</a:t>
                </a:r>
              </a:p>
            </p:txBody>
          </p:sp>
        </p:grpSp>
      </p:grpSp>
      <p:grpSp>
        <p:nvGrpSpPr>
          <p:cNvPr id="26" name="组合 25"/>
          <p:cNvGrpSpPr/>
          <p:nvPr/>
        </p:nvGrpSpPr>
        <p:grpSpPr>
          <a:xfrm>
            <a:off x="3151940" y="2845541"/>
            <a:ext cx="2269215" cy="1153924"/>
            <a:chOff x="3094491" y="2868348"/>
            <a:chExt cx="2269215" cy="1153924"/>
          </a:xfrm>
        </p:grpSpPr>
        <p:sp>
          <p:nvSpPr>
            <p:cNvPr id="57" name="椭圆 56"/>
            <p:cNvSpPr/>
            <p:nvPr/>
          </p:nvSpPr>
          <p:spPr>
            <a:xfrm>
              <a:off x="5128530" y="3833586"/>
              <a:ext cx="188686" cy="188686"/>
            </a:xfrm>
            <a:prstGeom prst="ellips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3094491" y="2868348"/>
              <a:ext cx="2269215" cy="807237"/>
              <a:chOff x="455840" y="4087548"/>
              <a:chExt cx="2269215" cy="807237"/>
            </a:xfrm>
          </p:grpSpPr>
          <p:sp>
            <p:nvSpPr>
              <p:cNvPr id="94" name="文本框 93"/>
              <p:cNvSpPr txBox="1"/>
              <p:nvPr/>
            </p:nvSpPr>
            <p:spPr>
              <a:xfrm>
                <a:off x="2038649" y="4087548"/>
                <a:ext cx="686406" cy="400110"/>
              </a:xfrm>
              <a:prstGeom prst="rect">
                <a:avLst/>
              </a:prstGeom>
              <a:noFill/>
            </p:spPr>
            <p:txBody>
              <a:bodyPr wrap="none" rtlCol="0">
                <a:spAutoFit/>
              </a:bodyPr>
              <a:lstStyle/>
              <a:p>
                <a:pPr algn="r"/>
                <a:r>
                  <a:rPr lang="en-US" altLang="zh-CN" sz="2000" dirty="0">
                    <a:solidFill>
                      <a:srgbClr val="BC121A"/>
                    </a:solidFill>
                    <a:latin typeface="Impact" panose="020B0806030902050204" pitchFamily="34" charset="0"/>
                  </a:rPr>
                  <a:t>2001</a:t>
                </a:r>
                <a:endParaRPr lang="zh-CN" altLang="en-US" sz="2000" dirty="0">
                  <a:solidFill>
                    <a:srgbClr val="BC121A"/>
                  </a:solidFill>
                  <a:latin typeface="Impact" panose="020B0806030902050204" pitchFamily="34" charset="0"/>
                </a:endParaRPr>
              </a:p>
            </p:txBody>
          </p:sp>
          <p:sp>
            <p:nvSpPr>
              <p:cNvPr id="95" name="矩形 94"/>
              <p:cNvSpPr/>
              <p:nvPr/>
            </p:nvSpPr>
            <p:spPr>
              <a:xfrm>
                <a:off x="455840" y="4379708"/>
                <a:ext cx="2269215" cy="515077"/>
              </a:xfrm>
              <a:prstGeom prst="rect">
                <a:avLst/>
              </a:prstGeom>
            </p:spPr>
            <p:txBody>
              <a:bodyPr wrap="square">
                <a:spAutoFit/>
              </a:bodyPr>
              <a:lstStyle/>
              <a:p>
                <a:pPr algn="r">
                  <a:lnSpc>
                    <a:spcPct val="130000"/>
                  </a:lnSpc>
                </a:pPr>
                <a:r>
                  <a:rPr lang="zh-CN" altLang="en-US" sz="1100" dirty="0">
                    <a:solidFill>
                      <a:prstClr val="white">
                        <a:lumMod val="50000"/>
                      </a:prstClr>
                    </a:solidFill>
                  </a:rPr>
                  <a:t>我们拥有严谨的逻辑思维、创意的图示化表达、超强的动画制作</a:t>
                </a:r>
              </a:p>
            </p:txBody>
          </p:sp>
        </p:grpSp>
      </p:grpSp>
      <p:grpSp>
        <p:nvGrpSpPr>
          <p:cNvPr id="25" name="组合 24"/>
          <p:cNvGrpSpPr/>
          <p:nvPr/>
        </p:nvGrpSpPr>
        <p:grpSpPr>
          <a:xfrm>
            <a:off x="5221429" y="1708704"/>
            <a:ext cx="2269215" cy="1127312"/>
            <a:chOff x="5531548" y="1534193"/>
            <a:chExt cx="2269215" cy="1127312"/>
          </a:xfrm>
        </p:grpSpPr>
        <p:sp>
          <p:nvSpPr>
            <p:cNvPr id="58" name="椭圆 57"/>
            <p:cNvSpPr/>
            <p:nvPr/>
          </p:nvSpPr>
          <p:spPr>
            <a:xfrm>
              <a:off x="7532005" y="2472819"/>
              <a:ext cx="188686" cy="188686"/>
            </a:xfrm>
            <a:prstGeom prst="ellips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5531548" y="1534193"/>
              <a:ext cx="2269215" cy="807237"/>
              <a:chOff x="455840" y="4087548"/>
              <a:chExt cx="2269215" cy="807237"/>
            </a:xfrm>
          </p:grpSpPr>
          <p:sp>
            <p:nvSpPr>
              <p:cNvPr id="97" name="文本框 96"/>
              <p:cNvSpPr txBox="1"/>
              <p:nvPr/>
            </p:nvSpPr>
            <p:spPr>
              <a:xfrm>
                <a:off x="2048267" y="4087548"/>
                <a:ext cx="676788" cy="400110"/>
              </a:xfrm>
              <a:prstGeom prst="rect">
                <a:avLst/>
              </a:prstGeom>
              <a:noFill/>
            </p:spPr>
            <p:txBody>
              <a:bodyPr wrap="none" rtlCol="0">
                <a:spAutoFit/>
              </a:bodyPr>
              <a:lstStyle/>
              <a:p>
                <a:pPr algn="r"/>
                <a:r>
                  <a:rPr lang="en-US" altLang="zh-CN" sz="2000" dirty="0">
                    <a:solidFill>
                      <a:srgbClr val="BC121A"/>
                    </a:solidFill>
                    <a:latin typeface="Impact" panose="020B0806030902050204" pitchFamily="34" charset="0"/>
                  </a:rPr>
                  <a:t>2012</a:t>
                </a:r>
                <a:endParaRPr lang="zh-CN" altLang="en-US" sz="2000" dirty="0">
                  <a:solidFill>
                    <a:srgbClr val="BC121A"/>
                  </a:solidFill>
                  <a:latin typeface="Impact" panose="020B0806030902050204" pitchFamily="34" charset="0"/>
                </a:endParaRPr>
              </a:p>
            </p:txBody>
          </p:sp>
          <p:sp>
            <p:nvSpPr>
              <p:cNvPr id="98" name="矩形 97"/>
              <p:cNvSpPr/>
              <p:nvPr/>
            </p:nvSpPr>
            <p:spPr>
              <a:xfrm>
                <a:off x="455840" y="4379708"/>
                <a:ext cx="2269215" cy="515077"/>
              </a:xfrm>
              <a:prstGeom prst="rect">
                <a:avLst/>
              </a:prstGeom>
            </p:spPr>
            <p:txBody>
              <a:bodyPr wrap="square">
                <a:spAutoFit/>
              </a:bodyPr>
              <a:lstStyle/>
              <a:p>
                <a:pPr algn="r">
                  <a:lnSpc>
                    <a:spcPct val="130000"/>
                  </a:lnSpc>
                </a:pPr>
                <a:r>
                  <a:rPr lang="zh-CN" altLang="en-US" sz="1100" dirty="0">
                    <a:solidFill>
                      <a:prstClr val="white">
                        <a:lumMod val="50000"/>
                      </a:prstClr>
                    </a:solidFill>
                  </a:rPr>
                  <a:t>我们拥有严谨的逻辑思维、创意的图示化表达、超强的动画制作</a:t>
                </a:r>
              </a:p>
            </p:txBody>
          </p:sp>
        </p:grpSp>
      </p:grpSp>
      <p:grpSp>
        <p:nvGrpSpPr>
          <p:cNvPr id="24" name="组合 23"/>
          <p:cNvGrpSpPr/>
          <p:nvPr/>
        </p:nvGrpSpPr>
        <p:grpSpPr>
          <a:xfrm>
            <a:off x="7290919" y="590451"/>
            <a:ext cx="2269215" cy="1081010"/>
            <a:chOff x="7931848" y="227945"/>
            <a:chExt cx="2269215" cy="1081010"/>
          </a:xfrm>
        </p:grpSpPr>
        <p:sp>
          <p:nvSpPr>
            <p:cNvPr id="59" name="椭圆 58"/>
            <p:cNvSpPr/>
            <p:nvPr/>
          </p:nvSpPr>
          <p:spPr>
            <a:xfrm>
              <a:off x="9935480" y="1120269"/>
              <a:ext cx="188686" cy="188686"/>
            </a:xfrm>
            <a:prstGeom prst="ellips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a:off x="7931848" y="227945"/>
              <a:ext cx="2269215" cy="807237"/>
              <a:chOff x="455840" y="4087548"/>
              <a:chExt cx="2269215" cy="807237"/>
            </a:xfrm>
          </p:grpSpPr>
          <p:sp>
            <p:nvSpPr>
              <p:cNvPr id="100" name="文本框 99"/>
              <p:cNvSpPr txBox="1"/>
              <p:nvPr/>
            </p:nvSpPr>
            <p:spPr>
              <a:xfrm>
                <a:off x="2075518" y="4087548"/>
                <a:ext cx="649537" cy="400110"/>
              </a:xfrm>
              <a:prstGeom prst="rect">
                <a:avLst/>
              </a:prstGeom>
              <a:noFill/>
            </p:spPr>
            <p:txBody>
              <a:bodyPr wrap="none" rtlCol="0">
                <a:spAutoFit/>
              </a:bodyPr>
              <a:lstStyle/>
              <a:p>
                <a:pPr algn="r"/>
                <a:r>
                  <a:rPr lang="en-US" altLang="zh-CN" sz="2000" dirty="0">
                    <a:solidFill>
                      <a:srgbClr val="BC121A"/>
                    </a:solidFill>
                    <a:latin typeface="Impact" panose="020B0806030902050204" pitchFamily="34" charset="0"/>
                  </a:rPr>
                  <a:t>2017</a:t>
                </a:r>
                <a:endParaRPr lang="zh-CN" altLang="en-US" sz="2000" dirty="0">
                  <a:solidFill>
                    <a:srgbClr val="BC121A"/>
                  </a:solidFill>
                  <a:latin typeface="Impact" panose="020B0806030902050204" pitchFamily="34" charset="0"/>
                </a:endParaRPr>
              </a:p>
            </p:txBody>
          </p:sp>
          <p:sp>
            <p:nvSpPr>
              <p:cNvPr id="101" name="矩形 100"/>
              <p:cNvSpPr/>
              <p:nvPr/>
            </p:nvSpPr>
            <p:spPr>
              <a:xfrm>
                <a:off x="455840" y="4379708"/>
                <a:ext cx="2269215" cy="515077"/>
              </a:xfrm>
              <a:prstGeom prst="rect">
                <a:avLst/>
              </a:prstGeom>
            </p:spPr>
            <p:txBody>
              <a:bodyPr wrap="square">
                <a:spAutoFit/>
              </a:bodyPr>
              <a:lstStyle/>
              <a:p>
                <a:pPr algn="r">
                  <a:lnSpc>
                    <a:spcPct val="130000"/>
                  </a:lnSpc>
                </a:pPr>
                <a:r>
                  <a:rPr lang="zh-CN" altLang="en-US" sz="1100" dirty="0">
                    <a:solidFill>
                      <a:prstClr val="white">
                        <a:lumMod val="50000"/>
                      </a:prstClr>
                    </a:solidFill>
                  </a:rPr>
                  <a:t>我们拥有严谨的逻辑思维、创意的图示化表达、超强的动画制作</a:t>
                </a:r>
              </a:p>
            </p:txBody>
          </p:sp>
        </p:grpSp>
      </p:grpSp>
      <p:sp>
        <p:nvSpPr>
          <p:cNvPr id="28" name="等腰三角形 27"/>
          <p:cNvSpPr/>
          <p:nvPr/>
        </p:nvSpPr>
        <p:spPr>
          <a:xfrm>
            <a:off x="11039794" y="6545975"/>
            <a:ext cx="361949" cy="312025"/>
          </a:xfrm>
          <a:prstGeom prst="triangl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endCxn id="28" idx="0"/>
          </p:cNvCxnSpPr>
          <p:nvPr/>
        </p:nvCxnSpPr>
        <p:spPr>
          <a:xfrm>
            <a:off x="11220768" y="5248275"/>
            <a:ext cx="1" cy="1297700"/>
          </a:xfrm>
          <a:prstGeom prst="line">
            <a:avLst/>
          </a:prstGeom>
          <a:ln>
            <a:solidFill>
              <a:srgbClr val="BC121A">
                <a:alpha val="3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5645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rot="5400000" flipH="1">
            <a:off x="-565203" y="4200578"/>
            <a:ext cx="2603606" cy="1473200"/>
          </a:xfrm>
          <a:prstGeom prst="triangl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637435" y="5212440"/>
            <a:ext cx="7848598" cy="574324"/>
          </a:xfrm>
          <a:prstGeom prst="rect">
            <a:avLst/>
          </a:prstGeom>
        </p:spPr>
        <p:txBody>
          <a:bodyPr wrap="square">
            <a:spAutoFit/>
          </a:bodyPr>
          <a:lstStyle/>
          <a:p>
            <a:pPr>
              <a:lnSpc>
                <a:spcPct val="150000"/>
              </a:lnSpc>
            </a:pPr>
            <a:r>
              <a:rPr lang="zh-CN" altLang="en-US" sz="1100" dirty="0">
                <a:solidFill>
                  <a:schemeClr val="bg1">
                    <a:lumMod val="50000"/>
                  </a:schemeClr>
                </a:solidFill>
              </a:rPr>
              <a:t>自</a:t>
            </a:r>
            <a:r>
              <a:rPr lang="en-US" altLang="zh-CN" sz="1100" dirty="0">
                <a:solidFill>
                  <a:schemeClr val="bg1">
                    <a:lumMod val="50000"/>
                  </a:schemeClr>
                </a:solidFill>
              </a:rPr>
              <a:t>2007</a:t>
            </a:r>
            <a:r>
              <a:rPr lang="zh-CN" altLang="en-US" sz="1100" dirty="0">
                <a:solidFill>
                  <a:schemeClr val="bg1">
                    <a:lumMod val="50000"/>
                  </a:schemeClr>
                </a:solidFill>
              </a:rPr>
              <a:t>年起，我们致力于为社会提供最专业的演示设计解决方案。我们精通</a:t>
            </a:r>
            <a:r>
              <a:rPr lang="en-US" altLang="zh-CN" sz="1100" dirty="0">
                <a:solidFill>
                  <a:schemeClr val="bg1">
                    <a:lumMod val="50000"/>
                  </a:schemeClr>
                </a:solidFill>
              </a:rPr>
              <a:t>PowerPoint</a:t>
            </a:r>
            <a:r>
              <a:rPr lang="zh-CN" altLang="en-US" sz="1100" dirty="0">
                <a:solidFill>
                  <a:schemeClr val="bg1">
                    <a:lumMod val="50000"/>
                  </a:schemeClr>
                </a:solidFill>
              </a:rPr>
              <a:t>、</a:t>
            </a:r>
            <a:r>
              <a:rPr lang="en-US" altLang="zh-CN" sz="1100" dirty="0">
                <a:solidFill>
                  <a:schemeClr val="bg1">
                    <a:lumMod val="50000"/>
                  </a:schemeClr>
                </a:solidFill>
              </a:rPr>
              <a:t>Keynote</a:t>
            </a:r>
            <a:r>
              <a:rPr lang="zh-CN" altLang="en-US" sz="1100" dirty="0">
                <a:solidFill>
                  <a:schemeClr val="bg1">
                    <a:lumMod val="50000"/>
                  </a:schemeClr>
                </a:solidFill>
              </a:rPr>
              <a:t>、</a:t>
            </a:r>
            <a:r>
              <a:rPr lang="en-US" altLang="zh-CN" sz="1100" dirty="0">
                <a:solidFill>
                  <a:schemeClr val="bg1">
                    <a:lumMod val="50000"/>
                  </a:schemeClr>
                </a:solidFill>
              </a:rPr>
              <a:t>Prezi</a:t>
            </a:r>
            <a:r>
              <a:rPr lang="zh-CN" altLang="en-US" sz="1100" dirty="0">
                <a:solidFill>
                  <a:schemeClr val="bg1">
                    <a:lumMod val="50000"/>
                  </a:schemeClr>
                </a:solidFill>
              </a:rPr>
              <a:t>、</a:t>
            </a:r>
            <a:r>
              <a:rPr lang="en-US" altLang="zh-CN" sz="1100" dirty="0">
                <a:solidFill>
                  <a:schemeClr val="bg1">
                    <a:lumMod val="50000"/>
                  </a:schemeClr>
                </a:solidFill>
              </a:rPr>
              <a:t>After Effects</a:t>
            </a:r>
            <a:r>
              <a:rPr lang="zh-CN" altLang="en-US" sz="1100" dirty="0">
                <a:solidFill>
                  <a:schemeClr val="bg1">
                    <a:lumMod val="50000"/>
                  </a:schemeClr>
                </a:solidFill>
              </a:rPr>
              <a:t>、</a:t>
            </a:r>
            <a:r>
              <a:rPr lang="en-US" altLang="zh-CN" sz="1100" dirty="0">
                <a:solidFill>
                  <a:schemeClr val="bg1">
                    <a:lumMod val="50000"/>
                  </a:schemeClr>
                </a:solidFill>
              </a:rPr>
              <a:t>Flash</a:t>
            </a:r>
            <a:r>
              <a:rPr lang="zh-CN" altLang="en-US" sz="1100" dirty="0">
                <a:solidFill>
                  <a:schemeClr val="bg1">
                    <a:lumMod val="50000"/>
                  </a:schemeClr>
                </a:solidFill>
              </a:rPr>
              <a:t>等演示软件，我们拥有严谨的逻辑思维、创意的图示化表达、超强的动画制作以及精益求精的美术功底，为上万用户</a:t>
            </a:r>
          </a:p>
        </p:txBody>
      </p:sp>
      <p:sp>
        <p:nvSpPr>
          <p:cNvPr id="5" name="文本框 4"/>
          <p:cNvSpPr txBox="1"/>
          <p:nvPr/>
        </p:nvSpPr>
        <p:spPr>
          <a:xfrm>
            <a:off x="1637435" y="4177833"/>
            <a:ext cx="857927" cy="646331"/>
          </a:xfrm>
          <a:prstGeom prst="rect">
            <a:avLst/>
          </a:prstGeom>
          <a:noFill/>
        </p:spPr>
        <p:txBody>
          <a:bodyPr wrap="none" rtlCol="0">
            <a:spAutoFit/>
          </a:bodyPr>
          <a:lstStyle/>
          <a:p>
            <a:pPr algn="r"/>
            <a:r>
              <a:rPr lang="en-US" altLang="zh-CN" sz="3600" dirty="0">
                <a:solidFill>
                  <a:srgbClr val="BC121A"/>
                </a:solidFill>
                <a:latin typeface="Impact" panose="020B0806030902050204" pitchFamily="34" charset="0"/>
              </a:rPr>
              <a:t>15</a:t>
            </a:r>
            <a:r>
              <a:rPr lang="en-US" altLang="zh-CN" sz="2800" dirty="0">
                <a:solidFill>
                  <a:srgbClr val="BC121A"/>
                </a:solidFill>
                <a:latin typeface="Impact" panose="020B0806030902050204" pitchFamily="34" charset="0"/>
              </a:rPr>
              <a:t>%</a:t>
            </a:r>
            <a:endParaRPr lang="zh-CN" altLang="en-US" sz="3600" dirty="0">
              <a:solidFill>
                <a:srgbClr val="BC121A"/>
              </a:solidFill>
              <a:latin typeface="Impact" panose="020B0806030902050204" pitchFamily="34" charset="0"/>
            </a:endParaRPr>
          </a:p>
        </p:txBody>
      </p:sp>
      <p:sp>
        <p:nvSpPr>
          <p:cNvPr id="6" name="矩形 5"/>
          <p:cNvSpPr/>
          <p:nvPr/>
        </p:nvSpPr>
        <p:spPr>
          <a:xfrm>
            <a:off x="1639038" y="4721245"/>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cxnSp>
        <p:nvCxnSpPr>
          <p:cNvPr id="9" name="直接连接符 8"/>
          <p:cNvCxnSpPr/>
          <p:nvPr/>
        </p:nvCxnSpPr>
        <p:spPr>
          <a:xfrm>
            <a:off x="1751735" y="5197926"/>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rot="16200000">
            <a:off x="9020175" y="1247775"/>
            <a:ext cx="4051300" cy="2292350"/>
          </a:xfrm>
          <a:prstGeom prst="triangl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57426" y="2662194"/>
            <a:ext cx="7610794" cy="574324"/>
          </a:xfrm>
          <a:prstGeom prst="rect">
            <a:avLst/>
          </a:prstGeom>
        </p:spPr>
        <p:txBody>
          <a:bodyPr wrap="square">
            <a:spAutoFit/>
          </a:bodyPr>
          <a:lstStyle/>
          <a:p>
            <a:pPr algn="r">
              <a:lnSpc>
                <a:spcPct val="150000"/>
              </a:lnSpc>
            </a:pPr>
            <a:r>
              <a:rPr lang="zh-CN" altLang="en-US" sz="1100" dirty="0">
                <a:solidFill>
                  <a:schemeClr val="bg1">
                    <a:lumMod val="50000"/>
                  </a:schemeClr>
                </a:solidFill>
              </a:rPr>
              <a:t>自</a:t>
            </a:r>
            <a:r>
              <a:rPr lang="en-US" altLang="zh-CN" sz="1100" dirty="0">
                <a:solidFill>
                  <a:schemeClr val="bg1">
                    <a:lumMod val="50000"/>
                  </a:schemeClr>
                </a:solidFill>
              </a:rPr>
              <a:t>2007</a:t>
            </a:r>
            <a:r>
              <a:rPr lang="zh-CN" altLang="en-US" sz="1100" dirty="0">
                <a:solidFill>
                  <a:schemeClr val="bg1">
                    <a:lumMod val="50000"/>
                  </a:schemeClr>
                </a:solidFill>
              </a:rPr>
              <a:t>年起，我们致力于为社会提供最专业的演示设计解决方案。我们精通</a:t>
            </a:r>
            <a:r>
              <a:rPr lang="en-US" altLang="zh-CN" sz="1100" dirty="0">
                <a:solidFill>
                  <a:schemeClr val="bg1">
                    <a:lumMod val="50000"/>
                  </a:schemeClr>
                </a:solidFill>
              </a:rPr>
              <a:t>PowerPoint</a:t>
            </a:r>
            <a:r>
              <a:rPr lang="zh-CN" altLang="en-US" sz="1100" dirty="0">
                <a:solidFill>
                  <a:schemeClr val="bg1">
                    <a:lumMod val="50000"/>
                  </a:schemeClr>
                </a:solidFill>
              </a:rPr>
              <a:t>、</a:t>
            </a:r>
            <a:r>
              <a:rPr lang="en-US" altLang="zh-CN" sz="1100" dirty="0">
                <a:solidFill>
                  <a:schemeClr val="bg1">
                    <a:lumMod val="50000"/>
                  </a:schemeClr>
                </a:solidFill>
              </a:rPr>
              <a:t>Keynote</a:t>
            </a:r>
            <a:r>
              <a:rPr lang="zh-CN" altLang="en-US" sz="1100" dirty="0">
                <a:solidFill>
                  <a:schemeClr val="bg1">
                    <a:lumMod val="50000"/>
                  </a:schemeClr>
                </a:solidFill>
              </a:rPr>
              <a:t>、</a:t>
            </a:r>
            <a:r>
              <a:rPr lang="en-US" altLang="zh-CN" sz="1100" dirty="0">
                <a:solidFill>
                  <a:schemeClr val="bg1">
                    <a:lumMod val="50000"/>
                  </a:schemeClr>
                </a:solidFill>
              </a:rPr>
              <a:t>Prezi</a:t>
            </a:r>
            <a:r>
              <a:rPr lang="zh-CN" altLang="en-US" sz="1100" dirty="0">
                <a:solidFill>
                  <a:schemeClr val="bg1">
                    <a:lumMod val="50000"/>
                  </a:schemeClr>
                </a:solidFill>
              </a:rPr>
              <a:t>、</a:t>
            </a:r>
            <a:r>
              <a:rPr lang="en-US" altLang="zh-CN" sz="1100" dirty="0">
                <a:solidFill>
                  <a:schemeClr val="bg1">
                    <a:lumMod val="50000"/>
                  </a:schemeClr>
                </a:solidFill>
              </a:rPr>
              <a:t>After Effects</a:t>
            </a:r>
            <a:r>
              <a:rPr lang="zh-CN" altLang="en-US" sz="1100" dirty="0">
                <a:solidFill>
                  <a:schemeClr val="bg1">
                    <a:lumMod val="50000"/>
                  </a:schemeClr>
                </a:solidFill>
              </a:rPr>
              <a:t>、</a:t>
            </a:r>
            <a:r>
              <a:rPr lang="en-US" altLang="zh-CN" sz="1100" dirty="0">
                <a:solidFill>
                  <a:schemeClr val="bg1">
                    <a:lumMod val="50000"/>
                  </a:schemeClr>
                </a:solidFill>
              </a:rPr>
              <a:t>Flash</a:t>
            </a:r>
            <a:r>
              <a:rPr lang="zh-CN" altLang="en-US" sz="1100" dirty="0">
                <a:solidFill>
                  <a:schemeClr val="bg1">
                    <a:lumMod val="50000"/>
                  </a:schemeClr>
                </a:solidFill>
              </a:rPr>
              <a:t>等演示软件，我们拥有严谨的逻辑思维、创意的图示化表达、超强的动画制作以及精益求精的美术功底，为上万用户</a:t>
            </a:r>
          </a:p>
        </p:txBody>
      </p:sp>
      <p:grpSp>
        <p:nvGrpSpPr>
          <p:cNvPr id="13" name="组合 12"/>
          <p:cNvGrpSpPr/>
          <p:nvPr/>
        </p:nvGrpSpPr>
        <p:grpSpPr>
          <a:xfrm>
            <a:off x="7972186" y="1641623"/>
            <a:ext cx="1928733" cy="896271"/>
            <a:chOff x="7819786" y="1708580"/>
            <a:chExt cx="1928733" cy="896271"/>
          </a:xfrm>
        </p:grpSpPr>
        <p:sp>
          <p:nvSpPr>
            <p:cNvPr id="15" name="文本框 14"/>
            <p:cNvSpPr txBox="1"/>
            <p:nvPr/>
          </p:nvSpPr>
          <p:spPr>
            <a:xfrm>
              <a:off x="8784153" y="1708580"/>
              <a:ext cx="931666" cy="646331"/>
            </a:xfrm>
            <a:prstGeom prst="rect">
              <a:avLst/>
            </a:prstGeom>
            <a:noFill/>
          </p:spPr>
          <p:txBody>
            <a:bodyPr wrap="none" rtlCol="0">
              <a:spAutoFit/>
            </a:bodyPr>
            <a:lstStyle/>
            <a:p>
              <a:pPr algn="r"/>
              <a:r>
                <a:rPr lang="en-US" altLang="zh-CN" sz="3600" dirty="0">
                  <a:solidFill>
                    <a:srgbClr val="BC121A"/>
                  </a:solidFill>
                  <a:latin typeface="Impact" panose="020B0806030902050204" pitchFamily="34" charset="0"/>
                </a:rPr>
                <a:t>65</a:t>
              </a:r>
              <a:r>
                <a:rPr lang="en-US" altLang="zh-CN" sz="2800" dirty="0">
                  <a:solidFill>
                    <a:srgbClr val="BC121A"/>
                  </a:solidFill>
                  <a:latin typeface="Impact" panose="020B0806030902050204" pitchFamily="34" charset="0"/>
                </a:rPr>
                <a:t>%</a:t>
              </a:r>
              <a:endParaRPr lang="zh-CN" altLang="en-US" sz="3600" dirty="0">
                <a:solidFill>
                  <a:srgbClr val="BC121A"/>
                </a:solidFill>
                <a:latin typeface="Impact" panose="020B0806030902050204" pitchFamily="34" charset="0"/>
              </a:endParaRPr>
            </a:p>
          </p:txBody>
        </p:sp>
        <p:sp>
          <p:nvSpPr>
            <p:cNvPr id="16" name="矩形 15"/>
            <p:cNvSpPr/>
            <p:nvPr/>
          </p:nvSpPr>
          <p:spPr>
            <a:xfrm>
              <a:off x="7819786" y="2237956"/>
              <a:ext cx="1928733" cy="366895"/>
            </a:xfrm>
            <a:prstGeom prst="rect">
              <a:avLst/>
            </a:prstGeom>
          </p:spPr>
          <p:txBody>
            <a:bodyPr wrap="none">
              <a:spAutoFit/>
            </a:bodyPr>
            <a:lstStyle/>
            <a:p>
              <a:pPr algn="ct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grpSp>
      <p:cxnSp>
        <p:nvCxnSpPr>
          <p:cNvPr id="14" name="直接连接符 13"/>
          <p:cNvCxnSpPr/>
          <p:nvPr/>
        </p:nvCxnSpPr>
        <p:spPr>
          <a:xfrm>
            <a:off x="9486033" y="2647680"/>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0868492" y="2122984"/>
            <a:ext cx="665756" cy="541932"/>
            <a:chOff x="4162425" y="1111250"/>
            <a:chExt cx="657225" cy="534988"/>
          </a:xfrm>
        </p:grpSpPr>
        <p:sp>
          <p:nvSpPr>
            <p:cNvPr id="23" name="Freeform 5"/>
            <p:cNvSpPr>
              <a:spLocks/>
            </p:cNvSpPr>
            <p:nvPr/>
          </p:nvSpPr>
          <p:spPr bwMode="auto">
            <a:xfrm>
              <a:off x="4162425" y="1374775"/>
              <a:ext cx="204788" cy="150813"/>
            </a:xfrm>
            <a:custGeom>
              <a:avLst/>
              <a:gdLst>
                <a:gd name="T0" fmla="*/ 48 w 48"/>
                <a:gd name="T1" fmla="*/ 6 h 35"/>
                <a:gd name="T2" fmla="*/ 38 w 48"/>
                <a:gd name="T3" fmla="*/ 29 h 35"/>
                <a:gd name="T4" fmla="*/ 23 w 48"/>
                <a:gd name="T5" fmla="*/ 0 h 35"/>
                <a:gd name="T6" fmla="*/ 14 w 48"/>
                <a:gd name="T7" fmla="*/ 2 h 35"/>
                <a:gd name="T8" fmla="*/ 0 w 48"/>
                <a:gd name="T9" fmla="*/ 35 h 35"/>
                <a:gd name="T10" fmla="*/ 36 w 48"/>
                <a:gd name="T11" fmla="*/ 35 h 35"/>
              </a:gdLst>
              <a:ahLst/>
              <a:cxnLst>
                <a:cxn ang="0">
                  <a:pos x="T0" y="T1"/>
                </a:cxn>
                <a:cxn ang="0">
                  <a:pos x="T2" y="T3"/>
                </a:cxn>
                <a:cxn ang="0">
                  <a:pos x="T4" y="T5"/>
                </a:cxn>
                <a:cxn ang="0">
                  <a:pos x="T6" y="T7"/>
                </a:cxn>
                <a:cxn ang="0">
                  <a:pos x="T8" y="T9"/>
                </a:cxn>
                <a:cxn ang="0">
                  <a:pos x="T10" y="T11"/>
                </a:cxn>
              </a:cxnLst>
              <a:rect l="0" t="0" r="r" b="b"/>
              <a:pathLst>
                <a:path w="48" h="35">
                  <a:moveTo>
                    <a:pt x="48" y="6"/>
                  </a:moveTo>
                  <a:cubicBezTo>
                    <a:pt x="38" y="29"/>
                    <a:pt x="38" y="29"/>
                    <a:pt x="38" y="29"/>
                  </a:cubicBezTo>
                  <a:cubicBezTo>
                    <a:pt x="23" y="0"/>
                    <a:pt x="23" y="0"/>
                    <a:pt x="23" y="0"/>
                  </a:cubicBezTo>
                  <a:cubicBezTo>
                    <a:pt x="14" y="2"/>
                    <a:pt x="14" y="2"/>
                    <a:pt x="14" y="2"/>
                  </a:cubicBezTo>
                  <a:cubicBezTo>
                    <a:pt x="14" y="2"/>
                    <a:pt x="0" y="17"/>
                    <a:pt x="0" y="35"/>
                  </a:cubicBezTo>
                  <a:cubicBezTo>
                    <a:pt x="36" y="35"/>
                    <a:pt x="36" y="35"/>
                    <a:pt x="36" y="35"/>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4213225" y="1111250"/>
              <a:ext cx="204788" cy="236538"/>
            </a:xfrm>
            <a:custGeom>
              <a:avLst/>
              <a:gdLst>
                <a:gd name="T0" fmla="*/ 31 w 48"/>
                <a:gd name="T1" fmla="*/ 54 h 55"/>
                <a:gd name="T2" fmla="*/ 25 w 48"/>
                <a:gd name="T3" fmla="*/ 55 h 55"/>
                <a:gd name="T4" fmla="*/ 0 w 48"/>
                <a:gd name="T5" fmla="*/ 28 h 55"/>
                <a:gd name="T6" fmla="*/ 25 w 48"/>
                <a:gd name="T7" fmla="*/ 0 h 55"/>
                <a:gd name="T8" fmla="*/ 48 w 48"/>
                <a:gd name="T9" fmla="*/ 17 h 55"/>
              </a:gdLst>
              <a:ahLst/>
              <a:cxnLst>
                <a:cxn ang="0">
                  <a:pos x="T0" y="T1"/>
                </a:cxn>
                <a:cxn ang="0">
                  <a:pos x="T2" y="T3"/>
                </a:cxn>
                <a:cxn ang="0">
                  <a:pos x="T4" y="T5"/>
                </a:cxn>
                <a:cxn ang="0">
                  <a:pos x="T6" y="T7"/>
                </a:cxn>
                <a:cxn ang="0">
                  <a:pos x="T8" y="T9"/>
                </a:cxn>
              </a:cxnLst>
              <a:rect l="0" t="0" r="r" b="b"/>
              <a:pathLst>
                <a:path w="48" h="55">
                  <a:moveTo>
                    <a:pt x="31" y="54"/>
                  </a:moveTo>
                  <a:cubicBezTo>
                    <a:pt x="29" y="55"/>
                    <a:pt x="27" y="55"/>
                    <a:pt x="25" y="55"/>
                  </a:cubicBezTo>
                  <a:cubicBezTo>
                    <a:pt x="11" y="55"/>
                    <a:pt x="0" y="43"/>
                    <a:pt x="0" y="28"/>
                  </a:cubicBezTo>
                  <a:cubicBezTo>
                    <a:pt x="0" y="13"/>
                    <a:pt x="11" y="0"/>
                    <a:pt x="25" y="0"/>
                  </a:cubicBezTo>
                  <a:cubicBezTo>
                    <a:pt x="36" y="0"/>
                    <a:pt x="45" y="7"/>
                    <a:pt x="48" y="17"/>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4610100" y="1370013"/>
              <a:ext cx="209550" cy="150813"/>
            </a:xfrm>
            <a:custGeom>
              <a:avLst/>
              <a:gdLst>
                <a:gd name="T0" fmla="*/ 0 w 49"/>
                <a:gd name="T1" fmla="*/ 7 h 35"/>
                <a:gd name="T2" fmla="*/ 11 w 49"/>
                <a:gd name="T3" fmla="*/ 30 h 35"/>
                <a:gd name="T4" fmla="*/ 25 w 49"/>
                <a:gd name="T5" fmla="*/ 0 h 35"/>
                <a:gd name="T6" fmla="*/ 35 w 49"/>
                <a:gd name="T7" fmla="*/ 2 h 35"/>
                <a:gd name="T8" fmla="*/ 49 w 49"/>
                <a:gd name="T9" fmla="*/ 35 h 35"/>
                <a:gd name="T10" fmla="*/ 13 w 49"/>
                <a:gd name="T11" fmla="*/ 35 h 35"/>
              </a:gdLst>
              <a:ahLst/>
              <a:cxnLst>
                <a:cxn ang="0">
                  <a:pos x="T0" y="T1"/>
                </a:cxn>
                <a:cxn ang="0">
                  <a:pos x="T2" y="T3"/>
                </a:cxn>
                <a:cxn ang="0">
                  <a:pos x="T4" y="T5"/>
                </a:cxn>
                <a:cxn ang="0">
                  <a:pos x="T6" y="T7"/>
                </a:cxn>
                <a:cxn ang="0">
                  <a:pos x="T8" y="T9"/>
                </a:cxn>
                <a:cxn ang="0">
                  <a:pos x="T10" y="T11"/>
                </a:cxn>
              </a:cxnLst>
              <a:rect l="0" t="0" r="r" b="b"/>
              <a:pathLst>
                <a:path w="49" h="35">
                  <a:moveTo>
                    <a:pt x="0" y="7"/>
                  </a:moveTo>
                  <a:cubicBezTo>
                    <a:pt x="11" y="30"/>
                    <a:pt x="11" y="30"/>
                    <a:pt x="11" y="30"/>
                  </a:cubicBezTo>
                  <a:cubicBezTo>
                    <a:pt x="25" y="0"/>
                    <a:pt x="25" y="0"/>
                    <a:pt x="25" y="0"/>
                  </a:cubicBezTo>
                  <a:cubicBezTo>
                    <a:pt x="35" y="2"/>
                    <a:pt x="35" y="2"/>
                    <a:pt x="35" y="2"/>
                  </a:cubicBezTo>
                  <a:cubicBezTo>
                    <a:pt x="35" y="2"/>
                    <a:pt x="49" y="18"/>
                    <a:pt x="49" y="35"/>
                  </a:cubicBezTo>
                  <a:cubicBezTo>
                    <a:pt x="13" y="35"/>
                    <a:pt x="13" y="35"/>
                    <a:pt x="13" y="35"/>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4559300" y="1111250"/>
              <a:ext cx="209550" cy="233363"/>
            </a:xfrm>
            <a:custGeom>
              <a:avLst/>
              <a:gdLst>
                <a:gd name="T0" fmla="*/ 17 w 49"/>
                <a:gd name="T1" fmla="*/ 53 h 54"/>
                <a:gd name="T2" fmla="*/ 24 w 49"/>
                <a:gd name="T3" fmla="*/ 54 h 54"/>
                <a:gd name="T4" fmla="*/ 49 w 49"/>
                <a:gd name="T5" fmla="*/ 27 h 54"/>
                <a:gd name="T6" fmla="*/ 24 w 49"/>
                <a:gd name="T7" fmla="*/ 0 h 54"/>
                <a:gd name="T8" fmla="*/ 0 w 49"/>
                <a:gd name="T9" fmla="*/ 16 h 54"/>
              </a:gdLst>
              <a:ahLst/>
              <a:cxnLst>
                <a:cxn ang="0">
                  <a:pos x="T0" y="T1"/>
                </a:cxn>
                <a:cxn ang="0">
                  <a:pos x="T2" y="T3"/>
                </a:cxn>
                <a:cxn ang="0">
                  <a:pos x="T4" y="T5"/>
                </a:cxn>
                <a:cxn ang="0">
                  <a:pos x="T6" y="T7"/>
                </a:cxn>
                <a:cxn ang="0">
                  <a:pos x="T8" y="T9"/>
                </a:cxn>
              </a:cxnLst>
              <a:rect l="0" t="0" r="r" b="b"/>
              <a:pathLst>
                <a:path w="49" h="54">
                  <a:moveTo>
                    <a:pt x="17" y="53"/>
                  </a:moveTo>
                  <a:cubicBezTo>
                    <a:pt x="19" y="54"/>
                    <a:pt x="22" y="54"/>
                    <a:pt x="24" y="54"/>
                  </a:cubicBezTo>
                  <a:cubicBezTo>
                    <a:pt x="38" y="54"/>
                    <a:pt x="49" y="42"/>
                    <a:pt x="49" y="27"/>
                  </a:cubicBezTo>
                  <a:cubicBezTo>
                    <a:pt x="49" y="12"/>
                    <a:pt x="38" y="0"/>
                    <a:pt x="24" y="0"/>
                  </a:cubicBezTo>
                  <a:cubicBezTo>
                    <a:pt x="13" y="0"/>
                    <a:pt x="4" y="7"/>
                    <a:pt x="0" y="16"/>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4306888" y="1470025"/>
              <a:ext cx="371475" cy="176213"/>
            </a:xfrm>
            <a:custGeom>
              <a:avLst/>
              <a:gdLst>
                <a:gd name="T0" fmla="*/ 16 w 87"/>
                <a:gd name="T1" fmla="*/ 3 h 41"/>
                <a:gd name="T2" fmla="*/ 0 w 87"/>
                <a:gd name="T3" fmla="*/ 41 h 41"/>
                <a:gd name="T4" fmla="*/ 87 w 87"/>
                <a:gd name="T5" fmla="*/ 41 h 41"/>
                <a:gd name="T6" fmla="*/ 71 w 87"/>
                <a:gd name="T7" fmla="*/ 4 h 41"/>
                <a:gd name="T8" fmla="*/ 59 w 87"/>
                <a:gd name="T9" fmla="*/ 0 h 41"/>
                <a:gd name="T10" fmla="*/ 43 w 87"/>
                <a:gd name="T11" fmla="*/ 34 h 41"/>
                <a:gd name="T12" fmla="*/ 26 w 87"/>
                <a:gd name="T13" fmla="*/ 1 h 41"/>
                <a:gd name="T14" fmla="*/ 16 w 87"/>
                <a:gd name="T15" fmla="*/ 3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41">
                  <a:moveTo>
                    <a:pt x="16" y="3"/>
                  </a:moveTo>
                  <a:cubicBezTo>
                    <a:pt x="16" y="3"/>
                    <a:pt x="0" y="21"/>
                    <a:pt x="0" y="41"/>
                  </a:cubicBezTo>
                  <a:cubicBezTo>
                    <a:pt x="87" y="41"/>
                    <a:pt x="87" y="41"/>
                    <a:pt x="87" y="41"/>
                  </a:cubicBezTo>
                  <a:cubicBezTo>
                    <a:pt x="87" y="41"/>
                    <a:pt x="83" y="17"/>
                    <a:pt x="71" y="4"/>
                  </a:cubicBezTo>
                  <a:cubicBezTo>
                    <a:pt x="59" y="0"/>
                    <a:pt x="59" y="0"/>
                    <a:pt x="59" y="0"/>
                  </a:cubicBezTo>
                  <a:cubicBezTo>
                    <a:pt x="43" y="34"/>
                    <a:pt x="43" y="34"/>
                    <a:pt x="43" y="34"/>
                  </a:cubicBezTo>
                  <a:cubicBezTo>
                    <a:pt x="26" y="1"/>
                    <a:pt x="26" y="1"/>
                    <a:pt x="26" y="1"/>
                  </a:cubicBezTo>
                  <a:lnTo>
                    <a:pt x="16" y="3"/>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0"/>
            <p:cNvSpPr>
              <a:spLocks noChangeArrowheads="1"/>
            </p:cNvSpPr>
            <p:nvPr/>
          </p:nvSpPr>
          <p:spPr bwMode="auto">
            <a:xfrm>
              <a:off x="4367213" y="1184275"/>
              <a:ext cx="247650" cy="268288"/>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601663" y="4726857"/>
            <a:ext cx="371981" cy="420642"/>
            <a:chOff x="3371850" y="1041400"/>
            <a:chExt cx="546100" cy="617538"/>
          </a:xfrm>
        </p:grpSpPr>
        <p:sp>
          <p:nvSpPr>
            <p:cNvPr id="29" name="Freeform 11"/>
            <p:cNvSpPr>
              <a:spLocks/>
            </p:cNvSpPr>
            <p:nvPr/>
          </p:nvSpPr>
          <p:spPr bwMode="auto">
            <a:xfrm>
              <a:off x="3371850" y="1425575"/>
              <a:ext cx="546100" cy="233363"/>
            </a:xfrm>
            <a:custGeom>
              <a:avLst/>
              <a:gdLst>
                <a:gd name="T0" fmla="*/ 23 w 128"/>
                <a:gd name="T1" fmla="*/ 3 h 54"/>
                <a:gd name="T2" fmla="*/ 0 w 128"/>
                <a:gd name="T3" fmla="*/ 54 h 54"/>
                <a:gd name="T4" fmla="*/ 128 w 128"/>
                <a:gd name="T5" fmla="*/ 54 h 54"/>
                <a:gd name="T6" fmla="*/ 105 w 128"/>
                <a:gd name="T7" fmla="*/ 5 h 54"/>
                <a:gd name="T8" fmla="*/ 87 w 128"/>
                <a:gd name="T9" fmla="*/ 0 h 54"/>
                <a:gd name="T10" fmla="*/ 63 w 128"/>
                <a:gd name="T11" fmla="*/ 45 h 54"/>
                <a:gd name="T12" fmla="*/ 39 w 128"/>
                <a:gd name="T13" fmla="*/ 0 h 54"/>
                <a:gd name="T14" fmla="*/ 23 w 128"/>
                <a:gd name="T15" fmla="*/ 3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54">
                  <a:moveTo>
                    <a:pt x="23" y="3"/>
                  </a:moveTo>
                  <a:cubicBezTo>
                    <a:pt x="23" y="3"/>
                    <a:pt x="0" y="27"/>
                    <a:pt x="0" y="54"/>
                  </a:cubicBezTo>
                  <a:cubicBezTo>
                    <a:pt x="128" y="54"/>
                    <a:pt x="128" y="54"/>
                    <a:pt x="128" y="54"/>
                  </a:cubicBezTo>
                  <a:cubicBezTo>
                    <a:pt x="128" y="54"/>
                    <a:pt x="122" y="23"/>
                    <a:pt x="105" y="5"/>
                  </a:cubicBezTo>
                  <a:cubicBezTo>
                    <a:pt x="87" y="0"/>
                    <a:pt x="87" y="0"/>
                    <a:pt x="87" y="0"/>
                  </a:cubicBezTo>
                  <a:cubicBezTo>
                    <a:pt x="63" y="45"/>
                    <a:pt x="63" y="45"/>
                    <a:pt x="63" y="45"/>
                  </a:cubicBezTo>
                  <a:cubicBezTo>
                    <a:pt x="39" y="0"/>
                    <a:pt x="39" y="0"/>
                    <a:pt x="39" y="0"/>
                  </a:cubicBezTo>
                  <a:lnTo>
                    <a:pt x="23" y="3"/>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2"/>
            <p:cNvSpPr>
              <a:spLocks noChangeArrowheads="1"/>
            </p:cNvSpPr>
            <p:nvPr/>
          </p:nvSpPr>
          <p:spPr bwMode="auto">
            <a:xfrm>
              <a:off x="3457575" y="1041400"/>
              <a:ext cx="361950" cy="358775"/>
            </a:xfrm>
            <a:prstGeom prst="ellipse">
              <a:avLst/>
            </a:pr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9349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57525" y="0"/>
            <a:ext cx="9134475" cy="6858000"/>
          </a:xfrm>
          <a:prstGeom prst="rect">
            <a:avLst/>
          </a:prstGeom>
          <a:solidFill>
            <a:srgbClr val="BC121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flipH="1">
            <a:off x="-116920" y="3288421"/>
            <a:ext cx="496896" cy="281159"/>
          </a:xfrm>
          <a:prstGeom prst="triangle">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17604" y="1376255"/>
            <a:ext cx="6016231" cy="4105491"/>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a:solidFill>
            <a:schemeClr val="bg1"/>
          </a:solidFill>
          <a:ln w="3175">
            <a:noFill/>
          </a:ln>
          <a:effectLst>
            <a:outerShdw blurRad="50800" dist="38100" dir="2700000" algn="tl" rotWithShape="0">
              <a:prstClr val="black">
                <a:alpha val="20000"/>
              </a:prstClr>
            </a:outerShdw>
          </a:effectLst>
        </p:spPr>
      </p:pic>
      <p:grpSp>
        <p:nvGrpSpPr>
          <p:cNvPr id="18" name="组合 17"/>
          <p:cNvGrpSpPr/>
          <p:nvPr/>
        </p:nvGrpSpPr>
        <p:grpSpPr>
          <a:xfrm>
            <a:off x="7817098" y="1813677"/>
            <a:ext cx="3204704" cy="3230646"/>
            <a:chOff x="7886975" y="2472708"/>
            <a:chExt cx="3204704" cy="3230646"/>
          </a:xfrm>
        </p:grpSpPr>
        <p:cxnSp>
          <p:nvCxnSpPr>
            <p:cNvPr id="11" name="直接连接符 10"/>
            <p:cNvCxnSpPr/>
            <p:nvPr/>
          </p:nvCxnSpPr>
          <p:spPr>
            <a:xfrm>
              <a:off x="7987086" y="3429000"/>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7886975" y="3608692"/>
              <a:ext cx="3204704" cy="2094662"/>
              <a:chOff x="7762174" y="3194455"/>
              <a:chExt cx="3204704" cy="2094662"/>
            </a:xfrm>
          </p:grpSpPr>
          <p:sp>
            <p:nvSpPr>
              <p:cNvPr id="10" name="矩形 9"/>
              <p:cNvSpPr/>
              <p:nvPr/>
            </p:nvSpPr>
            <p:spPr>
              <a:xfrm>
                <a:off x="7767371" y="3194455"/>
                <a:ext cx="3199507" cy="1003736"/>
              </a:xfrm>
              <a:prstGeom prst="rect">
                <a:avLst/>
              </a:prstGeom>
            </p:spPr>
            <p:txBody>
              <a:bodyPr wrap="square">
                <a:spAutoFit/>
              </a:bodyPr>
              <a:lstStyle/>
              <a:p>
                <a:pPr>
                  <a:lnSpc>
                    <a:spcPct val="120000"/>
                  </a:lnSpc>
                </a:pPr>
                <a:r>
                  <a:rPr lang="zh-CN" altLang="en-US" sz="1000" dirty="0">
                    <a:solidFill>
                      <a:schemeClr val="bg1"/>
                    </a:solidFill>
                    <a:latin typeface="+mj-ea"/>
                    <a:ea typeface="+mj-ea"/>
                  </a:rPr>
                  <a:t>自</a:t>
                </a:r>
                <a:r>
                  <a:rPr lang="en-US" altLang="zh-CN" sz="1000" dirty="0">
                    <a:solidFill>
                      <a:schemeClr val="bg1"/>
                    </a:solidFill>
                    <a:latin typeface="+mj-ea"/>
                    <a:ea typeface="+mj-ea"/>
                  </a:rPr>
                  <a:t>2007</a:t>
                </a:r>
                <a:r>
                  <a:rPr lang="zh-CN" altLang="en-US" sz="1000" dirty="0">
                    <a:solidFill>
                      <a:schemeClr val="bg1"/>
                    </a:solidFill>
                    <a:latin typeface="+mj-ea"/>
                    <a:ea typeface="+mj-ea"/>
                  </a:rPr>
                  <a:t>年起，我们致力于为社会提供最专业的演示设计解决方案。我们精通</a:t>
                </a:r>
                <a:r>
                  <a:rPr lang="en-US" altLang="zh-CN" sz="1000" dirty="0">
                    <a:solidFill>
                      <a:schemeClr val="bg1"/>
                    </a:solidFill>
                    <a:latin typeface="+mj-ea"/>
                    <a:ea typeface="+mj-ea"/>
                  </a:rPr>
                  <a:t>PowerPoint</a:t>
                </a:r>
                <a:r>
                  <a:rPr lang="zh-CN" altLang="en-US" sz="1000" dirty="0">
                    <a:solidFill>
                      <a:schemeClr val="bg1"/>
                    </a:solidFill>
                    <a:latin typeface="+mj-ea"/>
                    <a:ea typeface="+mj-ea"/>
                  </a:rPr>
                  <a:t>、</a:t>
                </a:r>
                <a:r>
                  <a:rPr lang="en-US" altLang="zh-CN" sz="1000" dirty="0">
                    <a:solidFill>
                      <a:schemeClr val="bg1"/>
                    </a:solidFill>
                    <a:latin typeface="+mj-ea"/>
                    <a:ea typeface="+mj-ea"/>
                  </a:rPr>
                  <a:t>Keynote</a:t>
                </a:r>
                <a:r>
                  <a:rPr lang="zh-CN" altLang="en-US" sz="1000" dirty="0">
                    <a:solidFill>
                      <a:schemeClr val="bg1"/>
                    </a:solidFill>
                    <a:latin typeface="+mj-ea"/>
                    <a:ea typeface="+mj-ea"/>
                  </a:rPr>
                  <a:t>、</a:t>
                </a:r>
                <a:r>
                  <a:rPr lang="en-US" altLang="zh-CN" sz="1000" dirty="0">
                    <a:solidFill>
                      <a:schemeClr val="bg1"/>
                    </a:solidFill>
                    <a:latin typeface="+mj-ea"/>
                    <a:ea typeface="+mj-ea"/>
                  </a:rPr>
                  <a:t>Prezi</a:t>
                </a:r>
                <a:r>
                  <a:rPr lang="zh-CN" altLang="en-US" sz="1000" dirty="0">
                    <a:solidFill>
                      <a:schemeClr val="bg1"/>
                    </a:solidFill>
                    <a:latin typeface="+mj-ea"/>
                    <a:ea typeface="+mj-ea"/>
                  </a:rPr>
                  <a:t>、</a:t>
                </a:r>
                <a:r>
                  <a:rPr lang="en-US" altLang="zh-CN" sz="1000" dirty="0">
                    <a:solidFill>
                      <a:schemeClr val="bg1"/>
                    </a:solidFill>
                    <a:latin typeface="+mj-ea"/>
                    <a:ea typeface="+mj-ea"/>
                  </a:rPr>
                  <a:t>After Effects</a:t>
                </a:r>
                <a:r>
                  <a:rPr lang="zh-CN" altLang="en-US" sz="1000" dirty="0">
                    <a:solidFill>
                      <a:schemeClr val="bg1"/>
                    </a:solidFill>
                    <a:latin typeface="+mj-ea"/>
                    <a:ea typeface="+mj-ea"/>
                  </a:rPr>
                  <a:t>、</a:t>
                </a:r>
                <a:r>
                  <a:rPr lang="en-US" altLang="zh-CN" sz="1000" dirty="0">
                    <a:solidFill>
                      <a:schemeClr val="bg1"/>
                    </a:solidFill>
                    <a:latin typeface="+mj-ea"/>
                    <a:ea typeface="+mj-ea"/>
                  </a:rPr>
                  <a:t>Flash</a:t>
                </a:r>
                <a:r>
                  <a:rPr lang="zh-CN" altLang="en-US" sz="1000" dirty="0">
                    <a:solidFill>
                      <a:schemeClr val="bg1"/>
                    </a:solidFill>
                    <a:latin typeface="+mj-ea"/>
                    <a:ea typeface="+mj-ea"/>
                  </a:rPr>
                  <a:t>等演示软件，我们拥有严谨的逻辑思维、创意的图示化表达、超强的动画制作以及精益求精的美术功底，为上万用户</a:t>
                </a:r>
              </a:p>
            </p:txBody>
          </p:sp>
          <p:sp>
            <p:nvSpPr>
              <p:cNvPr id="13" name="矩形 12"/>
              <p:cNvSpPr/>
              <p:nvPr/>
            </p:nvSpPr>
            <p:spPr>
              <a:xfrm>
                <a:off x="7762174" y="4285381"/>
                <a:ext cx="3199507" cy="1003736"/>
              </a:xfrm>
              <a:prstGeom prst="rect">
                <a:avLst/>
              </a:prstGeom>
            </p:spPr>
            <p:txBody>
              <a:bodyPr wrap="square">
                <a:spAutoFit/>
              </a:bodyPr>
              <a:lstStyle/>
              <a:p>
                <a:pPr>
                  <a:lnSpc>
                    <a:spcPct val="120000"/>
                  </a:lnSpc>
                </a:pPr>
                <a:r>
                  <a:rPr lang="zh-CN" altLang="en-US" sz="1000" dirty="0">
                    <a:solidFill>
                      <a:schemeClr val="bg1"/>
                    </a:solidFill>
                    <a:latin typeface="+mj-ea"/>
                    <a:ea typeface="+mj-ea"/>
                  </a:rPr>
                  <a:t>自</a:t>
                </a:r>
                <a:r>
                  <a:rPr lang="en-US" altLang="zh-CN" sz="1000" dirty="0">
                    <a:solidFill>
                      <a:schemeClr val="bg1"/>
                    </a:solidFill>
                    <a:latin typeface="+mj-ea"/>
                    <a:ea typeface="+mj-ea"/>
                  </a:rPr>
                  <a:t>2007</a:t>
                </a:r>
                <a:r>
                  <a:rPr lang="zh-CN" altLang="en-US" sz="1000" dirty="0">
                    <a:solidFill>
                      <a:schemeClr val="bg1"/>
                    </a:solidFill>
                    <a:latin typeface="+mj-ea"/>
                    <a:ea typeface="+mj-ea"/>
                  </a:rPr>
                  <a:t>年起，我们致力于为社会提供最专业的演示设计解决方案。我们精通</a:t>
                </a:r>
                <a:r>
                  <a:rPr lang="en-US" altLang="zh-CN" sz="1000" dirty="0">
                    <a:solidFill>
                      <a:schemeClr val="bg1"/>
                    </a:solidFill>
                    <a:latin typeface="+mj-ea"/>
                    <a:ea typeface="+mj-ea"/>
                  </a:rPr>
                  <a:t>PowerPoint</a:t>
                </a:r>
                <a:r>
                  <a:rPr lang="zh-CN" altLang="en-US" sz="1000" dirty="0">
                    <a:solidFill>
                      <a:schemeClr val="bg1"/>
                    </a:solidFill>
                    <a:latin typeface="+mj-ea"/>
                    <a:ea typeface="+mj-ea"/>
                  </a:rPr>
                  <a:t>、</a:t>
                </a:r>
                <a:r>
                  <a:rPr lang="en-US" altLang="zh-CN" sz="1000" dirty="0">
                    <a:solidFill>
                      <a:schemeClr val="bg1"/>
                    </a:solidFill>
                    <a:latin typeface="+mj-ea"/>
                    <a:ea typeface="+mj-ea"/>
                  </a:rPr>
                  <a:t>Keynote</a:t>
                </a:r>
                <a:r>
                  <a:rPr lang="zh-CN" altLang="en-US" sz="1000" dirty="0">
                    <a:solidFill>
                      <a:schemeClr val="bg1"/>
                    </a:solidFill>
                    <a:latin typeface="+mj-ea"/>
                    <a:ea typeface="+mj-ea"/>
                  </a:rPr>
                  <a:t>、</a:t>
                </a:r>
                <a:r>
                  <a:rPr lang="en-US" altLang="zh-CN" sz="1000" dirty="0">
                    <a:solidFill>
                      <a:schemeClr val="bg1"/>
                    </a:solidFill>
                    <a:latin typeface="+mj-ea"/>
                    <a:ea typeface="+mj-ea"/>
                  </a:rPr>
                  <a:t>Prezi</a:t>
                </a:r>
                <a:r>
                  <a:rPr lang="zh-CN" altLang="en-US" sz="1000" dirty="0">
                    <a:solidFill>
                      <a:schemeClr val="bg1"/>
                    </a:solidFill>
                    <a:latin typeface="+mj-ea"/>
                    <a:ea typeface="+mj-ea"/>
                  </a:rPr>
                  <a:t>、</a:t>
                </a:r>
                <a:r>
                  <a:rPr lang="en-US" altLang="zh-CN" sz="1000" dirty="0">
                    <a:solidFill>
                      <a:schemeClr val="bg1"/>
                    </a:solidFill>
                    <a:latin typeface="+mj-ea"/>
                    <a:ea typeface="+mj-ea"/>
                  </a:rPr>
                  <a:t>After Effects</a:t>
                </a:r>
                <a:r>
                  <a:rPr lang="zh-CN" altLang="en-US" sz="1000" dirty="0">
                    <a:solidFill>
                      <a:schemeClr val="bg1"/>
                    </a:solidFill>
                    <a:latin typeface="+mj-ea"/>
                    <a:ea typeface="+mj-ea"/>
                  </a:rPr>
                  <a:t>、</a:t>
                </a:r>
                <a:r>
                  <a:rPr lang="en-US" altLang="zh-CN" sz="1000" dirty="0">
                    <a:solidFill>
                      <a:schemeClr val="bg1"/>
                    </a:solidFill>
                    <a:latin typeface="+mj-ea"/>
                    <a:ea typeface="+mj-ea"/>
                  </a:rPr>
                  <a:t>Flash</a:t>
                </a:r>
                <a:r>
                  <a:rPr lang="zh-CN" altLang="en-US" sz="1000" dirty="0">
                    <a:solidFill>
                      <a:schemeClr val="bg1"/>
                    </a:solidFill>
                    <a:latin typeface="+mj-ea"/>
                    <a:ea typeface="+mj-ea"/>
                  </a:rPr>
                  <a:t>等演示软件，我们拥有严谨的逻辑思维、创意的图示化表达、超强的动画制作以及精益求精的美术功底，为上万用户</a:t>
                </a:r>
              </a:p>
            </p:txBody>
          </p:sp>
        </p:grpSp>
        <p:grpSp>
          <p:nvGrpSpPr>
            <p:cNvPr id="7" name="组合 6"/>
            <p:cNvGrpSpPr/>
            <p:nvPr/>
          </p:nvGrpSpPr>
          <p:grpSpPr>
            <a:xfrm>
              <a:off x="7892172" y="2472708"/>
              <a:ext cx="2800767" cy="763648"/>
              <a:chOff x="7931067" y="1674578"/>
              <a:chExt cx="2800767" cy="763648"/>
            </a:xfrm>
          </p:grpSpPr>
          <p:sp>
            <p:nvSpPr>
              <p:cNvPr id="8" name="矩形 7"/>
              <p:cNvSpPr/>
              <p:nvPr/>
            </p:nvSpPr>
            <p:spPr>
              <a:xfrm>
                <a:off x="7931067" y="1934114"/>
                <a:ext cx="2800767" cy="504112"/>
              </a:xfrm>
              <a:prstGeom prst="rect">
                <a:avLst/>
              </a:prstGeom>
            </p:spPr>
            <p:txBody>
              <a:bodyPr wrap="none">
                <a:spAutoFit/>
              </a:bodyPr>
              <a:lstStyle/>
              <a:p>
                <a:pPr>
                  <a:lnSpc>
                    <a:spcPct val="120000"/>
                  </a:lnSpc>
                </a:pPr>
                <a:r>
                  <a:rPr lang="zh-CN" altLang="en-US" sz="2400" dirty="0">
                    <a:solidFill>
                      <a:schemeClr val="bg1"/>
                    </a:solidFill>
                    <a:latin typeface="方正准圆_GBK" panose="03000509000000000000" pitchFamily="65" charset="-122"/>
                    <a:ea typeface="方正准圆_GBK" panose="03000509000000000000" pitchFamily="65" charset="-122"/>
                  </a:rPr>
                  <a:t>锐意进取</a:t>
                </a:r>
                <a:r>
                  <a:rPr lang="en-US" altLang="zh-CN" sz="2400" dirty="0">
                    <a:solidFill>
                      <a:schemeClr val="bg1"/>
                    </a:solidFill>
                    <a:latin typeface="方正准圆_GBK" panose="03000509000000000000" pitchFamily="65" charset="-122"/>
                    <a:ea typeface="方正准圆_GBK" panose="03000509000000000000" pitchFamily="65" charset="-122"/>
                  </a:rPr>
                  <a:t>  </a:t>
                </a:r>
                <a:r>
                  <a:rPr lang="zh-CN" altLang="en-US" sz="2400" dirty="0">
                    <a:solidFill>
                      <a:schemeClr val="bg1"/>
                    </a:solidFill>
                    <a:latin typeface="方正准圆_GBK" panose="03000509000000000000" pitchFamily="65" charset="-122"/>
                    <a:ea typeface="方正准圆_GBK" panose="03000509000000000000" pitchFamily="65" charset="-122"/>
                  </a:rPr>
                  <a:t>普及精品</a:t>
                </a:r>
                <a:endParaRPr lang="en-US" altLang="zh-CN" sz="2400" dirty="0">
                  <a:solidFill>
                    <a:schemeClr val="bg1"/>
                  </a:solidFill>
                  <a:latin typeface="方正准圆_GBK" panose="03000509000000000000" pitchFamily="65" charset="-122"/>
                  <a:ea typeface="方正准圆_GBK" panose="03000509000000000000" pitchFamily="65" charset="-122"/>
                </a:endParaRPr>
              </a:p>
            </p:txBody>
          </p:sp>
          <p:grpSp>
            <p:nvGrpSpPr>
              <p:cNvPr id="6" name="组合 5"/>
              <p:cNvGrpSpPr/>
              <p:nvPr/>
            </p:nvGrpSpPr>
            <p:grpSpPr>
              <a:xfrm>
                <a:off x="8025186" y="1674578"/>
                <a:ext cx="1875532" cy="259536"/>
                <a:chOff x="7886484" y="768746"/>
                <a:chExt cx="1875532" cy="259536"/>
              </a:xfrm>
            </p:grpSpPr>
            <p:sp>
              <p:nvSpPr>
                <p:cNvPr id="5" name="矩形 4"/>
                <p:cNvSpPr/>
                <p:nvPr/>
              </p:nvSpPr>
              <p:spPr>
                <a:xfrm>
                  <a:off x="7886484" y="768746"/>
                  <a:ext cx="1875532" cy="259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08776" y="790792"/>
                  <a:ext cx="1830949" cy="215444"/>
                </a:xfrm>
                <a:prstGeom prst="rect">
                  <a:avLst/>
                </a:prstGeom>
              </p:spPr>
              <p:txBody>
                <a:bodyPr wrap="none">
                  <a:spAutoFit/>
                </a:bodyPr>
                <a:lstStyle/>
                <a:p>
                  <a:pPr algn="ctr"/>
                  <a:r>
                    <a:rPr lang="zh-CN" altLang="en-US" sz="800" dirty="0">
                      <a:solidFill>
                        <a:srgbClr val="BC121A"/>
                      </a:solidFill>
                      <a:latin typeface="+mj-ea"/>
                      <a:ea typeface="+mj-ea"/>
                    </a:rPr>
                    <a:t>Forge Ahead And Popularize Products</a:t>
                  </a:r>
                </a:p>
              </p:txBody>
            </p:sp>
          </p:grpSp>
        </p:grpSp>
      </p:grpSp>
    </p:spTree>
    <p:extLst>
      <p:ext uri="{BB962C8B-B14F-4D97-AF65-F5344CB8AC3E}">
        <p14:creationId xmlns:p14="http://schemas.microsoft.com/office/powerpoint/2010/main" val="3946518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394200" y="3429000"/>
            <a:ext cx="7797800" cy="3429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94200" y="0"/>
            <a:ext cx="7797800" cy="3429000"/>
          </a:xfrm>
          <a:prstGeom prst="rect">
            <a:avLst/>
          </a:prstGeom>
        </p:spPr>
      </p:pic>
      <p:sp>
        <p:nvSpPr>
          <p:cNvPr id="6" name="矩形 5"/>
          <p:cNvSpPr/>
          <p:nvPr/>
        </p:nvSpPr>
        <p:spPr>
          <a:xfrm>
            <a:off x="0" y="0"/>
            <a:ext cx="4394200" cy="6858000"/>
          </a:xfrm>
          <a:prstGeom prst="rect">
            <a:avLst/>
          </a:prstGeom>
          <a:solidFill>
            <a:srgbClr val="BC121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72859" y="2367157"/>
            <a:ext cx="2648482" cy="2123686"/>
            <a:chOff x="892280" y="2222139"/>
            <a:chExt cx="2648482" cy="2123686"/>
          </a:xfrm>
        </p:grpSpPr>
        <p:sp>
          <p:nvSpPr>
            <p:cNvPr id="8" name="矩形 7"/>
            <p:cNvSpPr/>
            <p:nvPr/>
          </p:nvSpPr>
          <p:spPr>
            <a:xfrm>
              <a:off x="892280" y="3712504"/>
              <a:ext cx="2648482" cy="276999"/>
            </a:xfrm>
            <a:prstGeom prst="rect">
              <a:avLst/>
            </a:prstGeom>
          </p:spPr>
          <p:txBody>
            <a:bodyPr wrap="none">
              <a:spAutoFit/>
            </a:bodyPr>
            <a:lstStyle/>
            <a:p>
              <a:pPr algn="ctr"/>
              <a:r>
                <a:rPr lang="zh-CN" altLang="en-US" sz="1200" dirty="0">
                  <a:solidFill>
                    <a:schemeClr val="bg1"/>
                  </a:solidFill>
                  <a:latin typeface="+mj-ea"/>
                  <a:ea typeface="+mj-ea"/>
                </a:rPr>
                <a:t>Forge Ahead And Popularize Products</a:t>
              </a:r>
            </a:p>
          </p:txBody>
        </p:sp>
        <p:cxnSp>
          <p:nvCxnSpPr>
            <p:cNvPr id="9" name="直接连接符 8"/>
            <p:cNvCxnSpPr/>
            <p:nvPr/>
          </p:nvCxnSpPr>
          <p:spPr>
            <a:xfrm>
              <a:off x="1024316" y="4345825"/>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8164" y="2222139"/>
              <a:ext cx="2032929" cy="1312204"/>
              <a:chOff x="843992" y="2400300"/>
              <a:chExt cx="2032929" cy="1312204"/>
            </a:xfrm>
          </p:grpSpPr>
          <p:sp>
            <p:nvSpPr>
              <p:cNvPr id="11" name="矩形 10"/>
              <p:cNvSpPr/>
              <p:nvPr/>
            </p:nvSpPr>
            <p:spPr>
              <a:xfrm>
                <a:off x="843992" y="2507038"/>
                <a:ext cx="2032929" cy="1200329"/>
              </a:xfrm>
              <a:prstGeom prst="rect">
                <a:avLst/>
              </a:prstGeom>
            </p:spPr>
            <p:txBody>
              <a:bodyPr wrap="none">
                <a:spAutoFit/>
              </a:bodyPr>
              <a:lstStyle/>
              <a:p>
                <a:r>
                  <a:rPr lang="zh-CN" altLang="en-US" sz="3600" dirty="0">
                    <a:solidFill>
                      <a:schemeClr val="bg1"/>
                    </a:solidFill>
                    <a:latin typeface="方正准圆_GBK" panose="03000509000000000000" pitchFamily="65" charset="-122"/>
                    <a:ea typeface="方正准圆_GBK" panose="03000509000000000000" pitchFamily="65" charset="-122"/>
                  </a:rPr>
                  <a:t>锐意进取</a:t>
                </a:r>
                <a:endParaRPr lang="en-US" altLang="zh-CN" sz="3600" dirty="0">
                  <a:solidFill>
                    <a:schemeClr val="bg1"/>
                  </a:solidFill>
                  <a:latin typeface="方正准圆_GBK" panose="03000509000000000000" pitchFamily="65" charset="-122"/>
                  <a:ea typeface="方正准圆_GBK" panose="03000509000000000000" pitchFamily="65" charset="-122"/>
                </a:endParaRPr>
              </a:p>
              <a:p>
                <a:r>
                  <a:rPr lang="zh-CN" altLang="en-US" sz="3600" dirty="0">
                    <a:solidFill>
                      <a:schemeClr val="bg1"/>
                    </a:solidFill>
                    <a:latin typeface="方正准圆_GBK" panose="03000509000000000000" pitchFamily="65" charset="-122"/>
                    <a:ea typeface="方正准圆_GBK" panose="03000509000000000000" pitchFamily="65" charset="-122"/>
                  </a:rPr>
                  <a:t>普及精品</a:t>
                </a:r>
                <a:endParaRPr lang="en-US" altLang="zh-CN" sz="3600" dirty="0">
                  <a:solidFill>
                    <a:schemeClr val="bg1"/>
                  </a:solidFill>
                  <a:latin typeface="方正准圆_GBK" panose="03000509000000000000" pitchFamily="65" charset="-122"/>
                  <a:ea typeface="方正准圆_GBK" panose="03000509000000000000" pitchFamily="65" charset="-122"/>
                </a:endParaRPr>
              </a:p>
            </p:txBody>
          </p:sp>
          <p:sp>
            <p:nvSpPr>
              <p:cNvPr id="12" name="矩形 11"/>
              <p:cNvSpPr/>
              <p:nvPr/>
            </p:nvSpPr>
            <p:spPr>
              <a:xfrm>
                <a:off x="843992" y="2400300"/>
                <a:ext cx="2032929" cy="1312204"/>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5358967" y="4691034"/>
            <a:ext cx="5868265" cy="701731"/>
          </a:xfrm>
          <a:prstGeom prst="rect">
            <a:avLst/>
          </a:prstGeom>
        </p:spPr>
        <p:txBody>
          <a:bodyPr wrap="square">
            <a:spAutoFit/>
          </a:bodyPr>
          <a:lstStyle/>
          <a:p>
            <a:pPr algn="ctr">
              <a:lnSpc>
                <a:spcPct val="120000"/>
              </a:lnSpc>
            </a:pPr>
            <a:r>
              <a:rPr lang="zh-CN" altLang="en-US" sz="1100" dirty="0">
                <a:solidFill>
                  <a:schemeClr val="bg1">
                    <a:lumMod val="50000"/>
                  </a:schemeClr>
                </a:solidFill>
              </a:rPr>
              <a:t>自</a:t>
            </a:r>
            <a:r>
              <a:rPr lang="en-US" altLang="zh-CN" sz="1100" dirty="0">
                <a:solidFill>
                  <a:schemeClr val="bg1">
                    <a:lumMod val="50000"/>
                  </a:schemeClr>
                </a:solidFill>
              </a:rPr>
              <a:t>2007</a:t>
            </a:r>
            <a:r>
              <a:rPr lang="zh-CN" altLang="en-US" sz="1100" dirty="0">
                <a:solidFill>
                  <a:schemeClr val="bg1">
                    <a:lumMod val="50000"/>
                  </a:schemeClr>
                </a:solidFill>
              </a:rPr>
              <a:t>年起，我们致力于为社会提供最专业的演示设计解决方案。我们精通</a:t>
            </a:r>
            <a:r>
              <a:rPr lang="en-US" altLang="zh-CN" sz="1100" dirty="0">
                <a:solidFill>
                  <a:schemeClr val="bg1">
                    <a:lumMod val="50000"/>
                  </a:schemeClr>
                </a:solidFill>
              </a:rPr>
              <a:t>PowerPoint</a:t>
            </a:r>
            <a:r>
              <a:rPr lang="zh-CN" altLang="en-US" sz="1100" dirty="0">
                <a:solidFill>
                  <a:schemeClr val="bg1">
                    <a:lumMod val="50000"/>
                  </a:schemeClr>
                </a:solidFill>
              </a:rPr>
              <a:t>、</a:t>
            </a:r>
            <a:r>
              <a:rPr lang="en-US" altLang="zh-CN" sz="1100" dirty="0">
                <a:solidFill>
                  <a:schemeClr val="bg1">
                    <a:lumMod val="50000"/>
                  </a:schemeClr>
                </a:solidFill>
              </a:rPr>
              <a:t>Keynote</a:t>
            </a:r>
            <a:r>
              <a:rPr lang="zh-CN" altLang="en-US" sz="1100" dirty="0">
                <a:solidFill>
                  <a:schemeClr val="bg1">
                    <a:lumMod val="50000"/>
                  </a:schemeClr>
                </a:solidFill>
              </a:rPr>
              <a:t>、</a:t>
            </a:r>
            <a:r>
              <a:rPr lang="en-US" altLang="zh-CN" sz="1100" dirty="0">
                <a:solidFill>
                  <a:schemeClr val="bg1">
                    <a:lumMod val="50000"/>
                  </a:schemeClr>
                </a:solidFill>
              </a:rPr>
              <a:t>Prezi</a:t>
            </a:r>
            <a:r>
              <a:rPr lang="zh-CN" altLang="en-US" sz="1100" dirty="0">
                <a:solidFill>
                  <a:schemeClr val="bg1">
                    <a:lumMod val="50000"/>
                  </a:schemeClr>
                </a:solidFill>
              </a:rPr>
              <a:t>、</a:t>
            </a:r>
            <a:r>
              <a:rPr lang="en-US" altLang="zh-CN" sz="1100" dirty="0">
                <a:solidFill>
                  <a:schemeClr val="bg1">
                    <a:lumMod val="50000"/>
                  </a:schemeClr>
                </a:solidFill>
              </a:rPr>
              <a:t>After Effects</a:t>
            </a:r>
            <a:r>
              <a:rPr lang="zh-CN" altLang="en-US" sz="1100" dirty="0">
                <a:solidFill>
                  <a:schemeClr val="bg1">
                    <a:lumMod val="50000"/>
                  </a:schemeClr>
                </a:solidFill>
              </a:rPr>
              <a:t>、</a:t>
            </a:r>
            <a:r>
              <a:rPr lang="en-US" altLang="zh-CN" sz="1100" dirty="0">
                <a:solidFill>
                  <a:schemeClr val="bg1">
                    <a:lumMod val="50000"/>
                  </a:schemeClr>
                </a:solidFill>
              </a:rPr>
              <a:t>Flash</a:t>
            </a:r>
            <a:r>
              <a:rPr lang="zh-CN" altLang="en-US" sz="1100" dirty="0">
                <a:solidFill>
                  <a:schemeClr val="bg1">
                    <a:lumMod val="50000"/>
                  </a:schemeClr>
                </a:solidFill>
              </a:rPr>
              <a:t>等演示软件，我们拥有严谨的逻辑思维、创意的图示化表达、超强的动画制作以及精益求精的美术功底，为上万用户</a:t>
            </a:r>
          </a:p>
        </p:txBody>
      </p:sp>
    </p:spTree>
    <p:extLst>
      <p:ext uri="{BB962C8B-B14F-4D97-AF65-F5344CB8AC3E}">
        <p14:creationId xmlns:p14="http://schemas.microsoft.com/office/powerpoint/2010/main" val="322360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584000" y="0"/>
            <a:ext cx="2304000" cy="2304000"/>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a:ln>
            <a:noFill/>
          </a:ln>
          <a:effectLst/>
        </p:spPr>
      </p:pic>
      <p:pic>
        <p:nvPicPr>
          <p:cNvPr id="21" name="图片 2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84000" y="2304000"/>
            <a:ext cx="2304000" cy="2304000"/>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a:ln>
            <a:noFill/>
          </a:ln>
          <a:effectLst/>
        </p:spPr>
      </p:pic>
      <p:pic>
        <p:nvPicPr>
          <p:cNvPr id="22" name="图片 2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584000" y="4608000"/>
            <a:ext cx="2304000" cy="2304000"/>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p:spPr>
      </p:pic>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888000" y="-23639"/>
            <a:ext cx="2304000" cy="2297279"/>
          </a:xfrm>
          <a:custGeom>
            <a:avLst/>
            <a:gdLst>
              <a:gd name="connsiteX0" fmla="*/ 0 w 2304000"/>
              <a:gd name="connsiteY0" fmla="*/ 0 h 2297279"/>
              <a:gd name="connsiteX1" fmla="*/ 2304000 w 2304000"/>
              <a:gd name="connsiteY1" fmla="*/ 0 h 2297279"/>
              <a:gd name="connsiteX2" fmla="*/ 2304000 w 2304000"/>
              <a:gd name="connsiteY2" fmla="*/ 2297279 h 2297279"/>
              <a:gd name="connsiteX3" fmla="*/ 0 w 2304000"/>
              <a:gd name="connsiteY3" fmla="*/ 2297279 h 2297279"/>
            </a:gdLst>
            <a:ahLst/>
            <a:cxnLst>
              <a:cxn ang="0">
                <a:pos x="connsiteX0" y="connsiteY0"/>
              </a:cxn>
              <a:cxn ang="0">
                <a:pos x="connsiteX1" y="connsiteY1"/>
              </a:cxn>
              <a:cxn ang="0">
                <a:pos x="connsiteX2" y="connsiteY2"/>
              </a:cxn>
              <a:cxn ang="0">
                <a:pos x="connsiteX3" y="connsiteY3"/>
              </a:cxn>
            </a:cxnLst>
            <a:rect l="l" t="t" r="r" b="b"/>
            <a:pathLst>
              <a:path w="2304000" h="2297279">
                <a:moveTo>
                  <a:pt x="0" y="0"/>
                </a:moveTo>
                <a:lnTo>
                  <a:pt x="2304000" y="0"/>
                </a:lnTo>
                <a:lnTo>
                  <a:pt x="2304000" y="2297279"/>
                </a:lnTo>
                <a:lnTo>
                  <a:pt x="0" y="2297279"/>
                </a:lnTo>
                <a:close/>
              </a:path>
            </a:pathLst>
          </a:custGeom>
          <a:ln>
            <a:noFill/>
          </a:ln>
          <a:effectLst/>
        </p:spPr>
      </p:pic>
      <p:pic>
        <p:nvPicPr>
          <p:cNvPr id="17" name="图片 1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888000" y="2280629"/>
            <a:ext cx="2304000" cy="2304000"/>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a:ln>
            <a:noFill/>
          </a:ln>
          <a:effectLst/>
        </p:spPr>
      </p:pic>
      <p:pic>
        <p:nvPicPr>
          <p:cNvPr id="20" name="图片 19"/>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888000" y="4581001"/>
            <a:ext cx="2304000" cy="2304000"/>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p:spPr>
      </p:pic>
      <p:sp>
        <p:nvSpPr>
          <p:cNvPr id="26" name="矩形 25"/>
          <p:cNvSpPr/>
          <p:nvPr/>
        </p:nvSpPr>
        <p:spPr>
          <a:xfrm>
            <a:off x="7584000" y="2283989"/>
            <a:ext cx="2304000" cy="2327639"/>
          </a:xfrm>
          <a:prstGeom prst="rect">
            <a:avLst/>
          </a:prstGeom>
          <a:solidFill>
            <a:srgbClr val="BC121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082616" y="2878630"/>
            <a:ext cx="1306768" cy="1107996"/>
          </a:xfrm>
          <a:prstGeom prst="rect">
            <a:avLst/>
          </a:prstGeom>
          <a:noFill/>
        </p:spPr>
        <p:txBody>
          <a:bodyPr wrap="none" rtlCol="0">
            <a:spAutoFit/>
          </a:bodyPr>
          <a:lstStyle/>
          <a:p>
            <a:r>
              <a:rPr lang="en-US" altLang="zh-CN" sz="6600" dirty="0">
                <a:solidFill>
                  <a:schemeClr val="bg1"/>
                </a:solidFill>
              </a:rPr>
              <a:t>74</a:t>
            </a:r>
            <a:r>
              <a:rPr lang="en-US" altLang="zh-CN" sz="3600" dirty="0">
                <a:solidFill>
                  <a:schemeClr val="bg1"/>
                </a:solidFill>
              </a:rPr>
              <a:t>%</a:t>
            </a:r>
            <a:endParaRPr lang="zh-CN" altLang="en-US" sz="6600" dirty="0">
              <a:solidFill>
                <a:schemeClr val="bg1"/>
              </a:solidFill>
            </a:endParaRPr>
          </a:p>
        </p:txBody>
      </p:sp>
      <p:sp>
        <p:nvSpPr>
          <p:cNvPr id="28" name="矩形 27"/>
          <p:cNvSpPr/>
          <p:nvPr/>
        </p:nvSpPr>
        <p:spPr>
          <a:xfrm>
            <a:off x="444259" y="260350"/>
            <a:ext cx="2807179" cy="535531"/>
          </a:xfrm>
          <a:prstGeom prst="rect">
            <a:avLst/>
          </a:prstGeom>
        </p:spPr>
        <p:txBody>
          <a:bodyPr wrap="none">
            <a:spAutoFit/>
          </a:bodyPr>
          <a:lstStyle/>
          <a:p>
            <a:pPr algn="ct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29" name="矩形 28"/>
          <p:cNvSpPr/>
          <p:nvPr/>
        </p:nvSpPr>
        <p:spPr>
          <a:xfrm>
            <a:off x="461964" y="639144"/>
            <a:ext cx="2241319" cy="246221"/>
          </a:xfrm>
          <a:prstGeom prst="rect">
            <a:avLst/>
          </a:prstGeom>
        </p:spPr>
        <p:txBody>
          <a:bodyPr wrap="none">
            <a:spAutoFit/>
          </a:bodyPr>
          <a:lstStyle/>
          <a:p>
            <a:pPr algn="ctr"/>
            <a:r>
              <a:rPr lang="zh-CN" altLang="en-US" sz="1000" dirty="0">
                <a:solidFill>
                  <a:schemeClr val="tx1">
                    <a:lumMod val="75000"/>
                    <a:lumOff val="25000"/>
                  </a:schemeClr>
                </a:solidFill>
                <a:latin typeface="+mj-ea"/>
                <a:ea typeface="+mj-ea"/>
              </a:rPr>
              <a:t>Forge Ahead And Popularize Products</a:t>
            </a:r>
          </a:p>
        </p:txBody>
      </p:sp>
      <p:cxnSp>
        <p:nvCxnSpPr>
          <p:cNvPr id="30" name="直接连接符 29"/>
          <p:cNvCxnSpPr/>
          <p:nvPr/>
        </p:nvCxnSpPr>
        <p:spPr>
          <a:xfrm>
            <a:off x="506412" y="368300"/>
            <a:ext cx="0" cy="446349"/>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aphicFrame>
        <p:nvGraphicFramePr>
          <p:cNvPr id="33" name="图表 32"/>
          <p:cNvGraphicFramePr/>
          <p:nvPr>
            <p:extLst>
              <p:ext uri="{D42A27DB-BD31-4B8C-83A1-F6EECF244321}">
                <p14:modId xmlns:p14="http://schemas.microsoft.com/office/powerpoint/2010/main" val="665282153"/>
              </p:ext>
            </p:extLst>
          </p:nvPr>
        </p:nvGraphicFramePr>
        <p:xfrm>
          <a:off x="515937" y="1767600"/>
          <a:ext cx="7566679" cy="3784891"/>
        </p:xfrm>
        <a:graphic>
          <a:graphicData uri="http://schemas.openxmlformats.org/drawingml/2006/chart">
            <c:chart xmlns:c="http://schemas.openxmlformats.org/drawingml/2006/chart" xmlns:r="http://schemas.openxmlformats.org/officeDocument/2006/relationships" r:id="rId8"/>
          </a:graphicData>
        </a:graphic>
      </p:graphicFrame>
      <p:grpSp>
        <p:nvGrpSpPr>
          <p:cNvPr id="39" name="组合 38"/>
          <p:cNvGrpSpPr/>
          <p:nvPr/>
        </p:nvGrpSpPr>
        <p:grpSpPr>
          <a:xfrm>
            <a:off x="578930" y="5712006"/>
            <a:ext cx="6325218" cy="485454"/>
            <a:chOff x="879195" y="5764557"/>
            <a:chExt cx="6325218" cy="485454"/>
          </a:xfrm>
        </p:grpSpPr>
        <p:sp>
          <p:nvSpPr>
            <p:cNvPr id="34" name="矩形 33"/>
            <p:cNvSpPr/>
            <p:nvPr/>
          </p:nvSpPr>
          <p:spPr>
            <a:xfrm>
              <a:off x="995308" y="5764557"/>
              <a:ext cx="6209105" cy="485454"/>
            </a:xfrm>
            <a:prstGeom prst="rect">
              <a:avLst/>
            </a:prstGeom>
          </p:spPr>
          <p:txBody>
            <a:bodyPr wrap="square">
              <a:spAutoFit/>
            </a:bodyPr>
            <a:lstStyle/>
            <a:p>
              <a:pPr>
                <a:lnSpc>
                  <a:spcPct val="120000"/>
                </a:lnSpc>
              </a:pPr>
              <a:r>
                <a:rPr lang="zh-CN" altLang="en-US" sz="1100" dirty="0">
                  <a:solidFill>
                    <a:schemeClr val="bg1">
                      <a:lumMod val="50000"/>
                    </a:schemeClr>
                  </a:solidFill>
                </a:rPr>
                <a:t>作为至今为止最有效的经济组织形式，公司的出现被称作是“人类的成就”，尤其是股份公司惊人的崛起和当前无可争辩的统治性地位，被公认为是现代历史中最引人注目的现象之一</a:t>
              </a:r>
            </a:p>
          </p:txBody>
        </p:sp>
        <p:cxnSp>
          <p:nvCxnSpPr>
            <p:cNvPr id="35" name="直接连接符 34"/>
            <p:cNvCxnSpPr/>
            <p:nvPr/>
          </p:nvCxnSpPr>
          <p:spPr>
            <a:xfrm>
              <a:off x="879195" y="5774213"/>
              <a:ext cx="0" cy="474186"/>
            </a:xfrm>
            <a:prstGeom prst="line">
              <a:avLst/>
            </a:prstGeom>
            <a:ln w="57150">
              <a:solidFill>
                <a:srgbClr val="BC121A"/>
              </a:solidFil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444258" y="1192164"/>
            <a:ext cx="4835742" cy="812530"/>
          </a:xfrm>
          <a:prstGeom prst="rect">
            <a:avLst/>
          </a:prstGeom>
        </p:spPr>
        <p:txBody>
          <a:bodyPr wrap="square">
            <a:spAutoFit/>
          </a:bodyPr>
          <a:lstStyle/>
          <a:p>
            <a:pPr>
              <a:lnSpc>
                <a:spcPct val="130000"/>
              </a:lnSpc>
            </a:pPr>
            <a:r>
              <a:rPr lang="zh-CN" altLang="en-US" sz="1200" dirty="0"/>
              <a:t>作为至今为止最有效的经济组织形式，公司的出现被称作是“人类的成就”，尤其是股份公司惊人的崛起和当前无可争辩的统治性地位，被公认为是现代历史中最引人注目的现象之一</a:t>
            </a:r>
            <a:endParaRPr lang="en-US" altLang="zh-CN" sz="1600" dirty="0">
              <a:latin typeface="方正准圆_GBK" panose="03000509000000000000" pitchFamily="65" charset="-122"/>
              <a:ea typeface="方正准圆_GBK" panose="03000509000000000000" pitchFamily="65" charset="-122"/>
            </a:endParaRPr>
          </a:p>
        </p:txBody>
      </p:sp>
    </p:spTree>
    <p:extLst>
      <p:ext uri="{BB962C8B-B14F-4D97-AF65-F5344CB8AC3E}">
        <p14:creationId xmlns:p14="http://schemas.microsoft.com/office/powerpoint/2010/main" val="2931087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duotone>
              <a:prstClr val="black"/>
              <a:schemeClr val="tx2">
                <a:tint val="45000"/>
                <a:satMod val="400000"/>
              </a:schemeClr>
            </a:duotone>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l="374" t="12608" r="374" b="31591"/>
          <a:stretch/>
        </p:blipFill>
        <p:spPr>
          <a:xfrm>
            <a:off x="0" y="0"/>
            <a:ext cx="12175159" cy="4904398"/>
          </a:xfrm>
          <a:custGeom>
            <a:avLst/>
            <a:gdLst>
              <a:gd name="connsiteX0" fmla="*/ 0 w 3530599"/>
              <a:gd name="connsiteY0" fmla="*/ 0 h 1998435"/>
              <a:gd name="connsiteX1" fmla="*/ 3530599 w 3530599"/>
              <a:gd name="connsiteY1" fmla="*/ 0 h 1998435"/>
              <a:gd name="connsiteX2" fmla="*/ 3530599 w 3530599"/>
              <a:gd name="connsiteY2" fmla="*/ 1998435 h 1998435"/>
              <a:gd name="connsiteX3" fmla="*/ 0 w 3530599"/>
              <a:gd name="connsiteY3" fmla="*/ 1998435 h 1998435"/>
            </a:gdLst>
            <a:ahLst/>
            <a:cxnLst>
              <a:cxn ang="0">
                <a:pos x="connsiteX0" y="connsiteY0"/>
              </a:cxn>
              <a:cxn ang="0">
                <a:pos x="connsiteX1" y="connsiteY1"/>
              </a:cxn>
              <a:cxn ang="0">
                <a:pos x="connsiteX2" y="connsiteY2"/>
              </a:cxn>
              <a:cxn ang="0">
                <a:pos x="connsiteX3" y="connsiteY3"/>
              </a:cxn>
            </a:cxnLst>
            <a:rect l="l" t="t" r="r" b="b"/>
            <a:pathLst>
              <a:path w="3530599" h="1998435">
                <a:moveTo>
                  <a:pt x="0" y="0"/>
                </a:moveTo>
                <a:lnTo>
                  <a:pt x="3530599" y="0"/>
                </a:lnTo>
                <a:lnTo>
                  <a:pt x="3530599" y="1998435"/>
                </a:lnTo>
                <a:lnTo>
                  <a:pt x="0" y="1998435"/>
                </a:lnTo>
                <a:close/>
              </a:path>
            </a:pathLst>
          </a:custGeom>
        </p:spPr>
      </p:pic>
      <p:grpSp>
        <p:nvGrpSpPr>
          <p:cNvPr id="39" name="组合 38"/>
          <p:cNvGrpSpPr/>
          <p:nvPr/>
        </p:nvGrpSpPr>
        <p:grpSpPr>
          <a:xfrm>
            <a:off x="-38801" y="1413136"/>
            <a:ext cx="7138870" cy="1430267"/>
            <a:chOff x="-42011" y="1108336"/>
            <a:chExt cx="7138870" cy="1430267"/>
          </a:xfrm>
        </p:grpSpPr>
        <p:grpSp>
          <p:nvGrpSpPr>
            <p:cNvPr id="38" name="组合 37"/>
            <p:cNvGrpSpPr/>
            <p:nvPr/>
          </p:nvGrpSpPr>
          <p:grpSpPr>
            <a:xfrm>
              <a:off x="371941" y="1108336"/>
              <a:ext cx="6724918" cy="1430267"/>
              <a:chOff x="371941" y="1108336"/>
              <a:chExt cx="6724918" cy="1430267"/>
            </a:xfrm>
          </p:grpSpPr>
          <p:sp>
            <p:nvSpPr>
              <p:cNvPr id="4" name="矩形 3"/>
              <p:cNvSpPr/>
              <p:nvPr/>
            </p:nvSpPr>
            <p:spPr>
              <a:xfrm>
                <a:off x="371941" y="1108336"/>
                <a:ext cx="6724918" cy="1121846"/>
              </a:xfrm>
              <a:prstGeom prst="rect">
                <a:avLst/>
              </a:prstGeom>
            </p:spPr>
            <p:txBody>
              <a:bodyPr wrap="none">
                <a:spAutoFit/>
              </a:bodyPr>
              <a:lstStyle/>
              <a:p>
                <a:pPr algn="ctr">
                  <a:lnSpc>
                    <a:spcPct val="120000"/>
                  </a:lnSpc>
                </a:pPr>
                <a:r>
                  <a:rPr lang="zh-CN" altLang="en-US" sz="6000" dirty="0">
                    <a:solidFill>
                      <a:schemeClr val="bg1"/>
                    </a:solidFill>
                    <a:latin typeface="方正准圆_GBK" panose="03000509000000000000" pitchFamily="65" charset="-122"/>
                    <a:ea typeface="方正准圆_GBK" panose="03000509000000000000" pitchFamily="65" charset="-122"/>
                  </a:rPr>
                  <a:t>锐意进取</a:t>
                </a:r>
                <a:r>
                  <a:rPr lang="en-US" altLang="zh-CN" sz="6000" dirty="0">
                    <a:solidFill>
                      <a:schemeClr val="bg1"/>
                    </a:solidFill>
                    <a:latin typeface="方正准圆_GBK" panose="03000509000000000000" pitchFamily="65" charset="-122"/>
                    <a:ea typeface="方正准圆_GBK" panose="03000509000000000000" pitchFamily="65" charset="-122"/>
                  </a:rPr>
                  <a:t>  </a:t>
                </a:r>
                <a:r>
                  <a:rPr lang="zh-CN" altLang="en-US" sz="6000" dirty="0">
                    <a:solidFill>
                      <a:schemeClr val="bg1"/>
                    </a:solidFill>
                    <a:latin typeface="方正准圆_GBK" panose="03000509000000000000" pitchFamily="65" charset="-122"/>
                    <a:ea typeface="方正准圆_GBK" panose="03000509000000000000" pitchFamily="65" charset="-122"/>
                  </a:rPr>
                  <a:t>普及精品</a:t>
                </a:r>
                <a:endParaRPr lang="en-US" altLang="zh-CN" sz="6000" dirty="0">
                  <a:solidFill>
                    <a:schemeClr val="bg1"/>
                  </a:solidFill>
                  <a:latin typeface="方正准圆_GBK" panose="03000509000000000000" pitchFamily="65" charset="-122"/>
                  <a:ea typeface="方正准圆_GBK" panose="03000509000000000000" pitchFamily="65" charset="-122"/>
                </a:endParaRPr>
              </a:p>
            </p:txBody>
          </p:sp>
          <p:sp>
            <p:nvSpPr>
              <p:cNvPr id="5" name="矩形 4"/>
              <p:cNvSpPr/>
              <p:nvPr/>
            </p:nvSpPr>
            <p:spPr>
              <a:xfrm>
                <a:off x="460757" y="2076938"/>
                <a:ext cx="5123518" cy="461665"/>
              </a:xfrm>
              <a:prstGeom prst="rect">
                <a:avLst/>
              </a:prstGeom>
            </p:spPr>
            <p:txBody>
              <a:bodyPr wrap="none">
                <a:spAutoFit/>
              </a:bodyPr>
              <a:lstStyle/>
              <a:p>
                <a:pPr algn="ctr"/>
                <a:r>
                  <a:rPr lang="zh-CN" altLang="en-US" sz="2400" dirty="0">
                    <a:solidFill>
                      <a:schemeClr val="bg1"/>
                    </a:solidFill>
                    <a:latin typeface="+mj-ea"/>
                    <a:ea typeface="+mj-ea"/>
                  </a:rPr>
                  <a:t>Forge Ahead And Popularize Products</a:t>
                </a:r>
              </a:p>
            </p:txBody>
          </p:sp>
        </p:grpSp>
        <p:sp>
          <p:nvSpPr>
            <p:cNvPr id="6" name="矩形 5"/>
            <p:cNvSpPr/>
            <p:nvPr/>
          </p:nvSpPr>
          <p:spPr>
            <a:xfrm>
              <a:off x="-42011" y="1373526"/>
              <a:ext cx="232228" cy="899886"/>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66062" y="4114341"/>
            <a:ext cx="771365" cy="785921"/>
          </a:xfrm>
          <a:prstGeom prst="rect">
            <a:avLst/>
          </a:prstGeom>
        </p:spPr>
        <p:txBody>
          <a:bodyPr wrap="none">
            <a:spAutoFit/>
          </a:bodyPr>
          <a:lstStyle/>
          <a:p>
            <a:pPr algn="ctr">
              <a:lnSpc>
                <a:spcPct val="120000"/>
              </a:lnSpc>
            </a:pPr>
            <a:r>
              <a:rPr lang="en-US" altLang="zh-CN" sz="4000" dirty="0">
                <a:solidFill>
                  <a:schemeClr val="bg1"/>
                </a:solidFill>
                <a:latin typeface="Adobe Gothic Std B" panose="020B0800000000000000" pitchFamily="34" charset="-128"/>
                <a:ea typeface="Adobe Gothic Std B" panose="020B0800000000000000" pitchFamily="34" charset="-128"/>
              </a:rPr>
              <a:t>01</a:t>
            </a:r>
          </a:p>
        </p:txBody>
      </p:sp>
      <p:grpSp>
        <p:nvGrpSpPr>
          <p:cNvPr id="15" name="组合 14"/>
          <p:cNvGrpSpPr/>
          <p:nvPr/>
        </p:nvGrpSpPr>
        <p:grpSpPr>
          <a:xfrm>
            <a:off x="434939" y="5199368"/>
            <a:ext cx="2649847" cy="949256"/>
            <a:chOff x="467848" y="4947941"/>
            <a:chExt cx="2649847" cy="949256"/>
          </a:xfrm>
        </p:grpSpPr>
        <p:sp>
          <p:nvSpPr>
            <p:cNvPr id="13" name="矩形 12"/>
            <p:cNvSpPr/>
            <p:nvPr/>
          </p:nvSpPr>
          <p:spPr>
            <a:xfrm>
              <a:off x="467848" y="4947941"/>
              <a:ext cx="2364750" cy="435504"/>
            </a:xfrm>
            <a:prstGeom prst="rect">
              <a:avLst/>
            </a:prstGeom>
          </p:spPr>
          <p:txBody>
            <a:bodyPr wrap="none">
              <a:spAutoFit/>
            </a:bodyPr>
            <a:lstStyle/>
            <a:p>
              <a:pPr algn="ctr">
                <a:lnSpc>
                  <a:spcPct val="120000"/>
                </a:lnSpc>
              </a:pP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锐意进取</a:t>
              </a:r>
              <a:r>
                <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rPr>
                <a:t>  </a:t>
              </a: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普及精品</a:t>
              </a:r>
              <a:endPar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endParaRPr>
            </a:p>
          </p:txBody>
        </p:sp>
        <p:sp>
          <p:nvSpPr>
            <p:cNvPr id="14" name="矩形 13"/>
            <p:cNvSpPr/>
            <p:nvPr/>
          </p:nvSpPr>
          <p:spPr>
            <a:xfrm>
              <a:off x="501425" y="5364744"/>
              <a:ext cx="2616270" cy="532453"/>
            </a:xfrm>
            <a:prstGeom prst="rect">
              <a:avLst/>
            </a:prstGeom>
          </p:spPr>
          <p:txBody>
            <a:bodyPr wrap="square">
              <a:spAutoFit/>
            </a:bodyPr>
            <a:lstStyle/>
            <a:p>
              <a:pPr>
                <a:lnSpc>
                  <a:spcPct val="130000"/>
                </a:lnSpc>
              </a:pPr>
              <a:r>
                <a:rPr lang="zh-CN" altLang="en-US" sz="1100" dirty="0">
                  <a:solidFill>
                    <a:schemeClr val="bg1">
                      <a:lumMod val="50000"/>
                    </a:schemeClr>
                  </a:solidFill>
                </a:rPr>
                <a:t>作为至今为止最有效的经济组织形式，公司的出现被称作是“人类的成就”</a:t>
              </a:r>
            </a:p>
          </p:txBody>
        </p:sp>
      </p:grpSp>
      <p:sp>
        <p:nvSpPr>
          <p:cNvPr id="18" name="矩形 17"/>
          <p:cNvSpPr/>
          <p:nvPr/>
        </p:nvSpPr>
        <p:spPr>
          <a:xfrm>
            <a:off x="3348718" y="4114341"/>
            <a:ext cx="771365" cy="785921"/>
          </a:xfrm>
          <a:prstGeom prst="rect">
            <a:avLst/>
          </a:prstGeom>
        </p:spPr>
        <p:txBody>
          <a:bodyPr wrap="none">
            <a:spAutoFit/>
          </a:bodyPr>
          <a:lstStyle/>
          <a:p>
            <a:pPr algn="ctr">
              <a:lnSpc>
                <a:spcPct val="120000"/>
              </a:lnSpc>
            </a:pPr>
            <a:r>
              <a:rPr lang="en-US" altLang="zh-CN" sz="4000" dirty="0">
                <a:solidFill>
                  <a:schemeClr val="bg1"/>
                </a:solidFill>
                <a:latin typeface="Adobe Gothic Std B" panose="020B0800000000000000" pitchFamily="34" charset="-128"/>
                <a:ea typeface="Adobe Gothic Std B" panose="020B0800000000000000" pitchFamily="34" charset="-128"/>
              </a:rPr>
              <a:t>02</a:t>
            </a:r>
          </a:p>
        </p:txBody>
      </p:sp>
      <p:sp>
        <p:nvSpPr>
          <p:cNvPr id="29" name="矩形 28"/>
          <p:cNvSpPr/>
          <p:nvPr/>
        </p:nvSpPr>
        <p:spPr>
          <a:xfrm>
            <a:off x="6202346" y="4114341"/>
            <a:ext cx="771365" cy="785921"/>
          </a:xfrm>
          <a:prstGeom prst="rect">
            <a:avLst/>
          </a:prstGeom>
        </p:spPr>
        <p:txBody>
          <a:bodyPr wrap="none">
            <a:spAutoFit/>
          </a:bodyPr>
          <a:lstStyle/>
          <a:p>
            <a:pPr algn="ctr">
              <a:lnSpc>
                <a:spcPct val="120000"/>
              </a:lnSpc>
            </a:pPr>
            <a:r>
              <a:rPr lang="en-US" altLang="zh-CN" sz="4000" dirty="0">
                <a:solidFill>
                  <a:schemeClr val="bg1"/>
                </a:solidFill>
                <a:latin typeface="Adobe Gothic Std B" panose="020B0800000000000000" pitchFamily="34" charset="-128"/>
                <a:ea typeface="Adobe Gothic Std B" panose="020B0800000000000000" pitchFamily="34" charset="-128"/>
              </a:rPr>
              <a:t>03</a:t>
            </a:r>
          </a:p>
        </p:txBody>
      </p:sp>
      <p:sp>
        <p:nvSpPr>
          <p:cNvPr id="34" name="矩形 33"/>
          <p:cNvSpPr/>
          <p:nvPr/>
        </p:nvSpPr>
        <p:spPr>
          <a:xfrm>
            <a:off x="9114029" y="4114341"/>
            <a:ext cx="771365" cy="785921"/>
          </a:xfrm>
          <a:prstGeom prst="rect">
            <a:avLst/>
          </a:prstGeom>
        </p:spPr>
        <p:txBody>
          <a:bodyPr wrap="none">
            <a:spAutoFit/>
          </a:bodyPr>
          <a:lstStyle/>
          <a:p>
            <a:pPr algn="ctr">
              <a:lnSpc>
                <a:spcPct val="120000"/>
              </a:lnSpc>
            </a:pPr>
            <a:r>
              <a:rPr lang="en-US" altLang="zh-CN" sz="4000" dirty="0">
                <a:solidFill>
                  <a:schemeClr val="bg1"/>
                </a:solidFill>
                <a:latin typeface="Adobe Gothic Std B" panose="020B0800000000000000" pitchFamily="34" charset="-128"/>
                <a:ea typeface="Adobe Gothic Std B" panose="020B0800000000000000" pitchFamily="34" charset="-128"/>
              </a:rPr>
              <a:t>04</a:t>
            </a:r>
          </a:p>
        </p:txBody>
      </p:sp>
      <p:grpSp>
        <p:nvGrpSpPr>
          <p:cNvPr id="40" name="组合 39">
            <a:extLst>
              <a:ext uri="{FF2B5EF4-FFF2-40B4-BE49-F238E27FC236}">
                <a16:creationId xmlns:a16="http://schemas.microsoft.com/office/drawing/2014/main" xmlns="" id="{83188910-909C-4E35-AA3E-5705A93FB02E}"/>
              </a:ext>
            </a:extLst>
          </p:cNvPr>
          <p:cNvGrpSpPr/>
          <p:nvPr/>
        </p:nvGrpSpPr>
        <p:grpSpPr>
          <a:xfrm>
            <a:off x="3319690" y="5199368"/>
            <a:ext cx="2649847" cy="949256"/>
            <a:chOff x="467848" y="4947941"/>
            <a:chExt cx="2649847" cy="949256"/>
          </a:xfrm>
        </p:grpSpPr>
        <p:sp>
          <p:nvSpPr>
            <p:cNvPr id="41" name="矩形 40">
              <a:extLst>
                <a:ext uri="{FF2B5EF4-FFF2-40B4-BE49-F238E27FC236}">
                  <a16:creationId xmlns:a16="http://schemas.microsoft.com/office/drawing/2014/main" xmlns="" id="{00BD4916-3B4B-4C9C-890B-96CE7CCB81CF}"/>
                </a:ext>
              </a:extLst>
            </p:cNvPr>
            <p:cNvSpPr/>
            <p:nvPr/>
          </p:nvSpPr>
          <p:spPr>
            <a:xfrm>
              <a:off x="467848" y="4947941"/>
              <a:ext cx="2364750" cy="435504"/>
            </a:xfrm>
            <a:prstGeom prst="rect">
              <a:avLst/>
            </a:prstGeom>
          </p:spPr>
          <p:txBody>
            <a:bodyPr wrap="none">
              <a:spAutoFit/>
            </a:bodyPr>
            <a:lstStyle/>
            <a:p>
              <a:pPr algn="ctr">
                <a:lnSpc>
                  <a:spcPct val="120000"/>
                </a:lnSpc>
              </a:pP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锐意进取</a:t>
              </a:r>
              <a:r>
                <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rPr>
                <a:t>  </a:t>
              </a: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普及精品</a:t>
              </a:r>
              <a:endPar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endParaRPr>
            </a:p>
          </p:txBody>
        </p:sp>
        <p:sp>
          <p:nvSpPr>
            <p:cNvPr id="42" name="矩形 41">
              <a:extLst>
                <a:ext uri="{FF2B5EF4-FFF2-40B4-BE49-F238E27FC236}">
                  <a16:creationId xmlns:a16="http://schemas.microsoft.com/office/drawing/2014/main" xmlns="" id="{43688E40-3F28-4BC8-B2D6-D22E2B4272DE}"/>
                </a:ext>
              </a:extLst>
            </p:cNvPr>
            <p:cNvSpPr/>
            <p:nvPr/>
          </p:nvSpPr>
          <p:spPr>
            <a:xfrm>
              <a:off x="501425" y="5364744"/>
              <a:ext cx="2616270" cy="532453"/>
            </a:xfrm>
            <a:prstGeom prst="rect">
              <a:avLst/>
            </a:prstGeom>
          </p:spPr>
          <p:txBody>
            <a:bodyPr wrap="square">
              <a:spAutoFit/>
            </a:bodyPr>
            <a:lstStyle/>
            <a:p>
              <a:pPr>
                <a:lnSpc>
                  <a:spcPct val="130000"/>
                </a:lnSpc>
              </a:pPr>
              <a:r>
                <a:rPr lang="zh-CN" altLang="en-US" sz="1100" dirty="0">
                  <a:solidFill>
                    <a:schemeClr val="bg1">
                      <a:lumMod val="50000"/>
                    </a:schemeClr>
                  </a:solidFill>
                </a:rPr>
                <a:t>作为至今为止最有效的经济组织形式，公司的出现被称作是“人类的成就”</a:t>
              </a:r>
            </a:p>
          </p:txBody>
        </p:sp>
      </p:grpSp>
      <p:grpSp>
        <p:nvGrpSpPr>
          <p:cNvPr id="43" name="组合 42">
            <a:extLst>
              <a:ext uri="{FF2B5EF4-FFF2-40B4-BE49-F238E27FC236}">
                <a16:creationId xmlns:a16="http://schemas.microsoft.com/office/drawing/2014/main" xmlns="" id="{D01D7CDA-D060-4E31-83F9-410A08F331BE}"/>
              </a:ext>
            </a:extLst>
          </p:cNvPr>
          <p:cNvGrpSpPr/>
          <p:nvPr/>
        </p:nvGrpSpPr>
        <p:grpSpPr>
          <a:xfrm>
            <a:off x="6202346" y="5199368"/>
            <a:ext cx="2649847" cy="949256"/>
            <a:chOff x="467848" y="4947941"/>
            <a:chExt cx="2649847" cy="949256"/>
          </a:xfrm>
        </p:grpSpPr>
        <p:sp>
          <p:nvSpPr>
            <p:cNvPr id="44" name="矩形 43">
              <a:extLst>
                <a:ext uri="{FF2B5EF4-FFF2-40B4-BE49-F238E27FC236}">
                  <a16:creationId xmlns:a16="http://schemas.microsoft.com/office/drawing/2014/main" xmlns="" id="{506600BE-FA4F-4868-8F4A-3EB66C23BDDF}"/>
                </a:ext>
              </a:extLst>
            </p:cNvPr>
            <p:cNvSpPr/>
            <p:nvPr/>
          </p:nvSpPr>
          <p:spPr>
            <a:xfrm>
              <a:off x="467848" y="4947941"/>
              <a:ext cx="2364750" cy="435504"/>
            </a:xfrm>
            <a:prstGeom prst="rect">
              <a:avLst/>
            </a:prstGeom>
          </p:spPr>
          <p:txBody>
            <a:bodyPr wrap="none">
              <a:spAutoFit/>
            </a:bodyPr>
            <a:lstStyle/>
            <a:p>
              <a:pPr algn="ctr">
                <a:lnSpc>
                  <a:spcPct val="120000"/>
                </a:lnSpc>
              </a:pP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锐意进取</a:t>
              </a:r>
              <a:r>
                <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rPr>
                <a:t>  </a:t>
              </a: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普及精品</a:t>
              </a:r>
              <a:endPar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endParaRPr>
            </a:p>
          </p:txBody>
        </p:sp>
        <p:sp>
          <p:nvSpPr>
            <p:cNvPr id="45" name="矩形 44">
              <a:extLst>
                <a:ext uri="{FF2B5EF4-FFF2-40B4-BE49-F238E27FC236}">
                  <a16:creationId xmlns:a16="http://schemas.microsoft.com/office/drawing/2014/main" xmlns="" id="{1B46E97F-56EB-4AA1-9C8B-3548B4439F1E}"/>
                </a:ext>
              </a:extLst>
            </p:cNvPr>
            <p:cNvSpPr/>
            <p:nvPr/>
          </p:nvSpPr>
          <p:spPr>
            <a:xfrm>
              <a:off x="501425" y="5364744"/>
              <a:ext cx="2616270" cy="532453"/>
            </a:xfrm>
            <a:prstGeom prst="rect">
              <a:avLst/>
            </a:prstGeom>
          </p:spPr>
          <p:txBody>
            <a:bodyPr wrap="square">
              <a:spAutoFit/>
            </a:bodyPr>
            <a:lstStyle/>
            <a:p>
              <a:pPr>
                <a:lnSpc>
                  <a:spcPct val="130000"/>
                </a:lnSpc>
              </a:pPr>
              <a:r>
                <a:rPr lang="zh-CN" altLang="en-US" sz="1100" dirty="0">
                  <a:solidFill>
                    <a:schemeClr val="bg1">
                      <a:lumMod val="50000"/>
                    </a:schemeClr>
                  </a:solidFill>
                </a:rPr>
                <a:t>作为至今为止最有效的经济组织形式，公司的出现被称作是“人类的成就”</a:t>
              </a:r>
            </a:p>
          </p:txBody>
        </p:sp>
      </p:grpSp>
      <p:grpSp>
        <p:nvGrpSpPr>
          <p:cNvPr id="46" name="组合 45">
            <a:extLst>
              <a:ext uri="{FF2B5EF4-FFF2-40B4-BE49-F238E27FC236}">
                <a16:creationId xmlns:a16="http://schemas.microsoft.com/office/drawing/2014/main" xmlns="" id="{3F19AD0A-96D1-47BB-B86C-5D78DC894CF6}"/>
              </a:ext>
            </a:extLst>
          </p:cNvPr>
          <p:cNvGrpSpPr/>
          <p:nvPr/>
        </p:nvGrpSpPr>
        <p:grpSpPr>
          <a:xfrm>
            <a:off x="9114029" y="5199368"/>
            <a:ext cx="2649847" cy="949256"/>
            <a:chOff x="467848" y="4947941"/>
            <a:chExt cx="2649847" cy="949256"/>
          </a:xfrm>
        </p:grpSpPr>
        <p:sp>
          <p:nvSpPr>
            <p:cNvPr id="47" name="矩形 46">
              <a:extLst>
                <a:ext uri="{FF2B5EF4-FFF2-40B4-BE49-F238E27FC236}">
                  <a16:creationId xmlns:a16="http://schemas.microsoft.com/office/drawing/2014/main" xmlns="" id="{F367586E-9CC2-4E5F-8F43-AA3F5868BDE8}"/>
                </a:ext>
              </a:extLst>
            </p:cNvPr>
            <p:cNvSpPr/>
            <p:nvPr/>
          </p:nvSpPr>
          <p:spPr>
            <a:xfrm>
              <a:off x="467848" y="4947941"/>
              <a:ext cx="2364750" cy="435504"/>
            </a:xfrm>
            <a:prstGeom prst="rect">
              <a:avLst/>
            </a:prstGeom>
          </p:spPr>
          <p:txBody>
            <a:bodyPr wrap="none">
              <a:spAutoFit/>
            </a:bodyPr>
            <a:lstStyle/>
            <a:p>
              <a:pPr algn="ctr">
                <a:lnSpc>
                  <a:spcPct val="120000"/>
                </a:lnSpc>
              </a:pP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锐意进取</a:t>
              </a:r>
              <a:r>
                <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rPr>
                <a:t>  </a:t>
              </a:r>
              <a:r>
                <a:rPr lang="zh-CN" altLang="en-US" sz="2000" dirty="0">
                  <a:solidFill>
                    <a:schemeClr val="tx1">
                      <a:lumMod val="85000"/>
                      <a:lumOff val="15000"/>
                    </a:schemeClr>
                  </a:solidFill>
                  <a:latin typeface="方正准圆_GBK" panose="03000509000000000000" pitchFamily="65" charset="-122"/>
                  <a:ea typeface="方正准圆_GBK" panose="03000509000000000000" pitchFamily="65" charset="-122"/>
                </a:rPr>
                <a:t>普及精品</a:t>
              </a:r>
              <a:endParaRPr lang="en-US" altLang="zh-CN" sz="2000" dirty="0">
                <a:solidFill>
                  <a:schemeClr val="tx1">
                    <a:lumMod val="85000"/>
                    <a:lumOff val="15000"/>
                  </a:schemeClr>
                </a:solidFill>
                <a:latin typeface="方正准圆_GBK" panose="03000509000000000000" pitchFamily="65" charset="-122"/>
                <a:ea typeface="方正准圆_GBK" panose="03000509000000000000" pitchFamily="65" charset="-122"/>
              </a:endParaRPr>
            </a:p>
          </p:txBody>
        </p:sp>
        <p:sp>
          <p:nvSpPr>
            <p:cNvPr id="48" name="矩形 47">
              <a:extLst>
                <a:ext uri="{FF2B5EF4-FFF2-40B4-BE49-F238E27FC236}">
                  <a16:creationId xmlns:a16="http://schemas.microsoft.com/office/drawing/2014/main" xmlns="" id="{26D81405-2AFE-4B12-B2CD-98FC53EF0D0E}"/>
                </a:ext>
              </a:extLst>
            </p:cNvPr>
            <p:cNvSpPr/>
            <p:nvPr/>
          </p:nvSpPr>
          <p:spPr>
            <a:xfrm>
              <a:off x="501425" y="5364744"/>
              <a:ext cx="2616270" cy="532453"/>
            </a:xfrm>
            <a:prstGeom prst="rect">
              <a:avLst/>
            </a:prstGeom>
          </p:spPr>
          <p:txBody>
            <a:bodyPr wrap="square">
              <a:spAutoFit/>
            </a:bodyPr>
            <a:lstStyle/>
            <a:p>
              <a:pPr>
                <a:lnSpc>
                  <a:spcPct val="130000"/>
                </a:lnSpc>
              </a:pPr>
              <a:r>
                <a:rPr lang="zh-CN" altLang="en-US" sz="1100" dirty="0">
                  <a:solidFill>
                    <a:schemeClr val="bg1">
                      <a:lumMod val="50000"/>
                    </a:schemeClr>
                  </a:solidFill>
                </a:rPr>
                <a:t>作为至今为止最有效的经济组织形式，公司的出现被称作是“人类的成就”</a:t>
              </a:r>
            </a:p>
          </p:txBody>
        </p:sp>
      </p:grpSp>
    </p:spTree>
    <p:extLst>
      <p:ext uri="{BB962C8B-B14F-4D97-AF65-F5344CB8AC3E}">
        <p14:creationId xmlns:p14="http://schemas.microsoft.com/office/powerpoint/2010/main" val="3225600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b="-129"/>
          <a:stretch/>
        </p:blipFill>
        <p:spPr>
          <a:xfrm flipH="1">
            <a:off x="5718629" y="-46802"/>
            <a:ext cx="6473371" cy="6878579"/>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p:spPr>
      </p:pic>
      <p:sp>
        <p:nvSpPr>
          <p:cNvPr id="3" name="矩形 2"/>
          <p:cNvSpPr/>
          <p:nvPr/>
        </p:nvSpPr>
        <p:spPr>
          <a:xfrm>
            <a:off x="414338" y="1273100"/>
            <a:ext cx="5086576" cy="1532727"/>
          </a:xfrm>
          <a:prstGeom prst="rect">
            <a:avLst/>
          </a:prstGeom>
        </p:spPr>
        <p:txBody>
          <a:bodyPr wrap="square">
            <a:spAutoFit/>
          </a:bodyPr>
          <a:lstStyle/>
          <a:p>
            <a:pPr>
              <a:lnSpc>
                <a:spcPct val="130000"/>
              </a:lnSpc>
            </a:pPr>
            <a:r>
              <a:rPr lang="zh-CN" altLang="en-US" dirty="0">
                <a:solidFill>
                  <a:schemeClr val="tx1">
                    <a:lumMod val="75000"/>
                    <a:lumOff val="25000"/>
                  </a:schemeClr>
                </a:solidFill>
                <a:latin typeface="方正准圆_GBK" panose="03000509000000000000" pitchFamily="65" charset="-122"/>
                <a:ea typeface="方正准圆_GBK" panose="03000509000000000000" pitchFamily="65" charset="-122"/>
              </a:rPr>
              <a:t>作为至今为止最有效的经济组织形式，公司的出现被称作是“人类的成就”，尤其是股份公司惊人的崛起和当前无可争辩的统治性地位，被公认为是现代历史中最引人注目的现象之一</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grpSp>
        <p:nvGrpSpPr>
          <p:cNvPr id="6" name="组合 5"/>
          <p:cNvGrpSpPr/>
          <p:nvPr/>
        </p:nvGrpSpPr>
        <p:grpSpPr>
          <a:xfrm>
            <a:off x="849768" y="3773714"/>
            <a:ext cx="6189662" cy="2322286"/>
            <a:chOff x="1241653" y="3715657"/>
            <a:chExt cx="6189662" cy="2322286"/>
          </a:xfrm>
        </p:grpSpPr>
        <p:sp>
          <p:nvSpPr>
            <p:cNvPr id="4" name="矩形 3"/>
            <p:cNvSpPr/>
            <p:nvPr/>
          </p:nvSpPr>
          <p:spPr>
            <a:xfrm>
              <a:off x="1241653" y="3715657"/>
              <a:ext cx="6189662" cy="2322286"/>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37606" y="4321905"/>
              <a:ext cx="5197756" cy="910506"/>
            </a:xfrm>
            <a:prstGeom prst="rect">
              <a:avLst/>
            </a:prstGeom>
          </p:spPr>
          <p:txBody>
            <a:bodyPr wrap="square">
              <a:spAutoFit/>
            </a:bodyPr>
            <a:lstStyle/>
            <a:p>
              <a:pPr>
                <a:lnSpc>
                  <a:spcPct val="130000"/>
                </a:lnSpc>
              </a:pPr>
              <a:r>
                <a:rPr lang="zh-CN" altLang="en-US" sz="1400" dirty="0">
                  <a:solidFill>
                    <a:schemeClr val="bg1"/>
                  </a:solidFill>
                </a:rPr>
                <a:t>作为至今为止最有效的经济组织形式，公司的出现被称作是“人类的成就”，尤其是股份公司惊人的崛起和当前无可争辩的统治性地位，被公认为是现代历史中最引人注目的现象之一</a:t>
              </a:r>
            </a:p>
          </p:txBody>
        </p:sp>
      </p:grpSp>
    </p:spTree>
    <p:extLst>
      <p:ext uri="{BB962C8B-B14F-4D97-AF65-F5344CB8AC3E}">
        <p14:creationId xmlns:p14="http://schemas.microsoft.com/office/powerpoint/2010/main" val="1422468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96093" y="2721792"/>
            <a:ext cx="4108817" cy="710066"/>
          </a:xfrm>
          <a:prstGeom prst="rect">
            <a:avLst/>
          </a:prstGeom>
        </p:spPr>
        <p:txBody>
          <a:bodyPr wrap="none">
            <a:spAutoFit/>
          </a:bodyPr>
          <a:lstStyle/>
          <a:p>
            <a:pPr>
              <a:lnSpc>
                <a:spcPct val="120000"/>
              </a:lnSpc>
            </a:pPr>
            <a:r>
              <a:rPr lang="zh-CN" altLang="en-US" sz="3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3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3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3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grpSp>
        <p:nvGrpSpPr>
          <p:cNvPr id="11" name="组合 10"/>
          <p:cNvGrpSpPr/>
          <p:nvPr/>
        </p:nvGrpSpPr>
        <p:grpSpPr>
          <a:xfrm>
            <a:off x="4225633" y="3371528"/>
            <a:ext cx="2648482" cy="276999"/>
            <a:chOff x="4134193" y="3379785"/>
            <a:chExt cx="2648482" cy="276999"/>
          </a:xfrm>
        </p:grpSpPr>
        <p:sp>
          <p:nvSpPr>
            <p:cNvPr id="10" name="矩形 9"/>
            <p:cNvSpPr/>
            <p:nvPr/>
          </p:nvSpPr>
          <p:spPr>
            <a:xfrm>
              <a:off x="4134193" y="3386136"/>
              <a:ext cx="2648482" cy="264296"/>
            </a:xfrm>
            <a:prstGeom prst="rect">
              <a:avLst/>
            </a:prstGeom>
            <a:solidFill>
              <a:srgbClr val="BC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34193" y="3379785"/>
              <a:ext cx="2648482" cy="276999"/>
            </a:xfrm>
            <a:prstGeom prst="rect">
              <a:avLst/>
            </a:prstGeom>
          </p:spPr>
          <p:txBody>
            <a:bodyPr wrap="none">
              <a:spAutoFit/>
            </a:bodyPr>
            <a:lstStyle/>
            <a:p>
              <a:pPr algn="ctr"/>
              <a:r>
                <a:rPr lang="zh-CN" altLang="en-US" sz="1200" dirty="0">
                  <a:solidFill>
                    <a:schemeClr val="bg1"/>
                  </a:solidFill>
                  <a:latin typeface="+mj-ea"/>
                  <a:ea typeface="+mj-ea"/>
                </a:rPr>
                <a:t>Forge Ahead And Popularize Products</a:t>
              </a:r>
            </a:p>
          </p:txBody>
        </p:sp>
      </p:grpSp>
      <p:sp>
        <p:nvSpPr>
          <p:cNvPr id="7" name="Freeform 5"/>
          <p:cNvSpPr>
            <a:spLocks/>
          </p:cNvSpPr>
          <p:nvPr/>
        </p:nvSpPr>
        <p:spPr bwMode="auto">
          <a:xfrm>
            <a:off x="3781183" y="2235200"/>
            <a:ext cx="1222617" cy="1836831"/>
          </a:xfrm>
          <a:custGeom>
            <a:avLst/>
            <a:gdLst>
              <a:gd name="T0" fmla="*/ 842 w 842"/>
              <a:gd name="T1" fmla="*/ 971 h 1265"/>
              <a:gd name="T2" fmla="*/ 842 w 842"/>
              <a:gd name="T3" fmla="*/ 1265 h 1265"/>
              <a:gd name="T4" fmla="*/ 0 w 842"/>
              <a:gd name="T5" fmla="*/ 1265 h 1265"/>
              <a:gd name="T6" fmla="*/ 0 w 842"/>
              <a:gd name="T7" fmla="*/ 0 h 1265"/>
              <a:gd name="T8" fmla="*/ 0 w 842"/>
              <a:gd name="T9" fmla="*/ 0 h 1265"/>
              <a:gd name="T10" fmla="*/ 842 w 842"/>
              <a:gd name="T11" fmla="*/ 0 h 1265"/>
              <a:gd name="T12" fmla="*/ 842 w 842"/>
              <a:gd name="T13" fmla="*/ 209 h 1265"/>
            </a:gdLst>
            <a:ahLst/>
            <a:cxnLst>
              <a:cxn ang="0">
                <a:pos x="T0" y="T1"/>
              </a:cxn>
              <a:cxn ang="0">
                <a:pos x="T2" y="T3"/>
              </a:cxn>
              <a:cxn ang="0">
                <a:pos x="T4" y="T5"/>
              </a:cxn>
              <a:cxn ang="0">
                <a:pos x="T6" y="T7"/>
              </a:cxn>
              <a:cxn ang="0">
                <a:pos x="T8" y="T9"/>
              </a:cxn>
              <a:cxn ang="0">
                <a:pos x="T10" y="T11"/>
              </a:cxn>
              <a:cxn ang="0">
                <a:pos x="T12" y="T13"/>
              </a:cxn>
            </a:cxnLst>
            <a:rect l="0" t="0" r="r" b="b"/>
            <a:pathLst>
              <a:path w="842" h="1265">
                <a:moveTo>
                  <a:pt x="842" y="971"/>
                </a:moveTo>
                <a:lnTo>
                  <a:pt x="842" y="1265"/>
                </a:lnTo>
                <a:lnTo>
                  <a:pt x="0" y="1265"/>
                </a:lnTo>
                <a:lnTo>
                  <a:pt x="0" y="0"/>
                </a:lnTo>
                <a:lnTo>
                  <a:pt x="0" y="0"/>
                </a:lnTo>
                <a:lnTo>
                  <a:pt x="842" y="0"/>
                </a:lnTo>
                <a:lnTo>
                  <a:pt x="842" y="209"/>
                </a:lnTo>
              </a:path>
            </a:pathLst>
          </a:custGeom>
          <a:noFill/>
          <a:ln w="38100"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8" name="直接连接符 7"/>
          <p:cNvCxnSpPr/>
          <p:nvPr/>
        </p:nvCxnSpPr>
        <p:spPr>
          <a:xfrm>
            <a:off x="4294909" y="388337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070693" y="2496867"/>
            <a:ext cx="1164101" cy="400110"/>
          </a:xfrm>
          <a:prstGeom prst="rect">
            <a:avLst/>
          </a:prstGeom>
        </p:spPr>
        <p:txBody>
          <a:bodyPr wrap="none">
            <a:spAutoFit/>
          </a:bodyPr>
          <a:lstStyle/>
          <a:p>
            <a:r>
              <a:rPr lang="en-US" altLang="zh-CN" sz="2000" dirty="0">
                <a:solidFill>
                  <a:schemeClr val="bg1">
                    <a:lumMod val="75000"/>
                  </a:schemeClr>
                </a:solidFill>
                <a:latin typeface="+mj-ea"/>
                <a:ea typeface="+mj-ea"/>
                <a:cs typeface="Segoe UI" panose="020B0502040204020203" pitchFamily="34" charset="0"/>
              </a:rPr>
              <a:t> PART 01</a:t>
            </a:r>
            <a:endParaRPr lang="zh-CN" altLang="en-US" sz="2000" dirty="0">
              <a:solidFill>
                <a:schemeClr val="bg1">
                  <a:lumMod val="75000"/>
                </a:schemeClr>
              </a:solidFill>
              <a:latin typeface="+mj-ea"/>
              <a:ea typeface="+mj-ea"/>
              <a:cs typeface="Segoe UI" panose="020B0502040204020203" pitchFamily="34" charset="0"/>
            </a:endParaRPr>
          </a:p>
        </p:txBody>
      </p:sp>
      <p:sp>
        <p:nvSpPr>
          <p:cNvPr id="14" name="矩形 13"/>
          <p:cNvSpPr/>
          <p:nvPr/>
        </p:nvSpPr>
        <p:spPr>
          <a:xfrm>
            <a:off x="2246556" y="5991102"/>
            <a:ext cx="7698889" cy="498598"/>
          </a:xfrm>
          <a:prstGeom prst="rect">
            <a:avLst/>
          </a:prstGeom>
        </p:spPr>
        <p:txBody>
          <a:bodyPr wrap="square">
            <a:spAutoFit/>
          </a:bodyPr>
          <a:lstStyle/>
          <a:p>
            <a:pPr algn="ctr">
              <a:lnSpc>
                <a:spcPct val="120000"/>
              </a:lnSpc>
            </a:pPr>
            <a:r>
              <a:rPr lang="en-US" altLang="zh-CN" sz="1100" dirty="0">
                <a:solidFill>
                  <a:schemeClr val="bg1">
                    <a:lumMod val="75000"/>
                  </a:schemeClr>
                </a:solidFill>
              </a:rPr>
              <a:t>Hear my words, and bear witness to my vow. Night gathers, and now my watch begins. It shall not end until my death. I shall take no wife, hold no lands, father no children. I shall wear no crowns and win no glory. I shall live and die at my post</a:t>
            </a:r>
            <a:endParaRPr lang="zh-CN" altLang="en-US" sz="1100" dirty="0">
              <a:solidFill>
                <a:schemeClr val="bg1">
                  <a:lumMod val="75000"/>
                </a:schemeClr>
              </a:solidFill>
            </a:endParaRPr>
          </a:p>
        </p:txBody>
      </p:sp>
    </p:spTree>
    <p:extLst>
      <p:ext uri="{BB962C8B-B14F-4D97-AF65-F5344CB8AC3E}">
        <p14:creationId xmlns:p14="http://schemas.microsoft.com/office/powerpoint/2010/main" val="1062185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0456"/>
            <a:ext cx="12192000" cy="6868456"/>
          </a:xfrm>
          <a:prstGeom prst="rect">
            <a:avLst/>
          </a:prstGeom>
          <a:solidFill>
            <a:srgbClr val="BC12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3464" y="2151311"/>
            <a:ext cx="3054731" cy="4706687"/>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p:spPr>
      </p:pic>
      <p:pic>
        <p:nvPicPr>
          <p:cNvPr id="3" name="图片 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99364" y="2151312"/>
            <a:ext cx="3054731" cy="4706687"/>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p:spPr>
      </p:pic>
      <p:pic>
        <p:nvPicPr>
          <p:cNvPr id="4" name="图片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047997" y="0"/>
            <a:ext cx="3054731" cy="4706687"/>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p:spPr>
      </p:pic>
      <p:pic>
        <p:nvPicPr>
          <p:cNvPr id="7" name="图片 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50730" y="1"/>
            <a:ext cx="3041270" cy="4706689"/>
          </a:xfrm>
          <a:custGeom>
            <a:avLst/>
            <a:gdLst>
              <a:gd name="connsiteX0" fmla="*/ 0 w 2304000"/>
              <a:gd name="connsiteY0" fmla="*/ 0 h 2304000"/>
              <a:gd name="connsiteX1" fmla="*/ 2304000 w 2304000"/>
              <a:gd name="connsiteY1" fmla="*/ 0 h 2304000"/>
              <a:gd name="connsiteX2" fmla="*/ 2304000 w 2304000"/>
              <a:gd name="connsiteY2" fmla="*/ 2304000 h 2304000"/>
              <a:gd name="connsiteX3" fmla="*/ 0 w 2304000"/>
              <a:gd name="connsiteY3" fmla="*/ 2304000 h 2304000"/>
            </a:gdLst>
            <a:ahLst/>
            <a:cxnLst>
              <a:cxn ang="0">
                <a:pos x="connsiteX0" y="connsiteY0"/>
              </a:cxn>
              <a:cxn ang="0">
                <a:pos x="connsiteX1" y="connsiteY1"/>
              </a:cxn>
              <a:cxn ang="0">
                <a:pos x="connsiteX2" y="connsiteY2"/>
              </a:cxn>
              <a:cxn ang="0">
                <a:pos x="connsiteX3" y="connsiteY3"/>
              </a:cxn>
            </a:cxnLst>
            <a:rect l="l" t="t" r="r" b="b"/>
            <a:pathLst>
              <a:path w="2304000" h="2304000">
                <a:moveTo>
                  <a:pt x="0" y="0"/>
                </a:moveTo>
                <a:lnTo>
                  <a:pt x="2304000" y="0"/>
                </a:lnTo>
                <a:lnTo>
                  <a:pt x="2304000" y="2304000"/>
                </a:lnTo>
                <a:lnTo>
                  <a:pt x="0" y="2304000"/>
                </a:lnTo>
                <a:close/>
              </a:path>
            </a:pathLst>
          </a:custGeom>
          <a:ln>
            <a:noFill/>
          </a:ln>
          <a:effectLst/>
        </p:spPr>
      </p:pic>
      <p:grpSp>
        <p:nvGrpSpPr>
          <p:cNvPr id="11" name="组合 10"/>
          <p:cNvGrpSpPr/>
          <p:nvPr/>
        </p:nvGrpSpPr>
        <p:grpSpPr>
          <a:xfrm>
            <a:off x="248951" y="555888"/>
            <a:ext cx="2529901" cy="1054050"/>
            <a:chOff x="3204524" y="960571"/>
            <a:chExt cx="2529901" cy="1054050"/>
          </a:xfrm>
        </p:grpSpPr>
        <p:sp>
          <p:nvSpPr>
            <p:cNvPr id="12" name="矩形 11"/>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13" name="矩形 12"/>
            <p:cNvSpPr/>
            <p:nvPr/>
          </p:nvSpPr>
          <p:spPr>
            <a:xfrm>
              <a:off x="3213097" y="1232204"/>
              <a:ext cx="2521328" cy="618246"/>
            </a:xfrm>
            <a:prstGeom prst="rect">
              <a:avLst/>
            </a:prstGeom>
          </p:spPr>
          <p:txBody>
            <a:bodyPr wrap="square">
              <a:spAutoFit/>
            </a:bodyPr>
            <a:lstStyle/>
            <a:p>
              <a:pPr>
                <a:lnSpc>
                  <a:spcPct val="130000"/>
                </a:lnSpc>
              </a:pPr>
              <a:r>
                <a:rPr lang="zh-CN" altLang="en-US" sz="900" dirty="0">
                  <a:solidFill>
                    <a:schemeClr val="bg1"/>
                  </a:solidFill>
                  <a:latin typeface="+mj-ea"/>
                  <a:ea typeface="+mj-ea"/>
                </a:rPr>
                <a:t>作为至今为止最有效的经济组织形式，公司的出现被称作是“人类的成就”，尤其是股份公司惊人的崛起和当前无可争辩的统治性地位</a:t>
              </a:r>
            </a:p>
          </p:txBody>
        </p:sp>
        <p:cxnSp>
          <p:nvCxnSpPr>
            <p:cNvPr id="14" name="直接连接符 13"/>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6361779" y="555888"/>
            <a:ext cx="2529901" cy="1054050"/>
            <a:chOff x="3204524" y="960571"/>
            <a:chExt cx="2529901" cy="1054050"/>
          </a:xfrm>
        </p:grpSpPr>
        <p:sp>
          <p:nvSpPr>
            <p:cNvPr id="35" name="矩形 34"/>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36" name="矩形 35"/>
            <p:cNvSpPr/>
            <p:nvPr/>
          </p:nvSpPr>
          <p:spPr>
            <a:xfrm>
              <a:off x="3213097" y="1232204"/>
              <a:ext cx="2521328" cy="618246"/>
            </a:xfrm>
            <a:prstGeom prst="rect">
              <a:avLst/>
            </a:prstGeom>
          </p:spPr>
          <p:txBody>
            <a:bodyPr wrap="square">
              <a:spAutoFit/>
            </a:bodyPr>
            <a:lstStyle/>
            <a:p>
              <a:pPr>
                <a:lnSpc>
                  <a:spcPct val="130000"/>
                </a:lnSpc>
              </a:pPr>
              <a:r>
                <a:rPr lang="zh-CN" altLang="en-US" sz="900" dirty="0">
                  <a:solidFill>
                    <a:schemeClr val="bg1"/>
                  </a:solidFill>
                  <a:latin typeface="+mj-ea"/>
                  <a:ea typeface="+mj-ea"/>
                </a:rPr>
                <a:t>作为至今为止最有效的经济组织形式，公司的出现被称作是“人类的成就”，尤其是股份公司惊人的崛起和当前无可争辩的统治性地位</a:t>
              </a:r>
            </a:p>
          </p:txBody>
        </p:sp>
        <p:cxnSp>
          <p:nvCxnSpPr>
            <p:cNvPr id="37" name="直接连接符 36"/>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3340498" y="5218414"/>
            <a:ext cx="2529901" cy="1054050"/>
            <a:chOff x="3204524" y="960571"/>
            <a:chExt cx="2529901" cy="1054050"/>
          </a:xfrm>
        </p:grpSpPr>
        <p:sp>
          <p:nvSpPr>
            <p:cNvPr id="39" name="矩形 38"/>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40" name="矩形 39"/>
            <p:cNvSpPr/>
            <p:nvPr/>
          </p:nvSpPr>
          <p:spPr>
            <a:xfrm>
              <a:off x="3213097" y="1232204"/>
              <a:ext cx="2521328" cy="618246"/>
            </a:xfrm>
            <a:prstGeom prst="rect">
              <a:avLst/>
            </a:prstGeom>
          </p:spPr>
          <p:txBody>
            <a:bodyPr wrap="square">
              <a:spAutoFit/>
            </a:bodyPr>
            <a:lstStyle/>
            <a:p>
              <a:pPr>
                <a:lnSpc>
                  <a:spcPct val="130000"/>
                </a:lnSpc>
              </a:pPr>
              <a:r>
                <a:rPr lang="zh-CN" altLang="en-US" sz="900" dirty="0">
                  <a:solidFill>
                    <a:schemeClr val="bg1"/>
                  </a:solidFill>
                  <a:latin typeface="+mj-ea"/>
                  <a:ea typeface="+mj-ea"/>
                </a:rPr>
                <a:t>作为至今为止最有效的经济组织形式，公司的出现被称作是“人类的成就”，尤其是股份公司惊人的崛起和当前无可争辩的统治性地位</a:t>
              </a:r>
            </a:p>
          </p:txBody>
        </p:sp>
        <p:cxnSp>
          <p:nvCxnSpPr>
            <p:cNvPr id="41" name="直接连接符 40"/>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9453326" y="5218414"/>
            <a:ext cx="2529901" cy="1054050"/>
            <a:chOff x="3204524" y="960571"/>
            <a:chExt cx="2529901" cy="1054050"/>
          </a:xfrm>
        </p:grpSpPr>
        <p:sp>
          <p:nvSpPr>
            <p:cNvPr id="43" name="矩形 42"/>
            <p:cNvSpPr/>
            <p:nvPr/>
          </p:nvSpPr>
          <p:spPr>
            <a:xfrm>
              <a:off x="3204524" y="960571"/>
              <a:ext cx="1454244" cy="298287"/>
            </a:xfrm>
            <a:prstGeom prst="rect">
              <a:avLst/>
            </a:prstGeom>
          </p:spPr>
          <p:txBody>
            <a:bodyPr wrap="none">
              <a:spAutoFit/>
            </a:bodyPr>
            <a:lstStyle/>
            <a:p>
              <a:pPr>
                <a:lnSpc>
                  <a:spcPct val="120000"/>
                </a:lnSpc>
              </a:pPr>
              <a:r>
                <a:rPr lang="zh-CN" altLang="en-US" sz="1200" dirty="0">
                  <a:solidFill>
                    <a:schemeClr val="bg1"/>
                  </a:solidFill>
                  <a:latin typeface="方正准圆_GBK" panose="03000509000000000000" pitchFamily="65" charset="-122"/>
                  <a:ea typeface="方正准圆_GBK" panose="03000509000000000000" pitchFamily="65" charset="-122"/>
                </a:rPr>
                <a:t>锐意进取</a:t>
              </a:r>
              <a:r>
                <a:rPr lang="en-US" altLang="zh-CN" sz="1200" dirty="0">
                  <a:solidFill>
                    <a:schemeClr val="bg1"/>
                  </a:solidFill>
                  <a:latin typeface="方正准圆_GBK" panose="03000509000000000000" pitchFamily="65" charset="-122"/>
                  <a:ea typeface="方正准圆_GBK" panose="03000509000000000000" pitchFamily="65" charset="-122"/>
                </a:rPr>
                <a:t> </a:t>
              </a:r>
              <a:r>
                <a:rPr lang="zh-CN" altLang="en-US" sz="1200" dirty="0">
                  <a:solidFill>
                    <a:schemeClr val="bg1"/>
                  </a:solidFill>
                  <a:latin typeface="方正准圆_GBK" panose="03000509000000000000" pitchFamily="65" charset="-122"/>
                  <a:ea typeface="方正准圆_GBK" panose="03000509000000000000" pitchFamily="65" charset="-122"/>
                </a:rPr>
                <a:t>普及精品</a:t>
              </a:r>
              <a:endParaRPr lang="en-US" altLang="zh-CN" sz="1200" dirty="0">
                <a:solidFill>
                  <a:schemeClr val="bg1"/>
                </a:solidFill>
                <a:latin typeface="方正准圆_GBK" panose="03000509000000000000" pitchFamily="65" charset="-122"/>
                <a:ea typeface="方正准圆_GBK" panose="03000509000000000000" pitchFamily="65" charset="-122"/>
              </a:endParaRPr>
            </a:p>
          </p:txBody>
        </p:sp>
        <p:sp>
          <p:nvSpPr>
            <p:cNvPr id="44" name="矩形 43"/>
            <p:cNvSpPr/>
            <p:nvPr/>
          </p:nvSpPr>
          <p:spPr>
            <a:xfrm>
              <a:off x="3213097" y="1232204"/>
              <a:ext cx="2521328" cy="618246"/>
            </a:xfrm>
            <a:prstGeom prst="rect">
              <a:avLst/>
            </a:prstGeom>
          </p:spPr>
          <p:txBody>
            <a:bodyPr wrap="square">
              <a:spAutoFit/>
            </a:bodyPr>
            <a:lstStyle/>
            <a:p>
              <a:pPr>
                <a:lnSpc>
                  <a:spcPct val="130000"/>
                </a:lnSpc>
              </a:pPr>
              <a:r>
                <a:rPr lang="zh-CN" altLang="en-US" sz="900" dirty="0">
                  <a:solidFill>
                    <a:schemeClr val="bg1"/>
                  </a:solidFill>
                  <a:latin typeface="+mj-ea"/>
                  <a:ea typeface="+mj-ea"/>
                </a:rPr>
                <a:t>作为至今为止最有效的经济组织形式，公司的出现被称作是“人类的成就”，尤其是股份公司惊人的崛起和当前无可争辩的统治性地位</a:t>
              </a:r>
            </a:p>
          </p:txBody>
        </p:sp>
        <p:cxnSp>
          <p:nvCxnSpPr>
            <p:cNvPr id="45" name="直接连接符 44"/>
            <p:cNvCxnSpPr/>
            <p:nvPr/>
          </p:nvCxnSpPr>
          <p:spPr>
            <a:xfrm>
              <a:off x="3306990" y="2014621"/>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35095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5" name="矩形 4"/>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12" name="Line 5"/>
          <p:cNvSpPr>
            <a:spLocks noChangeShapeType="1"/>
          </p:cNvSpPr>
          <p:nvPr/>
        </p:nvSpPr>
        <p:spPr bwMode="auto">
          <a:xfrm>
            <a:off x="-4122738" y="492125"/>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6"/>
          <p:cNvSpPr>
            <a:spLocks noChangeShapeType="1"/>
          </p:cNvSpPr>
          <p:nvPr/>
        </p:nvSpPr>
        <p:spPr bwMode="auto">
          <a:xfrm>
            <a:off x="-4122738" y="2281238"/>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8"/>
          <p:cNvSpPr>
            <a:spLocks noChangeShapeType="1"/>
          </p:cNvSpPr>
          <p:nvPr/>
        </p:nvSpPr>
        <p:spPr bwMode="auto">
          <a:xfrm>
            <a:off x="2782887" y="2014538"/>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9"/>
          <p:cNvSpPr>
            <a:spLocks noChangeShapeType="1"/>
          </p:cNvSpPr>
          <p:nvPr/>
        </p:nvSpPr>
        <p:spPr bwMode="auto">
          <a:xfrm>
            <a:off x="2782887" y="288925"/>
            <a:ext cx="0" cy="0"/>
          </a:xfrm>
          <a:prstGeom prst="line">
            <a:avLst/>
          </a:prstGeom>
          <a:noFill/>
          <a:ln w="101600" cap="flat">
            <a:solidFill>
              <a:srgbClr val="A9222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119305" y="3073898"/>
            <a:ext cx="3953390" cy="276999"/>
          </a:xfrm>
          <a:prstGeom prst="rect">
            <a:avLst/>
          </a:prstGeom>
        </p:spPr>
        <p:txBody>
          <a:bodyPr wrap="none">
            <a:spAutoFit/>
          </a:bodyPr>
          <a:lstStyle/>
          <a:p>
            <a:r>
              <a:rPr lang="en-US" altLang="zh-CN" sz="1200" b="0" i="0" spc="200" dirty="0">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Rapid Design </a:t>
            </a:r>
            <a:r>
              <a:rPr lang="en-US" altLang="zh-CN" sz="1200" b="0" i="0" spc="200" dirty="0" err="1">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Co.,Ltd</a:t>
            </a:r>
            <a:r>
              <a:rPr lang="en-US" altLang="zh-CN" sz="1200" b="0" i="0" spc="200" dirty="0">
                <a:solidFill>
                  <a:schemeClr val="tx1">
                    <a:lumMod val="85000"/>
                    <a:lumOff val="15000"/>
                  </a:schemeClr>
                </a:solidFill>
                <a:effectLst/>
                <a:latin typeface="Segoe UI" panose="020B0502040204020203" pitchFamily="34" charset="0"/>
                <a:ea typeface="Segoe UI" panose="020B0502040204020203" pitchFamily="34" charset="0"/>
                <a:cs typeface="Segoe UI" panose="020B0502040204020203" pitchFamily="34" charset="0"/>
              </a:rPr>
              <a:t> All Rights Reserved</a:t>
            </a:r>
            <a:endParaRPr lang="zh-CN" altLang="en-US" sz="1200" spc="200" dirty="0">
              <a:solidFill>
                <a:schemeClr val="tx1">
                  <a:lumMod val="85000"/>
                  <a:lumOff val="15000"/>
                </a:schemeClr>
              </a:solidFill>
              <a:latin typeface="Segoe UI" panose="020B0502040204020203" pitchFamily="34" charset="0"/>
              <a:cs typeface="Segoe UI" panose="020B0502040204020203" pitchFamily="34" charset="0"/>
            </a:endParaRPr>
          </a:p>
        </p:txBody>
      </p:sp>
      <p:cxnSp>
        <p:nvCxnSpPr>
          <p:cNvPr id="71" name="直接连接符 70"/>
          <p:cNvCxnSpPr/>
          <p:nvPr/>
        </p:nvCxnSpPr>
        <p:spPr>
          <a:xfrm>
            <a:off x="5971309" y="4848573"/>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061355" y="2488168"/>
            <a:ext cx="6258445" cy="707886"/>
          </a:xfrm>
          <a:prstGeom prst="rect">
            <a:avLst/>
          </a:prstGeom>
          <a:noFill/>
        </p:spPr>
        <p:txBody>
          <a:bodyPr wrap="none" rtlCol="0">
            <a:spAutoFit/>
          </a:bodyPr>
          <a:lstStyle/>
          <a:p>
            <a:r>
              <a:rPr lang="en-US" altLang="zh-CN" sz="4000" dirty="0">
                <a:solidFill>
                  <a:schemeClr val="tx1">
                    <a:lumMod val="85000"/>
                    <a:lumOff val="15000"/>
                  </a:schemeClr>
                </a:solidFill>
                <a:latin typeface="方正准圆_GBK" panose="03000509000000000000" pitchFamily="65" charset="-122"/>
                <a:ea typeface="方正准圆_GBK" panose="03000509000000000000" pitchFamily="65" charset="-122"/>
              </a:rPr>
              <a:t>THANK YOU FOR WATCHING</a:t>
            </a:r>
            <a:endParaRPr lang="zh-CN" altLang="en-US" sz="4000" dirty="0">
              <a:solidFill>
                <a:schemeClr val="tx1">
                  <a:lumMod val="85000"/>
                  <a:lumOff val="15000"/>
                </a:schemeClr>
              </a:solidFill>
              <a:latin typeface="方正准圆_GBK" panose="03000509000000000000" pitchFamily="65" charset="-122"/>
              <a:ea typeface="方正准圆_GBK" panose="03000509000000000000" pitchFamily="65" charset="-122"/>
            </a:endParaRPr>
          </a:p>
        </p:txBody>
      </p:sp>
      <p:grpSp>
        <p:nvGrpSpPr>
          <p:cNvPr id="64" name="组合 63"/>
          <p:cNvGrpSpPr/>
          <p:nvPr/>
        </p:nvGrpSpPr>
        <p:grpSpPr>
          <a:xfrm>
            <a:off x="5348814" y="1100271"/>
            <a:ext cx="1494372" cy="395046"/>
            <a:chOff x="5526882" y="1715547"/>
            <a:chExt cx="1138237" cy="300900"/>
          </a:xfrm>
        </p:grpSpPr>
        <p:sp>
          <p:nvSpPr>
            <p:cNvPr id="20" name="AutoShape 3"/>
            <p:cNvSpPr>
              <a:spLocks noChangeAspect="1" noChangeArrowheads="1" noTextEdit="1"/>
            </p:cNvSpPr>
            <p:nvPr/>
          </p:nvSpPr>
          <p:spPr bwMode="auto">
            <a:xfrm>
              <a:off x="5526882" y="1715547"/>
              <a:ext cx="1137003" cy="299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5526882" y="1715547"/>
              <a:ext cx="305832" cy="300900"/>
              <a:chOff x="5526882" y="1715547"/>
              <a:chExt cx="305832" cy="300900"/>
            </a:xfrm>
          </p:grpSpPr>
          <p:sp>
            <p:nvSpPr>
              <p:cNvPr id="21" name="Freeform 5"/>
              <p:cNvSpPr>
                <a:spLocks/>
              </p:cNvSpPr>
              <p:nvPr/>
            </p:nvSpPr>
            <p:spPr bwMode="auto">
              <a:xfrm>
                <a:off x="5526882" y="1715547"/>
                <a:ext cx="161549" cy="300900"/>
              </a:xfrm>
              <a:custGeom>
                <a:avLst/>
                <a:gdLst>
                  <a:gd name="T0" fmla="*/ 0 w 131"/>
                  <a:gd name="T1" fmla="*/ 0 h 244"/>
                  <a:gd name="T2" fmla="*/ 0 w 131"/>
                  <a:gd name="T3" fmla="*/ 244 h 244"/>
                  <a:gd name="T4" fmla="*/ 131 w 131"/>
                  <a:gd name="T5" fmla="*/ 0 h 244"/>
                  <a:gd name="T6" fmla="*/ 0 w 131"/>
                  <a:gd name="T7" fmla="*/ 0 h 244"/>
                </a:gdLst>
                <a:ahLst/>
                <a:cxnLst>
                  <a:cxn ang="0">
                    <a:pos x="T0" y="T1"/>
                  </a:cxn>
                  <a:cxn ang="0">
                    <a:pos x="T2" y="T3"/>
                  </a:cxn>
                  <a:cxn ang="0">
                    <a:pos x="T4" y="T5"/>
                  </a:cxn>
                  <a:cxn ang="0">
                    <a:pos x="T6" y="T7"/>
                  </a:cxn>
                </a:cxnLst>
                <a:rect l="0" t="0" r="r" b="b"/>
                <a:pathLst>
                  <a:path w="131" h="244">
                    <a:moveTo>
                      <a:pt x="0" y="0"/>
                    </a:moveTo>
                    <a:lnTo>
                      <a:pt x="0" y="244"/>
                    </a:lnTo>
                    <a:lnTo>
                      <a:pt x="131" y="0"/>
                    </a:lnTo>
                    <a:lnTo>
                      <a:pt x="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5598407" y="1737744"/>
                <a:ext cx="234307" cy="278702"/>
              </a:xfrm>
              <a:custGeom>
                <a:avLst/>
                <a:gdLst>
                  <a:gd name="T0" fmla="*/ 110 w 190"/>
                  <a:gd name="T1" fmla="*/ 0 h 226"/>
                  <a:gd name="T2" fmla="*/ 73 w 190"/>
                  <a:gd name="T3" fmla="*/ 66 h 226"/>
                  <a:gd name="T4" fmla="*/ 104 w 190"/>
                  <a:gd name="T5" fmla="*/ 107 h 226"/>
                  <a:gd name="T6" fmla="*/ 43 w 190"/>
                  <a:gd name="T7" fmla="*/ 125 h 226"/>
                  <a:gd name="T8" fmla="*/ 0 w 190"/>
                  <a:gd name="T9" fmla="*/ 201 h 226"/>
                  <a:gd name="T10" fmla="*/ 83 w 190"/>
                  <a:gd name="T11" fmla="*/ 172 h 226"/>
                  <a:gd name="T12" fmla="*/ 123 w 190"/>
                  <a:gd name="T13" fmla="*/ 226 h 226"/>
                  <a:gd name="T14" fmla="*/ 115 w 190"/>
                  <a:gd name="T15" fmla="*/ 162 h 226"/>
                  <a:gd name="T16" fmla="*/ 190 w 190"/>
                  <a:gd name="T17" fmla="*/ 137 h 226"/>
                  <a:gd name="T18" fmla="*/ 110 w 190"/>
                  <a:gd name="T19"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 h="226">
                    <a:moveTo>
                      <a:pt x="110" y="0"/>
                    </a:moveTo>
                    <a:lnTo>
                      <a:pt x="73" y="66"/>
                    </a:lnTo>
                    <a:lnTo>
                      <a:pt x="104" y="107"/>
                    </a:lnTo>
                    <a:lnTo>
                      <a:pt x="43" y="125"/>
                    </a:lnTo>
                    <a:lnTo>
                      <a:pt x="0" y="201"/>
                    </a:lnTo>
                    <a:lnTo>
                      <a:pt x="83" y="172"/>
                    </a:lnTo>
                    <a:lnTo>
                      <a:pt x="123" y="226"/>
                    </a:lnTo>
                    <a:lnTo>
                      <a:pt x="115" y="162"/>
                    </a:lnTo>
                    <a:lnTo>
                      <a:pt x="190" y="137"/>
                    </a:lnTo>
                    <a:lnTo>
                      <a:pt x="110" y="0"/>
                    </a:lnTo>
                    <a:close/>
                  </a:path>
                </a:pathLst>
              </a:custGeom>
              <a:solidFill>
                <a:srgbClr val="BC12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1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Rectangle 1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884508" y="1937522"/>
              <a:ext cx="78924" cy="78924"/>
            </a:xfrm>
            <a:custGeom>
              <a:avLst/>
              <a:gdLst>
                <a:gd name="T0" fmla="*/ 36 w 44"/>
                <a:gd name="T1" fmla="*/ 22 h 44"/>
                <a:gd name="T2" fmla="*/ 39 w 44"/>
                <a:gd name="T3" fmla="*/ 20 h 44"/>
                <a:gd name="T4" fmla="*/ 42 w 44"/>
                <a:gd name="T5" fmla="*/ 17 h 44"/>
                <a:gd name="T6" fmla="*/ 43 w 44"/>
                <a:gd name="T7" fmla="*/ 12 h 44"/>
                <a:gd name="T8" fmla="*/ 42 w 44"/>
                <a:gd name="T9" fmla="*/ 8 h 44"/>
                <a:gd name="T10" fmla="*/ 39 w 44"/>
                <a:gd name="T11" fmla="*/ 5 h 44"/>
                <a:gd name="T12" fmla="*/ 36 w 44"/>
                <a:gd name="T13" fmla="*/ 3 h 44"/>
                <a:gd name="T14" fmla="*/ 32 w 44"/>
                <a:gd name="T15" fmla="*/ 2 h 44"/>
                <a:gd name="T16" fmla="*/ 1 w 44"/>
                <a:gd name="T17" fmla="*/ 2 h 44"/>
                <a:gd name="T18" fmla="*/ 1 w 44"/>
                <a:gd name="T19" fmla="*/ 23 h 44"/>
                <a:gd name="T20" fmla="*/ 32 w 44"/>
                <a:gd name="T21" fmla="*/ 23 h 44"/>
                <a:gd name="T22" fmla="*/ 36 w 44"/>
                <a:gd name="T23" fmla="*/ 22 h 44"/>
                <a:gd name="T24" fmla="*/ 36 w 44"/>
                <a:gd name="T25" fmla="*/ 22 h 44"/>
                <a:gd name="T26" fmla="*/ 0 w 44"/>
                <a:gd name="T27" fmla="*/ 0 h 44"/>
                <a:gd name="T28" fmla="*/ 32 w 44"/>
                <a:gd name="T29" fmla="*/ 0 h 44"/>
                <a:gd name="T30" fmla="*/ 37 w 44"/>
                <a:gd name="T31" fmla="*/ 1 h 44"/>
                <a:gd name="T32" fmla="*/ 41 w 44"/>
                <a:gd name="T33" fmla="*/ 4 h 44"/>
                <a:gd name="T34" fmla="*/ 43 w 44"/>
                <a:gd name="T35" fmla="*/ 8 h 44"/>
                <a:gd name="T36" fmla="*/ 44 w 44"/>
                <a:gd name="T37" fmla="*/ 12 h 44"/>
                <a:gd name="T38" fmla="*/ 43 w 44"/>
                <a:gd name="T39" fmla="*/ 17 h 44"/>
                <a:gd name="T40" fmla="*/ 41 w 44"/>
                <a:gd name="T41" fmla="*/ 21 h 44"/>
                <a:gd name="T42" fmla="*/ 37 w 44"/>
                <a:gd name="T43" fmla="*/ 24 h 44"/>
                <a:gd name="T44" fmla="*/ 32 w 44"/>
                <a:gd name="T45" fmla="*/ 25 h 44"/>
                <a:gd name="T46" fmla="*/ 32 w 44"/>
                <a:gd name="T47" fmla="*/ 25 h 44"/>
                <a:gd name="T48" fmla="*/ 44 w 44"/>
                <a:gd name="T49" fmla="*/ 44 h 44"/>
                <a:gd name="T50" fmla="*/ 42 w 44"/>
                <a:gd name="T51" fmla="*/ 44 h 44"/>
                <a:gd name="T52" fmla="*/ 30 w 44"/>
                <a:gd name="T53" fmla="*/ 25 h 44"/>
                <a:gd name="T54" fmla="*/ 1 w 44"/>
                <a:gd name="T55" fmla="*/ 25 h 44"/>
                <a:gd name="T56" fmla="*/ 1 w 44"/>
                <a:gd name="T57" fmla="*/ 44 h 44"/>
                <a:gd name="T58" fmla="*/ 0 w 44"/>
                <a:gd name="T59" fmla="*/ 44 h 44"/>
                <a:gd name="T60" fmla="*/ 0 w 44"/>
                <a:gd name="T6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4">
                  <a:moveTo>
                    <a:pt x="36" y="22"/>
                  </a:moveTo>
                  <a:cubicBezTo>
                    <a:pt x="37" y="22"/>
                    <a:pt x="38" y="21"/>
                    <a:pt x="39" y="20"/>
                  </a:cubicBezTo>
                  <a:cubicBezTo>
                    <a:pt x="40" y="19"/>
                    <a:pt x="41" y="18"/>
                    <a:pt x="42" y="17"/>
                  </a:cubicBezTo>
                  <a:cubicBezTo>
                    <a:pt x="42" y="15"/>
                    <a:pt x="43" y="14"/>
                    <a:pt x="43" y="12"/>
                  </a:cubicBezTo>
                  <a:cubicBezTo>
                    <a:pt x="43" y="11"/>
                    <a:pt x="42" y="10"/>
                    <a:pt x="42" y="8"/>
                  </a:cubicBezTo>
                  <a:cubicBezTo>
                    <a:pt x="41" y="7"/>
                    <a:pt x="40" y="6"/>
                    <a:pt x="39" y="5"/>
                  </a:cubicBezTo>
                  <a:cubicBezTo>
                    <a:pt x="38" y="4"/>
                    <a:pt x="37" y="3"/>
                    <a:pt x="36" y="3"/>
                  </a:cubicBezTo>
                  <a:cubicBezTo>
                    <a:pt x="35" y="2"/>
                    <a:pt x="33" y="2"/>
                    <a:pt x="32" y="2"/>
                  </a:cubicBezTo>
                  <a:cubicBezTo>
                    <a:pt x="1" y="2"/>
                    <a:pt x="1" y="2"/>
                    <a:pt x="1" y="2"/>
                  </a:cubicBezTo>
                  <a:cubicBezTo>
                    <a:pt x="1" y="23"/>
                    <a:pt x="1" y="23"/>
                    <a:pt x="1" y="23"/>
                  </a:cubicBezTo>
                  <a:cubicBezTo>
                    <a:pt x="32" y="23"/>
                    <a:pt x="32" y="23"/>
                    <a:pt x="32" y="23"/>
                  </a:cubicBezTo>
                  <a:cubicBezTo>
                    <a:pt x="33" y="23"/>
                    <a:pt x="35" y="23"/>
                    <a:pt x="36" y="22"/>
                  </a:cubicBezTo>
                  <a:cubicBezTo>
                    <a:pt x="36" y="22"/>
                    <a:pt x="36" y="22"/>
                    <a:pt x="36" y="22"/>
                  </a:cubicBezTo>
                  <a:close/>
                  <a:moveTo>
                    <a:pt x="0" y="0"/>
                  </a:moveTo>
                  <a:cubicBezTo>
                    <a:pt x="32" y="0"/>
                    <a:pt x="32" y="0"/>
                    <a:pt x="32" y="0"/>
                  </a:cubicBezTo>
                  <a:cubicBezTo>
                    <a:pt x="34" y="0"/>
                    <a:pt x="35" y="0"/>
                    <a:pt x="37" y="1"/>
                  </a:cubicBezTo>
                  <a:cubicBezTo>
                    <a:pt x="38" y="2"/>
                    <a:pt x="40" y="3"/>
                    <a:pt x="41" y="4"/>
                  </a:cubicBezTo>
                  <a:cubicBezTo>
                    <a:pt x="42" y="5"/>
                    <a:pt x="43" y="6"/>
                    <a:pt x="43" y="8"/>
                  </a:cubicBezTo>
                  <a:cubicBezTo>
                    <a:pt x="44" y="9"/>
                    <a:pt x="44" y="11"/>
                    <a:pt x="44" y="12"/>
                  </a:cubicBezTo>
                  <a:cubicBezTo>
                    <a:pt x="44" y="14"/>
                    <a:pt x="44" y="16"/>
                    <a:pt x="43" y="17"/>
                  </a:cubicBezTo>
                  <a:cubicBezTo>
                    <a:pt x="43" y="19"/>
                    <a:pt x="42" y="20"/>
                    <a:pt x="41" y="21"/>
                  </a:cubicBezTo>
                  <a:cubicBezTo>
                    <a:pt x="40" y="22"/>
                    <a:pt x="38" y="23"/>
                    <a:pt x="37" y="24"/>
                  </a:cubicBezTo>
                  <a:cubicBezTo>
                    <a:pt x="35" y="24"/>
                    <a:pt x="34" y="25"/>
                    <a:pt x="32" y="25"/>
                  </a:cubicBezTo>
                  <a:cubicBezTo>
                    <a:pt x="32" y="25"/>
                    <a:pt x="32" y="25"/>
                    <a:pt x="32" y="25"/>
                  </a:cubicBezTo>
                  <a:cubicBezTo>
                    <a:pt x="44" y="44"/>
                    <a:pt x="44" y="44"/>
                    <a:pt x="44" y="44"/>
                  </a:cubicBezTo>
                  <a:cubicBezTo>
                    <a:pt x="42" y="44"/>
                    <a:pt x="42" y="44"/>
                    <a:pt x="42" y="44"/>
                  </a:cubicBezTo>
                  <a:cubicBezTo>
                    <a:pt x="30" y="25"/>
                    <a:pt x="30" y="25"/>
                    <a:pt x="30" y="25"/>
                  </a:cubicBezTo>
                  <a:cubicBezTo>
                    <a:pt x="1" y="25"/>
                    <a:pt x="1" y="25"/>
                    <a:pt x="1" y="25"/>
                  </a:cubicBezTo>
                  <a:cubicBezTo>
                    <a:pt x="1" y="44"/>
                    <a:pt x="1" y="44"/>
                    <a:pt x="1"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5967132" y="1937522"/>
              <a:ext cx="80158" cy="78924"/>
            </a:xfrm>
            <a:custGeom>
              <a:avLst/>
              <a:gdLst>
                <a:gd name="T0" fmla="*/ 7 w 65"/>
                <a:gd name="T1" fmla="*/ 57 h 64"/>
                <a:gd name="T2" fmla="*/ 58 w 65"/>
                <a:gd name="T3" fmla="*/ 57 h 64"/>
                <a:gd name="T4" fmla="*/ 32 w 65"/>
                <a:gd name="T5" fmla="*/ 3 h 64"/>
                <a:gd name="T6" fmla="*/ 7 w 65"/>
                <a:gd name="T7" fmla="*/ 57 h 64"/>
                <a:gd name="T8" fmla="*/ 7 w 65"/>
                <a:gd name="T9" fmla="*/ 57 h 64"/>
                <a:gd name="T10" fmla="*/ 65 w 65"/>
                <a:gd name="T11" fmla="*/ 64 h 64"/>
                <a:gd name="T12" fmla="*/ 62 w 65"/>
                <a:gd name="T13" fmla="*/ 64 h 64"/>
                <a:gd name="T14" fmla="*/ 60 w 65"/>
                <a:gd name="T15" fmla="*/ 60 h 64"/>
                <a:gd name="T16" fmla="*/ 6 w 65"/>
                <a:gd name="T17" fmla="*/ 60 h 64"/>
                <a:gd name="T18" fmla="*/ 3 w 65"/>
                <a:gd name="T19" fmla="*/ 64 h 64"/>
                <a:gd name="T20" fmla="*/ 0 w 65"/>
                <a:gd name="T21" fmla="*/ 64 h 64"/>
                <a:gd name="T22" fmla="*/ 32 w 65"/>
                <a:gd name="T23" fmla="*/ 0 h 64"/>
                <a:gd name="T24" fmla="*/ 33 w 65"/>
                <a:gd name="T25" fmla="*/ 0 h 64"/>
                <a:gd name="T26" fmla="*/ 65 w 65"/>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64">
                  <a:moveTo>
                    <a:pt x="7" y="57"/>
                  </a:moveTo>
                  <a:lnTo>
                    <a:pt x="58" y="57"/>
                  </a:lnTo>
                  <a:lnTo>
                    <a:pt x="32" y="3"/>
                  </a:lnTo>
                  <a:lnTo>
                    <a:pt x="7" y="57"/>
                  </a:lnTo>
                  <a:lnTo>
                    <a:pt x="7" y="57"/>
                  </a:lnTo>
                  <a:close/>
                  <a:moveTo>
                    <a:pt x="65" y="64"/>
                  </a:moveTo>
                  <a:lnTo>
                    <a:pt x="62" y="64"/>
                  </a:lnTo>
                  <a:lnTo>
                    <a:pt x="60" y="60"/>
                  </a:lnTo>
                  <a:lnTo>
                    <a:pt x="6" y="60"/>
                  </a:lnTo>
                  <a:lnTo>
                    <a:pt x="3" y="64"/>
                  </a:lnTo>
                  <a:lnTo>
                    <a:pt x="0" y="64"/>
                  </a:lnTo>
                  <a:lnTo>
                    <a:pt x="32" y="0"/>
                  </a:lnTo>
                  <a:lnTo>
                    <a:pt x="33" y="0"/>
                  </a:lnTo>
                  <a:lnTo>
                    <a:pt x="65" y="6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50989" y="1937522"/>
              <a:ext cx="81391" cy="78924"/>
            </a:xfrm>
            <a:custGeom>
              <a:avLst/>
              <a:gdLst>
                <a:gd name="T0" fmla="*/ 33 w 45"/>
                <a:gd name="T1" fmla="*/ 23 h 44"/>
                <a:gd name="T2" fmla="*/ 37 w 45"/>
                <a:gd name="T3" fmla="*/ 22 h 44"/>
                <a:gd name="T4" fmla="*/ 40 w 45"/>
                <a:gd name="T5" fmla="*/ 20 h 44"/>
                <a:gd name="T6" fmla="*/ 42 w 45"/>
                <a:gd name="T7" fmla="*/ 17 h 44"/>
                <a:gd name="T8" fmla="*/ 43 w 45"/>
                <a:gd name="T9" fmla="*/ 12 h 44"/>
                <a:gd name="T10" fmla="*/ 42 w 45"/>
                <a:gd name="T11" fmla="*/ 8 h 44"/>
                <a:gd name="T12" fmla="*/ 40 w 45"/>
                <a:gd name="T13" fmla="*/ 5 h 44"/>
                <a:gd name="T14" fmla="*/ 37 w 45"/>
                <a:gd name="T15" fmla="*/ 3 h 44"/>
                <a:gd name="T16" fmla="*/ 33 w 45"/>
                <a:gd name="T17" fmla="*/ 2 h 44"/>
                <a:gd name="T18" fmla="*/ 2 w 45"/>
                <a:gd name="T19" fmla="*/ 2 h 44"/>
                <a:gd name="T20" fmla="*/ 2 w 45"/>
                <a:gd name="T21" fmla="*/ 23 h 44"/>
                <a:gd name="T22" fmla="*/ 33 w 45"/>
                <a:gd name="T23" fmla="*/ 23 h 44"/>
                <a:gd name="T24" fmla="*/ 0 w 45"/>
                <a:gd name="T25" fmla="*/ 0 h 44"/>
                <a:gd name="T26" fmla="*/ 33 w 45"/>
                <a:gd name="T27" fmla="*/ 0 h 44"/>
                <a:gd name="T28" fmla="*/ 37 w 45"/>
                <a:gd name="T29" fmla="*/ 1 h 44"/>
                <a:gd name="T30" fmla="*/ 41 w 45"/>
                <a:gd name="T31" fmla="*/ 4 h 44"/>
                <a:gd name="T32" fmla="*/ 44 w 45"/>
                <a:gd name="T33" fmla="*/ 8 h 44"/>
                <a:gd name="T34" fmla="*/ 45 w 45"/>
                <a:gd name="T35" fmla="*/ 12 h 44"/>
                <a:gd name="T36" fmla="*/ 44 w 45"/>
                <a:gd name="T37" fmla="*/ 17 h 44"/>
                <a:gd name="T38" fmla="*/ 41 w 45"/>
                <a:gd name="T39" fmla="*/ 21 h 44"/>
                <a:gd name="T40" fmla="*/ 37 w 45"/>
                <a:gd name="T41" fmla="*/ 24 h 44"/>
                <a:gd name="T42" fmla="*/ 33 w 45"/>
                <a:gd name="T43" fmla="*/ 25 h 44"/>
                <a:gd name="T44" fmla="*/ 2 w 45"/>
                <a:gd name="T45" fmla="*/ 25 h 44"/>
                <a:gd name="T46" fmla="*/ 2 w 45"/>
                <a:gd name="T47" fmla="*/ 44 h 44"/>
                <a:gd name="T48" fmla="*/ 0 w 45"/>
                <a:gd name="T49" fmla="*/ 44 h 44"/>
                <a:gd name="T50" fmla="*/ 0 w 45"/>
                <a:gd name="T5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4">
                  <a:moveTo>
                    <a:pt x="33" y="23"/>
                  </a:moveTo>
                  <a:cubicBezTo>
                    <a:pt x="34" y="23"/>
                    <a:pt x="35" y="23"/>
                    <a:pt x="37" y="22"/>
                  </a:cubicBezTo>
                  <a:cubicBezTo>
                    <a:pt x="38" y="22"/>
                    <a:pt x="39" y="21"/>
                    <a:pt x="40" y="20"/>
                  </a:cubicBezTo>
                  <a:cubicBezTo>
                    <a:pt x="41" y="19"/>
                    <a:pt x="42" y="18"/>
                    <a:pt x="42" y="17"/>
                  </a:cubicBezTo>
                  <a:cubicBezTo>
                    <a:pt x="43" y="15"/>
                    <a:pt x="43" y="14"/>
                    <a:pt x="43" y="12"/>
                  </a:cubicBezTo>
                  <a:cubicBezTo>
                    <a:pt x="43" y="11"/>
                    <a:pt x="43" y="10"/>
                    <a:pt x="42" y="8"/>
                  </a:cubicBezTo>
                  <a:cubicBezTo>
                    <a:pt x="42" y="7"/>
                    <a:pt x="41" y="6"/>
                    <a:pt x="40" y="5"/>
                  </a:cubicBezTo>
                  <a:cubicBezTo>
                    <a:pt x="39" y="4"/>
                    <a:pt x="38" y="3"/>
                    <a:pt x="37" y="3"/>
                  </a:cubicBezTo>
                  <a:cubicBezTo>
                    <a:pt x="35" y="2"/>
                    <a:pt x="34" y="2"/>
                    <a:pt x="33" y="2"/>
                  </a:cubicBezTo>
                  <a:cubicBezTo>
                    <a:pt x="2" y="2"/>
                    <a:pt x="2" y="2"/>
                    <a:pt x="2" y="2"/>
                  </a:cubicBezTo>
                  <a:cubicBezTo>
                    <a:pt x="2" y="23"/>
                    <a:pt x="2" y="23"/>
                    <a:pt x="2" y="23"/>
                  </a:cubicBezTo>
                  <a:cubicBezTo>
                    <a:pt x="33" y="23"/>
                    <a:pt x="33" y="23"/>
                    <a:pt x="33" y="23"/>
                  </a:cubicBezTo>
                  <a:close/>
                  <a:moveTo>
                    <a:pt x="0" y="0"/>
                  </a:moveTo>
                  <a:cubicBezTo>
                    <a:pt x="33" y="0"/>
                    <a:pt x="33" y="0"/>
                    <a:pt x="33" y="0"/>
                  </a:cubicBezTo>
                  <a:cubicBezTo>
                    <a:pt x="34" y="0"/>
                    <a:pt x="36" y="0"/>
                    <a:pt x="37" y="1"/>
                  </a:cubicBezTo>
                  <a:cubicBezTo>
                    <a:pt x="39" y="2"/>
                    <a:pt x="40" y="3"/>
                    <a:pt x="41" y="4"/>
                  </a:cubicBezTo>
                  <a:cubicBezTo>
                    <a:pt x="43" y="5"/>
                    <a:pt x="43" y="6"/>
                    <a:pt x="44" y="8"/>
                  </a:cubicBezTo>
                  <a:cubicBezTo>
                    <a:pt x="45" y="9"/>
                    <a:pt x="45" y="11"/>
                    <a:pt x="45" y="12"/>
                  </a:cubicBezTo>
                  <a:cubicBezTo>
                    <a:pt x="45" y="14"/>
                    <a:pt x="45" y="16"/>
                    <a:pt x="44" y="17"/>
                  </a:cubicBezTo>
                  <a:cubicBezTo>
                    <a:pt x="43" y="19"/>
                    <a:pt x="42" y="20"/>
                    <a:pt x="41" y="21"/>
                  </a:cubicBezTo>
                  <a:cubicBezTo>
                    <a:pt x="40" y="22"/>
                    <a:pt x="39" y="23"/>
                    <a:pt x="37" y="24"/>
                  </a:cubicBezTo>
                  <a:cubicBezTo>
                    <a:pt x="36" y="24"/>
                    <a:pt x="34" y="25"/>
                    <a:pt x="33" y="25"/>
                  </a:cubicBezTo>
                  <a:cubicBezTo>
                    <a:pt x="2" y="25"/>
                    <a:pt x="2" y="25"/>
                    <a:pt x="2" y="25"/>
                  </a:cubicBezTo>
                  <a:cubicBezTo>
                    <a:pt x="2" y="44"/>
                    <a:pt x="2" y="44"/>
                    <a:pt x="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20"/>
            <p:cNvSpPr>
              <a:spLocks noChangeArrowheads="1"/>
            </p:cNvSpPr>
            <p:nvPr/>
          </p:nvSpPr>
          <p:spPr bwMode="auto">
            <a:xfrm>
              <a:off x="6136079" y="1937522"/>
              <a:ext cx="1234"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6147178" y="1937522"/>
              <a:ext cx="78924" cy="78924"/>
            </a:xfrm>
            <a:custGeom>
              <a:avLst/>
              <a:gdLst>
                <a:gd name="T0" fmla="*/ 22 w 44"/>
                <a:gd name="T1" fmla="*/ 42 h 44"/>
                <a:gd name="T2" fmla="*/ 30 w 44"/>
                <a:gd name="T3" fmla="*/ 41 h 44"/>
                <a:gd name="T4" fmla="*/ 37 w 44"/>
                <a:gd name="T5" fmla="*/ 36 h 44"/>
                <a:gd name="T6" fmla="*/ 41 w 44"/>
                <a:gd name="T7" fmla="*/ 30 h 44"/>
                <a:gd name="T8" fmla="*/ 43 w 44"/>
                <a:gd name="T9" fmla="*/ 22 h 44"/>
                <a:gd name="T10" fmla="*/ 41 w 44"/>
                <a:gd name="T11" fmla="*/ 14 h 44"/>
                <a:gd name="T12" fmla="*/ 37 w 44"/>
                <a:gd name="T13" fmla="*/ 8 h 44"/>
                <a:gd name="T14" fmla="*/ 30 w 44"/>
                <a:gd name="T15" fmla="*/ 4 h 44"/>
                <a:gd name="T16" fmla="*/ 22 w 44"/>
                <a:gd name="T17" fmla="*/ 2 h 44"/>
                <a:gd name="T18" fmla="*/ 1 w 44"/>
                <a:gd name="T19" fmla="*/ 2 h 44"/>
                <a:gd name="T20" fmla="*/ 1 w 44"/>
                <a:gd name="T21" fmla="*/ 42 h 44"/>
                <a:gd name="T22" fmla="*/ 22 w 44"/>
                <a:gd name="T23" fmla="*/ 42 h 44"/>
                <a:gd name="T24" fmla="*/ 0 w 44"/>
                <a:gd name="T25" fmla="*/ 0 h 44"/>
                <a:gd name="T26" fmla="*/ 22 w 44"/>
                <a:gd name="T27" fmla="*/ 0 h 44"/>
                <a:gd name="T28" fmla="*/ 31 w 44"/>
                <a:gd name="T29" fmla="*/ 2 h 44"/>
                <a:gd name="T30" fmla="*/ 38 w 44"/>
                <a:gd name="T31" fmla="*/ 7 h 44"/>
                <a:gd name="T32" fmla="*/ 43 w 44"/>
                <a:gd name="T33" fmla="*/ 13 h 44"/>
                <a:gd name="T34" fmla="*/ 44 w 44"/>
                <a:gd name="T35" fmla="*/ 22 h 44"/>
                <a:gd name="T36" fmla="*/ 43 w 44"/>
                <a:gd name="T37" fmla="*/ 31 h 44"/>
                <a:gd name="T38" fmla="*/ 38 w 44"/>
                <a:gd name="T39" fmla="*/ 38 h 44"/>
                <a:gd name="T40" fmla="*/ 31 w 44"/>
                <a:gd name="T41" fmla="*/ 42 h 44"/>
                <a:gd name="T42" fmla="*/ 22 w 44"/>
                <a:gd name="T43" fmla="*/ 44 h 44"/>
                <a:gd name="T44" fmla="*/ 0 w 44"/>
                <a:gd name="T45" fmla="*/ 44 h 44"/>
                <a:gd name="T46" fmla="*/ 0 w 44"/>
                <a:gd name="T4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44">
                  <a:moveTo>
                    <a:pt x="22" y="42"/>
                  </a:moveTo>
                  <a:cubicBezTo>
                    <a:pt x="25" y="42"/>
                    <a:pt x="28" y="42"/>
                    <a:pt x="30" y="41"/>
                  </a:cubicBezTo>
                  <a:cubicBezTo>
                    <a:pt x="33" y="40"/>
                    <a:pt x="35" y="38"/>
                    <a:pt x="37" y="36"/>
                  </a:cubicBezTo>
                  <a:cubicBezTo>
                    <a:pt x="39" y="35"/>
                    <a:pt x="40" y="32"/>
                    <a:pt x="41" y="30"/>
                  </a:cubicBezTo>
                  <a:cubicBezTo>
                    <a:pt x="42" y="28"/>
                    <a:pt x="43" y="25"/>
                    <a:pt x="43" y="22"/>
                  </a:cubicBezTo>
                  <a:cubicBezTo>
                    <a:pt x="43" y="19"/>
                    <a:pt x="42" y="17"/>
                    <a:pt x="41" y="14"/>
                  </a:cubicBezTo>
                  <a:cubicBezTo>
                    <a:pt x="40" y="12"/>
                    <a:pt x="39" y="10"/>
                    <a:pt x="37" y="8"/>
                  </a:cubicBezTo>
                  <a:cubicBezTo>
                    <a:pt x="35" y="6"/>
                    <a:pt x="33" y="5"/>
                    <a:pt x="30" y="4"/>
                  </a:cubicBezTo>
                  <a:cubicBezTo>
                    <a:pt x="28" y="2"/>
                    <a:pt x="25" y="2"/>
                    <a:pt x="22" y="2"/>
                  </a:cubicBezTo>
                  <a:cubicBezTo>
                    <a:pt x="1" y="2"/>
                    <a:pt x="1" y="2"/>
                    <a:pt x="1" y="2"/>
                  </a:cubicBezTo>
                  <a:cubicBezTo>
                    <a:pt x="1" y="42"/>
                    <a:pt x="1" y="42"/>
                    <a:pt x="1" y="42"/>
                  </a:cubicBezTo>
                  <a:cubicBezTo>
                    <a:pt x="22" y="42"/>
                    <a:pt x="22" y="42"/>
                    <a:pt x="22" y="42"/>
                  </a:cubicBezTo>
                  <a:close/>
                  <a:moveTo>
                    <a:pt x="0" y="0"/>
                  </a:moveTo>
                  <a:cubicBezTo>
                    <a:pt x="22" y="0"/>
                    <a:pt x="22" y="0"/>
                    <a:pt x="22" y="0"/>
                  </a:cubicBezTo>
                  <a:cubicBezTo>
                    <a:pt x="25" y="0"/>
                    <a:pt x="28" y="1"/>
                    <a:pt x="31" y="2"/>
                  </a:cubicBezTo>
                  <a:cubicBezTo>
                    <a:pt x="33" y="3"/>
                    <a:pt x="36" y="5"/>
                    <a:pt x="38" y="7"/>
                  </a:cubicBezTo>
                  <a:cubicBezTo>
                    <a:pt x="40" y="9"/>
                    <a:pt x="42" y="11"/>
                    <a:pt x="43" y="13"/>
                  </a:cubicBezTo>
                  <a:cubicBezTo>
                    <a:pt x="44" y="16"/>
                    <a:pt x="44" y="19"/>
                    <a:pt x="44" y="22"/>
                  </a:cubicBezTo>
                  <a:cubicBezTo>
                    <a:pt x="44" y="25"/>
                    <a:pt x="44" y="28"/>
                    <a:pt x="43" y="31"/>
                  </a:cubicBezTo>
                  <a:cubicBezTo>
                    <a:pt x="42" y="33"/>
                    <a:pt x="40" y="36"/>
                    <a:pt x="38" y="38"/>
                  </a:cubicBezTo>
                  <a:cubicBezTo>
                    <a:pt x="36" y="40"/>
                    <a:pt x="33" y="41"/>
                    <a:pt x="31" y="42"/>
                  </a:cubicBezTo>
                  <a:cubicBezTo>
                    <a:pt x="28" y="44"/>
                    <a:pt x="25" y="44"/>
                    <a:pt x="22" y="44"/>
                  </a:cubicBezTo>
                  <a:cubicBezTo>
                    <a:pt x="0" y="44"/>
                    <a:pt x="0" y="44"/>
                    <a:pt x="0" y="44"/>
                  </a:cubicBez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6231035" y="1937522"/>
              <a:ext cx="81391" cy="78924"/>
            </a:xfrm>
            <a:custGeom>
              <a:avLst/>
              <a:gdLst>
                <a:gd name="T0" fmla="*/ 0 w 66"/>
                <a:gd name="T1" fmla="*/ 0 h 64"/>
                <a:gd name="T2" fmla="*/ 66 w 66"/>
                <a:gd name="T3" fmla="*/ 0 h 64"/>
                <a:gd name="T4" fmla="*/ 66 w 66"/>
                <a:gd name="T5" fmla="*/ 3 h 64"/>
                <a:gd name="T6" fmla="*/ 3 w 66"/>
                <a:gd name="T7" fmla="*/ 3 h 64"/>
                <a:gd name="T8" fmla="*/ 3 w 66"/>
                <a:gd name="T9" fmla="*/ 31 h 64"/>
                <a:gd name="T10" fmla="*/ 64 w 66"/>
                <a:gd name="T11" fmla="*/ 31 h 64"/>
                <a:gd name="T12" fmla="*/ 64 w 66"/>
                <a:gd name="T13" fmla="*/ 33 h 64"/>
                <a:gd name="T14" fmla="*/ 3 w 66"/>
                <a:gd name="T15" fmla="*/ 33 h 64"/>
                <a:gd name="T16" fmla="*/ 3 w 66"/>
                <a:gd name="T17" fmla="*/ 61 h 64"/>
                <a:gd name="T18" fmla="*/ 66 w 66"/>
                <a:gd name="T19" fmla="*/ 61 h 64"/>
                <a:gd name="T20" fmla="*/ 66 w 66"/>
                <a:gd name="T21" fmla="*/ 64 h 64"/>
                <a:gd name="T22" fmla="*/ 0 w 66"/>
                <a:gd name="T23" fmla="*/ 64 h 64"/>
                <a:gd name="T24" fmla="*/ 0 w 66"/>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4">
                  <a:moveTo>
                    <a:pt x="0" y="0"/>
                  </a:moveTo>
                  <a:lnTo>
                    <a:pt x="66" y="0"/>
                  </a:lnTo>
                  <a:lnTo>
                    <a:pt x="66" y="3"/>
                  </a:lnTo>
                  <a:lnTo>
                    <a:pt x="3" y="3"/>
                  </a:lnTo>
                  <a:lnTo>
                    <a:pt x="3" y="31"/>
                  </a:lnTo>
                  <a:lnTo>
                    <a:pt x="64" y="31"/>
                  </a:lnTo>
                  <a:lnTo>
                    <a:pt x="64" y="33"/>
                  </a:lnTo>
                  <a:lnTo>
                    <a:pt x="3" y="33"/>
                  </a:lnTo>
                  <a:lnTo>
                    <a:pt x="3" y="61"/>
                  </a:lnTo>
                  <a:lnTo>
                    <a:pt x="66" y="61"/>
                  </a:lnTo>
                  <a:lnTo>
                    <a:pt x="66" y="64"/>
                  </a:lnTo>
                  <a:lnTo>
                    <a:pt x="0" y="64"/>
                  </a:lnTo>
                  <a:lnTo>
                    <a:pt x="0"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3"/>
            <p:cNvSpPr>
              <a:spLocks/>
            </p:cNvSpPr>
            <p:nvPr/>
          </p:nvSpPr>
          <p:spPr bwMode="auto">
            <a:xfrm>
              <a:off x="6313659" y="1935055"/>
              <a:ext cx="157849" cy="81391"/>
            </a:xfrm>
            <a:custGeom>
              <a:avLst/>
              <a:gdLst>
                <a:gd name="T0" fmla="*/ 86 w 88"/>
                <a:gd name="T1" fmla="*/ 23 h 45"/>
                <a:gd name="T2" fmla="*/ 84 w 88"/>
                <a:gd name="T3" fmla="*/ 15 h 45"/>
                <a:gd name="T4" fmla="*/ 80 w 88"/>
                <a:gd name="T5" fmla="*/ 8 h 45"/>
                <a:gd name="T6" fmla="*/ 73 w 88"/>
                <a:gd name="T7" fmla="*/ 4 h 45"/>
                <a:gd name="T8" fmla="*/ 65 w 88"/>
                <a:gd name="T9" fmla="*/ 2 h 45"/>
                <a:gd name="T10" fmla="*/ 58 w 88"/>
                <a:gd name="T11" fmla="*/ 4 h 45"/>
                <a:gd name="T12" fmla="*/ 52 w 88"/>
                <a:gd name="T13" fmla="*/ 8 h 45"/>
                <a:gd name="T14" fmla="*/ 48 w 88"/>
                <a:gd name="T15" fmla="*/ 14 h 45"/>
                <a:gd name="T16" fmla="*/ 45 w 88"/>
                <a:gd name="T17" fmla="*/ 23 h 45"/>
                <a:gd name="T18" fmla="*/ 43 w 88"/>
                <a:gd name="T19" fmla="*/ 32 h 45"/>
                <a:gd name="T20" fmla="*/ 38 w 88"/>
                <a:gd name="T21" fmla="*/ 39 h 45"/>
                <a:gd name="T22" fmla="*/ 31 w 88"/>
                <a:gd name="T23" fmla="*/ 44 h 45"/>
                <a:gd name="T24" fmla="*/ 23 w 88"/>
                <a:gd name="T25" fmla="*/ 45 h 45"/>
                <a:gd name="T26" fmla="*/ 14 w 88"/>
                <a:gd name="T27" fmla="*/ 43 h 45"/>
                <a:gd name="T28" fmla="*/ 7 w 88"/>
                <a:gd name="T29" fmla="*/ 39 h 45"/>
                <a:gd name="T30" fmla="*/ 2 w 88"/>
                <a:gd name="T31" fmla="*/ 31 h 45"/>
                <a:gd name="T32" fmla="*/ 0 w 88"/>
                <a:gd name="T33" fmla="*/ 23 h 45"/>
                <a:gd name="T34" fmla="*/ 2 w 88"/>
                <a:gd name="T35" fmla="*/ 14 h 45"/>
                <a:gd name="T36" fmla="*/ 7 w 88"/>
                <a:gd name="T37" fmla="*/ 7 h 45"/>
                <a:gd name="T38" fmla="*/ 14 w 88"/>
                <a:gd name="T39" fmla="*/ 2 h 45"/>
                <a:gd name="T40" fmla="*/ 23 w 88"/>
                <a:gd name="T41" fmla="*/ 0 h 45"/>
                <a:gd name="T42" fmla="*/ 23 w 88"/>
                <a:gd name="T43" fmla="*/ 2 h 45"/>
                <a:gd name="T44" fmla="*/ 14 w 88"/>
                <a:gd name="T45" fmla="*/ 4 h 45"/>
                <a:gd name="T46" fmla="*/ 8 w 88"/>
                <a:gd name="T47" fmla="*/ 8 h 45"/>
                <a:gd name="T48" fmla="*/ 4 w 88"/>
                <a:gd name="T49" fmla="*/ 15 h 45"/>
                <a:gd name="T50" fmla="*/ 2 w 88"/>
                <a:gd name="T51" fmla="*/ 23 h 45"/>
                <a:gd name="T52" fmla="*/ 4 w 88"/>
                <a:gd name="T53" fmla="*/ 31 h 45"/>
                <a:gd name="T54" fmla="*/ 8 w 88"/>
                <a:gd name="T55" fmla="*/ 37 h 45"/>
                <a:gd name="T56" fmla="*/ 14 w 88"/>
                <a:gd name="T57" fmla="*/ 42 h 45"/>
                <a:gd name="T58" fmla="*/ 23 w 88"/>
                <a:gd name="T59" fmla="*/ 43 h 45"/>
                <a:gd name="T60" fmla="*/ 30 w 88"/>
                <a:gd name="T61" fmla="*/ 42 h 45"/>
                <a:gd name="T62" fmla="*/ 36 w 88"/>
                <a:gd name="T63" fmla="*/ 38 h 45"/>
                <a:gd name="T64" fmla="*/ 41 w 88"/>
                <a:gd name="T65" fmla="*/ 31 h 45"/>
                <a:gd name="T66" fmla="*/ 43 w 88"/>
                <a:gd name="T67" fmla="*/ 23 h 45"/>
                <a:gd name="T68" fmla="*/ 46 w 88"/>
                <a:gd name="T69" fmla="*/ 14 h 45"/>
                <a:gd name="T70" fmla="*/ 50 w 88"/>
                <a:gd name="T71" fmla="*/ 7 h 45"/>
                <a:gd name="T72" fmla="*/ 57 w 88"/>
                <a:gd name="T73" fmla="*/ 2 h 45"/>
                <a:gd name="T74" fmla="*/ 65 w 88"/>
                <a:gd name="T75" fmla="*/ 1 h 45"/>
                <a:gd name="T76" fmla="*/ 74 w 88"/>
                <a:gd name="T77" fmla="*/ 2 h 45"/>
                <a:gd name="T78" fmla="*/ 81 w 88"/>
                <a:gd name="T79" fmla="*/ 7 h 45"/>
                <a:gd name="T80" fmla="*/ 86 w 88"/>
                <a:gd name="T81" fmla="*/ 14 h 45"/>
                <a:gd name="T82" fmla="*/ 88 w 88"/>
                <a:gd name="T83" fmla="*/ 23 h 45"/>
                <a:gd name="T84" fmla="*/ 87 w 88"/>
                <a:gd name="T85" fmla="*/ 29 h 45"/>
                <a:gd name="T86" fmla="*/ 84 w 88"/>
                <a:gd name="T87" fmla="*/ 35 h 45"/>
                <a:gd name="T88" fmla="*/ 80 w 88"/>
                <a:gd name="T89" fmla="*/ 40 h 45"/>
                <a:gd name="T90" fmla="*/ 75 w 88"/>
                <a:gd name="T91" fmla="*/ 43 h 45"/>
                <a:gd name="T92" fmla="*/ 75 w 88"/>
                <a:gd name="T93" fmla="*/ 41 h 45"/>
                <a:gd name="T94" fmla="*/ 79 w 88"/>
                <a:gd name="T95" fmla="*/ 38 h 45"/>
                <a:gd name="T96" fmla="*/ 83 w 88"/>
                <a:gd name="T97" fmla="*/ 34 h 45"/>
                <a:gd name="T98" fmla="*/ 85 w 88"/>
                <a:gd name="T99" fmla="*/ 29 h 45"/>
                <a:gd name="T100" fmla="*/ 86 w 88"/>
                <a:gd name="T101"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 h="45">
                  <a:moveTo>
                    <a:pt x="86" y="23"/>
                  </a:moveTo>
                  <a:cubicBezTo>
                    <a:pt x="86" y="20"/>
                    <a:pt x="85" y="17"/>
                    <a:pt x="84" y="15"/>
                  </a:cubicBezTo>
                  <a:cubicBezTo>
                    <a:pt x="83" y="12"/>
                    <a:pt x="82" y="10"/>
                    <a:pt x="80" y="8"/>
                  </a:cubicBezTo>
                  <a:cubicBezTo>
                    <a:pt x="78" y="6"/>
                    <a:pt x="76" y="5"/>
                    <a:pt x="73" y="4"/>
                  </a:cubicBezTo>
                  <a:cubicBezTo>
                    <a:pt x="71" y="3"/>
                    <a:pt x="68" y="2"/>
                    <a:pt x="65" y="2"/>
                  </a:cubicBezTo>
                  <a:cubicBezTo>
                    <a:pt x="63" y="2"/>
                    <a:pt x="61" y="3"/>
                    <a:pt x="58" y="4"/>
                  </a:cubicBezTo>
                  <a:cubicBezTo>
                    <a:pt x="56" y="5"/>
                    <a:pt x="54" y="6"/>
                    <a:pt x="52" y="8"/>
                  </a:cubicBezTo>
                  <a:cubicBezTo>
                    <a:pt x="50" y="9"/>
                    <a:pt x="49" y="11"/>
                    <a:pt x="48" y="14"/>
                  </a:cubicBezTo>
                  <a:cubicBezTo>
                    <a:pt x="47" y="17"/>
                    <a:pt x="46" y="20"/>
                    <a:pt x="45" y="23"/>
                  </a:cubicBezTo>
                  <a:cubicBezTo>
                    <a:pt x="45" y="26"/>
                    <a:pt x="44" y="30"/>
                    <a:pt x="43" y="32"/>
                  </a:cubicBezTo>
                  <a:cubicBezTo>
                    <a:pt x="41" y="35"/>
                    <a:pt x="40" y="37"/>
                    <a:pt x="38" y="39"/>
                  </a:cubicBezTo>
                  <a:cubicBezTo>
                    <a:pt x="36" y="41"/>
                    <a:pt x="34" y="43"/>
                    <a:pt x="31" y="44"/>
                  </a:cubicBezTo>
                  <a:cubicBezTo>
                    <a:pt x="28" y="45"/>
                    <a:pt x="26" y="45"/>
                    <a:pt x="23" y="45"/>
                  </a:cubicBezTo>
                  <a:cubicBezTo>
                    <a:pt x="19" y="45"/>
                    <a:pt x="17" y="45"/>
                    <a:pt x="14" y="43"/>
                  </a:cubicBezTo>
                  <a:cubicBezTo>
                    <a:pt x="11" y="42"/>
                    <a:pt x="9" y="41"/>
                    <a:pt x="7" y="39"/>
                  </a:cubicBezTo>
                  <a:cubicBezTo>
                    <a:pt x="5" y="36"/>
                    <a:pt x="3" y="34"/>
                    <a:pt x="2" y="31"/>
                  </a:cubicBezTo>
                  <a:cubicBezTo>
                    <a:pt x="1" y="29"/>
                    <a:pt x="0" y="26"/>
                    <a:pt x="0" y="23"/>
                  </a:cubicBezTo>
                  <a:cubicBezTo>
                    <a:pt x="0" y="20"/>
                    <a:pt x="1" y="17"/>
                    <a:pt x="2" y="14"/>
                  </a:cubicBezTo>
                  <a:cubicBezTo>
                    <a:pt x="3" y="11"/>
                    <a:pt x="5" y="9"/>
                    <a:pt x="7" y="7"/>
                  </a:cubicBezTo>
                  <a:cubicBezTo>
                    <a:pt x="9" y="5"/>
                    <a:pt x="11" y="3"/>
                    <a:pt x="14" y="2"/>
                  </a:cubicBezTo>
                  <a:cubicBezTo>
                    <a:pt x="17" y="1"/>
                    <a:pt x="19" y="0"/>
                    <a:pt x="23" y="0"/>
                  </a:cubicBezTo>
                  <a:cubicBezTo>
                    <a:pt x="23" y="2"/>
                    <a:pt x="23" y="2"/>
                    <a:pt x="23" y="2"/>
                  </a:cubicBezTo>
                  <a:cubicBezTo>
                    <a:pt x="20" y="2"/>
                    <a:pt x="17" y="3"/>
                    <a:pt x="14" y="4"/>
                  </a:cubicBezTo>
                  <a:cubicBezTo>
                    <a:pt x="12" y="5"/>
                    <a:pt x="10" y="6"/>
                    <a:pt x="8" y="8"/>
                  </a:cubicBezTo>
                  <a:cubicBezTo>
                    <a:pt x="6" y="10"/>
                    <a:pt x="5" y="12"/>
                    <a:pt x="4" y="15"/>
                  </a:cubicBezTo>
                  <a:cubicBezTo>
                    <a:pt x="3" y="17"/>
                    <a:pt x="2" y="20"/>
                    <a:pt x="2" y="23"/>
                  </a:cubicBezTo>
                  <a:cubicBezTo>
                    <a:pt x="2" y="26"/>
                    <a:pt x="3" y="28"/>
                    <a:pt x="4" y="31"/>
                  </a:cubicBezTo>
                  <a:cubicBezTo>
                    <a:pt x="5" y="33"/>
                    <a:pt x="6" y="35"/>
                    <a:pt x="8" y="37"/>
                  </a:cubicBezTo>
                  <a:cubicBezTo>
                    <a:pt x="10" y="39"/>
                    <a:pt x="12" y="41"/>
                    <a:pt x="14" y="42"/>
                  </a:cubicBezTo>
                  <a:cubicBezTo>
                    <a:pt x="17" y="43"/>
                    <a:pt x="20" y="43"/>
                    <a:pt x="23" y="43"/>
                  </a:cubicBezTo>
                  <a:cubicBezTo>
                    <a:pt x="25" y="43"/>
                    <a:pt x="28" y="43"/>
                    <a:pt x="30" y="42"/>
                  </a:cubicBezTo>
                  <a:cubicBezTo>
                    <a:pt x="33" y="41"/>
                    <a:pt x="35" y="40"/>
                    <a:pt x="36" y="38"/>
                  </a:cubicBezTo>
                  <a:cubicBezTo>
                    <a:pt x="38" y="36"/>
                    <a:pt x="40" y="34"/>
                    <a:pt x="41" y="31"/>
                  </a:cubicBezTo>
                  <a:cubicBezTo>
                    <a:pt x="42" y="29"/>
                    <a:pt x="43" y="26"/>
                    <a:pt x="43" y="23"/>
                  </a:cubicBezTo>
                  <a:cubicBezTo>
                    <a:pt x="44" y="19"/>
                    <a:pt x="44" y="16"/>
                    <a:pt x="46" y="14"/>
                  </a:cubicBezTo>
                  <a:cubicBezTo>
                    <a:pt x="47" y="11"/>
                    <a:pt x="48" y="9"/>
                    <a:pt x="50" y="7"/>
                  </a:cubicBezTo>
                  <a:cubicBezTo>
                    <a:pt x="52" y="5"/>
                    <a:pt x="54" y="3"/>
                    <a:pt x="57" y="2"/>
                  </a:cubicBezTo>
                  <a:cubicBezTo>
                    <a:pt x="60" y="1"/>
                    <a:pt x="62" y="1"/>
                    <a:pt x="65" y="1"/>
                  </a:cubicBezTo>
                  <a:cubicBezTo>
                    <a:pt x="69" y="1"/>
                    <a:pt x="71" y="1"/>
                    <a:pt x="74" y="2"/>
                  </a:cubicBezTo>
                  <a:cubicBezTo>
                    <a:pt x="77" y="4"/>
                    <a:pt x="79" y="5"/>
                    <a:pt x="81" y="7"/>
                  </a:cubicBezTo>
                  <a:cubicBezTo>
                    <a:pt x="83" y="9"/>
                    <a:pt x="85" y="11"/>
                    <a:pt x="86" y="14"/>
                  </a:cubicBezTo>
                  <a:cubicBezTo>
                    <a:pt x="87" y="17"/>
                    <a:pt x="88" y="20"/>
                    <a:pt x="88" y="23"/>
                  </a:cubicBezTo>
                  <a:cubicBezTo>
                    <a:pt x="88" y="25"/>
                    <a:pt x="87" y="27"/>
                    <a:pt x="87" y="29"/>
                  </a:cubicBezTo>
                  <a:cubicBezTo>
                    <a:pt x="86" y="31"/>
                    <a:pt x="85" y="33"/>
                    <a:pt x="84" y="35"/>
                  </a:cubicBezTo>
                  <a:cubicBezTo>
                    <a:pt x="83" y="37"/>
                    <a:pt x="82" y="38"/>
                    <a:pt x="80" y="40"/>
                  </a:cubicBezTo>
                  <a:cubicBezTo>
                    <a:pt x="78" y="41"/>
                    <a:pt x="77" y="42"/>
                    <a:pt x="75" y="43"/>
                  </a:cubicBezTo>
                  <a:cubicBezTo>
                    <a:pt x="75" y="41"/>
                    <a:pt x="75" y="41"/>
                    <a:pt x="75" y="41"/>
                  </a:cubicBezTo>
                  <a:cubicBezTo>
                    <a:pt x="76" y="40"/>
                    <a:pt x="78" y="39"/>
                    <a:pt x="79" y="38"/>
                  </a:cubicBezTo>
                  <a:cubicBezTo>
                    <a:pt x="81" y="37"/>
                    <a:pt x="82" y="35"/>
                    <a:pt x="83" y="34"/>
                  </a:cubicBezTo>
                  <a:cubicBezTo>
                    <a:pt x="84" y="32"/>
                    <a:pt x="84" y="30"/>
                    <a:pt x="85" y="29"/>
                  </a:cubicBezTo>
                  <a:cubicBezTo>
                    <a:pt x="86" y="27"/>
                    <a:pt x="86" y="25"/>
                    <a:pt x="86" y="2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Rectangle 24"/>
            <p:cNvSpPr>
              <a:spLocks noChangeArrowheads="1"/>
            </p:cNvSpPr>
            <p:nvPr/>
          </p:nvSpPr>
          <p:spPr bwMode="auto">
            <a:xfrm>
              <a:off x="6475207" y="1937522"/>
              <a:ext cx="4933" cy="78924"/>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5"/>
            <p:cNvSpPr>
              <a:spLocks/>
            </p:cNvSpPr>
            <p:nvPr/>
          </p:nvSpPr>
          <p:spPr bwMode="auto">
            <a:xfrm>
              <a:off x="6486306" y="1935055"/>
              <a:ext cx="80158" cy="81391"/>
            </a:xfrm>
            <a:custGeom>
              <a:avLst/>
              <a:gdLst>
                <a:gd name="T0" fmla="*/ 3 w 45"/>
                <a:gd name="T1" fmla="*/ 31 h 45"/>
                <a:gd name="T2" fmla="*/ 8 w 45"/>
                <a:gd name="T3" fmla="*/ 37 h 45"/>
                <a:gd name="T4" fmla="*/ 14 w 45"/>
                <a:gd name="T5" fmla="*/ 42 h 45"/>
                <a:gd name="T6" fmla="*/ 22 w 45"/>
                <a:gd name="T7" fmla="*/ 43 h 45"/>
                <a:gd name="T8" fmla="*/ 30 w 45"/>
                <a:gd name="T9" fmla="*/ 42 h 45"/>
                <a:gd name="T10" fmla="*/ 37 w 45"/>
                <a:gd name="T11" fmla="*/ 37 h 45"/>
                <a:gd name="T12" fmla="*/ 41 w 45"/>
                <a:gd name="T13" fmla="*/ 31 h 45"/>
                <a:gd name="T14" fmla="*/ 43 w 45"/>
                <a:gd name="T15" fmla="*/ 23 h 45"/>
                <a:gd name="T16" fmla="*/ 43 w 45"/>
                <a:gd name="T17" fmla="*/ 23 h 45"/>
                <a:gd name="T18" fmla="*/ 24 w 45"/>
                <a:gd name="T19" fmla="*/ 23 h 45"/>
                <a:gd name="T20" fmla="*/ 24 w 45"/>
                <a:gd name="T21" fmla="*/ 21 h 45"/>
                <a:gd name="T22" fmla="*/ 45 w 45"/>
                <a:gd name="T23" fmla="*/ 21 h 45"/>
                <a:gd name="T24" fmla="*/ 45 w 45"/>
                <a:gd name="T25" fmla="*/ 23 h 45"/>
                <a:gd name="T26" fmla="*/ 43 w 45"/>
                <a:gd name="T27" fmla="*/ 31 h 45"/>
                <a:gd name="T28" fmla="*/ 38 w 45"/>
                <a:gd name="T29" fmla="*/ 39 h 45"/>
                <a:gd name="T30" fmla="*/ 31 w 45"/>
                <a:gd name="T31" fmla="*/ 43 h 45"/>
                <a:gd name="T32" fmla="*/ 22 w 45"/>
                <a:gd name="T33" fmla="*/ 45 h 45"/>
                <a:gd name="T34" fmla="*/ 14 w 45"/>
                <a:gd name="T35" fmla="*/ 43 h 45"/>
                <a:gd name="T36" fmla="*/ 7 w 45"/>
                <a:gd name="T37" fmla="*/ 39 h 45"/>
                <a:gd name="T38" fmla="*/ 2 w 45"/>
                <a:gd name="T39" fmla="*/ 31 h 45"/>
                <a:gd name="T40" fmla="*/ 0 w 45"/>
                <a:gd name="T41" fmla="*/ 23 h 45"/>
                <a:gd name="T42" fmla="*/ 0 w 45"/>
                <a:gd name="T43" fmla="*/ 23 h 45"/>
                <a:gd name="T44" fmla="*/ 2 w 45"/>
                <a:gd name="T45" fmla="*/ 14 h 45"/>
                <a:gd name="T46" fmla="*/ 7 w 45"/>
                <a:gd name="T47" fmla="*/ 7 h 45"/>
                <a:gd name="T48" fmla="*/ 14 w 45"/>
                <a:gd name="T49" fmla="*/ 2 h 45"/>
                <a:gd name="T50" fmla="*/ 22 w 45"/>
                <a:gd name="T51" fmla="*/ 0 h 45"/>
                <a:gd name="T52" fmla="*/ 29 w 45"/>
                <a:gd name="T53" fmla="*/ 1 h 45"/>
                <a:gd name="T54" fmla="*/ 35 w 45"/>
                <a:gd name="T55" fmla="*/ 4 h 45"/>
                <a:gd name="T56" fmla="*/ 31 w 45"/>
                <a:gd name="T57" fmla="*/ 4 h 45"/>
                <a:gd name="T58" fmla="*/ 27 w 45"/>
                <a:gd name="T59" fmla="*/ 3 h 45"/>
                <a:gd name="T60" fmla="*/ 22 w 45"/>
                <a:gd name="T61" fmla="*/ 2 h 45"/>
                <a:gd name="T62" fmla="*/ 14 w 45"/>
                <a:gd name="T63" fmla="*/ 4 h 45"/>
                <a:gd name="T64" fmla="*/ 8 w 45"/>
                <a:gd name="T65" fmla="*/ 8 h 45"/>
                <a:gd name="T66" fmla="*/ 3 w 45"/>
                <a:gd name="T67" fmla="*/ 15 h 45"/>
                <a:gd name="T68" fmla="*/ 2 w 45"/>
                <a:gd name="T69" fmla="*/ 23 h 45"/>
                <a:gd name="T70" fmla="*/ 3 w 45"/>
                <a:gd name="T7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45">
                  <a:moveTo>
                    <a:pt x="3" y="31"/>
                  </a:moveTo>
                  <a:cubicBezTo>
                    <a:pt x="4" y="33"/>
                    <a:pt x="6" y="35"/>
                    <a:pt x="8" y="37"/>
                  </a:cubicBezTo>
                  <a:cubicBezTo>
                    <a:pt x="10" y="39"/>
                    <a:pt x="12" y="41"/>
                    <a:pt x="14" y="42"/>
                  </a:cubicBezTo>
                  <a:cubicBezTo>
                    <a:pt x="17" y="43"/>
                    <a:pt x="19" y="43"/>
                    <a:pt x="22" y="43"/>
                  </a:cubicBezTo>
                  <a:cubicBezTo>
                    <a:pt x="25" y="43"/>
                    <a:pt x="28" y="43"/>
                    <a:pt x="30" y="42"/>
                  </a:cubicBezTo>
                  <a:cubicBezTo>
                    <a:pt x="33" y="41"/>
                    <a:pt x="35" y="39"/>
                    <a:pt x="37" y="37"/>
                  </a:cubicBezTo>
                  <a:cubicBezTo>
                    <a:pt x="39" y="35"/>
                    <a:pt x="40" y="33"/>
                    <a:pt x="41" y="31"/>
                  </a:cubicBezTo>
                  <a:cubicBezTo>
                    <a:pt x="42" y="28"/>
                    <a:pt x="43" y="26"/>
                    <a:pt x="43" y="23"/>
                  </a:cubicBezTo>
                  <a:cubicBezTo>
                    <a:pt x="43" y="23"/>
                    <a:pt x="43" y="23"/>
                    <a:pt x="43" y="23"/>
                  </a:cubicBezTo>
                  <a:cubicBezTo>
                    <a:pt x="24" y="23"/>
                    <a:pt x="24" y="23"/>
                    <a:pt x="24" y="23"/>
                  </a:cubicBezTo>
                  <a:cubicBezTo>
                    <a:pt x="24" y="21"/>
                    <a:pt x="24" y="21"/>
                    <a:pt x="24" y="21"/>
                  </a:cubicBezTo>
                  <a:cubicBezTo>
                    <a:pt x="45" y="21"/>
                    <a:pt x="45" y="21"/>
                    <a:pt x="45" y="21"/>
                  </a:cubicBezTo>
                  <a:cubicBezTo>
                    <a:pt x="45" y="23"/>
                    <a:pt x="45" y="23"/>
                    <a:pt x="45" y="23"/>
                  </a:cubicBezTo>
                  <a:cubicBezTo>
                    <a:pt x="45" y="26"/>
                    <a:pt x="44" y="29"/>
                    <a:pt x="43" y="31"/>
                  </a:cubicBezTo>
                  <a:cubicBezTo>
                    <a:pt x="42" y="34"/>
                    <a:pt x="40" y="37"/>
                    <a:pt x="38" y="39"/>
                  </a:cubicBezTo>
                  <a:cubicBezTo>
                    <a:pt x="36" y="41"/>
                    <a:pt x="34" y="42"/>
                    <a:pt x="31" y="43"/>
                  </a:cubicBezTo>
                  <a:cubicBezTo>
                    <a:pt x="28" y="45"/>
                    <a:pt x="25" y="45"/>
                    <a:pt x="22" y="45"/>
                  </a:cubicBezTo>
                  <a:cubicBezTo>
                    <a:pt x="19" y="45"/>
                    <a:pt x="16" y="45"/>
                    <a:pt x="14" y="43"/>
                  </a:cubicBezTo>
                  <a:cubicBezTo>
                    <a:pt x="11" y="42"/>
                    <a:pt x="9" y="41"/>
                    <a:pt x="7" y="39"/>
                  </a:cubicBezTo>
                  <a:cubicBezTo>
                    <a:pt x="4" y="37"/>
                    <a:pt x="3" y="34"/>
                    <a:pt x="2" y="31"/>
                  </a:cubicBezTo>
                  <a:cubicBezTo>
                    <a:pt x="1" y="29"/>
                    <a:pt x="0" y="26"/>
                    <a:pt x="0" y="23"/>
                  </a:cubicBezTo>
                  <a:cubicBezTo>
                    <a:pt x="0" y="23"/>
                    <a:pt x="0" y="23"/>
                    <a:pt x="0" y="23"/>
                  </a:cubicBezTo>
                  <a:cubicBezTo>
                    <a:pt x="0" y="20"/>
                    <a:pt x="1" y="17"/>
                    <a:pt x="2" y="14"/>
                  </a:cubicBezTo>
                  <a:cubicBezTo>
                    <a:pt x="3" y="11"/>
                    <a:pt x="4" y="9"/>
                    <a:pt x="7" y="7"/>
                  </a:cubicBezTo>
                  <a:cubicBezTo>
                    <a:pt x="9" y="5"/>
                    <a:pt x="11" y="3"/>
                    <a:pt x="14" y="2"/>
                  </a:cubicBezTo>
                  <a:cubicBezTo>
                    <a:pt x="16" y="1"/>
                    <a:pt x="19" y="0"/>
                    <a:pt x="22" y="0"/>
                  </a:cubicBezTo>
                  <a:cubicBezTo>
                    <a:pt x="25" y="0"/>
                    <a:pt x="27" y="1"/>
                    <a:pt x="29" y="1"/>
                  </a:cubicBezTo>
                  <a:cubicBezTo>
                    <a:pt x="31" y="2"/>
                    <a:pt x="33" y="3"/>
                    <a:pt x="35" y="4"/>
                  </a:cubicBezTo>
                  <a:cubicBezTo>
                    <a:pt x="31" y="4"/>
                    <a:pt x="31" y="4"/>
                    <a:pt x="31" y="4"/>
                  </a:cubicBezTo>
                  <a:cubicBezTo>
                    <a:pt x="30" y="4"/>
                    <a:pt x="28" y="3"/>
                    <a:pt x="27" y="3"/>
                  </a:cubicBezTo>
                  <a:cubicBezTo>
                    <a:pt x="25" y="2"/>
                    <a:pt x="24" y="2"/>
                    <a:pt x="22" y="2"/>
                  </a:cubicBezTo>
                  <a:cubicBezTo>
                    <a:pt x="19" y="2"/>
                    <a:pt x="17" y="3"/>
                    <a:pt x="14" y="4"/>
                  </a:cubicBezTo>
                  <a:cubicBezTo>
                    <a:pt x="12" y="5"/>
                    <a:pt x="10" y="6"/>
                    <a:pt x="8" y="8"/>
                  </a:cubicBezTo>
                  <a:cubicBezTo>
                    <a:pt x="6" y="10"/>
                    <a:pt x="4" y="12"/>
                    <a:pt x="3" y="15"/>
                  </a:cubicBezTo>
                  <a:cubicBezTo>
                    <a:pt x="2" y="17"/>
                    <a:pt x="2" y="20"/>
                    <a:pt x="2" y="23"/>
                  </a:cubicBezTo>
                  <a:cubicBezTo>
                    <a:pt x="2" y="26"/>
                    <a:pt x="2" y="28"/>
                    <a:pt x="3" y="3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6"/>
            <p:cNvSpPr>
              <a:spLocks/>
            </p:cNvSpPr>
            <p:nvPr/>
          </p:nvSpPr>
          <p:spPr bwMode="auto">
            <a:xfrm>
              <a:off x="6570163" y="1937522"/>
              <a:ext cx="81391" cy="78924"/>
            </a:xfrm>
            <a:custGeom>
              <a:avLst/>
              <a:gdLst>
                <a:gd name="T0" fmla="*/ 63 w 66"/>
                <a:gd name="T1" fmla="*/ 0 h 64"/>
                <a:gd name="T2" fmla="*/ 66 w 66"/>
                <a:gd name="T3" fmla="*/ 0 h 64"/>
                <a:gd name="T4" fmla="*/ 66 w 66"/>
                <a:gd name="T5" fmla="*/ 64 h 64"/>
                <a:gd name="T6" fmla="*/ 63 w 66"/>
                <a:gd name="T7" fmla="*/ 64 h 64"/>
                <a:gd name="T8" fmla="*/ 3 w 66"/>
                <a:gd name="T9" fmla="*/ 4 h 64"/>
                <a:gd name="T10" fmla="*/ 3 w 66"/>
                <a:gd name="T11" fmla="*/ 64 h 64"/>
                <a:gd name="T12" fmla="*/ 0 w 66"/>
                <a:gd name="T13" fmla="*/ 64 h 64"/>
                <a:gd name="T14" fmla="*/ 0 w 66"/>
                <a:gd name="T15" fmla="*/ 0 h 64"/>
                <a:gd name="T16" fmla="*/ 3 w 66"/>
                <a:gd name="T17" fmla="*/ 0 h 64"/>
                <a:gd name="T18" fmla="*/ 63 w 66"/>
                <a:gd name="T19" fmla="*/ 61 h 64"/>
                <a:gd name="T20" fmla="*/ 63 w 66"/>
                <a:gd name="T2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4">
                  <a:moveTo>
                    <a:pt x="63" y="0"/>
                  </a:moveTo>
                  <a:lnTo>
                    <a:pt x="66" y="0"/>
                  </a:lnTo>
                  <a:lnTo>
                    <a:pt x="66" y="64"/>
                  </a:lnTo>
                  <a:lnTo>
                    <a:pt x="63" y="64"/>
                  </a:lnTo>
                  <a:lnTo>
                    <a:pt x="3" y="4"/>
                  </a:lnTo>
                  <a:lnTo>
                    <a:pt x="3" y="64"/>
                  </a:lnTo>
                  <a:lnTo>
                    <a:pt x="0" y="64"/>
                  </a:lnTo>
                  <a:lnTo>
                    <a:pt x="0" y="0"/>
                  </a:lnTo>
                  <a:lnTo>
                    <a:pt x="3" y="0"/>
                  </a:lnTo>
                  <a:lnTo>
                    <a:pt x="63" y="61"/>
                  </a:lnTo>
                  <a:lnTo>
                    <a:pt x="63"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875876" y="1719247"/>
              <a:ext cx="193612" cy="193612"/>
            </a:xfrm>
            <a:custGeom>
              <a:avLst/>
              <a:gdLst>
                <a:gd name="T0" fmla="*/ 56 w 108"/>
                <a:gd name="T1" fmla="*/ 56 h 107"/>
                <a:gd name="T2" fmla="*/ 90 w 108"/>
                <a:gd name="T3" fmla="*/ 33 h 107"/>
                <a:gd name="T4" fmla="*/ 55 w 108"/>
                <a:gd name="T5" fmla="*/ 1 h 107"/>
                <a:gd name="T6" fmla="*/ 62 w 108"/>
                <a:gd name="T7" fmla="*/ 22 h 107"/>
                <a:gd name="T8" fmla="*/ 55 w 108"/>
                <a:gd name="T9" fmla="*/ 1 h 107"/>
                <a:gd name="T10" fmla="*/ 58 w 108"/>
                <a:gd name="T11" fmla="*/ 62 h 107"/>
                <a:gd name="T12" fmla="*/ 49 w 108"/>
                <a:gd name="T13" fmla="*/ 61 h 107"/>
                <a:gd name="T14" fmla="*/ 50 w 108"/>
                <a:gd name="T15" fmla="*/ 36 h 107"/>
                <a:gd name="T16" fmla="*/ 58 w 108"/>
                <a:gd name="T17" fmla="*/ 27 h 107"/>
                <a:gd name="T18" fmla="*/ 76 w 108"/>
                <a:gd name="T19" fmla="*/ 25 h 107"/>
                <a:gd name="T20" fmla="*/ 95 w 108"/>
                <a:gd name="T21" fmla="*/ 4 h 107"/>
                <a:gd name="T22" fmla="*/ 95 w 108"/>
                <a:gd name="T23" fmla="*/ 6 h 107"/>
                <a:gd name="T24" fmla="*/ 82 w 108"/>
                <a:gd name="T25" fmla="*/ 27 h 107"/>
                <a:gd name="T26" fmla="*/ 97 w 108"/>
                <a:gd name="T27" fmla="*/ 26 h 107"/>
                <a:gd name="T28" fmla="*/ 96 w 108"/>
                <a:gd name="T29" fmla="*/ 53 h 107"/>
                <a:gd name="T30" fmla="*/ 95 w 108"/>
                <a:gd name="T31" fmla="*/ 62 h 107"/>
                <a:gd name="T32" fmla="*/ 84 w 108"/>
                <a:gd name="T33" fmla="*/ 62 h 107"/>
                <a:gd name="T34" fmla="*/ 89 w 108"/>
                <a:gd name="T35" fmla="*/ 99 h 107"/>
                <a:gd name="T36" fmla="*/ 100 w 108"/>
                <a:gd name="T37" fmla="*/ 88 h 107"/>
                <a:gd name="T38" fmla="*/ 93 w 108"/>
                <a:gd name="T39" fmla="*/ 105 h 107"/>
                <a:gd name="T40" fmla="*/ 78 w 108"/>
                <a:gd name="T41" fmla="*/ 97 h 107"/>
                <a:gd name="T42" fmla="*/ 67 w 108"/>
                <a:gd name="T43" fmla="*/ 62 h 107"/>
                <a:gd name="T44" fmla="*/ 38 w 108"/>
                <a:gd name="T45" fmla="*/ 107 h 107"/>
                <a:gd name="T46" fmla="*/ 55 w 108"/>
                <a:gd name="T47" fmla="*/ 88 h 107"/>
                <a:gd name="T48" fmla="*/ 60 w 108"/>
                <a:gd name="T49" fmla="*/ 62 h 107"/>
                <a:gd name="T50" fmla="*/ 13 w 108"/>
                <a:gd name="T51" fmla="*/ 60 h 107"/>
                <a:gd name="T52" fmla="*/ 0 w 108"/>
                <a:gd name="T53" fmla="*/ 66 h 107"/>
                <a:gd name="T54" fmla="*/ 21 w 108"/>
                <a:gd name="T55" fmla="*/ 66 h 107"/>
                <a:gd name="T56" fmla="*/ 17 w 108"/>
                <a:gd name="T57" fmla="*/ 94 h 107"/>
                <a:gd name="T58" fmla="*/ 41 w 108"/>
                <a:gd name="T59" fmla="*/ 87 h 107"/>
                <a:gd name="T60" fmla="*/ 43 w 108"/>
                <a:gd name="T61" fmla="*/ 79 h 107"/>
                <a:gd name="T62" fmla="*/ 27 w 108"/>
                <a:gd name="T63" fmla="*/ 90 h 107"/>
                <a:gd name="T64" fmla="*/ 35 w 108"/>
                <a:gd name="T65" fmla="*/ 66 h 107"/>
                <a:gd name="T66" fmla="*/ 45 w 108"/>
                <a:gd name="T67" fmla="*/ 59 h 107"/>
                <a:gd name="T68" fmla="*/ 27 w 108"/>
                <a:gd name="T69" fmla="*/ 60 h 107"/>
                <a:gd name="T70" fmla="*/ 30 w 108"/>
                <a:gd name="T71" fmla="*/ 45 h 107"/>
                <a:gd name="T72" fmla="*/ 40 w 108"/>
                <a:gd name="T73" fmla="*/ 38 h 107"/>
                <a:gd name="T74" fmla="*/ 30 w 108"/>
                <a:gd name="T75" fmla="*/ 39 h 107"/>
                <a:gd name="T76" fmla="*/ 11 w 108"/>
                <a:gd name="T77" fmla="*/ 38 h 107"/>
                <a:gd name="T78" fmla="*/ 9 w 108"/>
                <a:gd name="T79" fmla="*/ 45 h 107"/>
                <a:gd name="T80" fmla="*/ 21 w 108"/>
                <a:gd name="T81" fmla="*/ 45 h 107"/>
                <a:gd name="T82" fmla="*/ 13 w 108"/>
                <a:gd name="T83" fmla="*/ 60 h 107"/>
                <a:gd name="T84" fmla="*/ 22 w 108"/>
                <a:gd name="T85" fmla="*/ 1 h 107"/>
                <a:gd name="T86" fmla="*/ 7 w 108"/>
                <a:gd name="T87" fmla="*/ 39 h 107"/>
                <a:gd name="T88" fmla="*/ 18 w 108"/>
                <a:gd name="T89" fmla="*/ 24 h 107"/>
                <a:gd name="T90" fmla="*/ 44 w 108"/>
                <a:gd name="T91" fmla="*/ 25 h 107"/>
                <a:gd name="T92" fmla="*/ 35 w 108"/>
                <a:gd name="T93" fmla="*/ 18 h 107"/>
                <a:gd name="T94" fmla="*/ 25 w 108"/>
                <a:gd name="T95" fmla="*/ 12 h 107"/>
                <a:gd name="T96" fmla="*/ 30 w 108"/>
                <a:gd name="T97" fmla="*/ 7 h 107"/>
                <a:gd name="T98" fmla="*/ 30 w 108"/>
                <a:gd name="T99"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56" y="33"/>
                  </a:moveTo>
                  <a:cubicBezTo>
                    <a:pt x="56" y="56"/>
                    <a:pt x="56" y="56"/>
                    <a:pt x="56" y="56"/>
                  </a:cubicBezTo>
                  <a:cubicBezTo>
                    <a:pt x="90" y="56"/>
                    <a:pt x="90" y="56"/>
                    <a:pt x="90" y="56"/>
                  </a:cubicBezTo>
                  <a:cubicBezTo>
                    <a:pt x="90" y="33"/>
                    <a:pt x="90" y="33"/>
                    <a:pt x="90" y="33"/>
                  </a:cubicBezTo>
                  <a:cubicBezTo>
                    <a:pt x="56" y="33"/>
                    <a:pt x="56" y="33"/>
                    <a:pt x="56" y="33"/>
                  </a:cubicBezTo>
                  <a:close/>
                  <a:moveTo>
                    <a:pt x="55" y="1"/>
                  </a:moveTo>
                  <a:cubicBezTo>
                    <a:pt x="61" y="6"/>
                    <a:pt x="65" y="12"/>
                    <a:pt x="68" y="18"/>
                  </a:cubicBezTo>
                  <a:cubicBezTo>
                    <a:pt x="62" y="22"/>
                    <a:pt x="62" y="22"/>
                    <a:pt x="62" y="22"/>
                  </a:cubicBezTo>
                  <a:cubicBezTo>
                    <a:pt x="58" y="15"/>
                    <a:pt x="54" y="9"/>
                    <a:pt x="50" y="4"/>
                  </a:cubicBezTo>
                  <a:cubicBezTo>
                    <a:pt x="55" y="1"/>
                    <a:pt x="55" y="1"/>
                    <a:pt x="55" y="1"/>
                  </a:cubicBezTo>
                  <a:close/>
                  <a:moveTo>
                    <a:pt x="60" y="62"/>
                  </a:moveTo>
                  <a:cubicBezTo>
                    <a:pt x="58" y="62"/>
                    <a:pt x="58" y="62"/>
                    <a:pt x="58" y="62"/>
                  </a:cubicBezTo>
                  <a:cubicBezTo>
                    <a:pt x="56" y="62"/>
                    <a:pt x="53" y="62"/>
                    <a:pt x="49" y="63"/>
                  </a:cubicBezTo>
                  <a:cubicBezTo>
                    <a:pt x="49" y="63"/>
                    <a:pt x="49" y="62"/>
                    <a:pt x="49" y="61"/>
                  </a:cubicBezTo>
                  <a:cubicBezTo>
                    <a:pt x="50" y="59"/>
                    <a:pt x="50" y="56"/>
                    <a:pt x="50" y="53"/>
                  </a:cubicBezTo>
                  <a:cubicBezTo>
                    <a:pt x="50" y="36"/>
                    <a:pt x="50" y="36"/>
                    <a:pt x="50" y="36"/>
                  </a:cubicBezTo>
                  <a:cubicBezTo>
                    <a:pt x="50" y="32"/>
                    <a:pt x="50" y="29"/>
                    <a:pt x="49" y="26"/>
                  </a:cubicBezTo>
                  <a:cubicBezTo>
                    <a:pt x="52" y="26"/>
                    <a:pt x="55" y="27"/>
                    <a:pt x="58" y="27"/>
                  </a:cubicBezTo>
                  <a:cubicBezTo>
                    <a:pt x="76" y="27"/>
                    <a:pt x="76" y="27"/>
                    <a:pt x="76" y="27"/>
                  </a:cubicBezTo>
                  <a:cubicBezTo>
                    <a:pt x="76" y="26"/>
                    <a:pt x="76" y="26"/>
                    <a:pt x="76" y="25"/>
                  </a:cubicBezTo>
                  <a:cubicBezTo>
                    <a:pt x="83" y="13"/>
                    <a:pt x="86" y="5"/>
                    <a:pt x="87" y="0"/>
                  </a:cubicBezTo>
                  <a:cubicBezTo>
                    <a:pt x="95" y="4"/>
                    <a:pt x="95" y="4"/>
                    <a:pt x="95" y="4"/>
                  </a:cubicBezTo>
                  <a:cubicBezTo>
                    <a:pt x="96" y="4"/>
                    <a:pt x="96" y="5"/>
                    <a:pt x="96" y="5"/>
                  </a:cubicBezTo>
                  <a:cubicBezTo>
                    <a:pt x="96" y="5"/>
                    <a:pt x="96" y="6"/>
                    <a:pt x="95" y="6"/>
                  </a:cubicBezTo>
                  <a:cubicBezTo>
                    <a:pt x="93" y="7"/>
                    <a:pt x="91" y="8"/>
                    <a:pt x="91" y="10"/>
                  </a:cubicBezTo>
                  <a:cubicBezTo>
                    <a:pt x="88" y="16"/>
                    <a:pt x="85" y="21"/>
                    <a:pt x="82" y="27"/>
                  </a:cubicBezTo>
                  <a:cubicBezTo>
                    <a:pt x="88" y="27"/>
                    <a:pt x="88" y="27"/>
                    <a:pt x="88" y="27"/>
                  </a:cubicBezTo>
                  <a:cubicBezTo>
                    <a:pt x="90" y="27"/>
                    <a:pt x="93" y="26"/>
                    <a:pt x="97" y="26"/>
                  </a:cubicBezTo>
                  <a:cubicBezTo>
                    <a:pt x="96" y="30"/>
                    <a:pt x="96" y="33"/>
                    <a:pt x="96" y="35"/>
                  </a:cubicBezTo>
                  <a:cubicBezTo>
                    <a:pt x="96" y="53"/>
                    <a:pt x="96" y="53"/>
                    <a:pt x="96" y="53"/>
                  </a:cubicBezTo>
                  <a:cubicBezTo>
                    <a:pt x="96" y="56"/>
                    <a:pt x="96" y="59"/>
                    <a:pt x="97" y="63"/>
                  </a:cubicBezTo>
                  <a:cubicBezTo>
                    <a:pt x="96" y="63"/>
                    <a:pt x="96" y="63"/>
                    <a:pt x="95" y="62"/>
                  </a:cubicBezTo>
                  <a:cubicBezTo>
                    <a:pt x="92" y="62"/>
                    <a:pt x="89" y="62"/>
                    <a:pt x="88" y="62"/>
                  </a:cubicBezTo>
                  <a:cubicBezTo>
                    <a:pt x="84" y="62"/>
                    <a:pt x="84" y="62"/>
                    <a:pt x="84" y="62"/>
                  </a:cubicBezTo>
                  <a:cubicBezTo>
                    <a:pt x="84" y="93"/>
                    <a:pt x="84" y="94"/>
                    <a:pt x="84" y="94"/>
                  </a:cubicBezTo>
                  <a:cubicBezTo>
                    <a:pt x="84" y="98"/>
                    <a:pt x="85" y="100"/>
                    <a:pt x="89" y="99"/>
                  </a:cubicBezTo>
                  <a:cubicBezTo>
                    <a:pt x="92" y="99"/>
                    <a:pt x="92" y="99"/>
                    <a:pt x="92" y="99"/>
                  </a:cubicBezTo>
                  <a:cubicBezTo>
                    <a:pt x="98" y="100"/>
                    <a:pt x="100" y="96"/>
                    <a:pt x="100" y="88"/>
                  </a:cubicBezTo>
                  <a:cubicBezTo>
                    <a:pt x="102" y="90"/>
                    <a:pt x="105" y="92"/>
                    <a:pt x="108" y="92"/>
                  </a:cubicBezTo>
                  <a:cubicBezTo>
                    <a:pt x="107" y="102"/>
                    <a:pt x="102" y="106"/>
                    <a:pt x="93" y="105"/>
                  </a:cubicBezTo>
                  <a:cubicBezTo>
                    <a:pt x="87" y="105"/>
                    <a:pt x="87" y="105"/>
                    <a:pt x="87" y="105"/>
                  </a:cubicBezTo>
                  <a:cubicBezTo>
                    <a:pt x="80" y="106"/>
                    <a:pt x="77" y="103"/>
                    <a:pt x="78" y="97"/>
                  </a:cubicBezTo>
                  <a:cubicBezTo>
                    <a:pt x="78" y="63"/>
                    <a:pt x="78" y="62"/>
                    <a:pt x="78" y="62"/>
                  </a:cubicBezTo>
                  <a:cubicBezTo>
                    <a:pt x="67" y="62"/>
                    <a:pt x="67" y="62"/>
                    <a:pt x="67" y="62"/>
                  </a:cubicBezTo>
                  <a:cubicBezTo>
                    <a:pt x="67" y="74"/>
                    <a:pt x="65" y="83"/>
                    <a:pt x="61" y="89"/>
                  </a:cubicBezTo>
                  <a:cubicBezTo>
                    <a:pt x="58" y="95"/>
                    <a:pt x="50" y="101"/>
                    <a:pt x="38" y="107"/>
                  </a:cubicBezTo>
                  <a:cubicBezTo>
                    <a:pt x="37" y="103"/>
                    <a:pt x="35" y="101"/>
                    <a:pt x="32" y="100"/>
                  </a:cubicBezTo>
                  <a:cubicBezTo>
                    <a:pt x="44" y="96"/>
                    <a:pt x="52" y="92"/>
                    <a:pt x="55" y="88"/>
                  </a:cubicBezTo>
                  <a:cubicBezTo>
                    <a:pt x="58" y="83"/>
                    <a:pt x="60" y="75"/>
                    <a:pt x="60" y="62"/>
                  </a:cubicBezTo>
                  <a:cubicBezTo>
                    <a:pt x="60" y="62"/>
                    <a:pt x="60" y="62"/>
                    <a:pt x="60" y="62"/>
                  </a:cubicBezTo>
                  <a:close/>
                  <a:moveTo>
                    <a:pt x="13" y="60"/>
                  </a:moveTo>
                  <a:cubicBezTo>
                    <a:pt x="13" y="60"/>
                    <a:pt x="13" y="60"/>
                    <a:pt x="13" y="60"/>
                  </a:cubicBezTo>
                  <a:cubicBezTo>
                    <a:pt x="10" y="60"/>
                    <a:pt x="3" y="60"/>
                    <a:pt x="0" y="59"/>
                  </a:cubicBezTo>
                  <a:cubicBezTo>
                    <a:pt x="0" y="59"/>
                    <a:pt x="0" y="59"/>
                    <a:pt x="0" y="66"/>
                  </a:cubicBezTo>
                  <a:cubicBezTo>
                    <a:pt x="3" y="66"/>
                    <a:pt x="10" y="66"/>
                    <a:pt x="13" y="66"/>
                  </a:cubicBezTo>
                  <a:cubicBezTo>
                    <a:pt x="13" y="66"/>
                    <a:pt x="13" y="66"/>
                    <a:pt x="21" y="66"/>
                  </a:cubicBezTo>
                  <a:cubicBezTo>
                    <a:pt x="21" y="66"/>
                    <a:pt x="21" y="66"/>
                    <a:pt x="21" y="89"/>
                  </a:cubicBezTo>
                  <a:cubicBezTo>
                    <a:pt x="21" y="91"/>
                    <a:pt x="20" y="93"/>
                    <a:pt x="17" y="94"/>
                  </a:cubicBezTo>
                  <a:cubicBezTo>
                    <a:pt x="19" y="96"/>
                    <a:pt x="21" y="98"/>
                    <a:pt x="22" y="101"/>
                  </a:cubicBezTo>
                  <a:cubicBezTo>
                    <a:pt x="26" y="97"/>
                    <a:pt x="32" y="93"/>
                    <a:pt x="41" y="87"/>
                  </a:cubicBezTo>
                  <a:cubicBezTo>
                    <a:pt x="42" y="87"/>
                    <a:pt x="43" y="86"/>
                    <a:pt x="44" y="86"/>
                  </a:cubicBezTo>
                  <a:cubicBezTo>
                    <a:pt x="43" y="83"/>
                    <a:pt x="43" y="81"/>
                    <a:pt x="43" y="79"/>
                  </a:cubicBezTo>
                  <a:cubicBezTo>
                    <a:pt x="37" y="82"/>
                    <a:pt x="34" y="85"/>
                    <a:pt x="32" y="87"/>
                  </a:cubicBezTo>
                  <a:cubicBezTo>
                    <a:pt x="30" y="88"/>
                    <a:pt x="28" y="89"/>
                    <a:pt x="27" y="90"/>
                  </a:cubicBezTo>
                  <a:cubicBezTo>
                    <a:pt x="27" y="90"/>
                    <a:pt x="27" y="90"/>
                    <a:pt x="27" y="66"/>
                  </a:cubicBezTo>
                  <a:cubicBezTo>
                    <a:pt x="27" y="66"/>
                    <a:pt x="27" y="66"/>
                    <a:pt x="35" y="66"/>
                  </a:cubicBezTo>
                  <a:cubicBezTo>
                    <a:pt x="39" y="66"/>
                    <a:pt x="42" y="66"/>
                    <a:pt x="45" y="66"/>
                  </a:cubicBezTo>
                  <a:cubicBezTo>
                    <a:pt x="45" y="66"/>
                    <a:pt x="45" y="66"/>
                    <a:pt x="45" y="59"/>
                  </a:cubicBezTo>
                  <a:cubicBezTo>
                    <a:pt x="40" y="60"/>
                    <a:pt x="37" y="60"/>
                    <a:pt x="35" y="60"/>
                  </a:cubicBezTo>
                  <a:cubicBezTo>
                    <a:pt x="35" y="60"/>
                    <a:pt x="35" y="60"/>
                    <a:pt x="27" y="60"/>
                  </a:cubicBezTo>
                  <a:cubicBezTo>
                    <a:pt x="27" y="60"/>
                    <a:pt x="27" y="60"/>
                    <a:pt x="27" y="45"/>
                  </a:cubicBezTo>
                  <a:cubicBezTo>
                    <a:pt x="27" y="45"/>
                    <a:pt x="27" y="45"/>
                    <a:pt x="30" y="45"/>
                  </a:cubicBezTo>
                  <a:cubicBezTo>
                    <a:pt x="34" y="45"/>
                    <a:pt x="37" y="45"/>
                    <a:pt x="40" y="45"/>
                  </a:cubicBezTo>
                  <a:cubicBezTo>
                    <a:pt x="40" y="45"/>
                    <a:pt x="40" y="45"/>
                    <a:pt x="40" y="38"/>
                  </a:cubicBezTo>
                  <a:cubicBezTo>
                    <a:pt x="39" y="38"/>
                    <a:pt x="39" y="38"/>
                    <a:pt x="38" y="38"/>
                  </a:cubicBezTo>
                  <a:cubicBezTo>
                    <a:pt x="35" y="39"/>
                    <a:pt x="32" y="39"/>
                    <a:pt x="30" y="39"/>
                  </a:cubicBezTo>
                  <a:cubicBezTo>
                    <a:pt x="30" y="39"/>
                    <a:pt x="30" y="39"/>
                    <a:pt x="18" y="39"/>
                  </a:cubicBezTo>
                  <a:cubicBezTo>
                    <a:pt x="16" y="39"/>
                    <a:pt x="14" y="39"/>
                    <a:pt x="11" y="38"/>
                  </a:cubicBezTo>
                  <a:cubicBezTo>
                    <a:pt x="10" y="38"/>
                    <a:pt x="9" y="38"/>
                    <a:pt x="9" y="38"/>
                  </a:cubicBezTo>
                  <a:cubicBezTo>
                    <a:pt x="9" y="38"/>
                    <a:pt x="9" y="38"/>
                    <a:pt x="9" y="45"/>
                  </a:cubicBezTo>
                  <a:cubicBezTo>
                    <a:pt x="12" y="45"/>
                    <a:pt x="15" y="45"/>
                    <a:pt x="18" y="45"/>
                  </a:cubicBezTo>
                  <a:cubicBezTo>
                    <a:pt x="18" y="45"/>
                    <a:pt x="18" y="45"/>
                    <a:pt x="21" y="45"/>
                  </a:cubicBezTo>
                  <a:cubicBezTo>
                    <a:pt x="21" y="45"/>
                    <a:pt x="21" y="45"/>
                    <a:pt x="21" y="60"/>
                  </a:cubicBezTo>
                  <a:cubicBezTo>
                    <a:pt x="21" y="60"/>
                    <a:pt x="21" y="60"/>
                    <a:pt x="13" y="60"/>
                  </a:cubicBezTo>
                  <a:close/>
                  <a:moveTo>
                    <a:pt x="22" y="1"/>
                  </a:moveTo>
                  <a:cubicBezTo>
                    <a:pt x="22" y="1"/>
                    <a:pt x="22" y="1"/>
                    <a:pt x="22" y="1"/>
                  </a:cubicBezTo>
                  <a:cubicBezTo>
                    <a:pt x="17" y="16"/>
                    <a:pt x="9" y="28"/>
                    <a:pt x="0" y="35"/>
                  </a:cubicBezTo>
                  <a:cubicBezTo>
                    <a:pt x="3" y="36"/>
                    <a:pt x="5" y="37"/>
                    <a:pt x="7" y="39"/>
                  </a:cubicBezTo>
                  <a:cubicBezTo>
                    <a:pt x="10" y="36"/>
                    <a:pt x="13" y="32"/>
                    <a:pt x="16" y="27"/>
                  </a:cubicBezTo>
                  <a:cubicBezTo>
                    <a:pt x="17" y="26"/>
                    <a:pt x="18" y="25"/>
                    <a:pt x="18" y="24"/>
                  </a:cubicBezTo>
                  <a:cubicBezTo>
                    <a:pt x="18" y="24"/>
                    <a:pt x="18" y="24"/>
                    <a:pt x="35" y="24"/>
                  </a:cubicBezTo>
                  <a:cubicBezTo>
                    <a:pt x="38" y="24"/>
                    <a:pt x="41" y="24"/>
                    <a:pt x="44" y="25"/>
                  </a:cubicBezTo>
                  <a:cubicBezTo>
                    <a:pt x="44" y="25"/>
                    <a:pt x="44" y="25"/>
                    <a:pt x="44" y="18"/>
                  </a:cubicBezTo>
                  <a:cubicBezTo>
                    <a:pt x="41" y="18"/>
                    <a:pt x="38" y="18"/>
                    <a:pt x="35" y="18"/>
                  </a:cubicBezTo>
                  <a:cubicBezTo>
                    <a:pt x="35" y="18"/>
                    <a:pt x="35" y="18"/>
                    <a:pt x="21" y="18"/>
                  </a:cubicBezTo>
                  <a:cubicBezTo>
                    <a:pt x="22" y="17"/>
                    <a:pt x="23" y="15"/>
                    <a:pt x="25" y="12"/>
                  </a:cubicBezTo>
                  <a:cubicBezTo>
                    <a:pt x="25" y="11"/>
                    <a:pt x="26" y="10"/>
                    <a:pt x="26" y="10"/>
                  </a:cubicBezTo>
                  <a:cubicBezTo>
                    <a:pt x="27" y="8"/>
                    <a:pt x="28" y="7"/>
                    <a:pt x="30" y="7"/>
                  </a:cubicBezTo>
                  <a:cubicBezTo>
                    <a:pt x="30" y="6"/>
                    <a:pt x="31" y="6"/>
                    <a:pt x="31" y="6"/>
                  </a:cubicBezTo>
                  <a:cubicBezTo>
                    <a:pt x="31" y="6"/>
                    <a:pt x="31" y="6"/>
                    <a:pt x="30" y="5"/>
                  </a:cubicBezTo>
                  <a:cubicBezTo>
                    <a:pt x="30" y="5"/>
                    <a:pt x="30" y="5"/>
                    <a:pt x="22" y="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086751" y="1719247"/>
              <a:ext cx="180046" cy="193612"/>
            </a:xfrm>
            <a:custGeom>
              <a:avLst/>
              <a:gdLst>
                <a:gd name="T0" fmla="*/ 82 w 100"/>
                <a:gd name="T1" fmla="*/ 25 h 107"/>
                <a:gd name="T2" fmla="*/ 89 w 100"/>
                <a:gd name="T3" fmla="*/ 30 h 107"/>
                <a:gd name="T4" fmla="*/ 84 w 100"/>
                <a:gd name="T5" fmla="*/ 34 h 107"/>
                <a:gd name="T6" fmla="*/ 70 w 100"/>
                <a:gd name="T7" fmla="*/ 42 h 107"/>
                <a:gd name="T8" fmla="*/ 44 w 100"/>
                <a:gd name="T9" fmla="*/ 49 h 107"/>
                <a:gd name="T10" fmla="*/ 58 w 100"/>
                <a:gd name="T11" fmla="*/ 22 h 107"/>
                <a:gd name="T12" fmla="*/ 26 w 100"/>
                <a:gd name="T13" fmla="*/ 84 h 107"/>
                <a:gd name="T14" fmla="*/ 75 w 100"/>
                <a:gd name="T15" fmla="*/ 94 h 107"/>
                <a:gd name="T16" fmla="*/ 26 w 100"/>
                <a:gd name="T17" fmla="*/ 84 h 107"/>
                <a:gd name="T18" fmla="*/ 26 w 100"/>
                <a:gd name="T19" fmla="*/ 79 h 107"/>
                <a:gd name="T20" fmla="*/ 75 w 100"/>
                <a:gd name="T21" fmla="*/ 68 h 107"/>
                <a:gd name="T22" fmla="*/ 26 w 100"/>
                <a:gd name="T23" fmla="*/ 107 h 107"/>
                <a:gd name="T24" fmla="*/ 19 w 100"/>
                <a:gd name="T25" fmla="*/ 104 h 107"/>
                <a:gd name="T26" fmla="*/ 19 w 100"/>
                <a:gd name="T27" fmla="*/ 70 h 107"/>
                <a:gd name="T28" fmla="*/ 19 w 100"/>
                <a:gd name="T29" fmla="*/ 62 h 107"/>
                <a:gd name="T30" fmla="*/ 74 w 100"/>
                <a:gd name="T31" fmla="*/ 63 h 107"/>
                <a:gd name="T32" fmla="*/ 82 w 100"/>
                <a:gd name="T33" fmla="*/ 70 h 107"/>
                <a:gd name="T34" fmla="*/ 83 w 100"/>
                <a:gd name="T35" fmla="*/ 106 h 107"/>
                <a:gd name="T36" fmla="*/ 75 w 100"/>
                <a:gd name="T37" fmla="*/ 98 h 107"/>
                <a:gd name="T38" fmla="*/ 26 w 100"/>
                <a:gd name="T39" fmla="*/ 104 h 107"/>
                <a:gd name="T40" fmla="*/ 26 w 100"/>
                <a:gd name="T41" fmla="*/ 107 h 107"/>
                <a:gd name="T42" fmla="*/ 18 w 100"/>
                <a:gd name="T43" fmla="*/ 26 h 107"/>
                <a:gd name="T44" fmla="*/ 30 w 100"/>
                <a:gd name="T45" fmla="*/ 40 h 107"/>
                <a:gd name="T46" fmla="*/ 13 w 100"/>
                <a:gd name="T47" fmla="*/ 30 h 107"/>
                <a:gd name="T48" fmla="*/ 6 w 100"/>
                <a:gd name="T49" fmla="*/ 49 h 107"/>
                <a:gd name="T50" fmla="*/ 0 w 100"/>
                <a:gd name="T51" fmla="*/ 48 h 107"/>
                <a:gd name="T52" fmla="*/ 7 w 100"/>
                <a:gd name="T53" fmla="*/ 54 h 107"/>
                <a:gd name="T54" fmla="*/ 100 w 100"/>
                <a:gd name="T55" fmla="*/ 55 h 107"/>
                <a:gd name="T56" fmla="*/ 94 w 100"/>
                <a:gd name="T57" fmla="*/ 49 h 107"/>
                <a:gd name="T58" fmla="*/ 64 w 100"/>
                <a:gd name="T59" fmla="*/ 22 h 107"/>
                <a:gd name="T60" fmla="*/ 94 w 100"/>
                <a:gd name="T61" fmla="*/ 23 h 107"/>
                <a:gd name="T62" fmla="*/ 87 w 100"/>
                <a:gd name="T63" fmla="*/ 17 h 107"/>
                <a:gd name="T64" fmla="*/ 69 w 100"/>
                <a:gd name="T65" fmla="*/ 13 h 107"/>
                <a:gd name="T66" fmla="*/ 75 w 100"/>
                <a:gd name="T67" fmla="*/ 7 h 107"/>
                <a:gd name="T68" fmla="*/ 76 w 100"/>
                <a:gd name="T69" fmla="*/ 5 h 107"/>
                <a:gd name="T70" fmla="*/ 59 w 100"/>
                <a:gd name="T71" fmla="*/ 17 h 107"/>
                <a:gd name="T72" fmla="*/ 40 w 100"/>
                <a:gd name="T73" fmla="*/ 13 h 107"/>
                <a:gd name="T74" fmla="*/ 22 w 100"/>
                <a:gd name="T75" fmla="*/ 6 h 107"/>
                <a:gd name="T76" fmla="*/ 13 w 100"/>
                <a:gd name="T77" fmla="*/ 17 h 107"/>
                <a:gd name="T78" fmla="*/ 6 w 100"/>
                <a:gd name="T79" fmla="*/ 23 h 107"/>
                <a:gd name="T80" fmla="*/ 37 w 100"/>
                <a:gd name="T81" fmla="*/ 22 h 107"/>
                <a:gd name="T82" fmla="*/ 6 w 100"/>
                <a:gd name="T83" fmla="*/ 4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107">
                  <a:moveTo>
                    <a:pt x="70" y="42"/>
                  </a:moveTo>
                  <a:cubicBezTo>
                    <a:pt x="76" y="35"/>
                    <a:pt x="80" y="29"/>
                    <a:pt x="82" y="25"/>
                  </a:cubicBezTo>
                  <a:cubicBezTo>
                    <a:pt x="88" y="29"/>
                    <a:pt x="88" y="29"/>
                    <a:pt x="88" y="29"/>
                  </a:cubicBezTo>
                  <a:cubicBezTo>
                    <a:pt x="89" y="30"/>
                    <a:pt x="90" y="30"/>
                    <a:pt x="89" y="30"/>
                  </a:cubicBezTo>
                  <a:cubicBezTo>
                    <a:pt x="87" y="31"/>
                    <a:pt x="87" y="31"/>
                    <a:pt x="87" y="31"/>
                  </a:cubicBezTo>
                  <a:cubicBezTo>
                    <a:pt x="86" y="32"/>
                    <a:pt x="85" y="33"/>
                    <a:pt x="84" y="34"/>
                  </a:cubicBezTo>
                  <a:cubicBezTo>
                    <a:pt x="82" y="38"/>
                    <a:pt x="79" y="42"/>
                    <a:pt x="75" y="46"/>
                  </a:cubicBezTo>
                  <a:cubicBezTo>
                    <a:pt x="70" y="42"/>
                    <a:pt x="70" y="42"/>
                    <a:pt x="70" y="42"/>
                  </a:cubicBezTo>
                  <a:close/>
                  <a:moveTo>
                    <a:pt x="44" y="22"/>
                  </a:moveTo>
                  <a:cubicBezTo>
                    <a:pt x="44" y="49"/>
                    <a:pt x="44" y="49"/>
                    <a:pt x="44" y="49"/>
                  </a:cubicBezTo>
                  <a:cubicBezTo>
                    <a:pt x="58" y="49"/>
                    <a:pt x="58" y="49"/>
                    <a:pt x="58" y="49"/>
                  </a:cubicBezTo>
                  <a:cubicBezTo>
                    <a:pt x="58" y="22"/>
                    <a:pt x="58" y="22"/>
                    <a:pt x="58" y="22"/>
                  </a:cubicBezTo>
                  <a:cubicBezTo>
                    <a:pt x="44" y="22"/>
                    <a:pt x="44" y="22"/>
                    <a:pt x="44" y="22"/>
                  </a:cubicBezTo>
                  <a:close/>
                  <a:moveTo>
                    <a:pt x="26" y="84"/>
                  </a:moveTo>
                  <a:cubicBezTo>
                    <a:pt x="26" y="94"/>
                    <a:pt x="26" y="94"/>
                    <a:pt x="26" y="94"/>
                  </a:cubicBezTo>
                  <a:cubicBezTo>
                    <a:pt x="75" y="94"/>
                    <a:pt x="75" y="94"/>
                    <a:pt x="75" y="94"/>
                  </a:cubicBezTo>
                  <a:cubicBezTo>
                    <a:pt x="75" y="84"/>
                    <a:pt x="75" y="84"/>
                    <a:pt x="75" y="84"/>
                  </a:cubicBezTo>
                  <a:cubicBezTo>
                    <a:pt x="26" y="84"/>
                    <a:pt x="26" y="84"/>
                    <a:pt x="26" y="84"/>
                  </a:cubicBezTo>
                  <a:close/>
                  <a:moveTo>
                    <a:pt x="26" y="68"/>
                  </a:moveTo>
                  <a:cubicBezTo>
                    <a:pt x="26" y="79"/>
                    <a:pt x="26" y="79"/>
                    <a:pt x="26" y="79"/>
                  </a:cubicBezTo>
                  <a:cubicBezTo>
                    <a:pt x="75" y="79"/>
                    <a:pt x="75" y="79"/>
                    <a:pt x="75" y="79"/>
                  </a:cubicBezTo>
                  <a:cubicBezTo>
                    <a:pt x="75" y="68"/>
                    <a:pt x="75" y="68"/>
                    <a:pt x="75" y="68"/>
                  </a:cubicBezTo>
                  <a:cubicBezTo>
                    <a:pt x="26" y="68"/>
                    <a:pt x="26" y="68"/>
                    <a:pt x="26" y="68"/>
                  </a:cubicBezTo>
                  <a:close/>
                  <a:moveTo>
                    <a:pt x="26" y="107"/>
                  </a:moveTo>
                  <a:cubicBezTo>
                    <a:pt x="19" y="107"/>
                    <a:pt x="19" y="107"/>
                    <a:pt x="19" y="107"/>
                  </a:cubicBezTo>
                  <a:cubicBezTo>
                    <a:pt x="19" y="106"/>
                    <a:pt x="19" y="105"/>
                    <a:pt x="19" y="104"/>
                  </a:cubicBezTo>
                  <a:cubicBezTo>
                    <a:pt x="19" y="102"/>
                    <a:pt x="19" y="98"/>
                    <a:pt x="19" y="97"/>
                  </a:cubicBezTo>
                  <a:cubicBezTo>
                    <a:pt x="19" y="70"/>
                    <a:pt x="19" y="70"/>
                    <a:pt x="19" y="70"/>
                  </a:cubicBezTo>
                  <a:cubicBezTo>
                    <a:pt x="19" y="69"/>
                    <a:pt x="19" y="67"/>
                    <a:pt x="19" y="65"/>
                  </a:cubicBezTo>
                  <a:cubicBezTo>
                    <a:pt x="19" y="64"/>
                    <a:pt x="19" y="63"/>
                    <a:pt x="19" y="62"/>
                  </a:cubicBezTo>
                  <a:cubicBezTo>
                    <a:pt x="21" y="63"/>
                    <a:pt x="23" y="63"/>
                    <a:pt x="27" y="63"/>
                  </a:cubicBezTo>
                  <a:cubicBezTo>
                    <a:pt x="74" y="63"/>
                    <a:pt x="74" y="63"/>
                    <a:pt x="74" y="63"/>
                  </a:cubicBezTo>
                  <a:cubicBezTo>
                    <a:pt x="77" y="63"/>
                    <a:pt x="80" y="63"/>
                    <a:pt x="83" y="62"/>
                  </a:cubicBezTo>
                  <a:cubicBezTo>
                    <a:pt x="82" y="64"/>
                    <a:pt x="82" y="67"/>
                    <a:pt x="82" y="70"/>
                  </a:cubicBezTo>
                  <a:cubicBezTo>
                    <a:pt x="82" y="97"/>
                    <a:pt x="82" y="97"/>
                    <a:pt x="82" y="97"/>
                  </a:cubicBezTo>
                  <a:cubicBezTo>
                    <a:pt x="82" y="99"/>
                    <a:pt x="82" y="104"/>
                    <a:pt x="83" y="106"/>
                  </a:cubicBezTo>
                  <a:cubicBezTo>
                    <a:pt x="74" y="106"/>
                    <a:pt x="74" y="106"/>
                    <a:pt x="74" y="106"/>
                  </a:cubicBezTo>
                  <a:cubicBezTo>
                    <a:pt x="75" y="105"/>
                    <a:pt x="75" y="101"/>
                    <a:pt x="75" y="98"/>
                  </a:cubicBezTo>
                  <a:cubicBezTo>
                    <a:pt x="25" y="98"/>
                    <a:pt x="25" y="98"/>
                    <a:pt x="25" y="98"/>
                  </a:cubicBezTo>
                  <a:cubicBezTo>
                    <a:pt x="25" y="99"/>
                    <a:pt x="25" y="103"/>
                    <a:pt x="26" y="104"/>
                  </a:cubicBezTo>
                  <a:cubicBezTo>
                    <a:pt x="26" y="105"/>
                    <a:pt x="26" y="106"/>
                    <a:pt x="26" y="107"/>
                  </a:cubicBezTo>
                  <a:cubicBezTo>
                    <a:pt x="26" y="107"/>
                    <a:pt x="26" y="107"/>
                    <a:pt x="26" y="107"/>
                  </a:cubicBezTo>
                  <a:close/>
                  <a:moveTo>
                    <a:pt x="13" y="30"/>
                  </a:moveTo>
                  <a:cubicBezTo>
                    <a:pt x="18" y="26"/>
                    <a:pt x="18" y="26"/>
                    <a:pt x="18" y="26"/>
                  </a:cubicBezTo>
                  <a:cubicBezTo>
                    <a:pt x="18" y="26"/>
                    <a:pt x="19" y="26"/>
                    <a:pt x="19" y="27"/>
                  </a:cubicBezTo>
                  <a:cubicBezTo>
                    <a:pt x="23" y="32"/>
                    <a:pt x="27" y="36"/>
                    <a:pt x="30" y="40"/>
                  </a:cubicBezTo>
                  <a:cubicBezTo>
                    <a:pt x="24" y="44"/>
                    <a:pt x="24" y="44"/>
                    <a:pt x="24" y="44"/>
                  </a:cubicBezTo>
                  <a:cubicBezTo>
                    <a:pt x="21" y="39"/>
                    <a:pt x="17" y="35"/>
                    <a:pt x="13" y="30"/>
                  </a:cubicBezTo>
                  <a:cubicBezTo>
                    <a:pt x="13" y="30"/>
                    <a:pt x="13" y="30"/>
                    <a:pt x="13" y="30"/>
                  </a:cubicBezTo>
                  <a:close/>
                  <a:moveTo>
                    <a:pt x="6" y="49"/>
                  </a:moveTo>
                  <a:cubicBezTo>
                    <a:pt x="6" y="49"/>
                    <a:pt x="6" y="49"/>
                    <a:pt x="6" y="49"/>
                  </a:cubicBezTo>
                  <a:cubicBezTo>
                    <a:pt x="4" y="49"/>
                    <a:pt x="2" y="49"/>
                    <a:pt x="0" y="48"/>
                  </a:cubicBezTo>
                  <a:cubicBezTo>
                    <a:pt x="0" y="48"/>
                    <a:pt x="0" y="48"/>
                    <a:pt x="0" y="55"/>
                  </a:cubicBezTo>
                  <a:cubicBezTo>
                    <a:pt x="2" y="54"/>
                    <a:pt x="5" y="54"/>
                    <a:pt x="7" y="54"/>
                  </a:cubicBezTo>
                  <a:cubicBezTo>
                    <a:pt x="7" y="54"/>
                    <a:pt x="7" y="54"/>
                    <a:pt x="94" y="54"/>
                  </a:cubicBezTo>
                  <a:cubicBezTo>
                    <a:pt x="96" y="54"/>
                    <a:pt x="98" y="54"/>
                    <a:pt x="100" y="55"/>
                  </a:cubicBezTo>
                  <a:cubicBezTo>
                    <a:pt x="100" y="55"/>
                    <a:pt x="100" y="55"/>
                    <a:pt x="100" y="48"/>
                  </a:cubicBezTo>
                  <a:cubicBezTo>
                    <a:pt x="98" y="49"/>
                    <a:pt x="95" y="49"/>
                    <a:pt x="94" y="49"/>
                  </a:cubicBezTo>
                  <a:cubicBezTo>
                    <a:pt x="94" y="49"/>
                    <a:pt x="94" y="49"/>
                    <a:pt x="64" y="49"/>
                  </a:cubicBezTo>
                  <a:cubicBezTo>
                    <a:pt x="64" y="49"/>
                    <a:pt x="64" y="49"/>
                    <a:pt x="64" y="22"/>
                  </a:cubicBezTo>
                  <a:cubicBezTo>
                    <a:pt x="64" y="22"/>
                    <a:pt x="64" y="22"/>
                    <a:pt x="87" y="22"/>
                  </a:cubicBezTo>
                  <a:cubicBezTo>
                    <a:pt x="90" y="22"/>
                    <a:pt x="92" y="23"/>
                    <a:pt x="94" y="23"/>
                  </a:cubicBezTo>
                  <a:cubicBezTo>
                    <a:pt x="94" y="23"/>
                    <a:pt x="94" y="23"/>
                    <a:pt x="94" y="16"/>
                  </a:cubicBezTo>
                  <a:cubicBezTo>
                    <a:pt x="92" y="17"/>
                    <a:pt x="90" y="17"/>
                    <a:pt x="87" y="17"/>
                  </a:cubicBezTo>
                  <a:cubicBezTo>
                    <a:pt x="87" y="17"/>
                    <a:pt x="87" y="17"/>
                    <a:pt x="66" y="17"/>
                  </a:cubicBezTo>
                  <a:cubicBezTo>
                    <a:pt x="67" y="16"/>
                    <a:pt x="67" y="15"/>
                    <a:pt x="69" y="13"/>
                  </a:cubicBezTo>
                  <a:cubicBezTo>
                    <a:pt x="70" y="11"/>
                    <a:pt x="71" y="10"/>
                    <a:pt x="71" y="9"/>
                  </a:cubicBezTo>
                  <a:cubicBezTo>
                    <a:pt x="72" y="8"/>
                    <a:pt x="73" y="8"/>
                    <a:pt x="75" y="7"/>
                  </a:cubicBezTo>
                  <a:cubicBezTo>
                    <a:pt x="76" y="7"/>
                    <a:pt x="77" y="6"/>
                    <a:pt x="77" y="6"/>
                  </a:cubicBezTo>
                  <a:cubicBezTo>
                    <a:pt x="77" y="6"/>
                    <a:pt x="77" y="5"/>
                    <a:pt x="76" y="5"/>
                  </a:cubicBezTo>
                  <a:cubicBezTo>
                    <a:pt x="76" y="5"/>
                    <a:pt x="76" y="5"/>
                    <a:pt x="68" y="0"/>
                  </a:cubicBezTo>
                  <a:cubicBezTo>
                    <a:pt x="66" y="5"/>
                    <a:pt x="63" y="10"/>
                    <a:pt x="59" y="17"/>
                  </a:cubicBezTo>
                  <a:cubicBezTo>
                    <a:pt x="59" y="17"/>
                    <a:pt x="59" y="17"/>
                    <a:pt x="35" y="17"/>
                  </a:cubicBezTo>
                  <a:cubicBezTo>
                    <a:pt x="35" y="17"/>
                    <a:pt x="35" y="17"/>
                    <a:pt x="40" y="13"/>
                  </a:cubicBezTo>
                  <a:cubicBezTo>
                    <a:pt x="35" y="8"/>
                    <a:pt x="31" y="4"/>
                    <a:pt x="27" y="1"/>
                  </a:cubicBezTo>
                  <a:cubicBezTo>
                    <a:pt x="27" y="1"/>
                    <a:pt x="27" y="1"/>
                    <a:pt x="22" y="6"/>
                  </a:cubicBezTo>
                  <a:cubicBezTo>
                    <a:pt x="25" y="9"/>
                    <a:pt x="29" y="12"/>
                    <a:pt x="34" y="17"/>
                  </a:cubicBezTo>
                  <a:cubicBezTo>
                    <a:pt x="34" y="17"/>
                    <a:pt x="34" y="17"/>
                    <a:pt x="13" y="17"/>
                  </a:cubicBezTo>
                  <a:cubicBezTo>
                    <a:pt x="10" y="17"/>
                    <a:pt x="8" y="17"/>
                    <a:pt x="6" y="16"/>
                  </a:cubicBezTo>
                  <a:cubicBezTo>
                    <a:pt x="6" y="16"/>
                    <a:pt x="6" y="16"/>
                    <a:pt x="6" y="23"/>
                  </a:cubicBezTo>
                  <a:cubicBezTo>
                    <a:pt x="9" y="23"/>
                    <a:pt x="11" y="22"/>
                    <a:pt x="13" y="22"/>
                  </a:cubicBezTo>
                  <a:cubicBezTo>
                    <a:pt x="13" y="22"/>
                    <a:pt x="13" y="22"/>
                    <a:pt x="37" y="22"/>
                  </a:cubicBezTo>
                  <a:cubicBezTo>
                    <a:pt x="37" y="22"/>
                    <a:pt x="37" y="22"/>
                    <a:pt x="37" y="49"/>
                  </a:cubicBezTo>
                  <a:cubicBezTo>
                    <a:pt x="37" y="49"/>
                    <a:pt x="37" y="49"/>
                    <a:pt x="6" y="4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9"/>
            <p:cNvSpPr>
              <a:spLocks/>
            </p:cNvSpPr>
            <p:nvPr/>
          </p:nvSpPr>
          <p:spPr bwMode="auto">
            <a:xfrm>
              <a:off x="6613325" y="1822835"/>
              <a:ext cx="50561" cy="54261"/>
            </a:xfrm>
            <a:custGeom>
              <a:avLst/>
              <a:gdLst>
                <a:gd name="T0" fmla="*/ 5 w 28"/>
                <a:gd name="T1" fmla="*/ 0 h 30"/>
                <a:gd name="T2" fmla="*/ 5 w 28"/>
                <a:gd name="T3" fmla="*/ 1 h 30"/>
                <a:gd name="T4" fmla="*/ 28 w 28"/>
                <a:gd name="T5" fmla="*/ 25 h 30"/>
                <a:gd name="T6" fmla="*/ 22 w 28"/>
                <a:gd name="T7" fmla="*/ 30 h 30"/>
                <a:gd name="T8" fmla="*/ 0 w 28"/>
                <a:gd name="T9" fmla="*/ 5 h 30"/>
                <a:gd name="T10" fmla="*/ 5 w 28"/>
                <a:gd name="T11" fmla="*/ 0 h 30"/>
              </a:gdLst>
              <a:ahLst/>
              <a:cxnLst>
                <a:cxn ang="0">
                  <a:pos x="T0" y="T1"/>
                </a:cxn>
                <a:cxn ang="0">
                  <a:pos x="T2" y="T3"/>
                </a:cxn>
                <a:cxn ang="0">
                  <a:pos x="T4" y="T5"/>
                </a:cxn>
                <a:cxn ang="0">
                  <a:pos x="T6" y="T7"/>
                </a:cxn>
                <a:cxn ang="0">
                  <a:pos x="T8" y="T9"/>
                </a:cxn>
                <a:cxn ang="0">
                  <a:pos x="T10" y="T11"/>
                </a:cxn>
              </a:cxnLst>
              <a:rect l="0" t="0" r="r" b="b"/>
              <a:pathLst>
                <a:path w="28" h="30">
                  <a:moveTo>
                    <a:pt x="5" y="0"/>
                  </a:moveTo>
                  <a:cubicBezTo>
                    <a:pt x="5" y="1"/>
                    <a:pt x="5" y="1"/>
                    <a:pt x="5" y="1"/>
                  </a:cubicBezTo>
                  <a:cubicBezTo>
                    <a:pt x="14" y="9"/>
                    <a:pt x="20" y="16"/>
                    <a:pt x="28" y="25"/>
                  </a:cubicBezTo>
                  <a:cubicBezTo>
                    <a:pt x="22" y="30"/>
                    <a:pt x="22" y="30"/>
                    <a:pt x="22" y="30"/>
                  </a:cubicBezTo>
                  <a:cubicBezTo>
                    <a:pt x="13" y="18"/>
                    <a:pt x="12" y="16"/>
                    <a:pt x="0" y="5"/>
                  </a:cubicBezTo>
                  <a:lnTo>
                    <a:pt x="5"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0"/>
            <p:cNvSpPr>
              <a:spLocks/>
            </p:cNvSpPr>
            <p:nvPr/>
          </p:nvSpPr>
          <p:spPr bwMode="auto">
            <a:xfrm>
              <a:off x="6517136" y="1734045"/>
              <a:ext cx="123319" cy="12332"/>
            </a:xfrm>
            <a:custGeom>
              <a:avLst/>
              <a:gdLst>
                <a:gd name="T0" fmla="*/ 69 w 69"/>
                <a:gd name="T1" fmla="*/ 0 h 7"/>
                <a:gd name="T2" fmla="*/ 69 w 69"/>
                <a:gd name="T3" fmla="*/ 7 h 7"/>
                <a:gd name="T4" fmla="*/ 61 w 69"/>
                <a:gd name="T5" fmla="*/ 6 h 7"/>
                <a:gd name="T6" fmla="*/ 8 w 69"/>
                <a:gd name="T7" fmla="*/ 6 h 7"/>
                <a:gd name="T8" fmla="*/ 0 w 69"/>
                <a:gd name="T9" fmla="*/ 7 h 7"/>
                <a:gd name="T10" fmla="*/ 0 w 69"/>
                <a:gd name="T11" fmla="*/ 0 h 7"/>
                <a:gd name="T12" fmla="*/ 7 w 69"/>
                <a:gd name="T13" fmla="*/ 0 h 7"/>
                <a:gd name="T14" fmla="*/ 61 w 69"/>
                <a:gd name="T15" fmla="*/ 0 h 7"/>
                <a:gd name="T16" fmla="*/ 69 w 6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
                  <a:moveTo>
                    <a:pt x="69" y="0"/>
                  </a:moveTo>
                  <a:cubicBezTo>
                    <a:pt x="69" y="7"/>
                    <a:pt x="69" y="7"/>
                    <a:pt x="69" y="7"/>
                  </a:cubicBezTo>
                  <a:cubicBezTo>
                    <a:pt x="65" y="6"/>
                    <a:pt x="63" y="6"/>
                    <a:pt x="61" y="6"/>
                  </a:cubicBezTo>
                  <a:cubicBezTo>
                    <a:pt x="8" y="6"/>
                    <a:pt x="8" y="6"/>
                    <a:pt x="8" y="6"/>
                  </a:cubicBezTo>
                  <a:cubicBezTo>
                    <a:pt x="5" y="6"/>
                    <a:pt x="3" y="6"/>
                    <a:pt x="0" y="7"/>
                  </a:cubicBezTo>
                  <a:cubicBezTo>
                    <a:pt x="0" y="0"/>
                    <a:pt x="0" y="0"/>
                    <a:pt x="0" y="0"/>
                  </a:cubicBezTo>
                  <a:cubicBezTo>
                    <a:pt x="4" y="0"/>
                    <a:pt x="6" y="0"/>
                    <a:pt x="7" y="0"/>
                  </a:cubicBezTo>
                  <a:cubicBezTo>
                    <a:pt x="61" y="0"/>
                    <a:pt x="61" y="0"/>
                    <a:pt x="61" y="0"/>
                  </a:cubicBezTo>
                  <a:cubicBezTo>
                    <a:pt x="63" y="0"/>
                    <a:pt x="65" y="0"/>
                    <a:pt x="69" y="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1"/>
            <p:cNvSpPr>
              <a:spLocks/>
            </p:cNvSpPr>
            <p:nvPr/>
          </p:nvSpPr>
          <p:spPr bwMode="auto">
            <a:xfrm>
              <a:off x="6494938" y="1820369"/>
              <a:ext cx="57960" cy="64126"/>
            </a:xfrm>
            <a:custGeom>
              <a:avLst/>
              <a:gdLst>
                <a:gd name="T0" fmla="*/ 0 w 32"/>
                <a:gd name="T1" fmla="*/ 30 h 35"/>
                <a:gd name="T2" fmla="*/ 12 w 32"/>
                <a:gd name="T3" fmla="*/ 18 h 35"/>
                <a:gd name="T4" fmla="*/ 22 w 32"/>
                <a:gd name="T5" fmla="*/ 0 h 35"/>
                <a:gd name="T6" fmla="*/ 31 w 32"/>
                <a:gd name="T7" fmla="*/ 5 h 35"/>
                <a:gd name="T8" fmla="*/ 32 w 32"/>
                <a:gd name="T9" fmla="*/ 5 h 35"/>
                <a:gd name="T10" fmla="*/ 32 w 32"/>
                <a:gd name="T11" fmla="*/ 5 h 35"/>
                <a:gd name="T12" fmla="*/ 30 w 32"/>
                <a:gd name="T13" fmla="*/ 6 h 35"/>
                <a:gd name="T14" fmla="*/ 25 w 32"/>
                <a:gd name="T15" fmla="*/ 12 h 35"/>
                <a:gd name="T16" fmla="*/ 8 w 32"/>
                <a:gd name="T17" fmla="*/ 35 h 35"/>
                <a:gd name="T18" fmla="*/ 0 w 32"/>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5">
                  <a:moveTo>
                    <a:pt x="0" y="30"/>
                  </a:moveTo>
                  <a:cubicBezTo>
                    <a:pt x="5" y="26"/>
                    <a:pt x="9" y="22"/>
                    <a:pt x="12" y="18"/>
                  </a:cubicBezTo>
                  <a:cubicBezTo>
                    <a:pt x="16" y="13"/>
                    <a:pt x="19" y="7"/>
                    <a:pt x="22" y="0"/>
                  </a:cubicBezTo>
                  <a:cubicBezTo>
                    <a:pt x="31" y="5"/>
                    <a:pt x="31" y="5"/>
                    <a:pt x="31" y="5"/>
                  </a:cubicBezTo>
                  <a:cubicBezTo>
                    <a:pt x="31" y="5"/>
                    <a:pt x="32" y="5"/>
                    <a:pt x="32" y="5"/>
                  </a:cubicBezTo>
                  <a:cubicBezTo>
                    <a:pt x="32" y="5"/>
                    <a:pt x="32" y="5"/>
                    <a:pt x="32" y="5"/>
                  </a:cubicBezTo>
                  <a:cubicBezTo>
                    <a:pt x="32" y="6"/>
                    <a:pt x="31" y="6"/>
                    <a:pt x="30" y="6"/>
                  </a:cubicBezTo>
                  <a:cubicBezTo>
                    <a:pt x="29" y="7"/>
                    <a:pt x="27" y="9"/>
                    <a:pt x="25" y="12"/>
                  </a:cubicBezTo>
                  <a:cubicBezTo>
                    <a:pt x="20" y="20"/>
                    <a:pt x="15" y="27"/>
                    <a:pt x="8" y="35"/>
                  </a:cubicBezTo>
                  <a:cubicBezTo>
                    <a:pt x="7" y="34"/>
                    <a:pt x="4" y="32"/>
                    <a:pt x="0" y="3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2"/>
            <p:cNvSpPr>
              <a:spLocks/>
            </p:cNvSpPr>
            <p:nvPr/>
          </p:nvSpPr>
          <p:spPr bwMode="auto">
            <a:xfrm>
              <a:off x="6491238" y="1788306"/>
              <a:ext cx="173881" cy="118387"/>
            </a:xfrm>
            <a:custGeom>
              <a:avLst/>
              <a:gdLst>
                <a:gd name="T0" fmla="*/ 54 w 97"/>
                <a:gd name="T1" fmla="*/ 7 h 65"/>
                <a:gd name="T2" fmla="*/ 54 w 97"/>
                <a:gd name="T3" fmla="*/ 54 h 65"/>
                <a:gd name="T4" fmla="*/ 51 w 97"/>
                <a:gd name="T5" fmla="*/ 62 h 65"/>
                <a:gd name="T6" fmla="*/ 44 w 97"/>
                <a:gd name="T7" fmla="*/ 64 h 65"/>
                <a:gd name="T8" fmla="*/ 39 w 97"/>
                <a:gd name="T9" fmla="*/ 65 h 65"/>
                <a:gd name="T10" fmla="*/ 37 w 97"/>
                <a:gd name="T11" fmla="*/ 65 h 65"/>
                <a:gd name="T12" fmla="*/ 37 w 97"/>
                <a:gd name="T13" fmla="*/ 63 h 65"/>
                <a:gd name="T14" fmla="*/ 33 w 97"/>
                <a:gd name="T15" fmla="*/ 55 h 65"/>
                <a:gd name="T16" fmla="*/ 42 w 97"/>
                <a:gd name="T17" fmla="*/ 57 h 65"/>
                <a:gd name="T18" fmla="*/ 46 w 97"/>
                <a:gd name="T19" fmla="*/ 55 h 65"/>
                <a:gd name="T20" fmla="*/ 47 w 97"/>
                <a:gd name="T21" fmla="*/ 50 h 65"/>
                <a:gd name="T22" fmla="*/ 47 w 97"/>
                <a:gd name="T23" fmla="*/ 7 h 65"/>
                <a:gd name="T24" fmla="*/ 9 w 97"/>
                <a:gd name="T25" fmla="*/ 7 h 65"/>
                <a:gd name="T26" fmla="*/ 0 w 97"/>
                <a:gd name="T27" fmla="*/ 7 h 65"/>
                <a:gd name="T28" fmla="*/ 0 w 97"/>
                <a:gd name="T29" fmla="*/ 0 h 65"/>
                <a:gd name="T30" fmla="*/ 8 w 97"/>
                <a:gd name="T31" fmla="*/ 1 h 65"/>
                <a:gd name="T32" fmla="*/ 88 w 97"/>
                <a:gd name="T33" fmla="*/ 1 h 65"/>
                <a:gd name="T34" fmla="*/ 97 w 97"/>
                <a:gd name="T35" fmla="*/ 0 h 65"/>
                <a:gd name="T36" fmla="*/ 97 w 97"/>
                <a:gd name="T37" fmla="*/ 7 h 65"/>
                <a:gd name="T38" fmla="*/ 88 w 97"/>
                <a:gd name="T39" fmla="*/ 7 h 65"/>
                <a:gd name="T40" fmla="*/ 54 w 97"/>
                <a:gd name="T41"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 h="65">
                  <a:moveTo>
                    <a:pt x="54" y="7"/>
                  </a:moveTo>
                  <a:cubicBezTo>
                    <a:pt x="54" y="54"/>
                    <a:pt x="54" y="54"/>
                    <a:pt x="54" y="54"/>
                  </a:cubicBezTo>
                  <a:cubicBezTo>
                    <a:pt x="54" y="58"/>
                    <a:pt x="53" y="60"/>
                    <a:pt x="51" y="62"/>
                  </a:cubicBezTo>
                  <a:cubicBezTo>
                    <a:pt x="49" y="63"/>
                    <a:pt x="47" y="64"/>
                    <a:pt x="44" y="64"/>
                  </a:cubicBezTo>
                  <a:cubicBezTo>
                    <a:pt x="39" y="65"/>
                    <a:pt x="39" y="65"/>
                    <a:pt x="39" y="65"/>
                  </a:cubicBezTo>
                  <a:cubicBezTo>
                    <a:pt x="37" y="65"/>
                    <a:pt x="37" y="65"/>
                    <a:pt x="37" y="65"/>
                  </a:cubicBezTo>
                  <a:cubicBezTo>
                    <a:pt x="37" y="64"/>
                    <a:pt x="37" y="64"/>
                    <a:pt x="37" y="63"/>
                  </a:cubicBezTo>
                  <a:cubicBezTo>
                    <a:pt x="36" y="61"/>
                    <a:pt x="35" y="59"/>
                    <a:pt x="33" y="55"/>
                  </a:cubicBezTo>
                  <a:cubicBezTo>
                    <a:pt x="36" y="56"/>
                    <a:pt x="39" y="57"/>
                    <a:pt x="42" y="57"/>
                  </a:cubicBezTo>
                  <a:cubicBezTo>
                    <a:pt x="44" y="57"/>
                    <a:pt x="45" y="56"/>
                    <a:pt x="46" y="55"/>
                  </a:cubicBezTo>
                  <a:cubicBezTo>
                    <a:pt x="47" y="54"/>
                    <a:pt x="47" y="53"/>
                    <a:pt x="47" y="50"/>
                  </a:cubicBezTo>
                  <a:cubicBezTo>
                    <a:pt x="47" y="7"/>
                    <a:pt x="47" y="7"/>
                    <a:pt x="47" y="7"/>
                  </a:cubicBezTo>
                  <a:cubicBezTo>
                    <a:pt x="9" y="7"/>
                    <a:pt x="9" y="7"/>
                    <a:pt x="9" y="7"/>
                  </a:cubicBezTo>
                  <a:cubicBezTo>
                    <a:pt x="6" y="7"/>
                    <a:pt x="4" y="7"/>
                    <a:pt x="0" y="7"/>
                  </a:cubicBezTo>
                  <a:cubicBezTo>
                    <a:pt x="0" y="0"/>
                    <a:pt x="0" y="0"/>
                    <a:pt x="0" y="0"/>
                  </a:cubicBezTo>
                  <a:cubicBezTo>
                    <a:pt x="4" y="1"/>
                    <a:pt x="7" y="1"/>
                    <a:pt x="8" y="1"/>
                  </a:cubicBezTo>
                  <a:cubicBezTo>
                    <a:pt x="88" y="1"/>
                    <a:pt x="88" y="1"/>
                    <a:pt x="88" y="1"/>
                  </a:cubicBezTo>
                  <a:cubicBezTo>
                    <a:pt x="90" y="1"/>
                    <a:pt x="93" y="1"/>
                    <a:pt x="97" y="0"/>
                  </a:cubicBezTo>
                  <a:cubicBezTo>
                    <a:pt x="97" y="7"/>
                    <a:pt x="97" y="7"/>
                    <a:pt x="97" y="7"/>
                  </a:cubicBezTo>
                  <a:cubicBezTo>
                    <a:pt x="93" y="7"/>
                    <a:pt x="91" y="7"/>
                    <a:pt x="88" y="7"/>
                  </a:cubicBezTo>
                  <a:lnTo>
                    <a:pt x="54" y="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3"/>
            <p:cNvSpPr>
              <a:spLocks/>
            </p:cNvSpPr>
            <p:nvPr/>
          </p:nvSpPr>
          <p:spPr bwMode="auto">
            <a:xfrm>
              <a:off x="6340789" y="1715547"/>
              <a:ext cx="122086" cy="61660"/>
            </a:xfrm>
            <a:custGeom>
              <a:avLst/>
              <a:gdLst>
                <a:gd name="T0" fmla="*/ 0 w 68"/>
                <a:gd name="T1" fmla="*/ 34 h 34"/>
                <a:gd name="T2" fmla="*/ 0 w 68"/>
                <a:gd name="T3" fmla="*/ 34 h 34"/>
                <a:gd name="T4" fmla="*/ 0 w 68"/>
                <a:gd name="T5" fmla="*/ 32 h 34"/>
                <a:gd name="T6" fmla="*/ 0 w 68"/>
                <a:gd name="T7" fmla="*/ 29 h 34"/>
                <a:gd name="T8" fmla="*/ 0 w 68"/>
                <a:gd name="T9" fmla="*/ 29 h 34"/>
                <a:gd name="T10" fmla="*/ 0 w 68"/>
                <a:gd name="T11" fmla="*/ 26 h 34"/>
                <a:gd name="T12" fmla="*/ 0 w 68"/>
                <a:gd name="T13" fmla="*/ 22 h 34"/>
                <a:gd name="T14" fmla="*/ 0 w 68"/>
                <a:gd name="T15" fmla="*/ 19 h 34"/>
                <a:gd name="T16" fmla="*/ 0 w 68"/>
                <a:gd name="T17" fmla="*/ 15 h 34"/>
                <a:gd name="T18" fmla="*/ 0 w 68"/>
                <a:gd name="T19" fmla="*/ 14 h 34"/>
                <a:gd name="T20" fmla="*/ 9 w 68"/>
                <a:gd name="T21" fmla="*/ 15 h 34"/>
                <a:gd name="T22" fmla="*/ 34 w 68"/>
                <a:gd name="T23" fmla="*/ 15 h 34"/>
                <a:gd name="T24" fmla="*/ 19 w 68"/>
                <a:gd name="T25" fmla="*/ 5 h 34"/>
                <a:gd name="T26" fmla="*/ 24 w 68"/>
                <a:gd name="T27" fmla="*/ 0 h 34"/>
                <a:gd name="T28" fmla="*/ 40 w 68"/>
                <a:gd name="T29" fmla="*/ 10 h 34"/>
                <a:gd name="T30" fmla="*/ 37 w 68"/>
                <a:gd name="T31" fmla="*/ 15 h 34"/>
                <a:gd name="T32" fmla="*/ 59 w 68"/>
                <a:gd name="T33" fmla="*/ 15 h 34"/>
                <a:gd name="T34" fmla="*/ 68 w 68"/>
                <a:gd name="T35" fmla="*/ 14 h 34"/>
                <a:gd name="T36" fmla="*/ 67 w 68"/>
                <a:gd name="T37" fmla="*/ 16 h 34"/>
                <a:gd name="T38" fmla="*/ 67 w 68"/>
                <a:gd name="T39" fmla="*/ 18 h 34"/>
                <a:gd name="T40" fmla="*/ 67 w 68"/>
                <a:gd name="T41" fmla="*/ 19 h 34"/>
                <a:gd name="T42" fmla="*/ 67 w 68"/>
                <a:gd name="T43" fmla="*/ 20 h 34"/>
                <a:gd name="T44" fmla="*/ 67 w 68"/>
                <a:gd name="T45" fmla="*/ 22 h 34"/>
                <a:gd name="T46" fmla="*/ 67 w 68"/>
                <a:gd name="T47" fmla="*/ 26 h 34"/>
                <a:gd name="T48" fmla="*/ 68 w 68"/>
                <a:gd name="T49" fmla="*/ 33 h 34"/>
                <a:gd name="T50" fmla="*/ 68 w 68"/>
                <a:gd name="T51" fmla="*/ 34 h 34"/>
                <a:gd name="T52" fmla="*/ 60 w 68"/>
                <a:gd name="T53" fmla="*/ 34 h 34"/>
                <a:gd name="T54" fmla="*/ 60 w 68"/>
                <a:gd name="T55" fmla="*/ 33 h 34"/>
                <a:gd name="T56" fmla="*/ 61 w 68"/>
                <a:gd name="T57" fmla="*/ 29 h 34"/>
                <a:gd name="T58" fmla="*/ 61 w 68"/>
                <a:gd name="T59" fmla="*/ 26 h 34"/>
                <a:gd name="T60" fmla="*/ 61 w 68"/>
                <a:gd name="T61" fmla="*/ 21 h 34"/>
                <a:gd name="T62" fmla="*/ 6 w 68"/>
                <a:gd name="T63" fmla="*/ 21 h 34"/>
                <a:gd name="T64" fmla="*/ 6 w 68"/>
                <a:gd name="T65" fmla="*/ 26 h 34"/>
                <a:gd name="T66" fmla="*/ 7 w 68"/>
                <a:gd name="T67" fmla="*/ 29 h 34"/>
                <a:gd name="T68" fmla="*/ 7 w 68"/>
                <a:gd name="T69" fmla="*/ 32 h 34"/>
                <a:gd name="T70" fmla="*/ 7 w 68"/>
                <a:gd name="T71" fmla="*/ 34 h 34"/>
                <a:gd name="T72" fmla="*/ 0 w 68"/>
                <a:gd name="T7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34">
                  <a:moveTo>
                    <a:pt x="0" y="34"/>
                  </a:moveTo>
                  <a:cubicBezTo>
                    <a:pt x="0" y="34"/>
                    <a:pt x="0" y="34"/>
                    <a:pt x="0" y="34"/>
                  </a:cubicBezTo>
                  <a:cubicBezTo>
                    <a:pt x="0" y="32"/>
                    <a:pt x="0" y="32"/>
                    <a:pt x="0" y="32"/>
                  </a:cubicBezTo>
                  <a:cubicBezTo>
                    <a:pt x="0" y="31"/>
                    <a:pt x="0" y="29"/>
                    <a:pt x="0" y="29"/>
                  </a:cubicBezTo>
                  <a:cubicBezTo>
                    <a:pt x="0" y="29"/>
                    <a:pt x="0" y="29"/>
                    <a:pt x="0" y="29"/>
                  </a:cubicBezTo>
                  <a:cubicBezTo>
                    <a:pt x="0" y="28"/>
                    <a:pt x="0" y="27"/>
                    <a:pt x="0" y="26"/>
                  </a:cubicBezTo>
                  <a:cubicBezTo>
                    <a:pt x="0" y="22"/>
                    <a:pt x="0" y="22"/>
                    <a:pt x="0" y="22"/>
                  </a:cubicBezTo>
                  <a:cubicBezTo>
                    <a:pt x="0" y="22"/>
                    <a:pt x="0" y="21"/>
                    <a:pt x="0" y="19"/>
                  </a:cubicBezTo>
                  <a:cubicBezTo>
                    <a:pt x="0" y="19"/>
                    <a:pt x="0" y="18"/>
                    <a:pt x="0" y="15"/>
                  </a:cubicBezTo>
                  <a:cubicBezTo>
                    <a:pt x="0" y="14"/>
                    <a:pt x="0" y="14"/>
                    <a:pt x="0" y="14"/>
                  </a:cubicBezTo>
                  <a:cubicBezTo>
                    <a:pt x="3" y="15"/>
                    <a:pt x="6" y="15"/>
                    <a:pt x="9" y="15"/>
                  </a:cubicBezTo>
                  <a:cubicBezTo>
                    <a:pt x="34" y="15"/>
                    <a:pt x="34" y="15"/>
                    <a:pt x="34" y="15"/>
                  </a:cubicBezTo>
                  <a:cubicBezTo>
                    <a:pt x="30" y="12"/>
                    <a:pt x="25" y="9"/>
                    <a:pt x="19" y="5"/>
                  </a:cubicBezTo>
                  <a:cubicBezTo>
                    <a:pt x="21" y="3"/>
                    <a:pt x="23" y="1"/>
                    <a:pt x="24" y="0"/>
                  </a:cubicBezTo>
                  <a:cubicBezTo>
                    <a:pt x="30" y="4"/>
                    <a:pt x="35" y="7"/>
                    <a:pt x="40" y="10"/>
                  </a:cubicBezTo>
                  <a:cubicBezTo>
                    <a:pt x="39" y="12"/>
                    <a:pt x="38" y="13"/>
                    <a:pt x="37" y="15"/>
                  </a:cubicBezTo>
                  <a:cubicBezTo>
                    <a:pt x="59" y="15"/>
                    <a:pt x="59" y="15"/>
                    <a:pt x="59" y="15"/>
                  </a:cubicBezTo>
                  <a:cubicBezTo>
                    <a:pt x="61" y="15"/>
                    <a:pt x="64" y="15"/>
                    <a:pt x="68" y="14"/>
                  </a:cubicBezTo>
                  <a:cubicBezTo>
                    <a:pt x="68" y="14"/>
                    <a:pt x="68" y="15"/>
                    <a:pt x="67" y="16"/>
                  </a:cubicBezTo>
                  <a:cubicBezTo>
                    <a:pt x="67" y="17"/>
                    <a:pt x="67" y="18"/>
                    <a:pt x="67" y="18"/>
                  </a:cubicBezTo>
                  <a:cubicBezTo>
                    <a:pt x="67" y="19"/>
                    <a:pt x="67" y="19"/>
                    <a:pt x="67" y="19"/>
                  </a:cubicBezTo>
                  <a:cubicBezTo>
                    <a:pt x="67" y="20"/>
                    <a:pt x="67" y="20"/>
                    <a:pt x="67" y="20"/>
                  </a:cubicBezTo>
                  <a:cubicBezTo>
                    <a:pt x="67" y="21"/>
                    <a:pt x="67" y="22"/>
                    <a:pt x="67" y="22"/>
                  </a:cubicBezTo>
                  <a:cubicBezTo>
                    <a:pt x="67" y="26"/>
                    <a:pt x="67" y="26"/>
                    <a:pt x="67" y="26"/>
                  </a:cubicBezTo>
                  <a:cubicBezTo>
                    <a:pt x="67" y="27"/>
                    <a:pt x="67" y="29"/>
                    <a:pt x="68" y="33"/>
                  </a:cubicBezTo>
                  <a:cubicBezTo>
                    <a:pt x="68" y="34"/>
                    <a:pt x="68" y="34"/>
                    <a:pt x="68" y="34"/>
                  </a:cubicBezTo>
                  <a:cubicBezTo>
                    <a:pt x="60" y="34"/>
                    <a:pt x="60" y="34"/>
                    <a:pt x="60" y="34"/>
                  </a:cubicBezTo>
                  <a:cubicBezTo>
                    <a:pt x="60" y="33"/>
                    <a:pt x="60" y="33"/>
                    <a:pt x="60" y="33"/>
                  </a:cubicBezTo>
                  <a:cubicBezTo>
                    <a:pt x="60" y="31"/>
                    <a:pt x="60" y="30"/>
                    <a:pt x="61" y="29"/>
                  </a:cubicBezTo>
                  <a:cubicBezTo>
                    <a:pt x="61" y="28"/>
                    <a:pt x="61" y="27"/>
                    <a:pt x="61" y="26"/>
                  </a:cubicBezTo>
                  <a:cubicBezTo>
                    <a:pt x="61" y="21"/>
                    <a:pt x="61" y="21"/>
                    <a:pt x="61" y="21"/>
                  </a:cubicBezTo>
                  <a:cubicBezTo>
                    <a:pt x="6" y="21"/>
                    <a:pt x="6" y="21"/>
                    <a:pt x="6" y="21"/>
                  </a:cubicBezTo>
                  <a:cubicBezTo>
                    <a:pt x="6" y="26"/>
                    <a:pt x="6" y="26"/>
                    <a:pt x="6" y="26"/>
                  </a:cubicBezTo>
                  <a:cubicBezTo>
                    <a:pt x="7" y="29"/>
                    <a:pt x="7" y="29"/>
                    <a:pt x="7" y="29"/>
                  </a:cubicBezTo>
                  <a:cubicBezTo>
                    <a:pt x="7" y="32"/>
                    <a:pt x="7" y="32"/>
                    <a:pt x="7" y="32"/>
                  </a:cubicBezTo>
                  <a:cubicBezTo>
                    <a:pt x="7" y="34"/>
                    <a:pt x="7" y="34"/>
                    <a:pt x="7" y="34"/>
                  </a:cubicBezTo>
                  <a:lnTo>
                    <a:pt x="0" y="3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4"/>
            <p:cNvSpPr>
              <a:spLocks/>
            </p:cNvSpPr>
            <p:nvPr/>
          </p:nvSpPr>
          <p:spPr bwMode="auto">
            <a:xfrm>
              <a:off x="6411081" y="1868463"/>
              <a:ext cx="53028" cy="38229"/>
            </a:xfrm>
            <a:custGeom>
              <a:avLst/>
              <a:gdLst>
                <a:gd name="T0" fmla="*/ 0 w 30"/>
                <a:gd name="T1" fmla="*/ 5 h 21"/>
                <a:gd name="T2" fmla="*/ 4 w 30"/>
                <a:gd name="T3" fmla="*/ 0 h 21"/>
                <a:gd name="T4" fmla="*/ 7 w 30"/>
                <a:gd name="T5" fmla="*/ 1 h 21"/>
                <a:gd name="T6" fmla="*/ 26 w 30"/>
                <a:gd name="T7" fmla="*/ 13 h 21"/>
                <a:gd name="T8" fmla="*/ 30 w 30"/>
                <a:gd name="T9" fmla="*/ 15 h 21"/>
                <a:gd name="T10" fmla="*/ 25 w 30"/>
                <a:gd name="T11" fmla="*/ 21 h 21"/>
                <a:gd name="T12" fmla="*/ 13 w 30"/>
                <a:gd name="T13" fmla="*/ 12 h 21"/>
                <a:gd name="T14" fmla="*/ 0 w 30"/>
                <a:gd name="T15" fmla="*/ 5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1">
                  <a:moveTo>
                    <a:pt x="0" y="5"/>
                  </a:moveTo>
                  <a:cubicBezTo>
                    <a:pt x="1" y="4"/>
                    <a:pt x="3" y="2"/>
                    <a:pt x="4" y="0"/>
                  </a:cubicBezTo>
                  <a:cubicBezTo>
                    <a:pt x="6" y="0"/>
                    <a:pt x="6" y="1"/>
                    <a:pt x="7" y="1"/>
                  </a:cubicBezTo>
                  <a:cubicBezTo>
                    <a:pt x="14" y="5"/>
                    <a:pt x="19" y="8"/>
                    <a:pt x="26" y="13"/>
                  </a:cubicBezTo>
                  <a:cubicBezTo>
                    <a:pt x="30" y="15"/>
                    <a:pt x="30" y="15"/>
                    <a:pt x="30" y="15"/>
                  </a:cubicBezTo>
                  <a:cubicBezTo>
                    <a:pt x="27" y="18"/>
                    <a:pt x="26" y="20"/>
                    <a:pt x="25" y="21"/>
                  </a:cubicBezTo>
                  <a:cubicBezTo>
                    <a:pt x="20" y="18"/>
                    <a:pt x="17" y="14"/>
                    <a:pt x="13" y="12"/>
                  </a:cubicBezTo>
                  <a:cubicBezTo>
                    <a:pt x="10" y="10"/>
                    <a:pt x="5" y="8"/>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6349422" y="1768575"/>
              <a:ext cx="102355" cy="97423"/>
            </a:xfrm>
            <a:custGeom>
              <a:avLst/>
              <a:gdLst>
                <a:gd name="T0" fmla="*/ 0 w 57"/>
                <a:gd name="T1" fmla="*/ 54 h 54"/>
                <a:gd name="T2" fmla="*/ 0 w 57"/>
                <a:gd name="T3" fmla="*/ 54 h 54"/>
                <a:gd name="T4" fmla="*/ 0 w 57"/>
                <a:gd name="T5" fmla="*/ 51 h 54"/>
                <a:gd name="T6" fmla="*/ 0 w 57"/>
                <a:gd name="T7" fmla="*/ 48 h 54"/>
                <a:gd name="T8" fmla="*/ 0 w 57"/>
                <a:gd name="T9" fmla="*/ 45 h 54"/>
                <a:gd name="T10" fmla="*/ 0 w 57"/>
                <a:gd name="T11" fmla="*/ 25 h 54"/>
                <a:gd name="T12" fmla="*/ 0 w 57"/>
                <a:gd name="T13" fmla="*/ 22 h 54"/>
                <a:gd name="T14" fmla="*/ 0 w 57"/>
                <a:gd name="T15" fmla="*/ 19 h 54"/>
                <a:gd name="T16" fmla="*/ 0 w 57"/>
                <a:gd name="T17" fmla="*/ 15 h 54"/>
                <a:gd name="T18" fmla="*/ 9 w 57"/>
                <a:gd name="T19" fmla="*/ 15 h 54"/>
                <a:gd name="T20" fmla="*/ 25 w 57"/>
                <a:gd name="T21" fmla="*/ 15 h 54"/>
                <a:gd name="T22" fmla="*/ 25 w 57"/>
                <a:gd name="T23" fmla="*/ 6 h 54"/>
                <a:gd name="T24" fmla="*/ 13 w 57"/>
                <a:gd name="T25" fmla="*/ 6 h 54"/>
                <a:gd name="T26" fmla="*/ 9 w 57"/>
                <a:gd name="T27" fmla="*/ 6 h 54"/>
                <a:gd name="T28" fmla="*/ 5 w 57"/>
                <a:gd name="T29" fmla="*/ 7 h 54"/>
                <a:gd name="T30" fmla="*/ 5 w 57"/>
                <a:gd name="T31" fmla="*/ 0 h 54"/>
                <a:gd name="T32" fmla="*/ 13 w 57"/>
                <a:gd name="T33" fmla="*/ 1 h 54"/>
                <a:gd name="T34" fmla="*/ 44 w 57"/>
                <a:gd name="T35" fmla="*/ 1 h 54"/>
                <a:gd name="T36" fmla="*/ 52 w 57"/>
                <a:gd name="T37" fmla="*/ 0 h 54"/>
                <a:gd name="T38" fmla="*/ 52 w 57"/>
                <a:gd name="T39" fmla="*/ 7 h 54"/>
                <a:gd name="T40" fmla="*/ 51 w 57"/>
                <a:gd name="T41" fmla="*/ 7 h 54"/>
                <a:gd name="T42" fmla="*/ 44 w 57"/>
                <a:gd name="T43" fmla="*/ 6 h 54"/>
                <a:gd name="T44" fmla="*/ 31 w 57"/>
                <a:gd name="T45" fmla="*/ 6 h 54"/>
                <a:gd name="T46" fmla="*/ 31 w 57"/>
                <a:gd name="T47" fmla="*/ 15 h 54"/>
                <a:gd name="T48" fmla="*/ 47 w 57"/>
                <a:gd name="T49" fmla="*/ 15 h 54"/>
                <a:gd name="T50" fmla="*/ 57 w 57"/>
                <a:gd name="T51" fmla="*/ 15 h 54"/>
                <a:gd name="T52" fmla="*/ 56 w 57"/>
                <a:gd name="T53" fmla="*/ 19 h 54"/>
                <a:gd name="T54" fmla="*/ 56 w 57"/>
                <a:gd name="T55" fmla="*/ 22 h 54"/>
                <a:gd name="T56" fmla="*/ 56 w 57"/>
                <a:gd name="T57" fmla="*/ 24 h 54"/>
                <a:gd name="T58" fmla="*/ 56 w 57"/>
                <a:gd name="T59" fmla="*/ 45 h 54"/>
                <a:gd name="T60" fmla="*/ 56 w 57"/>
                <a:gd name="T61" fmla="*/ 48 h 54"/>
                <a:gd name="T62" fmla="*/ 56 w 57"/>
                <a:gd name="T63" fmla="*/ 51 h 54"/>
                <a:gd name="T64" fmla="*/ 57 w 57"/>
                <a:gd name="T65" fmla="*/ 54 h 54"/>
                <a:gd name="T66" fmla="*/ 47 w 57"/>
                <a:gd name="T67" fmla="*/ 54 h 54"/>
                <a:gd name="T68" fmla="*/ 9 w 57"/>
                <a:gd name="T69" fmla="*/ 54 h 54"/>
                <a:gd name="T70" fmla="*/ 0 w 57"/>
                <a:gd name="T71" fmla="*/ 54 h 54"/>
                <a:gd name="T72" fmla="*/ 7 w 57"/>
                <a:gd name="T73" fmla="*/ 48 h 54"/>
                <a:gd name="T74" fmla="*/ 25 w 57"/>
                <a:gd name="T75" fmla="*/ 48 h 54"/>
                <a:gd name="T76" fmla="*/ 25 w 57"/>
                <a:gd name="T77" fmla="*/ 37 h 54"/>
                <a:gd name="T78" fmla="*/ 7 w 57"/>
                <a:gd name="T79" fmla="*/ 37 h 54"/>
                <a:gd name="T80" fmla="*/ 7 w 57"/>
                <a:gd name="T81" fmla="*/ 48 h 54"/>
                <a:gd name="T82" fmla="*/ 7 w 57"/>
                <a:gd name="T83" fmla="*/ 31 h 54"/>
                <a:gd name="T84" fmla="*/ 25 w 57"/>
                <a:gd name="T85" fmla="*/ 31 h 54"/>
                <a:gd name="T86" fmla="*/ 25 w 57"/>
                <a:gd name="T87" fmla="*/ 21 h 54"/>
                <a:gd name="T88" fmla="*/ 7 w 57"/>
                <a:gd name="T89" fmla="*/ 21 h 54"/>
                <a:gd name="T90" fmla="*/ 7 w 57"/>
                <a:gd name="T91" fmla="*/ 31 h 54"/>
                <a:gd name="T92" fmla="*/ 31 w 57"/>
                <a:gd name="T93" fmla="*/ 48 h 54"/>
                <a:gd name="T94" fmla="*/ 50 w 57"/>
                <a:gd name="T95" fmla="*/ 48 h 54"/>
                <a:gd name="T96" fmla="*/ 50 w 57"/>
                <a:gd name="T97" fmla="*/ 37 h 54"/>
                <a:gd name="T98" fmla="*/ 31 w 57"/>
                <a:gd name="T99" fmla="*/ 37 h 54"/>
                <a:gd name="T100" fmla="*/ 31 w 57"/>
                <a:gd name="T101" fmla="*/ 48 h 54"/>
                <a:gd name="T102" fmla="*/ 50 w 57"/>
                <a:gd name="T103" fmla="*/ 31 h 54"/>
                <a:gd name="T104" fmla="*/ 50 w 57"/>
                <a:gd name="T105" fmla="*/ 21 h 54"/>
                <a:gd name="T106" fmla="*/ 31 w 57"/>
                <a:gd name="T107" fmla="*/ 21 h 54"/>
                <a:gd name="T108" fmla="*/ 31 w 57"/>
                <a:gd name="T109" fmla="*/ 31 h 54"/>
                <a:gd name="T110" fmla="*/ 50 w 57"/>
                <a:gd name="T111"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54">
                  <a:moveTo>
                    <a:pt x="0" y="54"/>
                  </a:moveTo>
                  <a:cubicBezTo>
                    <a:pt x="0" y="54"/>
                    <a:pt x="0" y="54"/>
                    <a:pt x="0" y="54"/>
                  </a:cubicBezTo>
                  <a:cubicBezTo>
                    <a:pt x="0" y="52"/>
                    <a:pt x="0" y="51"/>
                    <a:pt x="0" y="51"/>
                  </a:cubicBezTo>
                  <a:cubicBezTo>
                    <a:pt x="0" y="48"/>
                    <a:pt x="0" y="48"/>
                    <a:pt x="0" y="48"/>
                  </a:cubicBezTo>
                  <a:cubicBezTo>
                    <a:pt x="0" y="46"/>
                    <a:pt x="0" y="45"/>
                    <a:pt x="0" y="45"/>
                  </a:cubicBezTo>
                  <a:cubicBezTo>
                    <a:pt x="0" y="25"/>
                    <a:pt x="0" y="25"/>
                    <a:pt x="0" y="25"/>
                  </a:cubicBezTo>
                  <a:cubicBezTo>
                    <a:pt x="0" y="25"/>
                    <a:pt x="0" y="24"/>
                    <a:pt x="0" y="22"/>
                  </a:cubicBezTo>
                  <a:cubicBezTo>
                    <a:pt x="0" y="19"/>
                    <a:pt x="0" y="19"/>
                    <a:pt x="0" y="19"/>
                  </a:cubicBezTo>
                  <a:cubicBezTo>
                    <a:pt x="0" y="15"/>
                    <a:pt x="0" y="15"/>
                    <a:pt x="0" y="15"/>
                  </a:cubicBezTo>
                  <a:cubicBezTo>
                    <a:pt x="3" y="15"/>
                    <a:pt x="6" y="15"/>
                    <a:pt x="9" y="15"/>
                  </a:cubicBezTo>
                  <a:cubicBezTo>
                    <a:pt x="25" y="15"/>
                    <a:pt x="25" y="15"/>
                    <a:pt x="25" y="15"/>
                  </a:cubicBezTo>
                  <a:cubicBezTo>
                    <a:pt x="25" y="6"/>
                    <a:pt x="25" y="6"/>
                    <a:pt x="25" y="6"/>
                  </a:cubicBezTo>
                  <a:cubicBezTo>
                    <a:pt x="13" y="6"/>
                    <a:pt x="13" y="6"/>
                    <a:pt x="13" y="6"/>
                  </a:cubicBezTo>
                  <a:cubicBezTo>
                    <a:pt x="12" y="6"/>
                    <a:pt x="11" y="6"/>
                    <a:pt x="9" y="6"/>
                  </a:cubicBezTo>
                  <a:cubicBezTo>
                    <a:pt x="8" y="7"/>
                    <a:pt x="6" y="7"/>
                    <a:pt x="5" y="7"/>
                  </a:cubicBezTo>
                  <a:cubicBezTo>
                    <a:pt x="5" y="0"/>
                    <a:pt x="5" y="0"/>
                    <a:pt x="5" y="0"/>
                  </a:cubicBezTo>
                  <a:cubicBezTo>
                    <a:pt x="8" y="1"/>
                    <a:pt x="11" y="1"/>
                    <a:pt x="13" y="1"/>
                  </a:cubicBezTo>
                  <a:cubicBezTo>
                    <a:pt x="44" y="1"/>
                    <a:pt x="44" y="1"/>
                    <a:pt x="44" y="1"/>
                  </a:cubicBezTo>
                  <a:cubicBezTo>
                    <a:pt x="46" y="1"/>
                    <a:pt x="49" y="1"/>
                    <a:pt x="52" y="0"/>
                  </a:cubicBezTo>
                  <a:cubicBezTo>
                    <a:pt x="52" y="7"/>
                    <a:pt x="52" y="7"/>
                    <a:pt x="52" y="7"/>
                  </a:cubicBezTo>
                  <a:cubicBezTo>
                    <a:pt x="52" y="7"/>
                    <a:pt x="51" y="7"/>
                    <a:pt x="51" y="7"/>
                  </a:cubicBezTo>
                  <a:cubicBezTo>
                    <a:pt x="47" y="6"/>
                    <a:pt x="45" y="6"/>
                    <a:pt x="44" y="6"/>
                  </a:cubicBezTo>
                  <a:cubicBezTo>
                    <a:pt x="31" y="6"/>
                    <a:pt x="31" y="6"/>
                    <a:pt x="31" y="6"/>
                  </a:cubicBezTo>
                  <a:cubicBezTo>
                    <a:pt x="31" y="15"/>
                    <a:pt x="31" y="15"/>
                    <a:pt x="31" y="15"/>
                  </a:cubicBezTo>
                  <a:cubicBezTo>
                    <a:pt x="47" y="15"/>
                    <a:pt x="47" y="15"/>
                    <a:pt x="47" y="15"/>
                  </a:cubicBezTo>
                  <a:cubicBezTo>
                    <a:pt x="50" y="15"/>
                    <a:pt x="53" y="15"/>
                    <a:pt x="57" y="15"/>
                  </a:cubicBezTo>
                  <a:cubicBezTo>
                    <a:pt x="56" y="16"/>
                    <a:pt x="56" y="18"/>
                    <a:pt x="56" y="19"/>
                  </a:cubicBezTo>
                  <a:cubicBezTo>
                    <a:pt x="56" y="22"/>
                    <a:pt x="56" y="22"/>
                    <a:pt x="56" y="22"/>
                  </a:cubicBezTo>
                  <a:cubicBezTo>
                    <a:pt x="56" y="24"/>
                    <a:pt x="56" y="24"/>
                    <a:pt x="56" y="24"/>
                  </a:cubicBezTo>
                  <a:cubicBezTo>
                    <a:pt x="56" y="45"/>
                    <a:pt x="56" y="45"/>
                    <a:pt x="56" y="45"/>
                  </a:cubicBezTo>
                  <a:cubicBezTo>
                    <a:pt x="56" y="48"/>
                    <a:pt x="56" y="48"/>
                    <a:pt x="56" y="48"/>
                  </a:cubicBezTo>
                  <a:cubicBezTo>
                    <a:pt x="56" y="51"/>
                    <a:pt x="56" y="51"/>
                    <a:pt x="56" y="51"/>
                  </a:cubicBezTo>
                  <a:cubicBezTo>
                    <a:pt x="57" y="54"/>
                    <a:pt x="57" y="54"/>
                    <a:pt x="57" y="54"/>
                  </a:cubicBezTo>
                  <a:cubicBezTo>
                    <a:pt x="52" y="54"/>
                    <a:pt x="49" y="54"/>
                    <a:pt x="47" y="54"/>
                  </a:cubicBezTo>
                  <a:cubicBezTo>
                    <a:pt x="9" y="54"/>
                    <a:pt x="9" y="54"/>
                    <a:pt x="9" y="54"/>
                  </a:cubicBezTo>
                  <a:cubicBezTo>
                    <a:pt x="8" y="54"/>
                    <a:pt x="5" y="54"/>
                    <a:pt x="0" y="54"/>
                  </a:cubicBezTo>
                  <a:close/>
                  <a:moveTo>
                    <a:pt x="7" y="48"/>
                  </a:moveTo>
                  <a:cubicBezTo>
                    <a:pt x="25" y="48"/>
                    <a:pt x="25" y="48"/>
                    <a:pt x="25" y="48"/>
                  </a:cubicBezTo>
                  <a:cubicBezTo>
                    <a:pt x="25" y="37"/>
                    <a:pt x="25" y="37"/>
                    <a:pt x="25" y="37"/>
                  </a:cubicBezTo>
                  <a:cubicBezTo>
                    <a:pt x="7" y="37"/>
                    <a:pt x="7" y="37"/>
                    <a:pt x="7" y="37"/>
                  </a:cubicBezTo>
                  <a:cubicBezTo>
                    <a:pt x="7" y="48"/>
                    <a:pt x="7" y="48"/>
                    <a:pt x="7" y="48"/>
                  </a:cubicBezTo>
                  <a:close/>
                  <a:moveTo>
                    <a:pt x="7" y="31"/>
                  </a:moveTo>
                  <a:cubicBezTo>
                    <a:pt x="25" y="31"/>
                    <a:pt x="25" y="31"/>
                    <a:pt x="25" y="31"/>
                  </a:cubicBezTo>
                  <a:cubicBezTo>
                    <a:pt x="25" y="21"/>
                    <a:pt x="25" y="21"/>
                    <a:pt x="25" y="21"/>
                  </a:cubicBezTo>
                  <a:cubicBezTo>
                    <a:pt x="7" y="21"/>
                    <a:pt x="7" y="21"/>
                    <a:pt x="7" y="21"/>
                  </a:cubicBezTo>
                  <a:cubicBezTo>
                    <a:pt x="7" y="31"/>
                    <a:pt x="7" y="31"/>
                    <a:pt x="7" y="31"/>
                  </a:cubicBezTo>
                  <a:close/>
                  <a:moveTo>
                    <a:pt x="31" y="48"/>
                  </a:moveTo>
                  <a:cubicBezTo>
                    <a:pt x="50" y="48"/>
                    <a:pt x="50" y="48"/>
                    <a:pt x="50" y="48"/>
                  </a:cubicBezTo>
                  <a:cubicBezTo>
                    <a:pt x="50" y="37"/>
                    <a:pt x="50" y="37"/>
                    <a:pt x="50" y="37"/>
                  </a:cubicBezTo>
                  <a:cubicBezTo>
                    <a:pt x="31" y="37"/>
                    <a:pt x="31" y="37"/>
                    <a:pt x="31" y="37"/>
                  </a:cubicBezTo>
                  <a:cubicBezTo>
                    <a:pt x="31" y="48"/>
                    <a:pt x="31" y="48"/>
                    <a:pt x="31" y="48"/>
                  </a:cubicBezTo>
                  <a:close/>
                  <a:moveTo>
                    <a:pt x="50" y="31"/>
                  </a:moveTo>
                  <a:cubicBezTo>
                    <a:pt x="50" y="21"/>
                    <a:pt x="50" y="21"/>
                    <a:pt x="50" y="21"/>
                  </a:cubicBezTo>
                  <a:cubicBezTo>
                    <a:pt x="31" y="21"/>
                    <a:pt x="31" y="21"/>
                    <a:pt x="31" y="21"/>
                  </a:cubicBezTo>
                  <a:cubicBezTo>
                    <a:pt x="31" y="31"/>
                    <a:pt x="31" y="31"/>
                    <a:pt x="31" y="31"/>
                  </a:cubicBezTo>
                  <a:lnTo>
                    <a:pt x="50" y="31"/>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36"/>
            <p:cNvSpPr>
              <a:spLocks/>
            </p:cNvSpPr>
            <p:nvPr/>
          </p:nvSpPr>
          <p:spPr bwMode="auto">
            <a:xfrm>
              <a:off x="6332157" y="1865997"/>
              <a:ext cx="59193" cy="45629"/>
            </a:xfrm>
            <a:custGeom>
              <a:avLst/>
              <a:gdLst>
                <a:gd name="T0" fmla="*/ 7 w 33"/>
                <a:gd name="T1" fmla="*/ 25 h 25"/>
                <a:gd name="T2" fmla="*/ 0 w 33"/>
                <a:gd name="T3" fmla="*/ 20 h 25"/>
                <a:gd name="T4" fmla="*/ 19 w 33"/>
                <a:gd name="T5" fmla="*/ 7 h 25"/>
                <a:gd name="T6" fmla="*/ 22 w 33"/>
                <a:gd name="T7" fmla="*/ 4 h 25"/>
                <a:gd name="T8" fmla="*/ 26 w 33"/>
                <a:gd name="T9" fmla="*/ 0 h 25"/>
                <a:gd name="T10" fmla="*/ 32 w 33"/>
                <a:gd name="T11" fmla="*/ 5 h 25"/>
                <a:gd name="T12" fmla="*/ 33 w 33"/>
                <a:gd name="T13" fmla="*/ 6 h 25"/>
                <a:gd name="T14" fmla="*/ 31 w 33"/>
                <a:gd name="T15" fmla="*/ 7 h 25"/>
                <a:gd name="T16" fmla="*/ 28 w 33"/>
                <a:gd name="T17" fmla="*/ 8 h 25"/>
                <a:gd name="T18" fmla="*/ 24 w 33"/>
                <a:gd name="T19" fmla="*/ 12 h 25"/>
                <a:gd name="T20" fmla="*/ 7 w 33"/>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
                  <a:moveTo>
                    <a:pt x="7" y="25"/>
                  </a:moveTo>
                  <a:cubicBezTo>
                    <a:pt x="6" y="23"/>
                    <a:pt x="3" y="22"/>
                    <a:pt x="0" y="20"/>
                  </a:cubicBezTo>
                  <a:cubicBezTo>
                    <a:pt x="8" y="17"/>
                    <a:pt x="14" y="13"/>
                    <a:pt x="19" y="7"/>
                  </a:cubicBezTo>
                  <a:cubicBezTo>
                    <a:pt x="22" y="4"/>
                    <a:pt x="22" y="4"/>
                    <a:pt x="22" y="4"/>
                  </a:cubicBezTo>
                  <a:cubicBezTo>
                    <a:pt x="26" y="0"/>
                    <a:pt x="26" y="0"/>
                    <a:pt x="26" y="0"/>
                  </a:cubicBezTo>
                  <a:cubicBezTo>
                    <a:pt x="32" y="5"/>
                    <a:pt x="32" y="5"/>
                    <a:pt x="32" y="5"/>
                  </a:cubicBezTo>
                  <a:cubicBezTo>
                    <a:pt x="33" y="6"/>
                    <a:pt x="33" y="6"/>
                    <a:pt x="33" y="6"/>
                  </a:cubicBezTo>
                  <a:cubicBezTo>
                    <a:pt x="33" y="6"/>
                    <a:pt x="32" y="7"/>
                    <a:pt x="31" y="7"/>
                  </a:cubicBezTo>
                  <a:cubicBezTo>
                    <a:pt x="29" y="7"/>
                    <a:pt x="28" y="8"/>
                    <a:pt x="28" y="8"/>
                  </a:cubicBezTo>
                  <a:cubicBezTo>
                    <a:pt x="27" y="9"/>
                    <a:pt x="25" y="10"/>
                    <a:pt x="24" y="12"/>
                  </a:cubicBezTo>
                  <a:cubicBezTo>
                    <a:pt x="19" y="16"/>
                    <a:pt x="14" y="20"/>
                    <a:pt x="7" y="2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37"/>
            <p:cNvSpPr>
              <a:spLocks/>
            </p:cNvSpPr>
            <p:nvPr/>
          </p:nvSpPr>
          <p:spPr bwMode="auto">
            <a:xfrm>
              <a:off x="6297628" y="1727879"/>
              <a:ext cx="36996" cy="33297"/>
            </a:xfrm>
            <a:custGeom>
              <a:avLst/>
              <a:gdLst>
                <a:gd name="T0" fmla="*/ 0 w 21"/>
                <a:gd name="T1" fmla="*/ 5 h 18"/>
                <a:gd name="T2" fmla="*/ 4 w 21"/>
                <a:gd name="T3" fmla="*/ 0 h 18"/>
                <a:gd name="T4" fmla="*/ 21 w 21"/>
                <a:gd name="T5" fmla="*/ 12 h 18"/>
                <a:gd name="T6" fmla="*/ 17 w 21"/>
                <a:gd name="T7" fmla="*/ 18 h 18"/>
                <a:gd name="T8" fmla="*/ 7 w 21"/>
                <a:gd name="T9" fmla="*/ 10 h 18"/>
                <a:gd name="T10" fmla="*/ 3 w 21"/>
                <a:gd name="T11" fmla="*/ 7 h 18"/>
                <a:gd name="T12" fmla="*/ 0 w 21"/>
                <a:gd name="T13" fmla="*/ 5 h 18"/>
              </a:gdLst>
              <a:ahLst/>
              <a:cxnLst>
                <a:cxn ang="0">
                  <a:pos x="T0" y="T1"/>
                </a:cxn>
                <a:cxn ang="0">
                  <a:pos x="T2" y="T3"/>
                </a:cxn>
                <a:cxn ang="0">
                  <a:pos x="T4" y="T5"/>
                </a:cxn>
                <a:cxn ang="0">
                  <a:pos x="T6" y="T7"/>
                </a:cxn>
                <a:cxn ang="0">
                  <a:pos x="T8" y="T9"/>
                </a:cxn>
                <a:cxn ang="0">
                  <a:pos x="T10" y="T11"/>
                </a:cxn>
                <a:cxn ang="0">
                  <a:pos x="T12" y="T13"/>
                </a:cxn>
              </a:cxnLst>
              <a:rect l="0" t="0" r="r" b="b"/>
              <a:pathLst>
                <a:path w="21" h="18">
                  <a:moveTo>
                    <a:pt x="0" y="5"/>
                  </a:moveTo>
                  <a:cubicBezTo>
                    <a:pt x="1" y="4"/>
                    <a:pt x="2" y="2"/>
                    <a:pt x="4" y="0"/>
                  </a:cubicBezTo>
                  <a:cubicBezTo>
                    <a:pt x="12" y="5"/>
                    <a:pt x="17" y="9"/>
                    <a:pt x="21" y="12"/>
                  </a:cubicBezTo>
                  <a:cubicBezTo>
                    <a:pt x="20" y="14"/>
                    <a:pt x="19" y="15"/>
                    <a:pt x="17" y="18"/>
                  </a:cubicBezTo>
                  <a:cubicBezTo>
                    <a:pt x="12" y="14"/>
                    <a:pt x="9" y="11"/>
                    <a:pt x="7" y="10"/>
                  </a:cubicBezTo>
                  <a:cubicBezTo>
                    <a:pt x="3" y="7"/>
                    <a:pt x="3" y="7"/>
                    <a:pt x="3" y="7"/>
                  </a:cubicBezTo>
                  <a:lnTo>
                    <a:pt x="0" y="5"/>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8"/>
            <p:cNvSpPr>
              <a:spLocks/>
            </p:cNvSpPr>
            <p:nvPr/>
          </p:nvSpPr>
          <p:spPr bwMode="auto">
            <a:xfrm>
              <a:off x="6288995" y="1822835"/>
              <a:ext cx="44395" cy="83857"/>
            </a:xfrm>
            <a:custGeom>
              <a:avLst/>
              <a:gdLst>
                <a:gd name="T0" fmla="*/ 0 w 25"/>
                <a:gd name="T1" fmla="*/ 43 h 46"/>
                <a:gd name="T2" fmla="*/ 20 w 25"/>
                <a:gd name="T3" fmla="*/ 0 h 46"/>
                <a:gd name="T4" fmla="*/ 22 w 25"/>
                <a:gd name="T5" fmla="*/ 3 h 46"/>
                <a:gd name="T6" fmla="*/ 25 w 25"/>
                <a:gd name="T7" fmla="*/ 7 h 46"/>
                <a:gd name="T8" fmla="*/ 24 w 25"/>
                <a:gd name="T9" fmla="*/ 8 h 46"/>
                <a:gd name="T10" fmla="*/ 8 w 25"/>
                <a:gd name="T11" fmla="*/ 46 h 46"/>
                <a:gd name="T12" fmla="*/ 0 w 25"/>
                <a:gd name="T13" fmla="*/ 43 h 46"/>
              </a:gdLst>
              <a:ahLst/>
              <a:cxnLst>
                <a:cxn ang="0">
                  <a:pos x="T0" y="T1"/>
                </a:cxn>
                <a:cxn ang="0">
                  <a:pos x="T2" y="T3"/>
                </a:cxn>
                <a:cxn ang="0">
                  <a:pos x="T4" y="T5"/>
                </a:cxn>
                <a:cxn ang="0">
                  <a:pos x="T6" y="T7"/>
                </a:cxn>
                <a:cxn ang="0">
                  <a:pos x="T8" y="T9"/>
                </a:cxn>
                <a:cxn ang="0">
                  <a:pos x="T10" y="T11"/>
                </a:cxn>
                <a:cxn ang="0">
                  <a:pos x="T12" y="T13"/>
                </a:cxn>
              </a:cxnLst>
              <a:rect l="0" t="0" r="r" b="b"/>
              <a:pathLst>
                <a:path w="25" h="46">
                  <a:moveTo>
                    <a:pt x="0" y="43"/>
                  </a:moveTo>
                  <a:cubicBezTo>
                    <a:pt x="8" y="29"/>
                    <a:pt x="15" y="15"/>
                    <a:pt x="20" y="0"/>
                  </a:cubicBezTo>
                  <a:cubicBezTo>
                    <a:pt x="21" y="1"/>
                    <a:pt x="21" y="2"/>
                    <a:pt x="22" y="3"/>
                  </a:cubicBezTo>
                  <a:cubicBezTo>
                    <a:pt x="22" y="4"/>
                    <a:pt x="23" y="5"/>
                    <a:pt x="25" y="7"/>
                  </a:cubicBezTo>
                  <a:cubicBezTo>
                    <a:pt x="24" y="8"/>
                    <a:pt x="24" y="8"/>
                    <a:pt x="24" y="8"/>
                  </a:cubicBezTo>
                  <a:cubicBezTo>
                    <a:pt x="16" y="25"/>
                    <a:pt x="11" y="38"/>
                    <a:pt x="8" y="46"/>
                  </a:cubicBezTo>
                  <a:cubicBezTo>
                    <a:pt x="5" y="45"/>
                    <a:pt x="3" y="44"/>
                    <a:pt x="0" y="4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9"/>
            <p:cNvSpPr>
              <a:spLocks/>
            </p:cNvSpPr>
            <p:nvPr/>
          </p:nvSpPr>
          <p:spPr bwMode="auto">
            <a:xfrm>
              <a:off x="6285296" y="1777207"/>
              <a:ext cx="43162" cy="34529"/>
            </a:xfrm>
            <a:custGeom>
              <a:avLst/>
              <a:gdLst>
                <a:gd name="T0" fmla="*/ 0 w 24"/>
                <a:gd name="T1" fmla="*/ 5 h 19"/>
                <a:gd name="T2" fmla="*/ 5 w 24"/>
                <a:gd name="T3" fmla="*/ 0 h 19"/>
                <a:gd name="T4" fmla="*/ 24 w 24"/>
                <a:gd name="T5" fmla="*/ 13 h 19"/>
                <a:gd name="T6" fmla="*/ 20 w 24"/>
                <a:gd name="T7" fmla="*/ 19 h 19"/>
                <a:gd name="T8" fmla="*/ 0 w 24"/>
                <a:gd name="T9" fmla="*/ 5 h 19"/>
              </a:gdLst>
              <a:ahLst/>
              <a:cxnLst>
                <a:cxn ang="0">
                  <a:pos x="T0" y="T1"/>
                </a:cxn>
                <a:cxn ang="0">
                  <a:pos x="T2" y="T3"/>
                </a:cxn>
                <a:cxn ang="0">
                  <a:pos x="T4" y="T5"/>
                </a:cxn>
                <a:cxn ang="0">
                  <a:pos x="T6" y="T7"/>
                </a:cxn>
                <a:cxn ang="0">
                  <a:pos x="T8" y="T9"/>
                </a:cxn>
              </a:cxnLst>
              <a:rect l="0" t="0" r="r" b="b"/>
              <a:pathLst>
                <a:path w="24" h="19">
                  <a:moveTo>
                    <a:pt x="0" y="5"/>
                  </a:moveTo>
                  <a:cubicBezTo>
                    <a:pt x="2" y="4"/>
                    <a:pt x="3" y="2"/>
                    <a:pt x="5" y="0"/>
                  </a:cubicBezTo>
                  <a:cubicBezTo>
                    <a:pt x="12" y="4"/>
                    <a:pt x="18" y="8"/>
                    <a:pt x="24" y="13"/>
                  </a:cubicBezTo>
                  <a:cubicBezTo>
                    <a:pt x="22" y="15"/>
                    <a:pt x="21" y="17"/>
                    <a:pt x="20" y="19"/>
                  </a:cubicBezTo>
                  <a:cubicBezTo>
                    <a:pt x="14" y="14"/>
                    <a:pt x="8" y="10"/>
                    <a:pt x="0" y="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5105986" y="4330562"/>
            <a:ext cx="1980029" cy="400110"/>
          </a:xfrm>
          <a:prstGeom prst="rect">
            <a:avLst/>
          </a:prstGeom>
          <a:noFill/>
        </p:spPr>
        <p:txBody>
          <a:bodyPr wrap="none" rtlCol="0">
            <a:spAutoFit/>
          </a:bodyPr>
          <a:lstStyle/>
          <a:p>
            <a:r>
              <a:rPr lang="zh-CN" altLang="en-US" sz="2000" dirty="0">
                <a:solidFill>
                  <a:schemeClr val="tx1">
                    <a:lumMod val="85000"/>
                    <a:lumOff val="15000"/>
                  </a:schemeClr>
                </a:solidFill>
                <a:latin typeface="方正中等线_GBK" panose="03000509000000000000" pitchFamily="65" charset="-122"/>
                <a:ea typeface="方正中等线_GBK" panose="03000509000000000000" pitchFamily="65" charset="-122"/>
              </a:rPr>
              <a:t>用演示改变世界</a:t>
            </a:r>
          </a:p>
        </p:txBody>
      </p:sp>
      <p:grpSp>
        <p:nvGrpSpPr>
          <p:cNvPr id="57" name="组合 56"/>
          <p:cNvGrpSpPr/>
          <p:nvPr/>
        </p:nvGrpSpPr>
        <p:grpSpPr>
          <a:xfrm>
            <a:off x="4673711" y="551839"/>
            <a:ext cx="2844578" cy="5214542"/>
            <a:chOff x="-3228975" y="-2611438"/>
            <a:chExt cx="4367213" cy="8005763"/>
          </a:xfrm>
        </p:grpSpPr>
        <p:sp>
          <p:nvSpPr>
            <p:cNvPr id="15" name="Freeform 7"/>
            <p:cNvSpPr>
              <a:spLocks/>
            </p:cNvSpPr>
            <p:nvPr/>
          </p:nvSpPr>
          <p:spPr bwMode="auto">
            <a:xfrm>
              <a:off x="-3228975" y="1866900"/>
              <a:ext cx="4367213" cy="3527425"/>
            </a:xfrm>
            <a:custGeom>
              <a:avLst/>
              <a:gdLst>
                <a:gd name="T0" fmla="*/ 2751 w 2751"/>
                <a:gd name="T1" fmla="*/ 0 h 2222"/>
                <a:gd name="T2" fmla="*/ 2751 w 2751"/>
                <a:gd name="T3" fmla="*/ 2222 h 2222"/>
                <a:gd name="T4" fmla="*/ 0 w 2751"/>
                <a:gd name="T5" fmla="*/ 2222 h 2222"/>
                <a:gd name="T6" fmla="*/ 0 w 2751"/>
                <a:gd name="T7" fmla="*/ 50 h 2222"/>
              </a:gdLst>
              <a:ahLst/>
              <a:cxnLst>
                <a:cxn ang="0">
                  <a:pos x="T0" y="T1"/>
                </a:cxn>
                <a:cxn ang="0">
                  <a:pos x="T2" y="T3"/>
                </a:cxn>
                <a:cxn ang="0">
                  <a:pos x="T4" y="T5"/>
                </a:cxn>
                <a:cxn ang="0">
                  <a:pos x="T6" y="T7"/>
                </a:cxn>
              </a:cxnLst>
              <a:rect l="0" t="0" r="r" b="b"/>
              <a:pathLst>
                <a:path w="2751" h="2222">
                  <a:moveTo>
                    <a:pt x="2751" y="0"/>
                  </a:moveTo>
                  <a:lnTo>
                    <a:pt x="2751" y="2222"/>
                  </a:lnTo>
                  <a:lnTo>
                    <a:pt x="0" y="2222"/>
                  </a:lnTo>
                  <a:lnTo>
                    <a:pt x="0" y="50"/>
                  </a:lnTo>
                </a:path>
              </a:pathLst>
            </a:custGeom>
            <a:noFill/>
            <a:ln w="101600" cap="flat">
              <a:solidFill>
                <a:srgbClr val="A922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3228975" y="-2611438"/>
              <a:ext cx="4367213" cy="2773363"/>
            </a:xfrm>
            <a:custGeom>
              <a:avLst/>
              <a:gdLst>
                <a:gd name="T0" fmla="*/ 0 w 2751"/>
                <a:gd name="T1" fmla="*/ 1747 h 1747"/>
                <a:gd name="T2" fmla="*/ 0 w 2751"/>
                <a:gd name="T3" fmla="*/ 0 h 1747"/>
                <a:gd name="T4" fmla="*/ 0 w 2751"/>
                <a:gd name="T5" fmla="*/ 0 h 1747"/>
                <a:gd name="T6" fmla="*/ 2751 w 2751"/>
                <a:gd name="T7" fmla="*/ 0 h 1747"/>
                <a:gd name="T8" fmla="*/ 2751 w 2751"/>
                <a:gd name="T9" fmla="*/ 1736 h 1747"/>
              </a:gdLst>
              <a:ahLst/>
              <a:cxnLst>
                <a:cxn ang="0">
                  <a:pos x="T0" y="T1"/>
                </a:cxn>
                <a:cxn ang="0">
                  <a:pos x="T2" y="T3"/>
                </a:cxn>
                <a:cxn ang="0">
                  <a:pos x="T4" y="T5"/>
                </a:cxn>
                <a:cxn ang="0">
                  <a:pos x="T6" y="T7"/>
                </a:cxn>
                <a:cxn ang="0">
                  <a:pos x="T8" y="T9"/>
                </a:cxn>
              </a:cxnLst>
              <a:rect l="0" t="0" r="r" b="b"/>
              <a:pathLst>
                <a:path w="2751" h="1747">
                  <a:moveTo>
                    <a:pt x="0" y="1747"/>
                  </a:moveTo>
                  <a:lnTo>
                    <a:pt x="0" y="0"/>
                  </a:lnTo>
                  <a:lnTo>
                    <a:pt x="0" y="0"/>
                  </a:lnTo>
                  <a:lnTo>
                    <a:pt x="2751" y="0"/>
                  </a:lnTo>
                  <a:lnTo>
                    <a:pt x="2751" y="1736"/>
                  </a:lnTo>
                </a:path>
              </a:pathLst>
            </a:custGeom>
            <a:noFill/>
            <a:ln w="101600" cap="flat">
              <a:solidFill>
                <a:srgbClr val="A922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矩形 64"/>
          <p:cNvSpPr/>
          <p:nvPr/>
        </p:nvSpPr>
        <p:spPr>
          <a:xfrm>
            <a:off x="2246556" y="6110104"/>
            <a:ext cx="7698889" cy="498598"/>
          </a:xfrm>
          <a:prstGeom prst="rect">
            <a:avLst/>
          </a:prstGeom>
        </p:spPr>
        <p:txBody>
          <a:bodyPr wrap="square">
            <a:spAutoFit/>
          </a:bodyPr>
          <a:lstStyle/>
          <a:p>
            <a:pPr algn="ctr">
              <a:lnSpc>
                <a:spcPct val="120000"/>
              </a:lnSpc>
            </a:pPr>
            <a:r>
              <a:rPr lang="en-US" altLang="zh-CN" sz="1100" dirty="0">
                <a:solidFill>
                  <a:schemeClr val="bg1">
                    <a:lumMod val="50000"/>
                  </a:schemeClr>
                </a:solidFill>
              </a:rPr>
              <a:t>Hear my words, and bear witness to my vow. Night gathers, and now my watch begins. It shall not end until my death. I shall take no wife, hold no lands, father no children. I shall wear no crowns and win no glory. I shall live and die at my post</a:t>
            </a:r>
            <a:endParaRPr lang="zh-CN" altLang="en-US" sz="1100" dirty="0">
              <a:solidFill>
                <a:schemeClr val="bg1">
                  <a:lumMod val="50000"/>
                </a:schemeClr>
              </a:solidFill>
            </a:endParaRPr>
          </a:p>
        </p:txBody>
      </p:sp>
    </p:spTree>
    <p:extLst>
      <p:ext uri="{BB962C8B-B14F-4D97-AF65-F5344CB8AC3E}">
        <p14:creationId xmlns:p14="http://schemas.microsoft.com/office/powerpoint/2010/main" val="572847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3" name="矩形 62">
            <a:extLst>
              <a:ext uri="{FF2B5EF4-FFF2-40B4-BE49-F238E27FC236}">
                <a16:creationId xmlns:a16="http://schemas.microsoft.com/office/drawing/2014/main" xmlns="" id="{C4936632-0F00-4E0E-9979-97C5EE40B0C0}"/>
              </a:ext>
            </a:extLst>
          </p:cNvPr>
          <p:cNvSpPr/>
          <p:nvPr/>
        </p:nvSpPr>
        <p:spPr>
          <a:xfrm>
            <a:off x="0" y="0"/>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xmlns="" id="{05DEF9AD-06DC-4EE8-B627-A7882FCBAF74}"/>
              </a:ext>
            </a:extLst>
          </p:cNvPr>
          <p:cNvSpPr/>
          <p:nvPr/>
        </p:nvSpPr>
        <p:spPr>
          <a:xfrm>
            <a:off x="-65315" y="-192314"/>
            <a:ext cx="12322629" cy="7242628"/>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1" name="图片 40" hidden="1">
            <a:extLst>
              <a:ext uri="{FF2B5EF4-FFF2-40B4-BE49-F238E27FC236}">
                <a16:creationId xmlns:a16="http://schemas.microsoft.com/office/drawing/2014/main" xmlns="" id="{027ADEA5-593F-446B-AC99-82F72568BC0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31" name="图片 30" hidden="1">
            <a:extLst>
              <a:ext uri="{FF2B5EF4-FFF2-40B4-BE49-F238E27FC236}">
                <a16:creationId xmlns:a16="http://schemas.microsoft.com/office/drawing/2014/main" xmlns="" id="{A816C3AB-26D4-4D98-ABBE-F25C078BB75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a:ext>
            </a:extLst>
          </a:blip>
          <a:srcRect t="9896" b="12359"/>
          <a:stretch/>
        </p:blipFill>
        <p:spPr>
          <a:xfrm>
            <a:off x="-44665" y="-1"/>
            <a:ext cx="12281330" cy="6872153"/>
          </a:xfrm>
          <a:prstGeom prst="rect">
            <a:avLst/>
          </a:prstGeom>
        </p:spPr>
      </p:pic>
      <p:pic>
        <p:nvPicPr>
          <p:cNvPr id="61" name="图片 60" descr="图片包含 计算机, 笔记本电脑, 餐桌&#10;&#10;自动生成的说明" hidden="1">
            <a:extLst>
              <a:ext uri="{FF2B5EF4-FFF2-40B4-BE49-F238E27FC236}">
                <a16:creationId xmlns:a16="http://schemas.microsoft.com/office/drawing/2014/main" xmlns="" id="{9AD12267-DB21-40DB-939B-DB633ABD3A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7076"/>
            <a:ext cx="12192000" cy="6872153"/>
          </a:xfrm>
          <a:prstGeom prst="rect">
            <a:avLst/>
          </a:prstGeom>
        </p:spPr>
      </p:pic>
      <p:sp>
        <p:nvSpPr>
          <p:cNvPr id="39" name="矩形 38" hidden="1">
            <a:extLst>
              <a:ext uri="{FF2B5EF4-FFF2-40B4-BE49-F238E27FC236}">
                <a16:creationId xmlns:a16="http://schemas.microsoft.com/office/drawing/2014/main" xmlns="" id="{9E44E94A-DC1A-4B31-9AF7-748C3F98345E}"/>
              </a:ext>
            </a:extLst>
          </p:cNvPr>
          <p:cNvSpPr/>
          <p:nvPr/>
        </p:nvSpPr>
        <p:spPr>
          <a:xfrm>
            <a:off x="0" y="-3538"/>
            <a:ext cx="12192000" cy="6891855"/>
          </a:xfrm>
          <a:prstGeom prst="rect">
            <a:avLst/>
          </a:prstGeom>
          <a:gradFill flip="none" rotWithShape="1">
            <a:gsLst>
              <a:gs pos="0">
                <a:schemeClr val="tx1">
                  <a:lumMod val="95000"/>
                  <a:lumOff val="5000"/>
                  <a:alpha val="53000"/>
                </a:schemeClr>
              </a:gs>
              <a:gs pos="46000">
                <a:srgbClr val="7030A0">
                  <a:alpha val="42000"/>
                </a:srgbClr>
              </a:gs>
              <a:gs pos="100000">
                <a:schemeClr val="tx1">
                  <a:lumMod val="95000"/>
                  <a:lumOff val="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hidden="1">
            <a:extLst>
              <a:ext uri="{FF2B5EF4-FFF2-40B4-BE49-F238E27FC236}">
                <a16:creationId xmlns:a16="http://schemas.microsoft.com/office/drawing/2014/main" xmlns="" id="{EEF6F965-27E8-41D7-BEC5-42E9388A4E6F}"/>
              </a:ext>
            </a:extLst>
          </p:cNvPr>
          <p:cNvSpPr/>
          <p:nvPr/>
        </p:nvSpPr>
        <p:spPr>
          <a:xfrm>
            <a:off x="334963" y="214408"/>
            <a:ext cx="11522075" cy="6389688"/>
          </a:xfrm>
          <a:prstGeom prst="rect">
            <a:avLst/>
          </a:prstGeom>
          <a:gradFill flip="none" rotWithShape="1">
            <a:gsLst>
              <a:gs pos="50000">
                <a:schemeClr val="tx1">
                  <a:alpha val="93000"/>
                </a:schemeClr>
              </a:gs>
              <a:gs pos="0">
                <a:schemeClr val="tx1">
                  <a:alpha val="77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hidden="1">
            <a:extLst>
              <a:ext uri="{FF2B5EF4-FFF2-40B4-BE49-F238E27FC236}">
                <a16:creationId xmlns:a16="http://schemas.microsoft.com/office/drawing/2014/main" xmlns="" id="{EF90B6DB-22E2-48E7-87B9-238E6F51A12C}"/>
              </a:ext>
            </a:extLst>
          </p:cNvPr>
          <p:cNvSpPr/>
          <p:nvPr/>
        </p:nvSpPr>
        <p:spPr>
          <a:xfrm>
            <a:off x="0" y="0"/>
            <a:ext cx="12192001" cy="6865076"/>
          </a:xfrm>
          <a:custGeom>
            <a:avLst/>
            <a:gdLst>
              <a:gd name="connsiteX0" fmla="*/ 334965 w 12192001"/>
              <a:gd name="connsiteY0" fmla="*/ 225425 h 6872152"/>
              <a:gd name="connsiteX1" fmla="*/ 334965 w 12192001"/>
              <a:gd name="connsiteY1" fmla="*/ 6597651 h 6872152"/>
              <a:gd name="connsiteX2" fmla="*/ 11857040 w 12192001"/>
              <a:gd name="connsiteY2" fmla="*/ 6597651 h 6872152"/>
              <a:gd name="connsiteX3" fmla="*/ 11857040 w 12192001"/>
              <a:gd name="connsiteY3" fmla="*/ 225425 h 6872152"/>
              <a:gd name="connsiteX4" fmla="*/ 0 w 12192001"/>
              <a:gd name="connsiteY4" fmla="*/ 0 h 6872152"/>
              <a:gd name="connsiteX5" fmla="*/ 12192001 w 12192001"/>
              <a:gd name="connsiteY5" fmla="*/ 0 h 6872152"/>
              <a:gd name="connsiteX6" fmla="*/ 12192001 w 12192001"/>
              <a:gd name="connsiteY6" fmla="*/ 6872152 h 6872152"/>
              <a:gd name="connsiteX7" fmla="*/ 0 w 12192001"/>
              <a:gd name="connsiteY7" fmla="*/ 6872152 h 68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1" h="6872152">
                <a:moveTo>
                  <a:pt x="334965" y="225425"/>
                </a:moveTo>
                <a:lnTo>
                  <a:pt x="334965" y="6597651"/>
                </a:lnTo>
                <a:lnTo>
                  <a:pt x="11857040" y="6597651"/>
                </a:lnTo>
                <a:lnTo>
                  <a:pt x="11857040" y="225425"/>
                </a:lnTo>
                <a:close/>
                <a:moveTo>
                  <a:pt x="0" y="0"/>
                </a:moveTo>
                <a:lnTo>
                  <a:pt x="12192001" y="0"/>
                </a:lnTo>
                <a:lnTo>
                  <a:pt x="12192001" y="6872152"/>
                </a:lnTo>
                <a:lnTo>
                  <a:pt x="0" y="6872152"/>
                </a:lnTo>
                <a:close/>
              </a:path>
            </a:pathLst>
          </a:custGeom>
          <a:gradFill flip="none" rotWithShape="1">
            <a:gsLst>
              <a:gs pos="64000">
                <a:schemeClr val="tx1">
                  <a:alpha val="53000"/>
                </a:schemeClr>
              </a:gs>
              <a:gs pos="0">
                <a:schemeClr val="tx1">
                  <a:alpha val="63000"/>
                </a:schemeClr>
              </a:gs>
              <a:gs pos="100000">
                <a:schemeClr val="tx1">
                  <a:alpha val="0"/>
                </a:schemeClr>
              </a:gs>
            </a:gsLst>
            <a:lin ang="2700000" scaled="1"/>
            <a:tileRect/>
          </a:gradFill>
          <a:ln>
            <a:noFill/>
          </a:ln>
          <a:effectLst>
            <a:outerShdw blurRad="635000" dir="540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hidden="1">
            <a:extLst>
              <a:ext uri="{FF2B5EF4-FFF2-40B4-BE49-F238E27FC236}">
                <a16:creationId xmlns:a16="http://schemas.microsoft.com/office/drawing/2014/main" xmlns="" id="{9800524E-E6E3-4889-AA4F-C970330CBB12}"/>
              </a:ext>
            </a:extLst>
          </p:cNvPr>
          <p:cNvSpPr/>
          <p:nvPr/>
        </p:nvSpPr>
        <p:spPr>
          <a:xfrm>
            <a:off x="4671554" y="3118975"/>
            <a:ext cx="2848892" cy="28488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hidden="1">
            <a:extLst>
              <a:ext uri="{FF2B5EF4-FFF2-40B4-BE49-F238E27FC236}">
                <a16:creationId xmlns:a16="http://schemas.microsoft.com/office/drawing/2014/main" xmlns="" id="{6251BADC-1713-4362-A4CD-9D5C847B64D8}"/>
              </a:ext>
            </a:extLst>
          </p:cNvPr>
          <p:cNvSpPr/>
          <p:nvPr/>
        </p:nvSpPr>
        <p:spPr>
          <a:xfrm>
            <a:off x="4676320" y="3118975"/>
            <a:ext cx="2848892" cy="2848892"/>
          </a:xfrm>
          <a:prstGeom prst="rect">
            <a:avLst/>
          </a:prstGeom>
          <a:noFill/>
          <a:ln>
            <a:gradFill flip="none" rotWithShape="1">
              <a:gsLst>
                <a:gs pos="0">
                  <a:srgbClr val="512373">
                    <a:alpha val="30000"/>
                  </a:srgbClr>
                </a:gs>
                <a:gs pos="100000">
                  <a:srgbClr val="06A9EC">
                    <a:alpha val="30000"/>
                  </a:srgbClr>
                </a:gs>
              </a:gsLst>
              <a:lin ang="11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7" name="图片 16" descr="图片包含 文字, 纵横字谜&#10;&#10;自动生成的说明">
            <a:extLst>
              <a:ext uri="{FF2B5EF4-FFF2-40B4-BE49-F238E27FC236}">
                <a16:creationId xmlns:a16="http://schemas.microsoft.com/office/drawing/2014/main" xmlns="" id="{580186E2-BEC2-42DE-AA26-5F2E53F1F3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53391" y="4704237"/>
            <a:ext cx="1259609" cy="1259609"/>
          </a:xfrm>
          <a:prstGeom prst="rect">
            <a:avLst/>
          </a:prstGeom>
          <a:effectLst>
            <a:outerShdw blurRad="330200" dir="5400000" algn="ctr" rotWithShape="0">
              <a:schemeClr val="tx1"/>
            </a:outerShdw>
          </a:effectLst>
        </p:spPr>
      </p:pic>
      <p:cxnSp>
        <p:nvCxnSpPr>
          <p:cNvPr id="36" name="直接连接符 35" hidden="1">
            <a:extLst>
              <a:ext uri="{FF2B5EF4-FFF2-40B4-BE49-F238E27FC236}">
                <a16:creationId xmlns:a16="http://schemas.microsoft.com/office/drawing/2014/main" xmlns="" id="{C074300C-9E6F-4761-989E-844CBD256A3C}"/>
              </a:ext>
            </a:extLst>
          </p:cNvPr>
          <p:cNvCxnSpPr>
            <a:cxnSpLocks/>
          </p:cNvCxnSpPr>
          <p:nvPr/>
        </p:nvCxnSpPr>
        <p:spPr>
          <a:xfrm>
            <a:off x="1601932" y="3130623"/>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hidden="1">
            <a:extLst>
              <a:ext uri="{FF2B5EF4-FFF2-40B4-BE49-F238E27FC236}">
                <a16:creationId xmlns:a16="http://schemas.microsoft.com/office/drawing/2014/main" xmlns="" id="{A7C08797-AE49-49E9-9BD9-6FE4C90987F7}"/>
              </a:ext>
            </a:extLst>
          </p:cNvPr>
          <p:cNvSpPr/>
          <p:nvPr/>
        </p:nvSpPr>
        <p:spPr>
          <a:xfrm>
            <a:off x="334963" y="3085652"/>
            <a:ext cx="11522075"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文本框 56">
            <a:extLst>
              <a:ext uri="{FF2B5EF4-FFF2-40B4-BE49-F238E27FC236}">
                <a16:creationId xmlns:a16="http://schemas.microsoft.com/office/drawing/2014/main" xmlns="" id="{E71694C3-E76D-4CD2-96DD-F56A9D468FA9}"/>
              </a:ext>
            </a:extLst>
          </p:cNvPr>
          <p:cNvSpPr txBox="1"/>
          <p:nvPr/>
        </p:nvSpPr>
        <p:spPr>
          <a:xfrm>
            <a:off x="1047750" y="3137065"/>
            <a:ext cx="10926619" cy="134690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感谢您下载锐普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作品，本作品由上海锐普广告有限公司原创出品。您可以免费下载，并用于个人使用和商业用途。但您不能进行商业销售或者进行带有商业性质的传播，否则将承担法律责任！</a:t>
            </a:r>
            <a:endPar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如果您需要更优质的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培训服务，欢迎访问我们的官方网站</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hlinkClick r:id="rId9"/>
              </a:rPr>
              <a:t>www.rapidesign.cn</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或关注我们的微信公众号“锐普</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”。锐普专注高端</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设计和培训，也是世界</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500</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强企业和各级党政机构优选的</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PPT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服务商。期待为您提供个性化的服务！</a:t>
            </a:r>
          </a:p>
        </p:txBody>
      </p:sp>
      <p:cxnSp>
        <p:nvCxnSpPr>
          <p:cNvPr id="60" name="直接连接符 59">
            <a:extLst>
              <a:ext uri="{FF2B5EF4-FFF2-40B4-BE49-F238E27FC236}">
                <a16:creationId xmlns:a16="http://schemas.microsoft.com/office/drawing/2014/main" xmlns="" id="{46C345DA-0BCF-4851-9277-0F52AD7370C0}"/>
              </a:ext>
            </a:extLst>
          </p:cNvPr>
          <p:cNvCxnSpPr>
            <a:cxnSpLocks/>
          </p:cNvCxnSpPr>
          <p:nvPr/>
        </p:nvCxnSpPr>
        <p:spPr>
          <a:xfrm>
            <a:off x="1153391" y="2849855"/>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hidden="1">
            <a:extLst>
              <a:ext uri="{FF2B5EF4-FFF2-40B4-BE49-F238E27FC236}">
                <a16:creationId xmlns:a16="http://schemas.microsoft.com/office/drawing/2014/main" xmlns="" id="{1079271B-AEA0-4A72-AA26-576864D496AA}"/>
              </a:ext>
            </a:extLst>
          </p:cNvPr>
          <p:cNvSpPr/>
          <p:nvPr/>
        </p:nvSpPr>
        <p:spPr>
          <a:xfrm flipH="1">
            <a:off x="4824028" y="4685904"/>
            <a:ext cx="7295741" cy="2400657"/>
          </a:xfrm>
          <a:prstGeom prst="rect">
            <a:avLst/>
          </a:prstGeom>
          <a:effectLst>
            <a:innerShdw blurRad="63500" dist="50800" dir="13500000">
              <a:prstClr val="black">
                <a:alpha val="50000"/>
              </a:prstClr>
            </a:innerShdw>
            <a:reflection endPos="0" dir="5400000" sy="-100000" algn="bl" rotWithShape="0"/>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rPr>
              <a:t>RAPID</a:t>
            </a:r>
            <a:endParaRPr kumimoji="0" lang="zh-CN" altLang="en-US" sz="15000" b="0" i="0" u="none" strike="noStrike" kern="1200" cap="none" spc="300" normalizeH="0" baseline="0" noProof="0" dirty="0">
              <a:ln>
                <a:noFill/>
              </a:ln>
              <a:solidFill>
                <a:prstClr val="white">
                  <a:lumMod val="95000"/>
                </a:prstClr>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2" name="矩形 21">
            <a:extLst>
              <a:ext uri="{FF2B5EF4-FFF2-40B4-BE49-F238E27FC236}">
                <a16:creationId xmlns:a16="http://schemas.microsoft.com/office/drawing/2014/main" xmlns="" id="{2FDA08B4-925F-46D2-A815-981A79A913D4}"/>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6" name="图片 5">
            <a:extLst>
              <a:ext uri="{FF2B5EF4-FFF2-40B4-BE49-F238E27FC236}">
                <a16:creationId xmlns:a16="http://schemas.microsoft.com/office/drawing/2014/main" xmlns="" id="{EC024BB7-F3B9-46BC-94F5-FEBEE3B30976}"/>
              </a:ext>
            </a:extLst>
          </p:cNvPr>
          <p:cNvPicPr>
            <a:picLocks noChangeAspect="1"/>
          </p:cNvPicPr>
          <p:nvPr/>
        </p:nvPicPr>
        <p:blipFill>
          <a:blip r:embed="rId10"/>
          <a:stretch>
            <a:fillRect/>
          </a:stretch>
        </p:blipFill>
        <p:spPr>
          <a:xfrm>
            <a:off x="609777" y="1381967"/>
            <a:ext cx="5956308" cy="1920406"/>
          </a:xfrm>
          <a:prstGeom prst="rect">
            <a:avLst/>
          </a:prstGeom>
        </p:spPr>
      </p:pic>
    </p:spTree>
    <p:extLst>
      <p:ext uri="{BB962C8B-B14F-4D97-AF65-F5344CB8AC3E}">
        <p14:creationId xmlns:p14="http://schemas.microsoft.com/office/powerpoint/2010/main" val="3043465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a16="http://schemas.microsoft.com/office/drawing/2014/main" xmlns="" id="{14C0788B-1D83-4B3C-8D0A-6E5C3040B0F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矩形 13">
            <a:extLst>
              <a:ext uri="{FF2B5EF4-FFF2-40B4-BE49-F238E27FC236}">
                <a16:creationId xmlns:a16="http://schemas.microsoft.com/office/drawing/2014/main" xmlns="" id="{FEA08C28-F2B2-455B-A0B1-4B11A9E707A6}"/>
              </a:ext>
            </a:extLst>
          </p:cNvPr>
          <p:cNvSpPr/>
          <p:nvPr/>
        </p:nvSpPr>
        <p:spPr>
          <a:xfrm>
            <a:off x="0" y="-44586"/>
            <a:ext cx="12322629" cy="7090048"/>
          </a:xfrm>
          <a:prstGeom prst="rect">
            <a:avLst/>
          </a:prstGeom>
          <a:gradFill flip="none" rotWithShape="1">
            <a:gsLst>
              <a:gs pos="50000">
                <a:schemeClr val="tx1">
                  <a:alpha val="74000"/>
                </a:schemeClr>
              </a:gs>
              <a:gs pos="0">
                <a:schemeClr val="tx1">
                  <a:alpha val="70000"/>
                </a:schemeClr>
              </a:gs>
              <a:gs pos="100000">
                <a:schemeClr val="tx1">
                  <a:alpha val="85000"/>
                </a:schemeClr>
              </a:gs>
            </a:gsLst>
            <a:lin ang="2700000" scaled="1"/>
            <a:tileRect/>
          </a:gradFill>
          <a:ln>
            <a:gradFill>
              <a:gsLst>
                <a:gs pos="0">
                  <a:srgbClr val="7B49A1">
                    <a:alpha val="20000"/>
                  </a:srgbClr>
                </a:gs>
                <a:gs pos="100000">
                  <a:srgbClr val="06A9EC">
                    <a:alpha val="2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xmlns="" id="{CD10C807-AFAE-4463-8469-1B450331E458}"/>
              </a:ext>
            </a:extLst>
          </p:cNvPr>
          <p:cNvSpPr/>
          <p:nvPr/>
        </p:nvSpPr>
        <p:spPr>
          <a:xfrm>
            <a:off x="-65314" y="-1"/>
            <a:ext cx="12322629" cy="7242629"/>
          </a:xfrm>
          <a:prstGeom prst="rect">
            <a:avLst/>
          </a:prstGeom>
          <a:solidFill>
            <a:srgbClr val="20174B">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0" name="图片 29" hidden="1">
            <a:extLst>
              <a:ext uri="{FF2B5EF4-FFF2-40B4-BE49-F238E27FC236}">
                <a16:creationId xmlns:a16="http://schemas.microsoft.com/office/drawing/2014/main" xmlns="" id="{85601D00-DFA3-409D-9260-F0ED94C1339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rcRect b="11207"/>
          <a:stretch/>
        </p:blipFill>
        <p:spPr>
          <a:xfrm>
            <a:off x="-44665" y="-990600"/>
            <a:ext cx="12281330" cy="7848600"/>
          </a:xfrm>
          <a:prstGeom prst="rect">
            <a:avLst/>
          </a:prstGeom>
        </p:spPr>
      </p:pic>
      <p:pic>
        <p:nvPicPr>
          <p:cNvPr id="21" name="图形 20" hidden="1">
            <a:extLst>
              <a:ext uri="{FF2B5EF4-FFF2-40B4-BE49-F238E27FC236}">
                <a16:creationId xmlns:a16="http://schemas.microsoft.com/office/drawing/2014/main" xmlns="" id="{20CB9834-C5CA-444A-8113-0B7285908ED7}"/>
              </a:ext>
            </a:extLst>
          </p:cNvPr>
          <p:cNvPicPr>
            <a:picLocks noChangeAspect="1"/>
          </p:cNvPicPr>
          <p:nvPr/>
        </p:nvPicPr>
        <p:blipFill rotWithShape="1">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rcRect/>
          <a:stretch/>
        </p:blipFill>
        <p:spPr>
          <a:xfrm>
            <a:off x="-1" y="0"/>
            <a:ext cx="12192002" cy="6865076"/>
          </a:xfrm>
          <a:prstGeom prst="rect">
            <a:avLst/>
          </a:prstGeom>
        </p:spPr>
      </p:pic>
      <p:sp>
        <p:nvSpPr>
          <p:cNvPr id="50" name="文本框 49">
            <a:extLst>
              <a:ext uri="{FF2B5EF4-FFF2-40B4-BE49-F238E27FC236}">
                <a16:creationId xmlns:a16="http://schemas.microsoft.com/office/drawing/2014/main" xmlns="" id="{F6085721-A44C-4D5C-B8C0-850A618D1E92}"/>
              </a:ext>
            </a:extLst>
          </p:cNvPr>
          <p:cNvSpPr txBox="1"/>
          <p:nvPr/>
        </p:nvSpPr>
        <p:spPr>
          <a:xfrm>
            <a:off x="1066800" y="3092573"/>
            <a:ext cx="9368971" cy="97193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锐普演示，中国</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设计领军企业，中国演示设计行业开拓者，电影级</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设计开创者。自</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2007</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年成立以来，始终专注高端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为华为、阿里巴巴、腾讯、小米、上汽、中国化工、中国航天等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强企业提供持续</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设计服务，助力</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8500</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余场大会的精彩演示。</a:t>
            </a:r>
            <a:endPar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endParaRPr>
          </a:p>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锐普已成为中国颇具规模和影响力的综合性专业高端</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设计公司。</a:t>
            </a:r>
          </a:p>
        </p:txBody>
      </p:sp>
      <p:sp>
        <p:nvSpPr>
          <p:cNvPr id="51" name="文本框 50">
            <a:extLst>
              <a:ext uri="{FF2B5EF4-FFF2-40B4-BE49-F238E27FC236}">
                <a16:creationId xmlns:a16="http://schemas.microsoft.com/office/drawing/2014/main" xmlns="" id="{6B70E29A-5A47-43E2-8F46-589D1A261256}"/>
              </a:ext>
            </a:extLst>
          </p:cNvPr>
          <p:cNvSpPr txBox="1"/>
          <p:nvPr/>
        </p:nvSpPr>
        <p:spPr>
          <a:xfrm>
            <a:off x="1066800" y="4064507"/>
            <a:ext cx="9194800" cy="617990"/>
          </a:xfrm>
          <a:prstGeom prst="rect">
            <a:avLst/>
          </a:prstGeom>
          <a:noFill/>
        </p:spPr>
        <p:txBody>
          <a:bodyPr wrap="square" rtlCol="0">
            <a:spAutoFit/>
          </a:bodyPr>
          <a:lstStyle>
            <a:defPPr>
              <a:defRPr lang="zh-CN"/>
            </a:defPPr>
            <a:lvl1pPr algn="ctr">
              <a:spcBef>
                <a:spcPts val="300"/>
              </a:spcBef>
              <a:defRPr sz="1400" spc="300">
                <a:solidFill>
                  <a:srgbClr val="00133C"/>
                </a:solidFill>
                <a:latin typeface="方正兰亭刊黑_GBK" panose="02000000000000000000" pitchFamily="2" charset="-122"/>
                <a:ea typeface="方正兰亭刊黑_GBK" panose="02000000000000000000" pitchFamily="2" charset="-122"/>
              </a:defRPr>
            </a:lvl1pPr>
          </a:lstStyle>
          <a:p>
            <a:pPr marL="0" marR="0" lvl="0" indent="0" algn="l" defTabSz="9144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锐普演示始终以为客户创造和提升演示价值为宗旨，为各类知名企业提供企业介绍、培训课件、总结汇报、产品发布、招商推介、项目竞标、融资路演、企业年会等</a:t>
            </a:r>
            <a:r>
              <a:rPr kumimoji="0" lang="en-US" altLang="zh-CN"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PPT</a:t>
            </a:r>
            <a:r>
              <a:rPr kumimoji="0" lang="zh-CN" altLang="en-US" sz="1200" b="0" i="0" u="none" strike="noStrike" kern="1200" cap="none" spc="0" normalizeH="0" baseline="0" noProof="0" dirty="0">
                <a:ln>
                  <a:noFill/>
                </a:ln>
                <a:solidFill>
                  <a:prstClr val="white"/>
                </a:solidFill>
                <a:effectLst/>
                <a:uLnTx/>
                <a:uFillTx/>
                <a:latin typeface="方正兰亭刊黑_GBK" panose="02000000000000000000" pitchFamily="2" charset="-122"/>
                <a:ea typeface="方正兰亭刊黑_GBK" panose="02000000000000000000" pitchFamily="2" charset="-122"/>
                <a:cs typeface="+mn-cs"/>
              </a:rPr>
              <a:t>设计服务，从而提升客户在海内外的品牌影响力。</a:t>
            </a:r>
          </a:p>
        </p:txBody>
      </p:sp>
      <p:sp>
        <p:nvSpPr>
          <p:cNvPr id="52" name="文本框 51">
            <a:extLst>
              <a:ext uri="{FF2B5EF4-FFF2-40B4-BE49-F238E27FC236}">
                <a16:creationId xmlns:a16="http://schemas.microsoft.com/office/drawing/2014/main" xmlns="" id="{3B888476-1A58-4E8B-AF4A-5266C89BFADA}"/>
              </a:ext>
            </a:extLst>
          </p:cNvPr>
          <p:cNvSpPr txBox="1"/>
          <p:nvPr/>
        </p:nvSpPr>
        <p:spPr>
          <a:xfrm>
            <a:off x="1066800" y="4964971"/>
            <a:ext cx="12439650" cy="400110"/>
          </a:xfrm>
          <a:prstGeom prst="rect">
            <a:avLst/>
          </a:prstGeom>
          <a:noFill/>
        </p:spPr>
        <p:txBody>
          <a:bodyPr wrap="square" rtlCol="0">
            <a:spAutoFit/>
          </a:bodyPr>
          <a:lstStyle>
            <a:defPPr>
              <a:defRPr lang="zh-CN"/>
            </a:defPPr>
            <a:lvl1pPr>
              <a:defRPr sz="7200">
                <a:solidFill>
                  <a:schemeClr val="bg1"/>
                </a:soli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服务热线：</a:t>
            </a:r>
            <a:r>
              <a:rPr kumimoji="0" lang="en-US" altLang="zh-CN"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rPr>
              <a:t>400-601-8802</a:t>
            </a:r>
            <a:endParaRPr kumimoji="0" lang="zh-CN" altLang="en-US" sz="2000" b="0" i="0" u="none" strike="noStrike" kern="120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cs"/>
            </a:endParaRPr>
          </a:p>
        </p:txBody>
      </p:sp>
      <p:cxnSp>
        <p:nvCxnSpPr>
          <p:cNvPr id="5" name="直接连接符 4">
            <a:extLst>
              <a:ext uri="{FF2B5EF4-FFF2-40B4-BE49-F238E27FC236}">
                <a16:creationId xmlns:a16="http://schemas.microsoft.com/office/drawing/2014/main" xmlns="" id="{0981E638-3985-43D1-A518-D6F50A8C572D}"/>
              </a:ext>
            </a:extLst>
          </p:cNvPr>
          <p:cNvCxnSpPr>
            <a:cxnSpLocks/>
          </p:cNvCxnSpPr>
          <p:nvPr/>
        </p:nvCxnSpPr>
        <p:spPr>
          <a:xfrm>
            <a:off x="1153391" y="2878430"/>
            <a:ext cx="8988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6E27984-E767-4A18-8FF2-67C1A919703A}"/>
              </a:ext>
            </a:extLst>
          </p:cNvPr>
          <p:cNvSpPr/>
          <p:nvPr/>
        </p:nvSpPr>
        <p:spPr>
          <a:xfrm>
            <a:off x="10015954" y="372442"/>
            <a:ext cx="1628971" cy="320665"/>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Concentrate  On High-end</a:t>
            </a: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en-US" altLang="zh-CN" sz="600" b="0" i="0" u="none" strike="noStrike" kern="1200" cap="none" spc="150" normalizeH="0" baseline="0" noProof="0" dirty="0">
                <a:ln>
                  <a:noFill/>
                </a:ln>
                <a:solidFill>
                  <a:prstClr val="white">
                    <a:lumMod val="75000"/>
                  </a:prstClr>
                </a:solidFill>
                <a:effectLst/>
                <a:uLnTx/>
                <a:uFillTx/>
                <a:latin typeface="微软雅黑" panose="020B0503020204020204" pitchFamily="34" charset="-122"/>
                <a:ea typeface="微软雅黑" panose="020B0503020204020204" pitchFamily="34" charset="-122"/>
                <a:cs typeface="+mn-cs"/>
              </a:rPr>
              <a:t>PPT Design</a:t>
            </a:r>
          </a:p>
        </p:txBody>
      </p:sp>
      <p:pic>
        <p:nvPicPr>
          <p:cNvPr id="4" name="图片 3">
            <a:extLst>
              <a:ext uri="{FF2B5EF4-FFF2-40B4-BE49-F238E27FC236}">
                <a16:creationId xmlns:a16="http://schemas.microsoft.com/office/drawing/2014/main" xmlns="" id="{8C7EF9EC-DEBF-4892-8D89-4F16B0FF1286}"/>
              </a:ext>
            </a:extLst>
          </p:cNvPr>
          <p:cNvPicPr>
            <a:picLocks noChangeAspect="1"/>
          </p:cNvPicPr>
          <p:nvPr/>
        </p:nvPicPr>
        <p:blipFill>
          <a:blip r:embed="rId7"/>
          <a:stretch>
            <a:fillRect/>
          </a:stretch>
        </p:blipFill>
        <p:spPr>
          <a:xfrm>
            <a:off x="621099" y="1358087"/>
            <a:ext cx="5944115" cy="1926503"/>
          </a:xfrm>
          <a:prstGeom prst="rect">
            <a:avLst/>
          </a:prstGeom>
        </p:spPr>
      </p:pic>
    </p:spTree>
    <p:extLst>
      <p:ext uri="{BB962C8B-B14F-4D97-AF65-F5344CB8AC3E}">
        <p14:creationId xmlns:p14="http://schemas.microsoft.com/office/powerpoint/2010/main" val="17900965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04F745-997B-46A7-B25E-D9541CA09A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9" y="0"/>
            <a:ext cx="12188361" cy="6858000"/>
          </a:xfrm>
          <a:prstGeom prst="rect">
            <a:avLst/>
          </a:prstGeom>
        </p:spPr>
      </p:pic>
    </p:spTree>
    <p:extLst>
      <p:ext uri="{BB962C8B-B14F-4D97-AF65-F5344CB8AC3E}">
        <p14:creationId xmlns:p14="http://schemas.microsoft.com/office/powerpoint/2010/main" val="3007459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15938" y="619125"/>
            <a:ext cx="6094412" cy="5619750"/>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grpSp>
        <p:nvGrpSpPr>
          <p:cNvPr id="15" name="组合 14"/>
          <p:cNvGrpSpPr/>
          <p:nvPr/>
        </p:nvGrpSpPr>
        <p:grpSpPr>
          <a:xfrm>
            <a:off x="7140575" y="1377358"/>
            <a:ext cx="2800767" cy="640175"/>
            <a:chOff x="7140575" y="1061319"/>
            <a:chExt cx="2800767" cy="640175"/>
          </a:xfrm>
        </p:grpSpPr>
        <p:sp>
          <p:nvSpPr>
            <p:cNvPr id="7" name="矩形 6"/>
            <p:cNvSpPr/>
            <p:nvPr/>
          </p:nvSpPr>
          <p:spPr>
            <a:xfrm>
              <a:off x="7140575" y="1061319"/>
              <a:ext cx="2800767"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10" name="矩形 9"/>
            <p:cNvSpPr/>
            <p:nvPr/>
          </p:nvSpPr>
          <p:spPr>
            <a:xfrm>
              <a:off x="7162091" y="1455273"/>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grpSp>
      <p:sp>
        <p:nvSpPr>
          <p:cNvPr id="16" name="矩形 15"/>
          <p:cNvSpPr/>
          <p:nvPr/>
        </p:nvSpPr>
        <p:spPr>
          <a:xfrm>
            <a:off x="7162091" y="2288377"/>
            <a:ext cx="4582234"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17" name="直接连接符 16"/>
          <p:cNvCxnSpPr/>
          <p:nvPr/>
        </p:nvCxnSpPr>
        <p:spPr>
          <a:xfrm>
            <a:off x="7285535" y="2123188"/>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248525" y="3732857"/>
            <a:ext cx="4495800" cy="705074"/>
            <a:chOff x="7633699" y="3363116"/>
            <a:chExt cx="4495800" cy="705074"/>
          </a:xfrm>
        </p:grpSpPr>
        <p:sp>
          <p:nvSpPr>
            <p:cNvPr id="18" name="矩形 17"/>
            <p:cNvSpPr/>
            <p:nvPr/>
          </p:nvSpPr>
          <p:spPr>
            <a:xfrm>
              <a:off x="8424154" y="3392488"/>
              <a:ext cx="3705345" cy="646331"/>
            </a:xfrm>
            <a:prstGeom prst="rect">
              <a:avLst/>
            </a:prstGeom>
          </p:spPr>
          <p:txBody>
            <a:bodyPr wrap="square">
              <a:spAutoFit/>
            </a:bodyPr>
            <a:lstStyle/>
            <a:p>
              <a:pPr>
                <a:lnSpc>
                  <a:spcPct val="120000"/>
                </a:lnSpc>
              </a:pPr>
              <a:r>
                <a:rPr lang="zh-CN" altLang="en-US" sz="10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我们拥有严谨的逻辑思维、创意的图示化表达、超强的动画制作以及精益求精的美术功底，为上万用户提供演示设计定制、演示技能培训以及模板选用等服务</a:t>
              </a:r>
            </a:p>
          </p:txBody>
        </p:sp>
        <p:grpSp>
          <p:nvGrpSpPr>
            <p:cNvPr id="38" name="组合 37"/>
            <p:cNvGrpSpPr/>
            <p:nvPr/>
          </p:nvGrpSpPr>
          <p:grpSpPr>
            <a:xfrm>
              <a:off x="7633699" y="3363116"/>
              <a:ext cx="705074" cy="705074"/>
              <a:chOff x="7410226" y="3251200"/>
              <a:chExt cx="914400" cy="914400"/>
            </a:xfrm>
          </p:grpSpPr>
          <p:sp>
            <p:nvSpPr>
              <p:cNvPr id="21" name="椭圆 20"/>
              <p:cNvSpPr/>
              <p:nvPr/>
            </p:nvSpPr>
            <p:spPr>
              <a:xfrm>
                <a:off x="7410226" y="3251200"/>
                <a:ext cx="914400" cy="914400"/>
              </a:xfrm>
              <a:prstGeom prst="ellipse">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6" name="组合 35"/>
              <p:cNvGrpSpPr/>
              <p:nvPr/>
            </p:nvGrpSpPr>
            <p:grpSpPr>
              <a:xfrm>
                <a:off x="7620222" y="3467950"/>
                <a:ext cx="494408" cy="480900"/>
                <a:chOff x="6743701" y="-938213"/>
                <a:chExt cx="581025" cy="565150"/>
              </a:xfrm>
            </p:grpSpPr>
            <p:sp>
              <p:nvSpPr>
                <p:cNvPr id="26" name="Freeform 5"/>
                <p:cNvSpPr>
                  <a:spLocks/>
                </p:cNvSpPr>
                <p:nvPr/>
              </p:nvSpPr>
              <p:spPr bwMode="auto">
                <a:xfrm>
                  <a:off x="6743701" y="-938213"/>
                  <a:ext cx="581025" cy="565150"/>
                </a:xfrm>
                <a:custGeom>
                  <a:avLst/>
                  <a:gdLst>
                    <a:gd name="T0" fmla="*/ 137 w 137"/>
                    <a:gd name="T1" fmla="*/ 53 h 133"/>
                    <a:gd name="T2" fmla="*/ 125 w 137"/>
                    <a:gd name="T3" fmla="*/ 28 h 133"/>
                    <a:gd name="T4" fmla="*/ 116 w 137"/>
                    <a:gd name="T5" fmla="*/ 32 h 133"/>
                    <a:gd name="T6" fmla="*/ 107 w 137"/>
                    <a:gd name="T7" fmla="*/ 11 h 133"/>
                    <a:gd name="T8" fmla="*/ 81 w 137"/>
                    <a:gd name="T9" fmla="*/ 0 h 133"/>
                    <a:gd name="T10" fmla="*/ 69 w 137"/>
                    <a:gd name="T11" fmla="*/ 12 h 133"/>
                    <a:gd name="T12" fmla="*/ 56 w 137"/>
                    <a:gd name="T13" fmla="*/ 0 h 133"/>
                    <a:gd name="T14" fmla="*/ 30 w 137"/>
                    <a:gd name="T15" fmla="*/ 11 h 133"/>
                    <a:gd name="T16" fmla="*/ 20 w 137"/>
                    <a:gd name="T17" fmla="*/ 31 h 133"/>
                    <a:gd name="T18" fmla="*/ 12 w 137"/>
                    <a:gd name="T19" fmla="*/ 28 h 133"/>
                    <a:gd name="T20" fmla="*/ 0 w 137"/>
                    <a:gd name="T21" fmla="*/ 53 h 133"/>
                    <a:gd name="T22" fmla="*/ 0 w 137"/>
                    <a:gd name="T23" fmla="*/ 78 h 133"/>
                    <a:gd name="T24" fmla="*/ 11 w 137"/>
                    <a:gd name="T25" fmla="*/ 104 h 133"/>
                    <a:gd name="T26" fmla="*/ 20 w 137"/>
                    <a:gd name="T27" fmla="*/ 100 h 133"/>
                    <a:gd name="T28" fmla="*/ 29 w 137"/>
                    <a:gd name="T29" fmla="*/ 121 h 133"/>
                    <a:gd name="T30" fmla="*/ 56 w 137"/>
                    <a:gd name="T31" fmla="*/ 133 h 133"/>
                    <a:gd name="T32" fmla="*/ 69 w 137"/>
                    <a:gd name="T33" fmla="*/ 121 h 133"/>
                    <a:gd name="T34" fmla="*/ 81 w 137"/>
                    <a:gd name="T35" fmla="*/ 133 h 133"/>
                    <a:gd name="T36" fmla="*/ 108 w 137"/>
                    <a:gd name="T37" fmla="*/ 122 h 133"/>
                    <a:gd name="T38" fmla="*/ 117 w 137"/>
                    <a:gd name="T39" fmla="*/ 101 h 133"/>
                    <a:gd name="T40" fmla="*/ 126 w 137"/>
                    <a:gd name="T41" fmla="*/ 104 h 133"/>
                    <a:gd name="T42" fmla="*/ 137 w 137"/>
                    <a:gd name="T43" fmla="*/ 78 h 133"/>
                    <a:gd name="T44" fmla="*/ 137 w 137"/>
                    <a:gd name="T45" fmla="*/ 5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33">
                      <a:moveTo>
                        <a:pt x="137" y="53"/>
                      </a:moveTo>
                      <a:cubicBezTo>
                        <a:pt x="135" y="44"/>
                        <a:pt x="131" y="35"/>
                        <a:pt x="125" y="28"/>
                      </a:cubicBezTo>
                      <a:cubicBezTo>
                        <a:pt x="123" y="30"/>
                        <a:pt x="120" y="32"/>
                        <a:pt x="116" y="32"/>
                      </a:cubicBezTo>
                      <a:cubicBezTo>
                        <a:pt x="104" y="32"/>
                        <a:pt x="101" y="17"/>
                        <a:pt x="107" y="11"/>
                      </a:cubicBezTo>
                      <a:cubicBezTo>
                        <a:pt x="99" y="5"/>
                        <a:pt x="90" y="2"/>
                        <a:pt x="81" y="0"/>
                      </a:cubicBezTo>
                      <a:cubicBezTo>
                        <a:pt x="81" y="6"/>
                        <a:pt x="76" y="12"/>
                        <a:pt x="69" y="12"/>
                      </a:cubicBezTo>
                      <a:cubicBezTo>
                        <a:pt x="61" y="12"/>
                        <a:pt x="56" y="6"/>
                        <a:pt x="56" y="0"/>
                      </a:cubicBezTo>
                      <a:cubicBezTo>
                        <a:pt x="47" y="2"/>
                        <a:pt x="38" y="6"/>
                        <a:pt x="30" y="11"/>
                      </a:cubicBezTo>
                      <a:cubicBezTo>
                        <a:pt x="36" y="18"/>
                        <a:pt x="32" y="31"/>
                        <a:pt x="20" y="31"/>
                      </a:cubicBezTo>
                      <a:cubicBezTo>
                        <a:pt x="17" y="31"/>
                        <a:pt x="14" y="30"/>
                        <a:pt x="12" y="28"/>
                      </a:cubicBezTo>
                      <a:cubicBezTo>
                        <a:pt x="6" y="35"/>
                        <a:pt x="2" y="44"/>
                        <a:pt x="0" y="53"/>
                      </a:cubicBezTo>
                      <a:cubicBezTo>
                        <a:pt x="15" y="55"/>
                        <a:pt x="15" y="76"/>
                        <a:pt x="0" y="78"/>
                      </a:cubicBezTo>
                      <a:cubicBezTo>
                        <a:pt x="2" y="87"/>
                        <a:pt x="6" y="96"/>
                        <a:pt x="11" y="104"/>
                      </a:cubicBezTo>
                      <a:cubicBezTo>
                        <a:pt x="13" y="102"/>
                        <a:pt x="16" y="100"/>
                        <a:pt x="20" y="100"/>
                      </a:cubicBezTo>
                      <a:cubicBezTo>
                        <a:pt x="33" y="100"/>
                        <a:pt x="36" y="115"/>
                        <a:pt x="29" y="121"/>
                      </a:cubicBezTo>
                      <a:cubicBezTo>
                        <a:pt x="37" y="127"/>
                        <a:pt x="46" y="131"/>
                        <a:pt x="56" y="133"/>
                      </a:cubicBezTo>
                      <a:cubicBezTo>
                        <a:pt x="57" y="127"/>
                        <a:pt x="61" y="121"/>
                        <a:pt x="69" y="121"/>
                      </a:cubicBezTo>
                      <a:cubicBezTo>
                        <a:pt x="76" y="121"/>
                        <a:pt x="80" y="127"/>
                        <a:pt x="81" y="133"/>
                      </a:cubicBezTo>
                      <a:cubicBezTo>
                        <a:pt x="91" y="131"/>
                        <a:pt x="100" y="127"/>
                        <a:pt x="108" y="122"/>
                      </a:cubicBezTo>
                      <a:cubicBezTo>
                        <a:pt x="102" y="115"/>
                        <a:pt x="105" y="101"/>
                        <a:pt x="117" y="101"/>
                      </a:cubicBezTo>
                      <a:cubicBezTo>
                        <a:pt x="121" y="101"/>
                        <a:pt x="124" y="102"/>
                        <a:pt x="126" y="104"/>
                      </a:cubicBezTo>
                      <a:cubicBezTo>
                        <a:pt x="131" y="96"/>
                        <a:pt x="135" y="87"/>
                        <a:pt x="137" y="78"/>
                      </a:cubicBezTo>
                      <a:cubicBezTo>
                        <a:pt x="123" y="76"/>
                        <a:pt x="122" y="55"/>
                        <a:pt x="137" y="53"/>
                      </a:cubicBezTo>
                      <a:close/>
                    </a:path>
                  </a:pathLst>
                </a:custGeom>
                <a:noFill/>
                <a:ln w="15875"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6"/>
                <p:cNvSpPr>
                  <a:spLocks noChangeArrowheads="1"/>
                </p:cNvSpPr>
                <p:nvPr/>
              </p:nvSpPr>
              <p:spPr bwMode="auto">
                <a:xfrm>
                  <a:off x="6875463" y="-803275"/>
                  <a:ext cx="317500" cy="311150"/>
                </a:xfrm>
                <a:prstGeom prst="ellipse">
                  <a:avLst/>
                </a:prstGeom>
                <a:noFill/>
                <a:ln w="15875"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1" name="组合 40"/>
          <p:cNvGrpSpPr/>
          <p:nvPr/>
        </p:nvGrpSpPr>
        <p:grpSpPr>
          <a:xfrm>
            <a:off x="7264264" y="4775569"/>
            <a:ext cx="4480061" cy="705074"/>
            <a:chOff x="7637390" y="4646330"/>
            <a:chExt cx="4480061" cy="705074"/>
          </a:xfrm>
        </p:grpSpPr>
        <p:sp>
          <p:nvSpPr>
            <p:cNvPr id="20" name="矩形 19"/>
            <p:cNvSpPr/>
            <p:nvPr/>
          </p:nvSpPr>
          <p:spPr>
            <a:xfrm>
              <a:off x="8424154" y="4675702"/>
              <a:ext cx="3693297" cy="646331"/>
            </a:xfrm>
            <a:prstGeom prst="rect">
              <a:avLst/>
            </a:prstGeom>
          </p:spPr>
          <p:txBody>
            <a:bodyPr wrap="square">
              <a:spAutoFit/>
            </a:bodyPr>
            <a:lstStyle/>
            <a:p>
              <a:pPr>
                <a:lnSpc>
                  <a:spcPct val="120000"/>
                </a:lnSpc>
              </a:pPr>
              <a:r>
                <a:rPr lang="zh-CN" altLang="en-US" sz="10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我们拥有严谨的逻辑思维、创意的图示化表达、超强的动画制作以及精益求精的美术功底，为上万用户提供演示设计定制、演示技能培训以及模板选用等服务</a:t>
              </a:r>
            </a:p>
          </p:txBody>
        </p:sp>
        <p:grpSp>
          <p:nvGrpSpPr>
            <p:cNvPr id="39" name="组合 38"/>
            <p:cNvGrpSpPr/>
            <p:nvPr/>
          </p:nvGrpSpPr>
          <p:grpSpPr>
            <a:xfrm>
              <a:off x="7637390" y="4646330"/>
              <a:ext cx="705074" cy="705074"/>
              <a:chOff x="7410226" y="4675702"/>
              <a:chExt cx="914400" cy="914400"/>
            </a:xfrm>
          </p:grpSpPr>
          <p:sp>
            <p:nvSpPr>
              <p:cNvPr id="22" name="椭圆 21"/>
              <p:cNvSpPr/>
              <p:nvPr/>
            </p:nvSpPr>
            <p:spPr>
              <a:xfrm>
                <a:off x="7410226" y="4675702"/>
                <a:ext cx="914400" cy="914400"/>
              </a:xfrm>
              <a:prstGeom prst="ellipse">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7" name="组合 36"/>
              <p:cNvGrpSpPr/>
              <p:nvPr/>
            </p:nvGrpSpPr>
            <p:grpSpPr>
              <a:xfrm>
                <a:off x="7640414" y="4909859"/>
                <a:ext cx="454025" cy="446087"/>
                <a:chOff x="11006138" y="735013"/>
                <a:chExt cx="454025" cy="446087"/>
              </a:xfrm>
            </p:grpSpPr>
            <p:sp>
              <p:nvSpPr>
                <p:cNvPr id="28" name="Oval 7"/>
                <p:cNvSpPr>
                  <a:spLocks noChangeArrowheads="1"/>
                </p:cNvSpPr>
                <p:nvPr/>
              </p:nvSpPr>
              <p:spPr bwMode="auto">
                <a:xfrm>
                  <a:off x="11006138" y="735013"/>
                  <a:ext cx="454025" cy="442913"/>
                </a:xfrm>
                <a:prstGeom prst="ellipse">
                  <a:avLst/>
                </a:prstGeom>
                <a:noFill/>
                <a:ln w="15875"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8"/>
                <p:cNvSpPr>
                  <a:spLocks noChangeShapeType="1"/>
                </p:cNvSpPr>
                <p:nvPr/>
              </p:nvSpPr>
              <p:spPr bwMode="auto">
                <a:xfrm>
                  <a:off x="11231563" y="735013"/>
                  <a:ext cx="0" cy="42863"/>
                </a:xfrm>
                <a:prstGeom prst="line">
                  <a:avLst/>
                </a:prstGeom>
                <a:noFill/>
                <a:ln w="15875" cap="flat">
                  <a:solidFill>
                    <a:srgbClr val="BC121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9"/>
                <p:cNvSpPr>
                  <a:spLocks noChangeShapeType="1"/>
                </p:cNvSpPr>
                <p:nvPr/>
              </p:nvSpPr>
              <p:spPr bwMode="auto">
                <a:xfrm>
                  <a:off x="11231563" y="1143000"/>
                  <a:ext cx="0" cy="38100"/>
                </a:xfrm>
                <a:prstGeom prst="line">
                  <a:avLst/>
                </a:prstGeom>
                <a:noFill/>
                <a:ln w="15875" cap="flat">
                  <a:solidFill>
                    <a:srgbClr val="BC121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10"/>
                <p:cNvSpPr>
                  <a:spLocks noChangeShapeType="1"/>
                </p:cNvSpPr>
                <p:nvPr/>
              </p:nvSpPr>
              <p:spPr bwMode="auto">
                <a:xfrm>
                  <a:off x="11006138" y="955675"/>
                  <a:ext cx="34925" cy="0"/>
                </a:xfrm>
                <a:prstGeom prst="line">
                  <a:avLst/>
                </a:prstGeom>
                <a:noFill/>
                <a:ln w="15875" cap="flat">
                  <a:solidFill>
                    <a:srgbClr val="BC121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11"/>
                <p:cNvSpPr>
                  <a:spLocks noChangeShapeType="1"/>
                </p:cNvSpPr>
                <p:nvPr/>
              </p:nvSpPr>
              <p:spPr bwMode="auto">
                <a:xfrm>
                  <a:off x="11414126" y="955675"/>
                  <a:ext cx="38100" cy="0"/>
                </a:xfrm>
                <a:prstGeom prst="line">
                  <a:avLst/>
                </a:prstGeom>
                <a:noFill/>
                <a:ln w="15875" cap="flat">
                  <a:solidFill>
                    <a:srgbClr val="BC121A"/>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p:cNvSpPr>
                  <a:spLocks/>
                </p:cNvSpPr>
                <p:nvPr/>
              </p:nvSpPr>
              <p:spPr bwMode="auto">
                <a:xfrm>
                  <a:off x="11176001" y="912813"/>
                  <a:ext cx="111125" cy="85725"/>
                </a:xfrm>
                <a:custGeom>
                  <a:avLst/>
                  <a:gdLst>
                    <a:gd name="T0" fmla="*/ 13 w 26"/>
                    <a:gd name="T1" fmla="*/ 20 h 20"/>
                    <a:gd name="T2" fmla="*/ 13 w 26"/>
                    <a:gd name="T3" fmla="*/ 0 h 20"/>
                    <a:gd name="T4" fmla="*/ 13 w 26"/>
                    <a:gd name="T5" fmla="*/ 20 h 20"/>
                  </a:gdLst>
                  <a:ahLst/>
                  <a:cxnLst>
                    <a:cxn ang="0">
                      <a:pos x="T0" y="T1"/>
                    </a:cxn>
                    <a:cxn ang="0">
                      <a:pos x="T2" y="T3"/>
                    </a:cxn>
                    <a:cxn ang="0">
                      <a:pos x="T4" y="T5"/>
                    </a:cxn>
                  </a:cxnLst>
                  <a:rect l="0" t="0" r="r" b="b"/>
                  <a:pathLst>
                    <a:path w="26" h="20">
                      <a:moveTo>
                        <a:pt x="13" y="20"/>
                      </a:moveTo>
                      <a:cubicBezTo>
                        <a:pt x="26" y="20"/>
                        <a:pt x="26" y="0"/>
                        <a:pt x="13" y="0"/>
                      </a:cubicBezTo>
                      <a:cubicBezTo>
                        <a:pt x="0" y="0"/>
                        <a:pt x="0" y="20"/>
                        <a:pt x="13" y="20"/>
                      </a:cubicBezTo>
                      <a:close/>
                    </a:path>
                  </a:pathLst>
                </a:custGeom>
                <a:solidFill>
                  <a:srgbClr val="BC121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11222038" y="806450"/>
                  <a:ext cx="12700" cy="149225"/>
                </a:xfrm>
                <a:custGeom>
                  <a:avLst/>
                  <a:gdLst>
                    <a:gd name="T0" fmla="*/ 3 w 3"/>
                    <a:gd name="T1" fmla="*/ 34 h 35"/>
                    <a:gd name="T2" fmla="*/ 2 w 3"/>
                    <a:gd name="T3" fmla="*/ 35 h 35"/>
                    <a:gd name="T4" fmla="*/ 2 w 3"/>
                    <a:gd name="T5" fmla="*/ 35 h 35"/>
                    <a:gd name="T6" fmla="*/ 0 w 3"/>
                    <a:gd name="T7" fmla="*/ 34 h 35"/>
                    <a:gd name="T8" fmla="*/ 0 w 3"/>
                    <a:gd name="T9" fmla="*/ 1 h 35"/>
                    <a:gd name="T10" fmla="*/ 2 w 3"/>
                    <a:gd name="T11" fmla="*/ 0 h 35"/>
                    <a:gd name="T12" fmla="*/ 2 w 3"/>
                    <a:gd name="T13" fmla="*/ 0 h 35"/>
                    <a:gd name="T14" fmla="*/ 3 w 3"/>
                    <a:gd name="T15" fmla="*/ 1 h 35"/>
                    <a:gd name="T16" fmla="*/ 3 w 3"/>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5">
                      <a:moveTo>
                        <a:pt x="3" y="34"/>
                      </a:moveTo>
                      <a:cubicBezTo>
                        <a:pt x="3" y="35"/>
                        <a:pt x="2" y="35"/>
                        <a:pt x="2" y="35"/>
                      </a:cubicBezTo>
                      <a:cubicBezTo>
                        <a:pt x="2" y="35"/>
                        <a:pt x="2" y="35"/>
                        <a:pt x="2" y="35"/>
                      </a:cubicBezTo>
                      <a:cubicBezTo>
                        <a:pt x="1" y="35"/>
                        <a:pt x="0" y="35"/>
                        <a:pt x="0" y="34"/>
                      </a:cubicBezTo>
                      <a:cubicBezTo>
                        <a:pt x="0" y="1"/>
                        <a:pt x="0" y="1"/>
                        <a:pt x="0" y="1"/>
                      </a:cubicBezTo>
                      <a:cubicBezTo>
                        <a:pt x="0" y="0"/>
                        <a:pt x="1" y="0"/>
                        <a:pt x="2" y="0"/>
                      </a:cubicBezTo>
                      <a:cubicBezTo>
                        <a:pt x="2" y="0"/>
                        <a:pt x="2" y="0"/>
                        <a:pt x="2" y="0"/>
                      </a:cubicBezTo>
                      <a:cubicBezTo>
                        <a:pt x="2" y="0"/>
                        <a:pt x="3" y="0"/>
                        <a:pt x="3" y="1"/>
                      </a:cubicBezTo>
                      <a:lnTo>
                        <a:pt x="3" y="34"/>
                      </a:lnTo>
                      <a:close/>
                    </a:path>
                  </a:pathLst>
                </a:custGeom>
                <a:noFill/>
                <a:ln w="15875"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p:cNvSpPr>
                <p:nvPr/>
              </p:nvSpPr>
              <p:spPr bwMode="auto">
                <a:xfrm>
                  <a:off x="11222038" y="952500"/>
                  <a:ext cx="153988" cy="15875"/>
                </a:xfrm>
                <a:custGeom>
                  <a:avLst/>
                  <a:gdLst>
                    <a:gd name="T0" fmla="*/ 36 w 36"/>
                    <a:gd name="T1" fmla="*/ 2 h 4"/>
                    <a:gd name="T2" fmla="*/ 34 w 36"/>
                    <a:gd name="T3" fmla="*/ 4 h 4"/>
                    <a:gd name="T4" fmla="*/ 2 w 36"/>
                    <a:gd name="T5" fmla="*/ 4 h 4"/>
                    <a:gd name="T6" fmla="*/ 0 w 36"/>
                    <a:gd name="T7" fmla="*/ 2 h 4"/>
                    <a:gd name="T8" fmla="*/ 0 w 36"/>
                    <a:gd name="T9" fmla="*/ 2 h 4"/>
                    <a:gd name="T10" fmla="*/ 2 w 36"/>
                    <a:gd name="T11" fmla="*/ 0 h 4"/>
                    <a:gd name="T12" fmla="*/ 34 w 36"/>
                    <a:gd name="T13" fmla="*/ 0 h 4"/>
                    <a:gd name="T14" fmla="*/ 36 w 36"/>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
                      <a:moveTo>
                        <a:pt x="36" y="2"/>
                      </a:moveTo>
                      <a:cubicBezTo>
                        <a:pt x="36" y="3"/>
                        <a:pt x="35" y="4"/>
                        <a:pt x="34" y="4"/>
                      </a:cubicBezTo>
                      <a:cubicBezTo>
                        <a:pt x="2" y="4"/>
                        <a:pt x="2" y="4"/>
                        <a:pt x="2" y="4"/>
                      </a:cubicBezTo>
                      <a:cubicBezTo>
                        <a:pt x="1" y="4"/>
                        <a:pt x="0" y="3"/>
                        <a:pt x="0" y="2"/>
                      </a:cubicBezTo>
                      <a:cubicBezTo>
                        <a:pt x="0" y="2"/>
                        <a:pt x="0" y="2"/>
                        <a:pt x="0" y="2"/>
                      </a:cubicBezTo>
                      <a:cubicBezTo>
                        <a:pt x="0" y="1"/>
                        <a:pt x="1" y="0"/>
                        <a:pt x="2" y="0"/>
                      </a:cubicBezTo>
                      <a:cubicBezTo>
                        <a:pt x="34" y="0"/>
                        <a:pt x="34" y="0"/>
                        <a:pt x="34" y="0"/>
                      </a:cubicBezTo>
                      <a:cubicBezTo>
                        <a:pt x="35" y="0"/>
                        <a:pt x="36" y="1"/>
                        <a:pt x="36" y="2"/>
                      </a:cubicBezTo>
                      <a:close/>
                    </a:path>
                  </a:pathLst>
                </a:custGeom>
                <a:noFill/>
                <a:ln w="15875" cap="flat">
                  <a:solidFill>
                    <a:srgbClr val="BC121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54986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l="-71"/>
          <a:stretch/>
        </p:blipFill>
        <p:spPr>
          <a:xfrm>
            <a:off x="6326188" y="835025"/>
            <a:ext cx="5349875" cy="5349875"/>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t="-753"/>
          <a:stretch/>
        </p:blipFill>
        <p:spPr>
          <a:xfrm>
            <a:off x="515938" y="3475205"/>
            <a:ext cx="2709695" cy="2709695"/>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pic>
        <p:nvPicPr>
          <p:cNvPr id="6" name="图片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21063" y="3475204"/>
            <a:ext cx="2709696" cy="2709696"/>
          </a:xfrm>
          <a:custGeom>
            <a:avLst/>
            <a:gdLst>
              <a:gd name="connsiteX0" fmla="*/ 0 w 6094412"/>
              <a:gd name="connsiteY0" fmla="*/ 0 h 5619750"/>
              <a:gd name="connsiteX1" fmla="*/ 6094412 w 6094412"/>
              <a:gd name="connsiteY1" fmla="*/ 0 h 5619750"/>
              <a:gd name="connsiteX2" fmla="*/ 6094412 w 6094412"/>
              <a:gd name="connsiteY2" fmla="*/ 5619750 h 5619750"/>
              <a:gd name="connsiteX3" fmla="*/ 0 w 6094412"/>
              <a:gd name="connsiteY3" fmla="*/ 5619750 h 5619750"/>
            </a:gdLst>
            <a:ahLst/>
            <a:cxnLst>
              <a:cxn ang="0">
                <a:pos x="connsiteX0" y="connsiteY0"/>
              </a:cxn>
              <a:cxn ang="0">
                <a:pos x="connsiteX1" y="connsiteY1"/>
              </a:cxn>
              <a:cxn ang="0">
                <a:pos x="connsiteX2" y="connsiteY2"/>
              </a:cxn>
              <a:cxn ang="0">
                <a:pos x="connsiteX3" y="connsiteY3"/>
              </a:cxn>
            </a:cxnLst>
            <a:rect l="l" t="t" r="r" b="b"/>
            <a:pathLst>
              <a:path w="6094412" h="5619750">
                <a:moveTo>
                  <a:pt x="0" y="0"/>
                </a:moveTo>
                <a:lnTo>
                  <a:pt x="6094412" y="0"/>
                </a:lnTo>
                <a:lnTo>
                  <a:pt x="6094412" y="5619750"/>
                </a:lnTo>
                <a:lnTo>
                  <a:pt x="0" y="5619750"/>
                </a:lnTo>
                <a:close/>
              </a:path>
            </a:pathLst>
          </a:custGeom>
          <a:solidFill>
            <a:schemeClr val="bg1"/>
          </a:solidFill>
          <a:ln w="3175">
            <a:noFill/>
          </a:ln>
          <a:effectLst>
            <a:outerShdw blurRad="50800" dist="38100" dir="2700000" algn="tl" rotWithShape="0">
              <a:prstClr val="black">
                <a:alpha val="20000"/>
              </a:prstClr>
            </a:outerShdw>
          </a:effectLst>
        </p:spPr>
      </p:pic>
      <p:grpSp>
        <p:nvGrpSpPr>
          <p:cNvPr id="11" name="组合 10"/>
          <p:cNvGrpSpPr/>
          <p:nvPr/>
        </p:nvGrpSpPr>
        <p:grpSpPr>
          <a:xfrm>
            <a:off x="414338" y="1199558"/>
            <a:ext cx="5135562" cy="1778949"/>
            <a:chOff x="515938" y="1059858"/>
            <a:chExt cx="5135562" cy="1778949"/>
          </a:xfrm>
        </p:grpSpPr>
        <p:sp>
          <p:nvSpPr>
            <p:cNvPr id="7" name="矩形 6"/>
            <p:cNvSpPr/>
            <p:nvPr/>
          </p:nvSpPr>
          <p:spPr>
            <a:xfrm>
              <a:off x="515938" y="1059858"/>
              <a:ext cx="2800767"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8" name="矩形 7"/>
            <p:cNvSpPr/>
            <p:nvPr/>
          </p:nvSpPr>
          <p:spPr>
            <a:xfrm>
              <a:off x="537454" y="1453812"/>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sp>
          <p:nvSpPr>
            <p:cNvPr id="9" name="矩形 8"/>
            <p:cNvSpPr/>
            <p:nvPr/>
          </p:nvSpPr>
          <p:spPr>
            <a:xfrm>
              <a:off x="537454" y="1970877"/>
              <a:ext cx="5114046" cy="867930"/>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10" name="直接连接符 9"/>
            <p:cNvCxnSpPr/>
            <p:nvPr/>
          </p:nvCxnSpPr>
          <p:spPr>
            <a:xfrm>
              <a:off x="660898" y="1805688"/>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887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219200"/>
            <a:ext cx="12192000" cy="4743450"/>
          </a:xfrm>
          <a:prstGeom prst="rect">
            <a:avLst/>
          </a:prstGeom>
        </p:spPr>
      </p:pic>
      <p:sp>
        <p:nvSpPr>
          <p:cNvPr id="5" name="矩形 4"/>
          <p:cNvSpPr/>
          <p:nvPr/>
        </p:nvSpPr>
        <p:spPr>
          <a:xfrm>
            <a:off x="5619750" y="1219200"/>
            <a:ext cx="6572250" cy="4743450"/>
          </a:xfrm>
          <a:prstGeom prst="rect">
            <a:avLst/>
          </a:prstGeom>
          <a:solidFill>
            <a:srgbClr val="BC121A">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338094" y="2701451"/>
            <a:ext cx="5135562" cy="1778949"/>
            <a:chOff x="515938" y="1059858"/>
            <a:chExt cx="5135562" cy="1778949"/>
          </a:xfrm>
        </p:grpSpPr>
        <p:sp>
          <p:nvSpPr>
            <p:cNvPr id="7" name="矩形 6"/>
            <p:cNvSpPr/>
            <p:nvPr/>
          </p:nvSpPr>
          <p:spPr>
            <a:xfrm>
              <a:off x="515938" y="1059858"/>
              <a:ext cx="2800767" cy="504112"/>
            </a:xfrm>
            <a:prstGeom prst="rect">
              <a:avLst/>
            </a:prstGeom>
          </p:spPr>
          <p:txBody>
            <a:bodyPr wrap="none">
              <a:spAutoFit/>
            </a:bodyPr>
            <a:lstStyle/>
            <a:p>
              <a:pPr>
                <a:lnSpc>
                  <a:spcPct val="120000"/>
                </a:lnSpc>
              </a:pPr>
              <a:r>
                <a:rPr lang="zh-CN" altLang="en-US" sz="2400" dirty="0">
                  <a:solidFill>
                    <a:schemeClr val="bg1"/>
                  </a:solidFill>
                  <a:latin typeface="方正准圆_GBK" panose="03000509000000000000" pitchFamily="65" charset="-122"/>
                  <a:ea typeface="方正准圆_GBK" panose="03000509000000000000" pitchFamily="65" charset="-122"/>
                </a:rPr>
                <a:t>锐意进取</a:t>
              </a:r>
              <a:r>
                <a:rPr lang="en-US" altLang="zh-CN" sz="2400" dirty="0">
                  <a:solidFill>
                    <a:schemeClr val="bg1"/>
                  </a:solidFill>
                  <a:latin typeface="方正准圆_GBK" panose="03000509000000000000" pitchFamily="65" charset="-122"/>
                  <a:ea typeface="方正准圆_GBK" panose="03000509000000000000" pitchFamily="65" charset="-122"/>
                </a:rPr>
                <a:t>  </a:t>
              </a:r>
              <a:r>
                <a:rPr lang="zh-CN" altLang="en-US" sz="2400" dirty="0">
                  <a:solidFill>
                    <a:schemeClr val="bg1"/>
                  </a:solidFill>
                  <a:latin typeface="方正准圆_GBK" panose="03000509000000000000" pitchFamily="65" charset="-122"/>
                  <a:ea typeface="方正准圆_GBK" panose="03000509000000000000" pitchFamily="65" charset="-122"/>
                </a:rPr>
                <a:t>普及精品</a:t>
              </a:r>
              <a:endParaRPr lang="en-US" altLang="zh-CN" sz="2400" dirty="0">
                <a:solidFill>
                  <a:schemeClr val="bg1"/>
                </a:solidFill>
                <a:latin typeface="方正准圆_GBK" panose="03000509000000000000" pitchFamily="65" charset="-122"/>
                <a:ea typeface="方正准圆_GBK" panose="03000509000000000000" pitchFamily="65" charset="-122"/>
              </a:endParaRPr>
            </a:p>
          </p:txBody>
        </p:sp>
        <p:sp>
          <p:nvSpPr>
            <p:cNvPr id="8" name="矩形 7"/>
            <p:cNvSpPr/>
            <p:nvPr/>
          </p:nvSpPr>
          <p:spPr>
            <a:xfrm>
              <a:off x="537454" y="1453812"/>
              <a:ext cx="2241318" cy="246221"/>
            </a:xfrm>
            <a:prstGeom prst="rect">
              <a:avLst/>
            </a:prstGeom>
          </p:spPr>
          <p:txBody>
            <a:bodyPr wrap="none">
              <a:spAutoFit/>
            </a:bodyPr>
            <a:lstStyle/>
            <a:p>
              <a:pPr algn="ctr"/>
              <a:r>
                <a:rPr lang="zh-CN" altLang="en-US" sz="1000" dirty="0">
                  <a:solidFill>
                    <a:schemeClr val="bg1"/>
                  </a:solidFill>
                  <a:latin typeface="+mj-ea"/>
                  <a:ea typeface="+mj-ea"/>
                </a:rPr>
                <a:t>Forge Ahead And Popularize Products</a:t>
              </a:r>
            </a:p>
          </p:txBody>
        </p:sp>
        <p:sp>
          <p:nvSpPr>
            <p:cNvPr id="9" name="矩形 8"/>
            <p:cNvSpPr/>
            <p:nvPr/>
          </p:nvSpPr>
          <p:spPr>
            <a:xfrm>
              <a:off x="537454" y="1970877"/>
              <a:ext cx="5114046" cy="867930"/>
            </a:xfrm>
            <a:prstGeom prst="rect">
              <a:avLst/>
            </a:prstGeom>
          </p:spPr>
          <p:txBody>
            <a:bodyPr wrap="square">
              <a:spAutoFit/>
            </a:bodyPr>
            <a:lstStyle/>
            <a:p>
              <a:pPr>
                <a:lnSpc>
                  <a:spcPct val="120000"/>
                </a:lnSpc>
              </a:pPr>
              <a:r>
                <a:rPr lang="zh-CN" altLang="en-US" sz="1400" dirty="0">
                  <a:solidFill>
                    <a:schemeClr val="bg1"/>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10" name="直接连接符 9"/>
            <p:cNvCxnSpPr/>
            <p:nvPr/>
          </p:nvCxnSpPr>
          <p:spPr>
            <a:xfrm>
              <a:off x="660898" y="1805688"/>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79767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090056"/>
            <a:ext cx="12192000" cy="4767943"/>
          </a:xfrm>
          <a:prstGeom prst="rect">
            <a:avLst/>
          </a:prstGeom>
        </p:spPr>
      </p:pic>
      <p:sp>
        <p:nvSpPr>
          <p:cNvPr id="4" name="矩形 3"/>
          <p:cNvSpPr/>
          <p:nvPr/>
        </p:nvSpPr>
        <p:spPr>
          <a:xfrm>
            <a:off x="0" y="2090056"/>
            <a:ext cx="12192000" cy="4767943"/>
          </a:xfrm>
          <a:prstGeom prst="rect">
            <a:avLst/>
          </a:prstGeom>
          <a:solidFill>
            <a:srgbClr val="BC121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1445471" y="886002"/>
            <a:ext cx="9195509" cy="609398"/>
            <a:chOff x="1757444" y="886002"/>
            <a:chExt cx="9195509" cy="609398"/>
          </a:xfrm>
        </p:grpSpPr>
        <p:grpSp>
          <p:nvGrpSpPr>
            <p:cNvPr id="12" name="组合 11"/>
            <p:cNvGrpSpPr/>
            <p:nvPr/>
          </p:nvGrpSpPr>
          <p:grpSpPr>
            <a:xfrm>
              <a:off x="1757444" y="886002"/>
              <a:ext cx="2800767" cy="607958"/>
              <a:chOff x="2874189" y="1085463"/>
              <a:chExt cx="2800767" cy="607958"/>
            </a:xfrm>
          </p:grpSpPr>
          <p:sp>
            <p:nvSpPr>
              <p:cNvPr id="6" name="矩形 5"/>
              <p:cNvSpPr/>
              <p:nvPr/>
            </p:nvSpPr>
            <p:spPr>
              <a:xfrm>
                <a:off x="2874189" y="1085463"/>
                <a:ext cx="2800767" cy="504112"/>
              </a:xfrm>
              <a:prstGeom prst="rect">
                <a:avLst/>
              </a:prstGeom>
            </p:spPr>
            <p:txBody>
              <a:bodyPr wrap="none">
                <a:spAutoFit/>
              </a:bodyPr>
              <a:lstStyle/>
              <a:p>
                <a:pPr>
                  <a:lnSpc>
                    <a:spcPct val="120000"/>
                  </a:lnSpc>
                </a:pP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24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24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7" name="矩形 6"/>
              <p:cNvSpPr/>
              <p:nvPr/>
            </p:nvSpPr>
            <p:spPr>
              <a:xfrm>
                <a:off x="3404489" y="1447200"/>
                <a:ext cx="2241318" cy="246221"/>
              </a:xfrm>
              <a:prstGeom prst="rect">
                <a:avLst/>
              </a:prstGeom>
            </p:spPr>
            <p:txBody>
              <a:bodyPr wrap="none">
                <a:spAutoFit/>
              </a:bodyPr>
              <a:lstStyle/>
              <a:p>
                <a:pPr algn="ctr"/>
                <a:r>
                  <a:rPr lang="zh-CN" altLang="en-US" sz="1000" dirty="0">
                    <a:solidFill>
                      <a:schemeClr val="bg1">
                        <a:lumMod val="75000"/>
                      </a:schemeClr>
                    </a:solidFill>
                    <a:latin typeface="+mj-ea"/>
                    <a:ea typeface="+mj-ea"/>
                  </a:rPr>
                  <a:t>Forge Ahead And Popularize Products</a:t>
                </a:r>
              </a:p>
            </p:txBody>
          </p:sp>
        </p:grpSp>
        <p:sp>
          <p:nvSpPr>
            <p:cNvPr id="8" name="矩形 7"/>
            <p:cNvSpPr/>
            <p:nvPr/>
          </p:nvSpPr>
          <p:spPr>
            <a:xfrm>
              <a:off x="5372890" y="886002"/>
              <a:ext cx="5580063" cy="609398"/>
            </a:xfrm>
            <a:prstGeom prst="rect">
              <a:avLst/>
            </a:prstGeom>
          </p:spPr>
          <p:txBody>
            <a:bodyPr wrap="square">
              <a:spAutoFit/>
            </a:bodyPr>
            <a:lstStyle/>
            <a:p>
              <a:pPr>
                <a:lnSpc>
                  <a:spcPct val="120000"/>
                </a:lnSpc>
              </a:pPr>
              <a:r>
                <a:rPr lang="zh-CN" altLang="en-US" sz="1400" dirty="0">
                  <a:solidFill>
                    <a:schemeClr val="tx1">
                      <a:lumMod val="75000"/>
                      <a:lumOff val="25000"/>
                    </a:schemeClr>
                  </a:solidFill>
                  <a:latin typeface="+mj-ea"/>
                  <a:ea typeface="+mj-ea"/>
                </a:rPr>
                <a:t>我们拥有严谨的逻辑思维、创意的图示化表达、超强的动画制作以及精益求精的美术功底</a:t>
              </a:r>
            </a:p>
          </p:txBody>
        </p:sp>
        <p:cxnSp>
          <p:nvCxnSpPr>
            <p:cNvPr id="9" name="直接连接符 8"/>
            <p:cNvCxnSpPr/>
            <p:nvPr/>
          </p:nvCxnSpPr>
          <p:spPr>
            <a:xfrm flipV="1">
              <a:off x="4981456" y="946069"/>
              <a:ext cx="0" cy="489264"/>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1598673" y="3385855"/>
            <a:ext cx="2287386" cy="2357740"/>
            <a:chOff x="1319893" y="3366594"/>
            <a:chExt cx="2287386" cy="2357740"/>
          </a:xfrm>
        </p:grpSpPr>
        <p:grpSp>
          <p:nvGrpSpPr>
            <p:cNvPr id="26" name="组合 25"/>
            <p:cNvGrpSpPr/>
            <p:nvPr/>
          </p:nvGrpSpPr>
          <p:grpSpPr>
            <a:xfrm>
              <a:off x="1420751" y="3366594"/>
              <a:ext cx="439991" cy="359128"/>
              <a:chOff x="4675188" y="-768351"/>
              <a:chExt cx="587375" cy="479425"/>
            </a:xfrm>
          </p:grpSpPr>
          <p:sp>
            <p:nvSpPr>
              <p:cNvPr id="19" name="Oval 7"/>
              <p:cNvSpPr>
                <a:spLocks noChangeArrowheads="1"/>
              </p:cNvSpPr>
              <p:nvPr/>
            </p:nvSpPr>
            <p:spPr bwMode="auto">
              <a:xfrm>
                <a:off x="4833938" y="-596901"/>
                <a:ext cx="66675" cy="68263"/>
              </a:xfrm>
              <a:prstGeom prst="ellipse">
                <a:avLst/>
              </a:pr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8"/>
              <p:cNvSpPr>
                <a:spLocks noChangeArrowheads="1"/>
              </p:cNvSpPr>
              <p:nvPr/>
            </p:nvSpPr>
            <p:spPr bwMode="auto">
              <a:xfrm>
                <a:off x="4953000" y="-596901"/>
                <a:ext cx="71438" cy="68263"/>
              </a:xfrm>
              <a:prstGeom prst="ellipse">
                <a:avLst/>
              </a:pr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9"/>
              <p:cNvSpPr>
                <a:spLocks noChangeArrowheads="1"/>
              </p:cNvSpPr>
              <p:nvPr/>
            </p:nvSpPr>
            <p:spPr bwMode="auto">
              <a:xfrm>
                <a:off x="5072063" y="-601663"/>
                <a:ext cx="76200" cy="73025"/>
              </a:xfrm>
              <a:prstGeom prst="ellipse">
                <a:avLst/>
              </a:pr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
              <p:cNvSpPr>
                <a:spLocks/>
              </p:cNvSpPr>
              <p:nvPr/>
            </p:nvSpPr>
            <p:spPr bwMode="auto">
              <a:xfrm>
                <a:off x="4714875" y="-768351"/>
                <a:ext cx="547688" cy="414338"/>
              </a:xfrm>
              <a:custGeom>
                <a:avLst/>
                <a:gdLst>
                  <a:gd name="T0" fmla="*/ 6 w 129"/>
                  <a:gd name="T1" fmla="*/ 86 h 97"/>
                  <a:gd name="T2" fmla="*/ 0 w 129"/>
                  <a:gd name="T3" fmla="*/ 68 h 97"/>
                  <a:gd name="T4" fmla="*/ 0 w 129"/>
                  <a:gd name="T5" fmla="*/ 28 h 97"/>
                  <a:gd name="T6" fmla="*/ 29 w 129"/>
                  <a:gd name="T7" fmla="*/ 0 h 97"/>
                  <a:gd name="T8" fmla="*/ 100 w 129"/>
                  <a:gd name="T9" fmla="*/ 0 h 97"/>
                  <a:gd name="T10" fmla="*/ 129 w 129"/>
                  <a:gd name="T11" fmla="*/ 28 h 97"/>
                  <a:gd name="T12" fmla="*/ 129 w 129"/>
                  <a:gd name="T13" fmla="*/ 68 h 97"/>
                  <a:gd name="T14" fmla="*/ 100 w 129"/>
                  <a:gd name="T15" fmla="*/ 97 h 97"/>
                  <a:gd name="T16" fmla="*/ 47 w 129"/>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97">
                    <a:moveTo>
                      <a:pt x="6" y="86"/>
                    </a:moveTo>
                    <a:cubicBezTo>
                      <a:pt x="3" y="82"/>
                      <a:pt x="0" y="74"/>
                      <a:pt x="0" y="68"/>
                    </a:cubicBezTo>
                    <a:cubicBezTo>
                      <a:pt x="0" y="28"/>
                      <a:pt x="0" y="28"/>
                      <a:pt x="0" y="28"/>
                    </a:cubicBezTo>
                    <a:cubicBezTo>
                      <a:pt x="0" y="13"/>
                      <a:pt x="13" y="0"/>
                      <a:pt x="29" y="0"/>
                    </a:cubicBezTo>
                    <a:cubicBezTo>
                      <a:pt x="100" y="0"/>
                      <a:pt x="100" y="0"/>
                      <a:pt x="100" y="0"/>
                    </a:cubicBezTo>
                    <a:cubicBezTo>
                      <a:pt x="116" y="0"/>
                      <a:pt x="129" y="13"/>
                      <a:pt x="129" y="28"/>
                    </a:cubicBezTo>
                    <a:cubicBezTo>
                      <a:pt x="129" y="68"/>
                      <a:pt x="129" y="68"/>
                      <a:pt x="129" y="68"/>
                    </a:cubicBezTo>
                    <a:cubicBezTo>
                      <a:pt x="129" y="84"/>
                      <a:pt x="116" y="97"/>
                      <a:pt x="100" y="97"/>
                    </a:cubicBezTo>
                    <a:cubicBezTo>
                      <a:pt x="47" y="97"/>
                      <a:pt x="47" y="97"/>
                      <a:pt x="47" y="97"/>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
              <p:cNvSpPr>
                <a:spLocks/>
              </p:cNvSpPr>
              <p:nvPr/>
            </p:nvSpPr>
            <p:spPr bwMode="auto">
              <a:xfrm>
                <a:off x="4675188" y="-409576"/>
                <a:ext cx="238125" cy="120650"/>
              </a:xfrm>
              <a:custGeom>
                <a:avLst/>
                <a:gdLst>
                  <a:gd name="T0" fmla="*/ 15 w 56"/>
                  <a:gd name="T1" fmla="*/ 0 h 28"/>
                  <a:gd name="T2" fmla="*/ 0 w 56"/>
                  <a:gd name="T3" fmla="*/ 24 h 28"/>
                  <a:gd name="T4" fmla="*/ 56 w 56"/>
                  <a:gd name="T5" fmla="*/ 13 h 28"/>
                </a:gdLst>
                <a:ahLst/>
                <a:cxnLst>
                  <a:cxn ang="0">
                    <a:pos x="T0" y="T1"/>
                  </a:cxn>
                  <a:cxn ang="0">
                    <a:pos x="T2" y="T3"/>
                  </a:cxn>
                  <a:cxn ang="0">
                    <a:pos x="T4" y="T5"/>
                  </a:cxn>
                </a:cxnLst>
                <a:rect l="0" t="0" r="r" b="b"/>
                <a:pathLst>
                  <a:path w="56" h="28">
                    <a:moveTo>
                      <a:pt x="15" y="0"/>
                    </a:moveTo>
                    <a:cubicBezTo>
                      <a:pt x="15" y="0"/>
                      <a:pt x="7" y="18"/>
                      <a:pt x="0" y="24"/>
                    </a:cubicBezTo>
                    <a:cubicBezTo>
                      <a:pt x="0" y="24"/>
                      <a:pt x="25" y="28"/>
                      <a:pt x="56" y="13"/>
                    </a:cubicBezTo>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1319893" y="3899413"/>
              <a:ext cx="2287386" cy="1824921"/>
              <a:chOff x="1347466" y="3637599"/>
              <a:chExt cx="2287386" cy="1824921"/>
            </a:xfrm>
          </p:grpSpPr>
          <p:grpSp>
            <p:nvGrpSpPr>
              <p:cNvPr id="32" name="组合 31"/>
              <p:cNvGrpSpPr/>
              <p:nvPr/>
            </p:nvGrpSpPr>
            <p:grpSpPr>
              <a:xfrm>
                <a:off x="1347466" y="3637599"/>
                <a:ext cx="1877437" cy="487825"/>
                <a:chOff x="1347466" y="3637599"/>
                <a:chExt cx="1877437" cy="487825"/>
              </a:xfrm>
            </p:grpSpPr>
            <p:sp>
              <p:nvSpPr>
                <p:cNvPr id="29" name="矩形 28"/>
                <p:cNvSpPr/>
                <p:nvPr/>
              </p:nvSpPr>
              <p:spPr>
                <a:xfrm>
                  <a:off x="1347466" y="3637599"/>
                  <a:ext cx="1877437" cy="366895"/>
                </a:xfrm>
                <a:prstGeom prst="rect">
                  <a:avLst/>
                </a:prstGeom>
              </p:spPr>
              <p:txBody>
                <a:bodyPr wrap="none">
                  <a:spAutoFit/>
                </a:bodyPr>
                <a:lstStyle/>
                <a:p>
                  <a:pPr>
                    <a:lnSpc>
                      <a:spcPct val="120000"/>
                    </a:lnSpc>
                  </a:pPr>
                  <a:r>
                    <a:rPr lang="zh-CN" altLang="en-US" sz="1600" dirty="0">
                      <a:solidFill>
                        <a:schemeClr val="bg1"/>
                      </a:solidFill>
                      <a:latin typeface="方正准圆_GBK" panose="03000509000000000000" pitchFamily="65" charset="-122"/>
                      <a:ea typeface="方正准圆_GBK" panose="03000509000000000000" pitchFamily="65" charset="-122"/>
                    </a:rPr>
                    <a:t>锐意进取</a:t>
                  </a:r>
                  <a:r>
                    <a:rPr lang="en-US" altLang="zh-CN" sz="1600" dirty="0">
                      <a:solidFill>
                        <a:schemeClr val="bg1"/>
                      </a:solidFill>
                      <a:latin typeface="方正准圆_GBK" panose="03000509000000000000" pitchFamily="65" charset="-122"/>
                      <a:ea typeface="方正准圆_GBK" panose="03000509000000000000" pitchFamily="65" charset="-122"/>
                    </a:rPr>
                    <a:t> </a:t>
                  </a:r>
                  <a:r>
                    <a:rPr lang="zh-CN" altLang="en-US" sz="1600" dirty="0">
                      <a:solidFill>
                        <a:schemeClr val="bg1"/>
                      </a:solidFill>
                      <a:latin typeface="方正准圆_GBK" panose="03000509000000000000" pitchFamily="65" charset="-122"/>
                      <a:ea typeface="方正准圆_GBK" panose="03000509000000000000" pitchFamily="65" charset="-122"/>
                    </a:rPr>
                    <a:t>普及精品</a:t>
                  </a:r>
                  <a:endParaRPr lang="en-US" altLang="zh-CN" sz="1600" dirty="0">
                    <a:solidFill>
                      <a:schemeClr val="bg1"/>
                    </a:solidFill>
                    <a:latin typeface="方正准圆_GBK" panose="03000509000000000000" pitchFamily="65" charset="-122"/>
                    <a:ea typeface="方正准圆_GBK" panose="03000509000000000000" pitchFamily="65" charset="-122"/>
                  </a:endParaRPr>
                </a:p>
              </p:txBody>
            </p:sp>
            <p:sp>
              <p:nvSpPr>
                <p:cNvPr id="30" name="矩形 29"/>
                <p:cNvSpPr/>
                <p:nvPr/>
              </p:nvSpPr>
              <p:spPr>
                <a:xfrm>
                  <a:off x="1356991" y="3925369"/>
                  <a:ext cx="1611339" cy="200055"/>
                </a:xfrm>
                <a:prstGeom prst="rect">
                  <a:avLst/>
                </a:prstGeom>
              </p:spPr>
              <p:txBody>
                <a:bodyPr wrap="none">
                  <a:spAutoFit/>
                </a:bodyPr>
                <a:lstStyle/>
                <a:p>
                  <a:pPr algn="ctr"/>
                  <a:r>
                    <a:rPr lang="zh-CN" altLang="en-US" sz="700" dirty="0">
                      <a:solidFill>
                        <a:schemeClr val="bg1"/>
                      </a:solidFill>
                      <a:latin typeface="+mj-ea"/>
                      <a:ea typeface="+mj-ea"/>
                    </a:rPr>
                    <a:t>Forge Ahead And Popularize Products</a:t>
                  </a:r>
                </a:p>
              </p:txBody>
            </p:sp>
          </p:grpSp>
          <p:sp>
            <p:nvSpPr>
              <p:cNvPr id="31" name="矩形 30"/>
              <p:cNvSpPr/>
              <p:nvPr/>
            </p:nvSpPr>
            <p:spPr>
              <a:xfrm>
                <a:off x="1356991" y="4413194"/>
                <a:ext cx="2277861" cy="1049326"/>
              </a:xfrm>
              <a:prstGeom prst="rect">
                <a:avLst/>
              </a:prstGeom>
            </p:spPr>
            <p:txBody>
              <a:bodyPr wrap="square">
                <a:spAutoFit/>
              </a:bodyPr>
              <a:lstStyle/>
              <a:p>
                <a:pPr>
                  <a:lnSpc>
                    <a:spcPct val="120000"/>
                  </a:lnSpc>
                </a:pPr>
                <a:r>
                  <a:rPr lang="zh-CN" altLang="en-US" sz="1050" dirty="0">
                    <a:solidFill>
                      <a:schemeClr val="bg1"/>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33" name="直接连接符 32"/>
              <p:cNvCxnSpPr/>
              <p:nvPr/>
            </p:nvCxnSpPr>
            <p:spPr>
              <a:xfrm>
                <a:off x="1448324" y="426930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7" name="组合 76"/>
          <p:cNvGrpSpPr/>
          <p:nvPr/>
        </p:nvGrpSpPr>
        <p:grpSpPr>
          <a:xfrm>
            <a:off x="5037515" y="3361180"/>
            <a:ext cx="2287386" cy="2407090"/>
            <a:chOff x="4391921" y="3317244"/>
            <a:chExt cx="2287386" cy="2407090"/>
          </a:xfrm>
        </p:grpSpPr>
        <p:grpSp>
          <p:nvGrpSpPr>
            <p:cNvPr id="27" name="组合 26"/>
            <p:cNvGrpSpPr/>
            <p:nvPr/>
          </p:nvGrpSpPr>
          <p:grpSpPr>
            <a:xfrm>
              <a:off x="4492779" y="3317244"/>
              <a:ext cx="407884" cy="457829"/>
              <a:chOff x="5535613" y="-1690688"/>
              <a:chExt cx="544513" cy="611188"/>
            </a:xfrm>
          </p:grpSpPr>
          <p:sp>
            <p:nvSpPr>
              <p:cNvPr id="17" name="Freeform 5"/>
              <p:cNvSpPr>
                <a:spLocks/>
              </p:cNvSpPr>
              <p:nvPr/>
            </p:nvSpPr>
            <p:spPr bwMode="auto">
              <a:xfrm>
                <a:off x="5535613" y="-1309688"/>
                <a:ext cx="544513" cy="230188"/>
              </a:xfrm>
              <a:custGeom>
                <a:avLst/>
                <a:gdLst>
                  <a:gd name="T0" fmla="*/ 23 w 128"/>
                  <a:gd name="T1" fmla="*/ 3 h 54"/>
                  <a:gd name="T2" fmla="*/ 0 w 128"/>
                  <a:gd name="T3" fmla="*/ 54 h 54"/>
                  <a:gd name="T4" fmla="*/ 128 w 128"/>
                  <a:gd name="T5" fmla="*/ 54 h 54"/>
                  <a:gd name="T6" fmla="*/ 105 w 128"/>
                  <a:gd name="T7" fmla="*/ 5 h 54"/>
                  <a:gd name="T8" fmla="*/ 87 w 128"/>
                  <a:gd name="T9" fmla="*/ 0 h 54"/>
                  <a:gd name="T10" fmla="*/ 63 w 128"/>
                  <a:gd name="T11" fmla="*/ 45 h 54"/>
                  <a:gd name="T12" fmla="*/ 39 w 128"/>
                  <a:gd name="T13" fmla="*/ 0 h 54"/>
                  <a:gd name="T14" fmla="*/ 23 w 128"/>
                  <a:gd name="T15" fmla="*/ 3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54">
                    <a:moveTo>
                      <a:pt x="23" y="3"/>
                    </a:moveTo>
                    <a:cubicBezTo>
                      <a:pt x="23" y="3"/>
                      <a:pt x="0" y="27"/>
                      <a:pt x="0" y="54"/>
                    </a:cubicBezTo>
                    <a:cubicBezTo>
                      <a:pt x="128" y="54"/>
                      <a:pt x="128" y="54"/>
                      <a:pt x="128" y="54"/>
                    </a:cubicBezTo>
                    <a:cubicBezTo>
                      <a:pt x="128" y="54"/>
                      <a:pt x="122" y="23"/>
                      <a:pt x="105" y="5"/>
                    </a:cubicBezTo>
                    <a:cubicBezTo>
                      <a:pt x="87" y="0"/>
                      <a:pt x="87" y="0"/>
                      <a:pt x="87" y="0"/>
                    </a:cubicBezTo>
                    <a:cubicBezTo>
                      <a:pt x="63" y="45"/>
                      <a:pt x="63" y="45"/>
                      <a:pt x="63" y="45"/>
                    </a:cubicBezTo>
                    <a:cubicBezTo>
                      <a:pt x="39" y="0"/>
                      <a:pt x="39" y="0"/>
                      <a:pt x="39" y="0"/>
                    </a:cubicBezTo>
                    <a:lnTo>
                      <a:pt x="23" y="3"/>
                    </a:lnTo>
                    <a:close/>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6"/>
              <p:cNvSpPr>
                <a:spLocks noChangeArrowheads="1"/>
              </p:cNvSpPr>
              <p:nvPr/>
            </p:nvSpPr>
            <p:spPr bwMode="auto">
              <a:xfrm>
                <a:off x="5619750" y="-1690688"/>
                <a:ext cx="361950" cy="354013"/>
              </a:xfrm>
              <a:prstGeom prst="ellipse">
                <a:avLst/>
              </a:pr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4391921" y="3899413"/>
              <a:ext cx="2287386" cy="1824921"/>
              <a:chOff x="1347466" y="3637599"/>
              <a:chExt cx="2287386" cy="1824921"/>
            </a:xfrm>
          </p:grpSpPr>
          <p:grpSp>
            <p:nvGrpSpPr>
              <p:cNvPr id="53" name="组合 52"/>
              <p:cNvGrpSpPr/>
              <p:nvPr/>
            </p:nvGrpSpPr>
            <p:grpSpPr>
              <a:xfrm>
                <a:off x="1347466" y="3637599"/>
                <a:ext cx="1877437" cy="487825"/>
                <a:chOff x="1347466" y="3637599"/>
                <a:chExt cx="1877437" cy="487825"/>
              </a:xfrm>
            </p:grpSpPr>
            <p:sp>
              <p:nvSpPr>
                <p:cNvPr id="56" name="矩形 55"/>
                <p:cNvSpPr/>
                <p:nvPr/>
              </p:nvSpPr>
              <p:spPr>
                <a:xfrm>
                  <a:off x="1347466" y="3637599"/>
                  <a:ext cx="1877437" cy="366895"/>
                </a:xfrm>
                <a:prstGeom prst="rect">
                  <a:avLst/>
                </a:prstGeom>
              </p:spPr>
              <p:txBody>
                <a:bodyPr wrap="none">
                  <a:spAutoFit/>
                </a:bodyPr>
                <a:lstStyle/>
                <a:p>
                  <a:pPr>
                    <a:lnSpc>
                      <a:spcPct val="120000"/>
                    </a:lnSpc>
                  </a:pPr>
                  <a:r>
                    <a:rPr lang="zh-CN" altLang="en-US" sz="1600" dirty="0">
                      <a:solidFill>
                        <a:schemeClr val="bg1"/>
                      </a:solidFill>
                      <a:latin typeface="方正准圆_GBK" panose="03000509000000000000" pitchFamily="65" charset="-122"/>
                      <a:ea typeface="方正准圆_GBK" panose="03000509000000000000" pitchFamily="65" charset="-122"/>
                    </a:rPr>
                    <a:t>锐意进取</a:t>
                  </a:r>
                  <a:r>
                    <a:rPr lang="en-US" altLang="zh-CN" sz="1600" dirty="0">
                      <a:solidFill>
                        <a:schemeClr val="bg1"/>
                      </a:solidFill>
                      <a:latin typeface="方正准圆_GBK" panose="03000509000000000000" pitchFamily="65" charset="-122"/>
                      <a:ea typeface="方正准圆_GBK" panose="03000509000000000000" pitchFamily="65" charset="-122"/>
                    </a:rPr>
                    <a:t> </a:t>
                  </a:r>
                  <a:r>
                    <a:rPr lang="zh-CN" altLang="en-US" sz="1600" dirty="0">
                      <a:solidFill>
                        <a:schemeClr val="bg1"/>
                      </a:solidFill>
                      <a:latin typeface="方正准圆_GBK" panose="03000509000000000000" pitchFamily="65" charset="-122"/>
                      <a:ea typeface="方正准圆_GBK" panose="03000509000000000000" pitchFamily="65" charset="-122"/>
                    </a:rPr>
                    <a:t>普及精品</a:t>
                  </a:r>
                  <a:endParaRPr lang="en-US" altLang="zh-CN" sz="1600" dirty="0">
                    <a:solidFill>
                      <a:schemeClr val="bg1"/>
                    </a:solidFill>
                    <a:latin typeface="方正准圆_GBK" panose="03000509000000000000" pitchFamily="65" charset="-122"/>
                    <a:ea typeface="方正准圆_GBK" panose="03000509000000000000" pitchFamily="65" charset="-122"/>
                  </a:endParaRPr>
                </a:p>
              </p:txBody>
            </p:sp>
            <p:sp>
              <p:nvSpPr>
                <p:cNvPr id="57" name="矩形 56"/>
                <p:cNvSpPr/>
                <p:nvPr/>
              </p:nvSpPr>
              <p:spPr>
                <a:xfrm>
                  <a:off x="1356991" y="3925369"/>
                  <a:ext cx="1611339" cy="200055"/>
                </a:xfrm>
                <a:prstGeom prst="rect">
                  <a:avLst/>
                </a:prstGeom>
              </p:spPr>
              <p:txBody>
                <a:bodyPr wrap="none">
                  <a:spAutoFit/>
                </a:bodyPr>
                <a:lstStyle/>
                <a:p>
                  <a:pPr algn="ctr"/>
                  <a:r>
                    <a:rPr lang="zh-CN" altLang="en-US" sz="700" dirty="0">
                      <a:solidFill>
                        <a:schemeClr val="bg1"/>
                      </a:solidFill>
                      <a:latin typeface="+mj-ea"/>
                      <a:ea typeface="+mj-ea"/>
                    </a:rPr>
                    <a:t>Forge Ahead And Popularize Products</a:t>
                  </a:r>
                </a:p>
              </p:txBody>
            </p:sp>
          </p:grpSp>
          <p:sp>
            <p:nvSpPr>
              <p:cNvPr id="54" name="矩形 53"/>
              <p:cNvSpPr/>
              <p:nvPr/>
            </p:nvSpPr>
            <p:spPr>
              <a:xfrm>
                <a:off x="1356991" y="4413194"/>
                <a:ext cx="2277861" cy="1049326"/>
              </a:xfrm>
              <a:prstGeom prst="rect">
                <a:avLst/>
              </a:prstGeom>
            </p:spPr>
            <p:txBody>
              <a:bodyPr wrap="square">
                <a:spAutoFit/>
              </a:bodyPr>
              <a:lstStyle/>
              <a:p>
                <a:pPr>
                  <a:lnSpc>
                    <a:spcPct val="120000"/>
                  </a:lnSpc>
                </a:pPr>
                <a:r>
                  <a:rPr lang="zh-CN" altLang="en-US" sz="1050" dirty="0">
                    <a:solidFill>
                      <a:schemeClr val="bg1"/>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55" name="直接连接符 54"/>
              <p:cNvCxnSpPr/>
              <p:nvPr/>
            </p:nvCxnSpPr>
            <p:spPr>
              <a:xfrm>
                <a:off x="1448324" y="426930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8" name="组合 77"/>
          <p:cNvGrpSpPr/>
          <p:nvPr/>
        </p:nvGrpSpPr>
        <p:grpSpPr>
          <a:xfrm>
            <a:off x="8476355" y="3378720"/>
            <a:ext cx="2287386" cy="2372010"/>
            <a:chOff x="8041622" y="3352324"/>
            <a:chExt cx="2287386" cy="2372010"/>
          </a:xfrm>
        </p:grpSpPr>
        <p:grpSp>
          <p:nvGrpSpPr>
            <p:cNvPr id="28" name="组合 27"/>
            <p:cNvGrpSpPr/>
            <p:nvPr/>
          </p:nvGrpSpPr>
          <p:grpSpPr>
            <a:xfrm>
              <a:off x="8142480" y="3352324"/>
              <a:ext cx="280643" cy="387668"/>
              <a:chOff x="6462713" y="-836613"/>
              <a:chExt cx="374650" cy="517525"/>
            </a:xfrm>
          </p:grpSpPr>
          <p:sp>
            <p:nvSpPr>
              <p:cNvPr id="24" name="Freeform 12"/>
              <p:cNvSpPr>
                <a:spLocks/>
              </p:cNvSpPr>
              <p:nvPr/>
            </p:nvSpPr>
            <p:spPr bwMode="auto">
              <a:xfrm>
                <a:off x="6462713" y="-836613"/>
                <a:ext cx="374650" cy="517525"/>
              </a:xfrm>
              <a:custGeom>
                <a:avLst/>
                <a:gdLst>
                  <a:gd name="T0" fmla="*/ 88 w 88"/>
                  <a:gd name="T1" fmla="*/ 43 h 121"/>
                  <a:gd name="T2" fmla="*/ 73 w 88"/>
                  <a:gd name="T3" fmla="*/ 85 h 121"/>
                  <a:gd name="T4" fmla="*/ 53 w 88"/>
                  <a:gd name="T5" fmla="*/ 114 h 121"/>
                  <a:gd name="T6" fmla="*/ 44 w 88"/>
                  <a:gd name="T7" fmla="*/ 121 h 121"/>
                  <a:gd name="T8" fmla="*/ 34 w 88"/>
                  <a:gd name="T9" fmla="*/ 113 h 121"/>
                  <a:gd name="T10" fmla="*/ 18 w 88"/>
                  <a:gd name="T11" fmla="*/ 88 h 121"/>
                  <a:gd name="T12" fmla="*/ 0 w 88"/>
                  <a:gd name="T13" fmla="*/ 43 h 121"/>
                  <a:gd name="T14" fmla="*/ 44 w 88"/>
                  <a:gd name="T15" fmla="*/ 0 h 121"/>
                  <a:gd name="T16" fmla="*/ 88 w 88"/>
                  <a:gd name="T17" fmla="*/ 4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21">
                    <a:moveTo>
                      <a:pt x="88" y="43"/>
                    </a:moveTo>
                    <a:cubicBezTo>
                      <a:pt x="88" y="54"/>
                      <a:pt x="81" y="70"/>
                      <a:pt x="73" y="85"/>
                    </a:cubicBezTo>
                    <a:cubicBezTo>
                      <a:pt x="65" y="99"/>
                      <a:pt x="60" y="105"/>
                      <a:pt x="53" y="114"/>
                    </a:cubicBezTo>
                    <a:cubicBezTo>
                      <a:pt x="52" y="115"/>
                      <a:pt x="46" y="121"/>
                      <a:pt x="44" y="121"/>
                    </a:cubicBezTo>
                    <a:cubicBezTo>
                      <a:pt x="41" y="121"/>
                      <a:pt x="36" y="114"/>
                      <a:pt x="34" y="113"/>
                    </a:cubicBezTo>
                    <a:cubicBezTo>
                      <a:pt x="28" y="106"/>
                      <a:pt x="26" y="102"/>
                      <a:pt x="18" y="88"/>
                    </a:cubicBezTo>
                    <a:cubicBezTo>
                      <a:pt x="9" y="73"/>
                      <a:pt x="0" y="54"/>
                      <a:pt x="0" y="43"/>
                    </a:cubicBezTo>
                    <a:cubicBezTo>
                      <a:pt x="0" y="19"/>
                      <a:pt x="19" y="0"/>
                      <a:pt x="44" y="0"/>
                    </a:cubicBezTo>
                    <a:cubicBezTo>
                      <a:pt x="68" y="0"/>
                      <a:pt x="88" y="19"/>
                      <a:pt x="88" y="43"/>
                    </a:cubicBezTo>
                    <a:close/>
                  </a:path>
                </a:pathLst>
              </a:cu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3"/>
              <p:cNvSpPr>
                <a:spLocks noChangeArrowheads="1"/>
              </p:cNvSpPr>
              <p:nvPr/>
            </p:nvSpPr>
            <p:spPr bwMode="auto">
              <a:xfrm>
                <a:off x="6551613" y="-742951"/>
                <a:ext cx="187325" cy="179388"/>
              </a:xfrm>
              <a:prstGeom prst="ellipse">
                <a:avLst/>
              </a:prstGeom>
              <a:noFill/>
              <a:ln w="1746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8041622" y="3899413"/>
              <a:ext cx="2287386" cy="1824921"/>
              <a:chOff x="1347466" y="3637599"/>
              <a:chExt cx="2287386" cy="1824921"/>
            </a:xfrm>
          </p:grpSpPr>
          <p:grpSp>
            <p:nvGrpSpPr>
              <p:cNvPr id="66" name="组合 65"/>
              <p:cNvGrpSpPr/>
              <p:nvPr/>
            </p:nvGrpSpPr>
            <p:grpSpPr>
              <a:xfrm>
                <a:off x="1347466" y="3637599"/>
                <a:ext cx="1877437" cy="487825"/>
                <a:chOff x="1347466" y="3637599"/>
                <a:chExt cx="1877437" cy="487825"/>
              </a:xfrm>
            </p:grpSpPr>
            <p:sp>
              <p:nvSpPr>
                <p:cNvPr id="69" name="矩形 68"/>
                <p:cNvSpPr/>
                <p:nvPr/>
              </p:nvSpPr>
              <p:spPr>
                <a:xfrm>
                  <a:off x="1347466" y="3637599"/>
                  <a:ext cx="1877437" cy="366895"/>
                </a:xfrm>
                <a:prstGeom prst="rect">
                  <a:avLst/>
                </a:prstGeom>
              </p:spPr>
              <p:txBody>
                <a:bodyPr wrap="none">
                  <a:spAutoFit/>
                </a:bodyPr>
                <a:lstStyle/>
                <a:p>
                  <a:pPr>
                    <a:lnSpc>
                      <a:spcPct val="120000"/>
                    </a:lnSpc>
                  </a:pPr>
                  <a:r>
                    <a:rPr lang="zh-CN" altLang="en-US" sz="1600" dirty="0">
                      <a:solidFill>
                        <a:schemeClr val="bg1"/>
                      </a:solidFill>
                      <a:latin typeface="方正准圆_GBK" panose="03000509000000000000" pitchFamily="65" charset="-122"/>
                      <a:ea typeface="方正准圆_GBK" panose="03000509000000000000" pitchFamily="65" charset="-122"/>
                    </a:rPr>
                    <a:t>锐意进取</a:t>
                  </a:r>
                  <a:r>
                    <a:rPr lang="en-US" altLang="zh-CN" sz="1600" dirty="0">
                      <a:solidFill>
                        <a:schemeClr val="bg1"/>
                      </a:solidFill>
                      <a:latin typeface="方正准圆_GBK" panose="03000509000000000000" pitchFamily="65" charset="-122"/>
                      <a:ea typeface="方正准圆_GBK" panose="03000509000000000000" pitchFamily="65" charset="-122"/>
                    </a:rPr>
                    <a:t> </a:t>
                  </a:r>
                  <a:r>
                    <a:rPr lang="zh-CN" altLang="en-US" sz="1600" dirty="0">
                      <a:solidFill>
                        <a:schemeClr val="bg1"/>
                      </a:solidFill>
                      <a:latin typeface="方正准圆_GBK" panose="03000509000000000000" pitchFamily="65" charset="-122"/>
                      <a:ea typeface="方正准圆_GBK" panose="03000509000000000000" pitchFamily="65" charset="-122"/>
                    </a:rPr>
                    <a:t>普及精品</a:t>
                  </a:r>
                  <a:endParaRPr lang="en-US" altLang="zh-CN" sz="1600" dirty="0">
                    <a:solidFill>
                      <a:schemeClr val="bg1"/>
                    </a:solidFill>
                    <a:latin typeface="方正准圆_GBK" panose="03000509000000000000" pitchFamily="65" charset="-122"/>
                    <a:ea typeface="方正准圆_GBK" panose="03000509000000000000" pitchFamily="65" charset="-122"/>
                  </a:endParaRPr>
                </a:p>
              </p:txBody>
            </p:sp>
            <p:sp>
              <p:nvSpPr>
                <p:cNvPr id="70" name="矩形 69"/>
                <p:cNvSpPr/>
                <p:nvPr/>
              </p:nvSpPr>
              <p:spPr>
                <a:xfrm>
                  <a:off x="1356991" y="3925369"/>
                  <a:ext cx="1611339" cy="200055"/>
                </a:xfrm>
                <a:prstGeom prst="rect">
                  <a:avLst/>
                </a:prstGeom>
              </p:spPr>
              <p:txBody>
                <a:bodyPr wrap="none">
                  <a:spAutoFit/>
                </a:bodyPr>
                <a:lstStyle/>
                <a:p>
                  <a:pPr algn="ctr"/>
                  <a:r>
                    <a:rPr lang="zh-CN" altLang="en-US" sz="700" dirty="0">
                      <a:solidFill>
                        <a:schemeClr val="bg1"/>
                      </a:solidFill>
                      <a:latin typeface="+mj-ea"/>
                      <a:ea typeface="+mj-ea"/>
                    </a:rPr>
                    <a:t>Forge Ahead And Popularize Products</a:t>
                  </a:r>
                </a:p>
              </p:txBody>
            </p:sp>
          </p:grpSp>
          <p:sp>
            <p:nvSpPr>
              <p:cNvPr id="67" name="矩形 66"/>
              <p:cNvSpPr/>
              <p:nvPr/>
            </p:nvSpPr>
            <p:spPr>
              <a:xfrm>
                <a:off x="1356991" y="4413194"/>
                <a:ext cx="2277861" cy="1049326"/>
              </a:xfrm>
              <a:prstGeom prst="rect">
                <a:avLst/>
              </a:prstGeom>
            </p:spPr>
            <p:txBody>
              <a:bodyPr wrap="square">
                <a:spAutoFit/>
              </a:bodyPr>
              <a:lstStyle/>
              <a:p>
                <a:pPr>
                  <a:lnSpc>
                    <a:spcPct val="120000"/>
                  </a:lnSpc>
                </a:pPr>
                <a:r>
                  <a:rPr lang="zh-CN" altLang="en-US" sz="1050" dirty="0">
                    <a:solidFill>
                      <a:schemeClr val="bg1"/>
                    </a:solidFill>
                    <a:latin typeface="+mj-ea"/>
                    <a:ea typeface="+mj-ea"/>
                  </a:rPr>
                  <a:t>我们拥有严谨的逻辑思维、创意的图示化表达、超强的动画制作以及精益求精的美术功底，为上万用户提供演示设计定制、演示技能培训以及模板选用等服务</a:t>
                </a:r>
              </a:p>
            </p:txBody>
          </p:sp>
          <p:cxnSp>
            <p:nvCxnSpPr>
              <p:cNvPr id="68" name="直接连接符 67"/>
              <p:cNvCxnSpPr/>
              <p:nvPr/>
            </p:nvCxnSpPr>
            <p:spPr>
              <a:xfrm>
                <a:off x="1448324" y="426930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80" name="直接连接符 79"/>
          <p:cNvCxnSpPr/>
          <p:nvPr/>
        </p:nvCxnSpPr>
        <p:spPr>
          <a:xfrm flipV="1">
            <a:off x="4461787" y="3505612"/>
            <a:ext cx="0" cy="1936831"/>
          </a:xfrm>
          <a:prstGeom prst="line">
            <a:avLst/>
          </a:prstGeom>
          <a:ln w="3175">
            <a:solidFill>
              <a:schemeClr val="bg1">
                <a:alpha val="3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7900629" y="3505612"/>
            <a:ext cx="0" cy="1936831"/>
          </a:xfrm>
          <a:prstGeom prst="line">
            <a:avLst/>
          </a:prstGeom>
          <a:ln w="3175">
            <a:solidFill>
              <a:schemeClr val="bg1">
                <a:alpha val="30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643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843025" y="1119189"/>
            <a:ext cx="5086348" cy="4797518"/>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nvGrpSpPr>
          <p:cNvPr id="6" name="组合 5"/>
          <p:cNvGrpSpPr/>
          <p:nvPr/>
        </p:nvGrpSpPr>
        <p:grpSpPr>
          <a:xfrm>
            <a:off x="1061134" y="4404560"/>
            <a:ext cx="4650128" cy="1243224"/>
            <a:chOff x="1347466" y="3637599"/>
            <a:chExt cx="4650128" cy="1243224"/>
          </a:xfrm>
        </p:grpSpPr>
        <p:grpSp>
          <p:nvGrpSpPr>
            <p:cNvPr id="7" name="组合 6"/>
            <p:cNvGrpSpPr/>
            <p:nvPr/>
          </p:nvGrpSpPr>
          <p:grpSpPr>
            <a:xfrm>
              <a:off x="1347466" y="3637599"/>
              <a:ext cx="1928733" cy="487825"/>
              <a:chOff x="1347466" y="3637599"/>
              <a:chExt cx="1928733" cy="487825"/>
            </a:xfrm>
          </p:grpSpPr>
          <p:sp>
            <p:nvSpPr>
              <p:cNvPr id="10" name="矩形 9"/>
              <p:cNvSpPr/>
              <p:nvPr/>
            </p:nvSpPr>
            <p:spPr>
              <a:xfrm>
                <a:off x="1347466" y="3637599"/>
                <a:ext cx="1928733" cy="366895"/>
              </a:xfrm>
              <a:prstGeom prst="rect">
                <a:avLst/>
              </a:prstGeom>
            </p:spPr>
            <p:txBody>
              <a:bodyPr wrap="none">
                <a:spAutoFit/>
              </a:bodyPr>
              <a:lstStyle/>
              <a:p>
                <a:pP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11" name="矩形 10"/>
              <p:cNvSpPr/>
              <p:nvPr/>
            </p:nvSpPr>
            <p:spPr>
              <a:xfrm>
                <a:off x="1356991" y="3925369"/>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sp>
          <p:nvSpPr>
            <p:cNvPr id="8" name="矩形 7"/>
            <p:cNvSpPr/>
            <p:nvPr/>
          </p:nvSpPr>
          <p:spPr>
            <a:xfrm>
              <a:off x="1356991" y="4413194"/>
              <a:ext cx="4640603" cy="467629"/>
            </a:xfrm>
            <a:prstGeom prst="rect">
              <a:avLst/>
            </a:prstGeom>
          </p:spPr>
          <p:txBody>
            <a:bodyPr wrap="square">
              <a:spAutoFit/>
            </a:bodyPr>
            <a:lstStyle/>
            <a:p>
              <a:pPr>
                <a:lnSpc>
                  <a:spcPct val="120000"/>
                </a:lnSpc>
              </a:pPr>
              <a:r>
                <a:rPr lang="zh-CN" altLang="en-US" sz="105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9" name="直接连接符 8"/>
            <p:cNvCxnSpPr/>
            <p:nvPr/>
          </p:nvCxnSpPr>
          <p:spPr>
            <a:xfrm>
              <a:off x="1448324" y="4269309"/>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l="-165" r="-95"/>
          <a:stretch/>
        </p:blipFill>
        <p:spPr>
          <a:xfrm>
            <a:off x="843024" y="1119188"/>
            <a:ext cx="5086349" cy="3028951"/>
          </a:xfrm>
          <a:prstGeom prst="rect">
            <a:avLst/>
          </a:prstGeom>
        </p:spPr>
      </p:pic>
      <p:sp>
        <p:nvSpPr>
          <p:cNvPr id="41" name="矩形 40"/>
          <p:cNvSpPr/>
          <p:nvPr/>
        </p:nvSpPr>
        <p:spPr>
          <a:xfrm>
            <a:off x="6262628" y="1119189"/>
            <a:ext cx="5086348" cy="4797518"/>
          </a:xfrm>
          <a:prstGeom prst="rect">
            <a:avLst/>
          </a:prstGeom>
          <a:solidFill>
            <a:schemeClr val="bg1"/>
          </a:solidFill>
          <a:ln w="3175">
            <a:noFill/>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l="-1" r="-754"/>
          <a:stretch/>
        </p:blipFill>
        <p:spPr>
          <a:xfrm>
            <a:off x="6262628" y="1119188"/>
            <a:ext cx="5129720" cy="3054779"/>
          </a:xfrm>
          <a:prstGeom prst="rect">
            <a:avLst/>
          </a:prstGeom>
        </p:spPr>
      </p:pic>
      <p:grpSp>
        <p:nvGrpSpPr>
          <p:cNvPr id="40" name="组合 39"/>
          <p:cNvGrpSpPr/>
          <p:nvPr/>
        </p:nvGrpSpPr>
        <p:grpSpPr>
          <a:xfrm>
            <a:off x="6480737" y="4404560"/>
            <a:ext cx="4650128" cy="1255726"/>
            <a:chOff x="1347466" y="3637599"/>
            <a:chExt cx="4650128" cy="1255726"/>
          </a:xfrm>
        </p:grpSpPr>
        <p:grpSp>
          <p:nvGrpSpPr>
            <p:cNvPr id="42" name="组合 41"/>
            <p:cNvGrpSpPr/>
            <p:nvPr/>
          </p:nvGrpSpPr>
          <p:grpSpPr>
            <a:xfrm>
              <a:off x="1347466" y="3637599"/>
              <a:ext cx="1928733" cy="487825"/>
              <a:chOff x="1347466" y="3637599"/>
              <a:chExt cx="1928733" cy="487825"/>
            </a:xfrm>
          </p:grpSpPr>
          <p:sp>
            <p:nvSpPr>
              <p:cNvPr id="45" name="矩形 44"/>
              <p:cNvSpPr/>
              <p:nvPr/>
            </p:nvSpPr>
            <p:spPr>
              <a:xfrm>
                <a:off x="1347466" y="3637599"/>
                <a:ext cx="1928733" cy="366895"/>
              </a:xfrm>
              <a:prstGeom prst="rect">
                <a:avLst/>
              </a:prstGeom>
            </p:spPr>
            <p:txBody>
              <a:bodyPr wrap="none">
                <a:spAutoFit/>
              </a:bodyPr>
              <a:lstStyle/>
              <a:p>
                <a:pPr>
                  <a:lnSpc>
                    <a:spcPct val="120000"/>
                  </a:lnSpc>
                </a:pP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锐意进取</a:t>
                </a:r>
                <a:r>
                  <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rPr>
                  <a:t>  </a:t>
                </a:r>
                <a:r>
                  <a:rPr lang="zh-CN" altLang="en-US" sz="1600" dirty="0">
                    <a:solidFill>
                      <a:schemeClr val="tx1">
                        <a:lumMod val="75000"/>
                        <a:lumOff val="25000"/>
                      </a:schemeClr>
                    </a:solidFill>
                    <a:latin typeface="方正准圆_GBK" panose="03000509000000000000" pitchFamily="65" charset="-122"/>
                    <a:ea typeface="方正准圆_GBK" panose="03000509000000000000" pitchFamily="65" charset="-122"/>
                  </a:rPr>
                  <a:t>普及精品</a:t>
                </a:r>
                <a:endParaRPr lang="en-US" altLang="zh-CN" sz="1600" dirty="0">
                  <a:solidFill>
                    <a:schemeClr val="tx1">
                      <a:lumMod val="75000"/>
                      <a:lumOff val="25000"/>
                    </a:schemeClr>
                  </a:solidFill>
                  <a:latin typeface="方正准圆_GBK" panose="03000509000000000000" pitchFamily="65" charset="-122"/>
                  <a:ea typeface="方正准圆_GBK" panose="03000509000000000000" pitchFamily="65" charset="-122"/>
                </a:endParaRPr>
              </a:p>
            </p:txBody>
          </p:sp>
          <p:sp>
            <p:nvSpPr>
              <p:cNvPr id="46" name="矩形 45"/>
              <p:cNvSpPr/>
              <p:nvPr/>
            </p:nvSpPr>
            <p:spPr>
              <a:xfrm>
                <a:off x="1356991" y="3925369"/>
                <a:ext cx="1611339" cy="200055"/>
              </a:xfrm>
              <a:prstGeom prst="rect">
                <a:avLst/>
              </a:prstGeom>
            </p:spPr>
            <p:txBody>
              <a:bodyPr wrap="none">
                <a:spAutoFit/>
              </a:bodyPr>
              <a:lstStyle/>
              <a:p>
                <a:pPr algn="ctr"/>
                <a:r>
                  <a:rPr lang="zh-CN" altLang="en-US" sz="700" dirty="0">
                    <a:solidFill>
                      <a:schemeClr val="tx1">
                        <a:lumMod val="75000"/>
                        <a:lumOff val="25000"/>
                      </a:schemeClr>
                    </a:solidFill>
                    <a:latin typeface="+mj-ea"/>
                    <a:ea typeface="+mj-ea"/>
                  </a:rPr>
                  <a:t>Forge Ahead And Popularize Products</a:t>
                </a:r>
              </a:p>
            </p:txBody>
          </p:sp>
        </p:grpSp>
        <p:sp>
          <p:nvSpPr>
            <p:cNvPr id="43" name="矩形 42"/>
            <p:cNvSpPr/>
            <p:nvPr/>
          </p:nvSpPr>
          <p:spPr>
            <a:xfrm>
              <a:off x="1356991" y="4413194"/>
              <a:ext cx="4640603" cy="480131"/>
            </a:xfrm>
            <a:prstGeom prst="rect">
              <a:avLst/>
            </a:prstGeom>
          </p:spPr>
          <p:txBody>
            <a:bodyPr wrap="square">
              <a:spAutoFit/>
            </a:bodyPr>
            <a:lstStyle/>
            <a:p>
              <a:pPr>
                <a:lnSpc>
                  <a:spcPct val="120000"/>
                </a:lnSpc>
              </a:pPr>
              <a:r>
                <a:rPr lang="zh-CN" altLang="en-US" sz="1050" dirty="0">
                  <a:solidFill>
                    <a:schemeClr val="tx1">
                      <a:lumMod val="75000"/>
                      <a:lumOff val="25000"/>
                    </a:schemeClr>
                  </a:solidFill>
                  <a:latin typeface="+mj-ea"/>
                  <a:ea typeface="+mj-ea"/>
                </a:rPr>
                <a:t>我们拥有严谨的逻辑思维、创意的图示化表达、超强的动画制作以及精益求精的美术功底，为上万用户提供演示设计定制</a:t>
              </a:r>
            </a:p>
          </p:txBody>
        </p:sp>
        <p:cxnSp>
          <p:nvCxnSpPr>
            <p:cNvPr id="44" name="直接连接符 43"/>
            <p:cNvCxnSpPr/>
            <p:nvPr/>
          </p:nvCxnSpPr>
          <p:spPr>
            <a:xfrm>
              <a:off x="1448324" y="4269309"/>
              <a:ext cx="249382" cy="0"/>
            </a:xfrm>
            <a:prstGeom prst="line">
              <a:avLst/>
            </a:prstGeom>
            <a:ln w="19050">
              <a:solidFill>
                <a:srgbClr val="BC121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4756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4680"/>
            <a:ext cx="12186413" cy="6919893"/>
          </a:xfrm>
          <a:prstGeom prst="rect">
            <a:avLst/>
          </a:prstGeom>
          <a:solidFill>
            <a:srgbClr val="BC121A">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5729" y="4525904"/>
            <a:ext cx="4650128" cy="1255726"/>
            <a:chOff x="1347466" y="3637599"/>
            <a:chExt cx="4650128" cy="1255726"/>
          </a:xfrm>
        </p:grpSpPr>
        <p:grpSp>
          <p:nvGrpSpPr>
            <p:cNvPr id="7" name="组合 6"/>
            <p:cNvGrpSpPr/>
            <p:nvPr/>
          </p:nvGrpSpPr>
          <p:grpSpPr>
            <a:xfrm>
              <a:off x="1347466" y="3637599"/>
              <a:ext cx="1928733" cy="487825"/>
              <a:chOff x="1347466" y="3637599"/>
              <a:chExt cx="1928733" cy="487825"/>
            </a:xfrm>
          </p:grpSpPr>
          <p:sp>
            <p:nvSpPr>
              <p:cNvPr id="10" name="矩形 9"/>
              <p:cNvSpPr/>
              <p:nvPr/>
            </p:nvSpPr>
            <p:spPr>
              <a:xfrm>
                <a:off x="1347466" y="3637599"/>
                <a:ext cx="1928733" cy="366895"/>
              </a:xfrm>
              <a:prstGeom prst="rect">
                <a:avLst/>
              </a:prstGeom>
            </p:spPr>
            <p:txBody>
              <a:bodyPr wrap="none">
                <a:spAutoFit/>
              </a:bodyPr>
              <a:lstStyle/>
              <a:p>
                <a:pPr>
                  <a:lnSpc>
                    <a:spcPct val="120000"/>
                  </a:lnSpc>
                </a:pPr>
                <a:r>
                  <a:rPr lang="zh-CN" altLang="en-US" sz="1600" dirty="0">
                    <a:solidFill>
                      <a:schemeClr val="bg1"/>
                    </a:solidFill>
                    <a:latin typeface="方正准圆_GBK" panose="03000509000000000000" pitchFamily="65" charset="-122"/>
                    <a:ea typeface="方正准圆_GBK" panose="03000509000000000000" pitchFamily="65" charset="-122"/>
                  </a:rPr>
                  <a:t>锐意进取</a:t>
                </a:r>
                <a:r>
                  <a:rPr lang="en-US" altLang="zh-CN" sz="1600" dirty="0">
                    <a:solidFill>
                      <a:schemeClr val="bg1"/>
                    </a:solidFill>
                    <a:latin typeface="方正准圆_GBK" panose="03000509000000000000" pitchFamily="65" charset="-122"/>
                    <a:ea typeface="方正准圆_GBK" panose="03000509000000000000" pitchFamily="65" charset="-122"/>
                  </a:rPr>
                  <a:t>  </a:t>
                </a:r>
                <a:r>
                  <a:rPr lang="zh-CN" altLang="en-US" sz="1600" dirty="0">
                    <a:solidFill>
                      <a:schemeClr val="bg1"/>
                    </a:solidFill>
                    <a:latin typeface="方正准圆_GBK" panose="03000509000000000000" pitchFamily="65" charset="-122"/>
                    <a:ea typeface="方正准圆_GBK" panose="03000509000000000000" pitchFamily="65" charset="-122"/>
                  </a:rPr>
                  <a:t>普及精品</a:t>
                </a:r>
                <a:endParaRPr lang="en-US" altLang="zh-CN" sz="1600" dirty="0">
                  <a:solidFill>
                    <a:schemeClr val="bg1"/>
                  </a:solidFill>
                  <a:latin typeface="方正准圆_GBK" panose="03000509000000000000" pitchFamily="65" charset="-122"/>
                  <a:ea typeface="方正准圆_GBK" panose="03000509000000000000" pitchFamily="65" charset="-122"/>
                </a:endParaRPr>
              </a:p>
            </p:txBody>
          </p:sp>
          <p:sp>
            <p:nvSpPr>
              <p:cNvPr id="11" name="矩形 10"/>
              <p:cNvSpPr/>
              <p:nvPr/>
            </p:nvSpPr>
            <p:spPr>
              <a:xfrm>
                <a:off x="1356991" y="3925369"/>
                <a:ext cx="1611339" cy="200055"/>
              </a:xfrm>
              <a:prstGeom prst="rect">
                <a:avLst/>
              </a:prstGeom>
            </p:spPr>
            <p:txBody>
              <a:bodyPr wrap="none">
                <a:spAutoFit/>
              </a:bodyPr>
              <a:lstStyle/>
              <a:p>
                <a:pPr algn="ctr"/>
                <a:r>
                  <a:rPr lang="zh-CN" altLang="en-US" sz="700" dirty="0">
                    <a:solidFill>
                      <a:schemeClr val="bg1"/>
                    </a:solidFill>
                    <a:latin typeface="+mj-ea"/>
                    <a:ea typeface="+mj-ea"/>
                  </a:rPr>
                  <a:t>Forge Ahead And Popularize Products</a:t>
                </a:r>
              </a:p>
            </p:txBody>
          </p:sp>
        </p:grpSp>
        <p:sp>
          <p:nvSpPr>
            <p:cNvPr id="8" name="矩形 7"/>
            <p:cNvSpPr/>
            <p:nvPr/>
          </p:nvSpPr>
          <p:spPr>
            <a:xfrm>
              <a:off x="1356991" y="4413194"/>
              <a:ext cx="4640603" cy="480131"/>
            </a:xfrm>
            <a:prstGeom prst="rect">
              <a:avLst/>
            </a:prstGeom>
          </p:spPr>
          <p:txBody>
            <a:bodyPr wrap="square">
              <a:spAutoFit/>
            </a:bodyPr>
            <a:lstStyle/>
            <a:p>
              <a:pPr>
                <a:lnSpc>
                  <a:spcPct val="120000"/>
                </a:lnSpc>
              </a:pPr>
              <a:r>
                <a:rPr lang="zh-CN" altLang="en-US" sz="105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9" name="直接连接符 8"/>
            <p:cNvCxnSpPr/>
            <p:nvPr/>
          </p:nvCxnSpPr>
          <p:spPr>
            <a:xfrm>
              <a:off x="1448324" y="426930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l="-165" r="-95"/>
          <a:stretch/>
        </p:blipFill>
        <p:spPr>
          <a:xfrm>
            <a:off x="0" y="1"/>
            <a:ext cx="6101587" cy="3429000"/>
          </a:xfrm>
          <a:prstGeom prst="rect">
            <a:avLst/>
          </a:prstGeom>
        </p:spPr>
      </p:pic>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3429000"/>
            <a:ext cx="6090413" cy="3449533"/>
          </a:xfrm>
          <a:prstGeom prst="rect">
            <a:avLst/>
          </a:prstGeom>
        </p:spPr>
      </p:pic>
      <p:grpSp>
        <p:nvGrpSpPr>
          <p:cNvPr id="40" name="组合 39"/>
          <p:cNvGrpSpPr/>
          <p:nvPr/>
        </p:nvGrpSpPr>
        <p:grpSpPr>
          <a:xfrm>
            <a:off x="6816142" y="1086638"/>
            <a:ext cx="4650128" cy="1255726"/>
            <a:chOff x="1347466" y="3637599"/>
            <a:chExt cx="4650128" cy="1255726"/>
          </a:xfrm>
        </p:grpSpPr>
        <p:grpSp>
          <p:nvGrpSpPr>
            <p:cNvPr id="42" name="组合 41"/>
            <p:cNvGrpSpPr/>
            <p:nvPr/>
          </p:nvGrpSpPr>
          <p:grpSpPr>
            <a:xfrm>
              <a:off x="1347466" y="3637599"/>
              <a:ext cx="1928733" cy="487825"/>
              <a:chOff x="1347466" y="3637599"/>
              <a:chExt cx="1928733" cy="487825"/>
            </a:xfrm>
          </p:grpSpPr>
          <p:sp>
            <p:nvSpPr>
              <p:cNvPr id="45" name="矩形 44"/>
              <p:cNvSpPr/>
              <p:nvPr/>
            </p:nvSpPr>
            <p:spPr>
              <a:xfrm>
                <a:off x="1347466" y="3637599"/>
                <a:ext cx="1928733" cy="366895"/>
              </a:xfrm>
              <a:prstGeom prst="rect">
                <a:avLst/>
              </a:prstGeom>
            </p:spPr>
            <p:txBody>
              <a:bodyPr wrap="none">
                <a:spAutoFit/>
              </a:bodyPr>
              <a:lstStyle/>
              <a:p>
                <a:pPr>
                  <a:lnSpc>
                    <a:spcPct val="120000"/>
                  </a:lnSpc>
                </a:pPr>
                <a:r>
                  <a:rPr lang="zh-CN" altLang="en-US" sz="1600" dirty="0">
                    <a:solidFill>
                      <a:schemeClr val="bg1"/>
                    </a:solidFill>
                    <a:latin typeface="方正准圆_GBK" panose="03000509000000000000" pitchFamily="65" charset="-122"/>
                    <a:ea typeface="方正准圆_GBK" panose="03000509000000000000" pitchFamily="65" charset="-122"/>
                  </a:rPr>
                  <a:t>锐意进取</a:t>
                </a:r>
                <a:r>
                  <a:rPr lang="en-US" altLang="zh-CN" sz="1600" dirty="0">
                    <a:solidFill>
                      <a:schemeClr val="bg1"/>
                    </a:solidFill>
                    <a:latin typeface="方正准圆_GBK" panose="03000509000000000000" pitchFamily="65" charset="-122"/>
                    <a:ea typeface="方正准圆_GBK" panose="03000509000000000000" pitchFamily="65" charset="-122"/>
                  </a:rPr>
                  <a:t>  </a:t>
                </a:r>
                <a:r>
                  <a:rPr lang="zh-CN" altLang="en-US" sz="1600" dirty="0">
                    <a:solidFill>
                      <a:schemeClr val="bg1"/>
                    </a:solidFill>
                    <a:latin typeface="方正准圆_GBK" panose="03000509000000000000" pitchFamily="65" charset="-122"/>
                    <a:ea typeface="方正准圆_GBK" panose="03000509000000000000" pitchFamily="65" charset="-122"/>
                  </a:rPr>
                  <a:t>普及精品</a:t>
                </a:r>
                <a:endParaRPr lang="en-US" altLang="zh-CN" sz="1600" dirty="0">
                  <a:solidFill>
                    <a:schemeClr val="bg1"/>
                  </a:solidFill>
                  <a:latin typeface="方正准圆_GBK" panose="03000509000000000000" pitchFamily="65" charset="-122"/>
                  <a:ea typeface="方正准圆_GBK" panose="03000509000000000000" pitchFamily="65" charset="-122"/>
                </a:endParaRPr>
              </a:p>
            </p:txBody>
          </p:sp>
          <p:sp>
            <p:nvSpPr>
              <p:cNvPr id="46" name="矩形 45"/>
              <p:cNvSpPr/>
              <p:nvPr/>
            </p:nvSpPr>
            <p:spPr>
              <a:xfrm>
                <a:off x="1356991" y="3925369"/>
                <a:ext cx="1611339" cy="200055"/>
              </a:xfrm>
              <a:prstGeom prst="rect">
                <a:avLst/>
              </a:prstGeom>
            </p:spPr>
            <p:txBody>
              <a:bodyPr wrap="none">
                <a:spAutoFit/>
              </a:bodyPr>
              <a:lstStyle/>
              <a:p>
                <a:pPr algn="ctr"/>
                <a:r>
                  <a:rPr lang="zh-CN" altLang="en-US" sz="700" dirty="0">
                    <a:solidFill>
                      <a:schemeClr val="bg1"/>
                    </a:solidFill>
                    <a:latin typeface="+mj-ea"/>
                    <a:ea typeface="+mj-ea"/>
                  </a:rPr>
                  <a:t>Forge Ahead And Popularize Products</a:t>
                </a:r>
              </a:p>
            </p:txBody>
          </p:sp>
        </p:grpSp>
        <p:sp>
          <p:nvSpPr>
            <p:cNvPr id="43" name="矩形 42"/>
            <p:cNvSpPr/>
            <p:nvPr/>
          </p:nvSpPr>
          <p:spPr>
            <a:xfrm>
              <a:off x="1356991" y="4413194"/>
              <a:ext cx="4640603" cy="480131"/>
            </a:xfrm>
            <a:prstGeom prst="rect">
              <a:avLst/>
            </a:prstGeom>
          </p:spPr>
          <p:txBody>
            <a:bodyPr wrap="square">
              <a:spAutoFit/>
            </a:bodyPr>
            <a:lstStyle/>
            <a:p>
              <a:pPr>
                <a:lnSpc>
                  <a:spcPct val="120000"/>
                </a:lnSpc>
              </a:pPr>
              <a:r>
                <a:rPr lang="zh-CN" altLang="en-US" sz="1050" dirty="0">
                  <a:solidFill>
                    <a:schemeClr val="bg1"/>
                  </a:solidFill>
                  <a:latin typeface="+mj-ea"/>
                  <a:ea typeface="+mj-ea"/>
                </a:rPr>
                <a:t>我们拥有严谨的逻辑思维、创意的图示化表达、超强的动画制作以及精益求精的美术功底，为上万用户提供演示设计定制</a:t>
              </a:r>
            </a:p>
          </p:txBody>
        </p:sp>
        <p:cxnSp>
          <p:nvCxnSpPr>
            <p:cNvPr id="44" name="直接连接符 43"/>
            <p:cNvCxnSpPr/>
            <p:nvPr/>
          </p:nvCxnSpPr>
          <p:spPr>
            <a:xfrm>
              <a:off x="1448324" y="4269309"/>
              <a:ext cx="24938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93147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795</TotalTime>
  <Words>5709</Words>
  <Application>Microsoft Office PowerPoint</Application>
  <PresentationFormat>宽屏</PresentationFormat>
  <Paragraphs>241</Paragraphs>
  <Slides>34</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34</vt:i4>
      </vt:variant>
    </vt:vector>
  </HeadingPairs>
  <TitlesOfParts>
    <vt:vector size="49" baseType="lpstr">
      <vt:lpstr>Arial</vt:lpstr>
      <vt:lpstr>微软雅黑</vt:lpstr>
      <vt:lpstr>等线 Light</vt:lpstr>
      <vt:lpstr>Impact</vt:lpstr>
      <vt:lpstr>思源宋体 Heavy</vt:lpstr>
      <vt:lpstr>等线</vt:lpstr>
      <vt:lpstr>Adobe Gothic Std B</vt:lpstr>
      <vt:lpstr>方正兰亭粗黑简体</vt:lpstr>
      <vt:lpstr>Segoe UI</vt:lpstr>
      <vt:lpstr>Brush Script Std</vt:lpstr>
      <vt:lpstr>方正中等线_GBK</vt:lpstr>
      <vt:lpstr>方正兰亭刊黑_GBK</vt:lpstr>
      <vt:lpstr>方正准圆_GBK</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YANGs</cp:lastModifiedBy>
  <cp:revision>15</cp:revision>
  <dcterms:created xsi:type="dcterms:W3CDTF">2016-07-14T03:51:05Z</dcterms:created>
  <dcterms:modified xsi:type="dcterms:W3CDTF">2020-11-05T15:09:53Z</dcterms:modified>
</cp:coreProperties>
</file>