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92" r:id="rId19"/>
    <p:sldId id="293" r:id="rId20"/>
    <p:sldId id="294" r:id="rId21"/>
    <p:sldId id="295" r:id="rId22"/>
    <p:sldId id="297" r:id="rId23"/>
    <p:sldId id="29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E54"/>
    <a:srgbClr val="4F8D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1526" y="1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9474FE-25A1-4A84-9FA9-8BCC2848FE49}" type="datetimeFigureOut">
              <a:rPr lang="zh-CN" altLang="en-US" smtClean="0"/>
              <a:t>2020/11/5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5F6288-9BC8-4385-9DA1-731428753FDF}" type="slidenum">
              <a:rPr lang="zh-CN" altLang="en-US" smtClean="0"/>
              <a:t>‹#›</a:t>
            </a:fld>
            <a:endParaRPr lang="zh-CN" altLang="en-US"/>
          </a:p>
        </p:txBody>
      </p:sp>
    </p:spTree>
    <p:extLst>
      <p:ext uri="{BB962C8B-B14F-4D97-AF65-F5344CB8AC3E}">
        <p14:creationId xmlns:p14="http://schemas.microsoft.com/office/powerpoint/2010/main" val="1650852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6.png"/><Relationship Id="rId5" Type="http://schemas.openxmlformats.org/officeDocument/2006/relationships/tags" Target="../tags/tag5.xml"/><Relationship Id="rId10" Type="http://schemas.openxmlformats.org/officeDocument/2006/relationships/image" Target="../media/image14.png"/><Relationship Id="rId4" Type="http://schemas.openxmlformats.org/officeDocument/2006/relationships/tags" Target="../tags/tag4.xml"/><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2999" y="4008"/>
            <a:ext cx="4539001" cy="4000476"/>
          </a:xfrm>
          <a:prstGeom prst="rect">
            <a:avLst/>
          </a:prstGeom>
        </p:spPr>
      </p:pic>
      <p:pic>
        <p:nvPicPr>
          <p:cNvPr id="5" name="图片 9"/>
          <p:cNvPicPr>
            <a:picLocks noChangeAspect="1"/>
          </p:cNvPicPr>
          <p:nvPr/>
        </p:nvPicPr>
        <p:blipFill>
          <a:blip r:embed="rId3">
            <a:clrChange>
              <a:clrFrom>
                <a:srgbClr val="F4F0ED"/>
              </a:clrFrom>
              <a:clrTo>
                <a:srgbClr val="F4F0ED">
                  <a:alpha val="0"/>
                </a:srgbClr>
              </a:clrTo>
            </a:clrChange>
            <a:extLst>
              <a:ext uri="{28A0092B-C50C-407E-A947-70E740481C1C}">
                <a14:useLocalDpi xmlns:a14="http://schemas.microsoft.com/office/drawing/2010/main"/>
              </a:ext>
            </a:extLst>
          </a:blip>
          <a:srcRect/>
          <a:stretch>
            <a:fillRect/>
          </a:stretch>
        </p:blipFill>
        <p:spPr bwMode="auto">
          <a:xfrm flipH="1">
            <a:off x="33582" y="1735991"/>
            <a:ext cx="7373074"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20119" y="959843"/>
            <a:ext cx="4895328" cy="4619182"/>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a:ext>
            </a:extLst>
          </a:blip>
          <a:srcRect l="36501" t="24036" r="20641" b="14439"/>
          <a:stretch/>
        </p:blipFill>
        <p:spPr>
          <a:xfrm>
            <a:off x="10063396" y="815300"/>
            <a:ext cx="1276140" cy="1607737"/>
          </a:xfrm>
          <a:prstGeom prst="rect">
            <a:avLst/>
          </a:prstGeom>
        </p:spPr>
      </p:pic>
      <p:grpSp>
        <p:nvGrpSpPr>
          <p:cNvPr id="13" name="组合 12"/>
          <p:cNvGrpSpPr/>
          <p:nvPr/>
        </p:nvGrpSpPr>
        <p:grpSpPr>
          <a:xfrm>
            <a:off x="4804519" y="3895731"/>
            <a:ext cx="2227581" cy="425450"/>
            <a:chOff x="4654427" y="4718860"/>
            <a:chExt cx="1663809" cy="317821"/>
          </a:xfrm>
        </p:grpSpPr>
        <p:grpSp>
          <p:nvGrpSpPr>
            <p:cNvPr id="14" name="组合 13"/>
            <p:cNvGrpSpPr/>
            <p:nvPr/>
          </p:nvGrpSpPr>
          <p:grpSpPr>
            <a:xfrm>
              <a:off x="4654427" y="4718860"/>
              <a:ext cx="276971" cy="276971"/>
              <a:chOff x="3725237" y="4930504"/>
              <a:chExt cx="531780" cy="531780"/>
            </a:xfrm>
          </p:grpSpPr>
          <p:sp>
            <p:nvSpPr>
              <p:cNvPr id="16" name="圆角矩形 2"/>
              <p:cNvSpPr/>
              <p:nvPr/>
            </p:nvSpPr>
            <p:spPr>
              <a:xfrm>
                <a:off x="3725237" y="4930504"/>
                <a:ext cx="531780" cy="531780"/>
              </a:xfrm>
              <a:prstGeom prst="ellipse">
                <a:avLst/>
              </a:prstGeom>
              <a:solidFill>
                <a:schemeClr val="bg1"/>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17" name="student-graduation-cap-shape_52041"/>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rgbClr val="4F8D7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sp>
          <p:nvSpPr>
            <p:cNvPr id="15" name="文本框 22"/>
            <p:cNvSpPr txBox="1"/>
            <p:nvPr/>
          </p:nvSpPr>
          <p:spPr>
            <a:xfrm>
              <a:off x="4925563" y="4806871"/>
              <a:ext cx="1392673"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rPr>
                <a:t>汇报人：</a:t>
              </a: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18" name="组合 17"/>
          <p:cNvGrpSpPr/>
          <p:nvPr/>
        </p:nvGrpSpPr>
        <p:grpSpPr>
          <a:xfrm>
            <a:off x="6774691" y="3901614"/>
            <a:ext cx="2699384" cy="388620"/>
            <a:chOff x="6395842" y="4718860"/>
            <a:chExt cx="2016134" cy="290158"/>
          </a:xfrm>
        </p:grpSpPr>
        <p:grpSp>
          <p:nvGrpSpPr>
            <p:cNvPr id="19" name="组合 18"/>
            <p:cNvGrpSpPr/>
            <p:nvPr/>
          </p:nvGrpSpPr>
          <p:grpSpPr>
            <a:xfrm>
              <a:off x="6395842" y="4718860"/>
              <a:ext cx="276971" cy="276971"/>
              <a:chOff x="6392770" y="4930504"/>
              <a:chExt cx="531780" cy="531780"/>
            </a:xfrm>
          </p:grpSpPr>
          <p:sp>
            <p:nvSpPr>
              <p:cNvPr id="21" name="圆角矩形 2"/>
              <p:cNvSpPr/>
              <p:nvPr/>
            </p:nvSpPr>
            <p:spPr>
              <a:xfrm>
                <a:off x="6392770" y="4930504"/>
                <a:ext cx="531780" cy="531780"/>
              </a:xfrm>
              <a:prstGeom prst="ellipse">
                <a:avLst/>
              </a:prstGeom>
              <a:solidFill>
                <a:schemeClr val="bg1"/>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22" name="student-graduation-cap-shape_52041"/>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rgbClr val="4F8D7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sp>
          <p:nvSpPr>
            <p:cNvPr id="20" name="文本框 27"/>
            <p:cNvSpPr txBox="1"/>
            <p:nvPr/>
          </p:nvSpPr>
          <p:spPr>
            <a:xfrm>
              <a:off x="6669040" y="4779208"/>
              <a:ext cx="1742936"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rPr>
                <a:t>时间：</a:t>
              </a: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sp>
        <p:nvSpPr>
          <p:cNvPr id="23" name="TextBox 1"/>
          <p:cNvSpPr txBox="1"/>
          <p:nvPr/>
        </p:nvSpPr>
        <p:spPr>
          <a:xfrm>
            <a:off x="1401053" y="2492483"/>
            <a:ext cx="9321322" cy="1015634"/>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zh-CN" altLang="en-US" sz="6000" b="1" dirty="0">
                <a:solidFill>
                  <a:srgbClr val="006E54"/>
                </a:solidFill>
                <a:latin typeface="微软雅黑" panose="020B0503020204020204" pitchFamily="34" charset="-122"/>
                <a:ea typeface="微软雅黑" panose="020B0503020204020204" pitchFamily="34" charset="-122"/>
              </a:rPr>
              <a:t>小清</a:t>
            </a:r>
            <a:r>
              <a:rPr lang="zh-CN" altLang="en-US" sz="6000" b="1" dirty="0" smtClean="0">
                <a:solidFill>
                  <a:srgbClr val="006E54"/>
                </a:solidFill>
                <a:latin typeface="微软雅黑" panose="020B0503020204020204" pitchFamily="34" charset="-122"/>
                <a:ea typeface="微软雅黑" panose="020B0503020204020204" pitchFamily="34" charset="-122"/>
              </a:rPr>
              <a:t>新通用</a:t>
            </a:r>
            <a:r>
              <a:rPr lang="en-US" altLang="zh-CN" sz="6000" b="1" dirty="0" smtClean="0">
                <a:solidFill>
                  <a:srgbClr val="006E54"/>
                </a:solidFill>
                <a:latin typeface="微软雅黑" panose="020B0503020204020204" pitchFamily="34" charset="-122"/>
                <a:ea typeface="微软雅黑" panose="020B0503020204020204" pitchFamily="34" charset="-122"/>
              </a:rPr>
              <a:t>PPT</a:t>
            </a:r>
            <a:r>
              <a:rPr lang="zh-CN" altLang="en-US" sz="6000" b="1" dirty="0" smtClean="0">
                <a:solidFill>
                  <a:srgbClr val="006E54"/>
                </a:solidFill>
                <a:latin typeface="微软雅黑" panose="020B0503020204020204" pitchFamily="34" charset="-122"/>
                <a:ea typeface="微软雅黑" panose="020B0503020204020204" pitchFamily="34" charset="-122"/>
              </a:rPr>
              <a:t>模板</a:t>
            </a:r>
            <a:endParaRPr lang="zh-CN" altLang="en-US" sz="6000" b="1" dirty="0">
              <a:solidFill>
                <a:srgbClr val="006E54"/>
              </a:solidFill>
              <a:latin typeface="微软雅黑" panose="020B0503020204020204" pitchFamily="34" charset="-122"/>
              <a:ea typeface="微软雅黑" panose="020B0503020204020204" pitchFamily="34" charset="-122"/>
            </a:endParaRPr>
          </a:p>
        </p:txBody>
      </p:sp>
      <p:sp>
        <p:nvSpPr>
          <p:cNvPr id="24" name="矩形 23"/>
          <p:cNvSpPr/>
          <p:nvPr/>
        </p:nvSpPr>
        <p:spPr>
          <a:xfrm>
            <a:off x="2070363" y="3462836"/>
            <a:ext cx="8957784" cy="369332"/>
          </a:xfrm>
          <a:prstGeom prst="rect">
            <a:avLst/>
          </a:prstGeom>
        </p:spPr>
        <p:txBody>
          <a:bodyPr wrap="square">
            <a:spAutoFit/>
          </a:bodyPr>
          <a:lstStyle/>
          <a:p>
            <a:r>
              <a:rPr lang="en-US" altLang="zh-CN" dirty="0" smtClean="0">
                <a:solidFill>
                  <a:srgbClr val="006E54"/>
                </a:solidFill>
              </a:rPr>
              <a:t>LOREM IPSUM DOLOR SIT AMET, CONSECTETUR ADIPISICING ELIT, SED DO EIUSMOD</a:t>
            </a:r>
            <a:endParaRPr lang="zh-CN" altLang="en-US" dirty="0">
              <a:solidFill>
                <a:srgbClr val="006E54"/>
              </a:solidFill>
            </a:endParaRPr>
          </a:p>
        </p:txBody>
      </p:sp>
      <p:pic>
        <p:nvPicPr>
          <p:cNvPr id="25" name="图片 24"/>
          <p:cNvPicPr>
            <a:picLocks noChangeAspect="1"/>
          </p:cNvPicPr>
          <p:nvPr/>
        </p:nvPicPr>
        <p:blipFill rotWithShape="1">
          <a:blip r:embed="rId6" cstate="print">
            <a:extLst>
              <a:ext uri="{28A0092B-C50C-407E-A947-70E740481C1C}">
                <a14:useLocalDpi xmlns:a14="http://schemas.microsoft.com/office/drawing/2010/main" val="0"/>
              </a:ext>
            </a:extLst>
          </a:blip>
          <a:srcRect l="26689" b="16790"/>
          <a:stretch/>
        </p:blipFill>
        <p:spPr>
          <a:xfrm>
            <a:off x="9907675" y="4431789"/>
            <a:ext cx="2342862" cy="2300607"/>
          </a:xfrm>
          <a:prstGeom prst="rect">
            <a:avLst/>
          </a:prstGeom>
        </p:spPr>
      </p:pic>
      <p:pic>
        <p:nvPicPr>
          <p:cNvPr id="26" name="图片 25"/>
          <p:cNvPicPr>
            <a:picLocks noChangeAspect="1"/>
          </p:cNvPicPr>
          <p:nvPr/>
        </p:nvPicPr>
        <p:blipFill rotWithShape="1">
          <a:blip r:embed="rId7">
            <a:extLst>
              <a:ext uri="{28A0092B-C50C-407E-A947-70E740481C1C}">
                <a14:useLocalDpi xmlns:a14="http://schemas.microsoft.com/office/drawing/2010/main"/>
              </a:ext>
            </a:extLst>
          </a:blip>
          <a:srcRect l="14778" t="38954" r="71248" b="42338"/>
          <a:stretch/>
        </p:blipFill>
        <p:spPr>
          <a:xfrm rot="11875320">
            <a:off x="8722649" y="2839739"/>
            <a:ext cx="1233546" cy="1475645"/>
          </a:xfrm>
          <a:prstGeom prst="rect">
            <a:avLst/>
          </a:prstGeom>
        </p:spPr>
      </p:pic>
      <p:pic>
        <p:nvPicPr>
          <p:cNvPr id="27" name="图片 26"/>
          <p:cNvPicPr>
            <a:picLocks noChangeAspect="1"/>
          </p:cNvPicPr>
          <p:nvPr/>
        </p:nvPicPr>
        <p:blipFill rotWithShape="1">
          <a:blip r:embed="rId7">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47266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26"/>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椭圆 6"/>
          <p:cNvSpPr/>
          <p:nvPr/>
        </p:nvSpPr>
        <p:spPr>
          <a:xfrm>
            <a:off x="1196763" y="2666463"/>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8" name="椭圆 7"/>
          <p:cNvSpPr/>
          <p:nvPr/>
        </p:nvSpPr>
        <p:spPr>
          <a:xfrm>
            <a:off x="1288637" y="2735492"/>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9" name="椭圆 8"/>
          <p:cNvSpPr/>
          <p:nvPr/>
        </p:nvSpPr>
        <p:spPr>
          <a:xfrm>
            <a:off x="2758861" y="2431721"/>
            <a:ext cx="1689468" cy="1689468"/>
          </a:xfrm>
          <a:prstGeom prst="ellipse">
            <a:avLst/>
          </a:prstGeom>
          <a:noFill/>
          <a:ln w="15875">
            <a:solidFill>
              <a:srgbClr val="006E5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0" name="椭圆 9"/>
          <p:cNvSpPr/>
          <p:nvPr/>
        </p:nvSpPr>
        <p:spPr>
          <a:xfrm>
            <a:off x="2847082" y="2513479"/>
            <a:ext cx="1513027" cy="151302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1" name="椭圆 10"/>
          <p:cNvSpPr/>
          <p:nvPr/>
        </p:nvSpPr>
        <p:spPr>
          <a:xfrm flipH="1">
            <a:off x="9512961" y="2666463"/>
            <a:ext cx="1245608" cy="1245608"/>
          </a:xfrm>
          <a:prstGeom prst="ellipse">
            <a:avLst/>
          </a:prstGeom>
          <a:noFill/>
          <a:ln w="15875">
            <a:solidFill>
              <a:srgbClr val="006E5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2" name="椭圆 11"/>
          <p:cNvSpPr/>
          <p:nvPr/>
        </p:nvSpPr>
        <p:spPr>
          <a:xfrm>
            <a:off x="9597693" y="2735492"/>
            <a:ext cx="1069002" cy="1069002"/>
          </a:xfrm>
          <a:prstGeom prst="ellipse">
            <a:avLst/>
          </a:prstGeom>
          <a:gradFill>
            <a:gsLst>
              <a:gs pos="100000">
                <a:schemeClr val="bg1">
                  <a:lumMod val="97000"/>
                </a:schemeClr>
              </a:gs>
              <a:gs pos="0">
                <a:schemeClr val="bg1">
                  <a:lumMod val="80000"/>
                </a:schemeClr>
              </a:gs>
            </a:gsLst>
            <a:lin ang="2700000" scaled="1"/>
          </a:gradFill>
          <a:ln w="19050">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3" name="椭圆 12"/>
          <p:cNvSpPr/>
          <p:nvPr/>
        </p:nvSpPr>
        <p:spPr>
          <a:xfrm flipH="1">
            <a:off x="7507003" y="2431721"/>
            <a:ext cx="1689468" cy="1689468"/>
          </a:xfrm>
          <a:prstGeom prst="ellipse">
            <a:avLst/>
          </a:prstGeom>
          <a:noFill/>
          <a:ln w="15875">
            <a:solidFill>
              <a:srgbClr val="006E5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4" name="椭圆 13"/>
          <p:cNvSpPr/>
          <p:nvPr/>
        </p:nvSpPr>
        <p:spPr>
          <a:xfrm>
            <a:off x="7595223" y="2513479"/>
            <a:ext cx="1513027" cy="151302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nvGrpSpPr>
          <p:cNvPr id="15" name="组合 14"/>
          <p:cNvGrpSpPr/>
          <p:nvPr/>
        </p:nvGrpSpPr>
        <p:grpSpPr>
          <a:xfrm>
            <a:off x="4865730" y="2155353"/>
            <a:ext cx="2227648" cy="2227648"/>
            <a:chOff x="4982374" y="2208496"/>
            <a:chExt cx="2227648" cy="2227648"/>
          </a:xfrm>
          <a:effectLst>
            <a:outerShdw blurRad="101600" dist="50800" dir="2700000" algn="tl" rotWithShape="0">
              <a:prstClr val="black">
                <a:alpha val="40000"/>
              </a:prstClr>
            </a:outerShdw>
          </a:effectLst>
        </p:grpSpPr>
        <p:sp>
          <p:nvSpPr>
            <p:cNvPr id="16" name="椭圆 15"/>
            <p:cNvSpPr/>
            <p:nvPr/>
          </p:nvSpPr>
          <p:spPr>
            <a:xfrm>
              <a:off x="4982374"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nvGrpSpPr>
            <p:cNvPr id="17" name="Group 35"/>
            <p:cNvGrpSpPr>
              <a:grpSpLocks noChangeAspect="1"/>
            </p:cNvGrpSpPr>
            <p:nvPr/>
          </p:nvGrpSpPr>
          <p:grpSpPr bwMode="auto">
            <a:xfrm>
              <a:off x="5112435" y="2218533"/>
              <a:ext cx="2016978" cy="1955885"/>
              <a:chOff x="3477" y="1809"/>
              <a:chExt cx="726" cy="704"/>
            </a:xfrm>
            <a:noFill/>
          </p:grpSpPr>
          <p:sp>
            <p:nvSpPr>
              <p:cNvPr id="18"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19"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0"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1"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2"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3"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4"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6"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grpSp>
      <p:grpSp>
        <p:nvGrpSpPr>
          <p:cNvPr id="27" name="Group 8"/>
          <p:cNvGrpSpPr>
            <a:grpSpLocks noChangeAspect="1"/>
          </p:cNvGrpSpPr>
          <p:nvPr/>
        </p:nvGrpSpPr>
        <p:grpSpPr bwMode="auto">
          <a:xfrm>
            <a:off x="1596605" y="3008895"/>
            <a:ext cx="453053" cy="496425"/>
            <a:chOff x="3437" y="2282"/>
            <a:chExt cx="679" cy="744"/>
          </a:xfrm>
          <a:solidFill>
            <a:srgbClr val="006E54"/>
          </a:solidFill>
        </p:grpSpPr>
        <p:sp>
          <p:nvSpPr>
            <p:cNvPr id="28"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29"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grpSp>
        <p:nvGrpSpPr>
          <p:cNvPr id="30" name="Group 13"/>
          <p:cNvGrpSpPr>
            <a:grpSpLocks noChangeAspect="1"/>
          </p:cNvGrpSpPr>
          <p:nvPr/>
        </p:nvGrpSpPr>
        <p:grpSpPr bwMode="auto">
          <a:xfrm>
            <a:off x="3329222" y="3028506"/>
            <a:ext cx="548745" cy="555223"/>
            <a:chOff x="2426" y="2781"/>
            <a:chExt cx="593" cy="600"/>
          </a:xfrm>
          <a:solidFill>
            <a:srgbClr val="006E54"/>
          </a:solidFill>
        </p:grpSpPr>
        <p:sp>
          <p:nvSpPr>
            <p:cNvPr id="31"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3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grpSp>
        <p:nvGrpSpPr>
          <p:cNvPr id="33" name="Group 18"/>
          <p:cNvGrpSpPr>
            <a:grpSpLocks noChangeAspect="1"/>
          </p:cNvGrpSpPr>
          <p:nvPr/>
        </p:nvGrpSpPr>
        <p:grpSpPr bwMode="auto">
          <a:xfrm>
            <a:off x="8093713" y="3027776"/>
            <a:ext cx="480350" cy="447598"/>
            <a:chOff x="3802" y="2858"/>
            <a:chExt cx="616" cy="574"/>
          </a:xfrm>
          <a:solidFill>
            <a:srgbClr val="006E54"/>
          </a:solidFill>
        </p:grpSpPr>
        <p:sp>
          <p:nvSpPr>
            <p:cNvPr id="3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3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3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3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38"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grpSp>
        <p:nvGrpSpPr>
          <p:cNvPr id="39" name="Group 26"/>
          <p:cNvGrpSpPr>
            <a:grpSpLocks noChangeAspect="1"/>
          </p:cNvGrpSpPr>
          <p:nvPr/>
        </p:nvGrpSpPr>
        <p:grpSpPr bwMode="auto">
          <a:xfrm>
            <a:off x="9778098" y="3082730"/>
            <a:ext cx="752144" cy="372880"/>
            <a:chOff x="5676" y="2597"/>
            <a:chExt cx="1061" cy="526"/>
          </a:xfrm>
          <a:solidFill>
            <a:srgbClr val="006E54"/>
          </a:solidFill>
        </p:grpSpPr>
        <p:sp>
          <p:nvSpPr>
            <p:cNvPr id="40"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1"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2"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3"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4"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5"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6"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7"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8"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49"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0"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1"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2"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3"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4"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grpSp>
        <p:nvGrpSpPr>
          <p:cNvPr id="55" name="组合 54"/>
          <p:cNvGrpSpPr/>
          <p:nvPr/>
        </p:nvGrpSpPr>
        <p:grpSpPr>
          <a:xfrm>
            <a:off x="2411701" y="3238720"/>
            <a:ext cx="375275" cy="60914"/>
            <a:chOff x="2490242" y="3398543"/>
            <a:chExt cx="375275" cy="60914"/>
          </a:xfrm>
          <a:solidFill>
            <a:srgbClr val="006E54"/>
          </a:solidFill>
        </p:grpSpPr>
        <p:sp>
          <p:nvSpPr>
            <p:cNvPr id="56" name="椭圆 55"/>
            <p:cNvSpPr/>
            <p:nvPr/>
          </p:nvSpPr>
          <p:spPr>
            <a:xfrm>
              <a:off x="2490242"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57" name="椭圆 56"/>
            <p:cNvSpPr/>
            <p:nvPr/>
          </p:nvSpPr>
          <p:spPr>
            <a:xfrm>
              <a:off x="2804603"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cxnSp>
          <p:nvCxnSpPr>
            <p:cNvPr id="58" name="直接连接符 57"/>
            <p:cNvCxnSpPr>
              <a:stCxn id="56" idx="6"/>
              <a:endCxn id="57" idx="2"/>
            </p:cNvCxnSpPr>
            <p:nvPr/>
          </p:nvCxnSpPr>
          <p:spPr>
            <a:xfrm>
              <a:off x="2551156" y="3429000"/>
              <a:ext cx="253447" cy="0"/>
            </a:xfrm>
            <a:prstGeom prst="line">
              <a:avLst/>
            </a:prstGeom>
            <a:grpFill/>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4426393" y="3238720"/>
            <a:ext cx="375275" cy="60914"/>
            <a:chOff x="2490242" y="3398543"/>
            <a:chExt cx="375275" cy="60914"/>
          </a:xfrm>
          <a:solidFill>
            <a:srgbClr val="006E54"/>
          </a:solidFill>
        </p:grpSpPr>
        <p:sp>
          <p:nvSpPr>
            <p:cNvPr id="60" name="椭圆 59"/>
            <p:cNvSpPr/>
            <p:nvPr/>
          </p:nvSpPr>
          <p:spPr>
            <a:xfrm>
              <a:off x="2490242" y="3398543"/>
              <a:ext cx="60914" cy="60914"/>
            </a:xfrm>
            <a:prstGeom prst="ellipse">
              <a:avLst/>
            </a:prstGeom>
            <a:grp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61" name="椭圆 60"/>
            <p:cNvSpPr/>
            <p:nvPr/>
          </p:nvSpPr>
          <p:spPr>
            <a:xfrm>
              <a:off x="2804603" y="3398543"/>
              <a:ext cx="60914" cy="60914"/>
            </a:xfrm>
            <a:prstGeom prst="ellipse">
              <a:avLst/>
            </a:prstGeom>
            <a:grp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cxnSp>
          <p:nvCxnSpPr>
            <p:cNvPr id="62" name="直接连接符 61"/>
            <p:cNvCxnSpPr>
              <a:stCxn id="60" idx="6"/>
              <a:endCxn id="61" idx="2"/>
            </p:cNvCxnSpPr>
            <p:nvPr/>
          </p:nvCxnSpPr>
          <p:spPr>
            <a:xfrm>
              <a:off x="2551156" y="3429000"/>
              <a:ext cx="253447" cy="0"/>
            </a:xfrm>
            <a:prstGeom prst="line">
              <a:avLst/>
            </a:prstGeom>
            <a:grpFill/>
            <a:ln w="15875">
              <a:solidFill>
                <a:srgbClr val="006E54"/>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7156084" y="3238720"/>
            <a:ext cx="375275" cy="60914"/>
            <a:chOff x="2490242" y="3398543"/>
            <a:chExt cx="375275" cy="60914"/>
          </a:xfrm>
          <a:solidFill>
            <a:srgbClr val="006E54"/>
          </a:solidFill>
        </p:grpSpPr>
        <p:sp>
          <p:nvSpPr>
            <p:cNvPr id="64" name="椭圆 63"/>
            <p:cNvSpPr/>
            <p:nvPr/>
          </p:nvSpPr>
          <p:spPr>
            <a:xfrm>
              <a:off x="2490242" y="3398543"/>
              <a:ext cx="60914" cy="60914"/>
            </a:xfrm>
            <a:prstGeom prst="ellipse">
              <a:avLst/>
            </a:prstGeom>
            <a:grp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65" name="椭圆 64"/>
            <p:cNvSpPr/>
            <p:nvPr/>
          </p:nvSpPr>
          <p:spPr>
            <a:xfrm>
              <a:off x="2804603" y="3398543"/>
              <a:ext cx="60914" cy="60914"/>
            </a:xfrm>
            <a:prstGeom prst="ellipse">
              <a:avLst/>
            </a:prstGeom>
            <a:grp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cxnSp>
          <p:nvCxnSpPr>
            <p:cNvPr id="66" name="直接连接符 65"/>
            <p:cNvCxnSpPr>
              <a:stCxn id="64" idx="6"/>
              <a:endCxn id="65" idx="2"/>
            </p:cNvCxnSpPr>
            <p:nvPr/>
          </p:nvCxnSpPr>
          <p:spPr>
            <a:xfrm>
              <a:off x="2551156" y="3429000"/>
              <a:ext cx="253447" cy="0"/>
            </a:xfrm>
            <a:prstGeom prst="line">
              <a:avLst/>
            </a:prstGeom>
            <a:grpFill/>
            <a:ln w="15875">
              <a:solidFill>
                <a:srgbClr val="006E54"/>
              </a:solidFill>
              <a:prstDash val="sysDot"/>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9170661" y="3238720"/>
            <a:ext cx="375275" cy="60914"/>
            <a:chOff x="2490242" y="3398543"/>
            <a:chExt cx="375275" cy="60914"/>
          </a:xfrm>
          <a:solidFill>
            <a:srgbClr val="006E54"/>
          </a:solidFill>
        </p:grpSpPr>
        <p:sp>
          <p:nvSpPr>
            <p:cNvPr id="68" name="椭圆 67"/>
            <p:cNvSpPr/>
            <p:nvPr/>
          </p:nvSpPr>
          <p:spPr>
            <a:xfrm>
              <a:off x="2490242"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69" name="椭圆 68"/>
            <p:cNvSpPr/>
            <p:nvPr/>
          </p:nvSpPr>
          <p:spPr>
            <a:xfrm>
              <a:off x="2804603" y="3398543"/>
              <a:ext cx="60914" cy="60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cxnSp>
          <p:nvCxnSpPr>
            <p:cNvPr id="70" name="直接连接符 69"/>
            <p:cNvCxnSpPr>
              <a:stCxn id="68" idx="6"/>
              <a:endCxn id="69" idx="2"/>
            </p:cNvCxnSpPr>
            <p:nvPr/>
          </p:nvCxnSpPr>
          <p:spPr>
            <a:xfrm>
              <a:off x="2551156" y="3429000"/>
              <a:ext cx="253447" cy="0"/>
            </a:xfrm>
            <a:prstGeom prst="line">
              <a:avLst/>
            </a:prstGeom>
            <a:grpFill/>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71" name="椭圆 70"/>
          <p:cNvSpPr/>
          <p:nvPr/>
        </p:nvSpPr>
        <p:spPr>
          <a:xfrm>
            <a:off x="2567417" y="3241249"/>
            <a:ext cx="60914" cy="60914"/>
          </a:xfrm>
          <a:prstGeom prst="ellipse">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cxnSp>
        <p:nvCxnSpPr>
          <p:cNvPr id="72" name="直接连接符 71"/>
          <p:cNvCxnSpPr>
            <a:stCxn id="71" idx="4"/>
          </p:cNvCxnSpPr>
          <p:nvPr/>
        </p:nvCxnSpPr>
        <p:spPr>
          <a:xfrm>
            <a:off x="2597874" y="3302163"/>
            <a:ext cx="0" cy="1118939"/>
          </a:xfrm>
          <a:prstGeom prst="line">
            <a:avLst/>
          </a:prstGeom>
          <a:ln w="15875">
            <a:solidFill>
              <a:srgbClr val="006E54"/>
            </a:solidFill>
            <a:prstDash val="sysDot"/>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9321461" y="3241249"/>
            <a:ext cx="60914" cy="60914"/>
          </a:xfrm>
          <a:prstGeom prst="ellipse">
            <a:avLst/>
          </a:prstGeom>
          <a:solidFill>
            <a:srgbClr val="006E54"/>
          </a:solid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cxnSp>
        <p:nvCxnSpPr>
          <p:cNvPr id="74" name="直接连接符 73"/>
          <p:cNvCxnSpPr>
            <a:stCxn id="73" idx="4"/>
          </p:cNvCxnSpPr>
          <p:nvPr/>
        </p:nvCxnSpPr>
        <p:spPr>
          <a:xfrm>
            <a:off x="9351918" y="3302163"/>
            <a:ext cx="0" cy="1118939"/>
          </a:xfrm>
          <a:prstGeom prst="line">
            <a:avLst/>
          </a:prstGeom>
          <a:ln w="15875">
            <a:solidFill>
              <a:srgbClr val="006E54"/>
            </a:solidFill>
            <a:prstDash val="sysDot"/>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2254376" y="4428084"/>
            <a:ext cx="686878" cy="686878"/>
            <a:chOff x="1313407" y="4404486"/>
            <a:chExt cx="1245608" cy="1245608"/>
          </a:xfrm>
        </p:grpSpPr>
        <p:sp>
          <p:nvSpPr>
            <p:cNvPr id="76" name="椭圆 75"/>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77" name="椭圆 76"/>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78" name="椭圆 77"/>
          <p:cNvSpPr/>
          <p:nvPr/>
        </p:nvSpPr>
        <p:spPr>
          <a:xfrm>
            <a:off x="2570629" y="4388465"/>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nvGrpSpPr>
          <p:cNvPr id="79" name="组合 78"/>
          <p:cNvGrpSpPr/>
          <p:nvPr/>
        </p:nvGrpSpPr>
        <p:grpSpPr>
          <a:xfrm>
            <a:off x="9008980" y="4428084"/>
            <a:ext cx="686878" cy="686878"/>
            <a:chOff x="1313407" y="4404486"/>
            <a:chExt cx="1245608" cy="1245608"/>
          </a:xfrm>
        </p:grpSpPr>
        <p:sp>
          <p:nvSpPr>
            <p:cNvPr id="80" name="椭圆 79"/>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81" name="椭圆 80"/>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82" name="椭圆 81"/>
          <p:cNvSpPr/>
          <p:nvPr/>
        </p:nvSpPr>
        <p:spPr>
          <a:xfrm>
            <a:off x="9325233" y="4388465"/>
            <a:ext cx="60914" cy="60914"/>
          </a:xfrm>
          <a:prstGeom prst="ellipse">
            <a:avLst/>
          </a:prstGeom>
          <a:solidFill>
            <a:srgbClr val="006E54"/>
          </a:solid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83" name="文本框 111"/>
          <p:cNvSpPr txBox="1"/>
          <p:nvPr/>
        </p:nvSpPr>
        <p:spPr>
          <a:xfrm>
            <a:off x="2300209" y="4542519"/>
            <a:ext cx="58008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rgbClr val="006E54"/>
                </a:solidFill>
                <a:latin typeface="Impact" panose="020B0806030902050204" pitchFamily="34" charset="0"/>
              </a:rPr>
              <a:t>01</a:t>
            </a:r>
            <a:endParaRPr lang="zh-CN" altLang="en-US" sz="2400" dirty="0">
              <a:solidFill>
                <a:srgbClr val="006E54"/>
              </a:solidFill>
              <a:latin typeface="Impact" panose="020B0806030902050204" pitchFamily="34" charset="0"/>
            </a:endParaRPr>
          </a:p>
        </p:txBody>
      </p:sp>
      <p:sp>
        <p:nvSpPr>
          <p:cNvPr id="84" name="文本框 112"/>
          <p:cNvSpPr txBox="1"/>
          <p:nvPr/>
        </p:nvSpPr>
        <p:spPr>
          <a:xfrm>
            <a:off x="9066975" y="4542519"/>
            <a:ext cx="58008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rgbClr val="006E54"/>
                </a:solidFill>
                <a:latin typeface="Impact" panose="020B0806030902050204" pitchFamily="34" charset="0"/>
              </a:rPr>
              <a:t>02</a:t>
            </a:r>
            <a:endParaRPr lang="zh-CN" altLang="en-US" sz="2400" dirty="0">
              <a:solidFill>
                <a:srgbClr val="006E54"/>
              </a:solidFill>
              <a:latin typeface="Impact" panose="020B0806030902050204" pitchFamily="34" charset="0"/>
            </a:endParaRPr>
          </a:p>
        </p:txBody>
      </p:sp>
      <p:sp>
        <p:nvSpPr>
          <p:cNvPr id="85" name="弧形 84"/>
          <p:cNvSpPr/>
          <p:nvPr/>
        </p:nvSpPr>
        <p:spPr>
          <a:xfrm>
            <a:off x="4766728" y="2064585"/>
            <a:ext cx="2416139" cy="2409184"/>
          </a:xfrm>
          <a:prstGeom prst="arc">
            <a:avLst>
              <a:gd name="adj1" fmla="val 49290"/>
              <a:gd name="adj2" fmla="val 16215601"/>
            </a:avLst>
          </a:prstGeom>
          <a:ln w="15875">
            <a:solidFill>
              <a:srgbClr val="006E54"/>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C8161C"/>
              </a:solidFill>
            </a:endParaRPr>
          </a:p>
        </p:txBody>
      </p:sp>
      <p:cxnSp>
        <p:nvCxnSpPr>
          <p:cNvPr id="86" name="直接连接符 85"/>
          <p:cNvCxnSpPr>
            <a:stCxn id="85" idx="2"/>
          </p:cNvCxnSpPr>
          <p:nvPr/>
        </p:nvCxnSpPr>
        <p:spPr>
          <a:xfrm flipV="1">
            <a:off x="5980264" y="2064585"/>
            <a:ext cx="1551095" cy="12"/>
          </a:xfrm>
          <a:prstGeom prst="line">
            <a:avLst/>
          </a:prstGeom>
          <a:ln w="15875">
            <a:solidFill>
              <a:srgbClr val="006E54"/>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7523641" y="1743038"/>
            <a:ext cx="686878" cy="686878"/>
            <a:chOff x="1313407" y="4404486"/>
            <a:chExt cx="1245608" cy="1245608"/>
          </a:xfrm>
        </p:grpSpPr>
        <p:sp>
          <p:nvSpPr>
            <p:cNvPr id="88" name="椭圆 87"/>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89" name="椭圆 88"/>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90" name="椭圆 89"/>
          <p:cNvSpPr/>
          <p:nvPr/>
        </p:nvSpPr>
        <p:spPr>
          <a:xfrm>
            <a:off x="7486031" y="2039185"/>
            <a:ext cx="60914" cy="60914"/>
          </a:xfrm>
          <a:prstGeom prst="ellipse">
            <a:avLst/>
          </a:prstGeom>
          <a:solidFill>
            <a:srgbClr val="006E54"/>
          </a:solidFill>
          <a:ln>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91" name="文本框 121"/>
          <p:cNvSpPr txBox="1"/>
          <p:nvPr/>
        </p:nvSpPr>
        <p:spPr>
          <a:xfrm>
            <a:off x="7587344" y="1846009"/>
            <a:ext cx="58008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rgbClr val="006E54"/>
                </a:solidFill>
                <a:latin typeface="Impact" panose="020B0806030902050204" pitchFamily="34" charset="0"/>
              </a:rPr>
              <a:t>03</a:t>
            </a:r>
            <a:endParaRPr lang="zh-CN" altLang="en-US" sz="2400" dirty="0">
              <a:solidFill>
                <a:srgbClr val="006E54"/>
              </a:solidFill>
              <a:latin typeface="Impact" panose="020B0806030902050204" pitchFamily="34" charset="0"/>
            </a:endParaRPr>
          </a:p>
        </p:txBody>
      </p:sp>
      <p:sp>
        <p:nvSpPr>
          <p:cNvPr id="9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032123" y="4335641"/>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547684" y="5005488"/>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323633" y="1326146"/>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95" name="图片 94"/>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00186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9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2670992" y="1005293"/>
            <a:ext cx="6074936" cy="3585516"/>
            <a:chOff x="1852931" y="2085340"/>
            <a:chExt cx="6651625" cy="3925888"/>
          </a:xfrm>
        </p:grpSpPr>
        <p:sp>
          <p:nvSpPr>
            <p:cNvPr id="8" name="Freeform 10"/>
            <p:cNvSpPr/>
            <p:nvPr/>
          </p:nvSpPr>
          <p:spPr bwMode="auto">
            <a:xfrm>
              <a:off x="1852931" y="4161790"/>
              <a:ext cx="923925" cy="496888"/>
            </a:xfrm>
            <a:custGeom>
              <a:avLst/>
              <a:gdLst>
                <a:gd name="T0" fmla="*/ 433 w 582"/>
                <a:gd name="T1" fmla="*/ 64 h 313"/>
                <a:gd name="T2" fmla="*/ 582 w 582"/>
                <a:gd name="T3" fmla="*/ 0 h 313"/>
                <a:gd name="T4" fmla="*/ 579 w 582"/>
                <a:gd name="T5" fmla="*/ 15 h 313"/>
                <a:gd name="T6" fmla="*/ 210 w 582"/>
                <a:gd name="T7" fmla="*/ 232 h 313"/>
                <a:gd name="T8" fmla="*/ 19 w 582"/>
                <a:gd name="T9" fmla="*/ 313 h 313"/>
                <a:gd name="T10" fmla="*/ 0 w 582"/>
                <a:gd name="T11" fmla="*/ 308 h 313"/>
                <a:gd name="T12" fmla="*/ 433 w 582"/>
                <a:gd name="T13" fmla="*/ 64 h 313"/>
              </a:gdLst>
              <a:ahLst/>
              <a:cxnLst>
                <a:cxn ang="0">
                  <a:pos x="T0" y="T1"/>
                </a:cxn>
                <a:cxn ang="0">
                  <a:pos x="T2" y="T3"/>
                </a:cxn>
                <a:cxn ang="0">
                  <a:pos x="T4" y="T5"/>
                </a:cxn>
                <a:cxn ang="0">
                  <a:pos x="T6" y="T7"/>
                </a:cxn>
                <a:cxn ang="0">
                  <a:pos x="T8" y="T9"/>
                </a:cxn>
                <a:cxn ang="0">
                  <a:pos x="T10" y="T11"/>
                </a:cxn>
                <a:cxn ang="0">
                  <a:pos x="T12" y="T13"/>
                </a:cxn>
              </a:cxnLst>
              <a:rect l="0" t="0" r="r" b="b"/>
              <a:pathLst>
                <a:path w="582" h="313">
                  <a:moveTo>
                    <a:pt x="433" y="64"/>
                  </a:moveTo>
                  <a:lnTo>
                    <a:pt x="582" y="0"/>
                  </a:lnTo>
                  <a:lnTo>
                    <a:pt x="579" y="15"/>
                  </a:lnTo>
                  <a:lnTo>
                    <a:pt x="210" y="232"/>
                  </a:lnTo>
                  <a:lnTo>
                    <a:pt x="19" y="313"/>
                  </a:lnTo>
                  <a:lnTo>
                    <a:pt x="0" y="308"/>
                  </a:lnTo>
                  <a:lnTo>
                    <a:pt x="433" y="64"/>
                  </a:ln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Freeform 11"/>
            <p:cNvSpPr/>
            <p:nvPr/>
          </p:nvSpPr>
          <p:spPr bwMode="auto">
            <a:xfrm>
              <a:off x="1852931" y="4512628"/>
              <a:ext cx="1363663" cy="1108075"/>
            </a:xfrm>
            <a:custGeom>
              <a:avLst/>
              <a:gdLst>
                <a:gd name="T0" fmla="*/ 363 w 363"/>
                <a:gd name="T1" fmla="*/ 236 h 295"/>
                <a:gd name="T2" fmla="*/ 360 w 363"/>
                <a:gd name="T3" fmla="*/ 228 h 295"/>
                <a:gd name="T4" fmla="*/ 94 w 363"/>
                <a:gd name="T5" fmla="*/ 2 h 295"/>
                <a:gd name="T6" fmla="*/ 85 w 363"/>
                <a:gd name="T7" fmla="*/ 0 h 295"/>
                <a:gd name="T8" fmla="*/ 0 w 363"/>
                <a:gd name="T9" fmla="*/ 37 h 295"/>
                <a:gd name="T10" fmla="*/ 312 w 363"/>
                <a:gd name="T11" fmla="*/ 295 h 295"/>
                <a:gd name="T12" fmla="*/ 363 w 363"/>
                <a:gd name="T13" fmla="*/ 236 h 295"/>
              </a:gdLst>
              <a:ahLst/>
              <a:cxnLst>
                <a:cxn ang="0">
                  <a:pos x="T0" y="T1"/>
                </a:cxn>
                <a:cxn ang="0">
                  <a:pos x="T2" y="T3"/>
                </a:cxn>
                <a:cxn ang="0">
                  <a:pos x="T4" y="T5"/>
                </a:cxn>
                <a:cxn ang="0">
                  <a:pos x="T6" y="T7"/>
                </a:cxn>
                <a:cxn ang="0">
                  <a:pos x="T8" y="T9"/>
                </a:cxn>
                <a:cxn ang="0">
                  <a:pos x="T10" y="T11"/>
                </a:cxn>
                <a:cxn ang="0">
                  <a:pos x="T12" y="T13"/>
                </a:cxn>
              </a:cxnLst>
              <a:rect l="0" t="0" r="r" b="b"/>
              <a:pathLst>
                <a:path w="363" h="295">
                  <a:moveTo>
                    <a:pt x="363" y="236"/>
                  </a:moveTo>
                  <a:cubicBezTo>
                    <a:pt x="362" y="233"/>
                    <a:pt x="361" y="231"/>
                    <a:pt x="360" y="228"/>
                  </a:cubicBezTo>
                  <a:cubicBezTo>
                    <a:pt x="261" y="172"/>
                    <a:pt x="165" y="97"/>
                    <a:pt x="94" y="2"/>
                  </a:cubicBezTo>
                  <a:cubicBezTo>
                    <a:pt x="85" y="0"/>
                    <a:pt x="85" y="0"/>
                    <a:pt x="85" y="0"/>
                  </a:cubicBezTo>
                  <a:cubicBezTo>
                    <a:pt x="0" y="37"/>
                    <a:pt x="0" y="37"/>
                    <a:pt x="0" y="37"/>
                  </a:cubicBezTo>
                  <a:cubicBezTo>
                    <a:pt x="84" y="149"/>
                    <a:pt x="187" y="231"/>
                    <a:pt x="312" y="295"/>
                  </a:cubicBezTo>
                  <a:cubicBezTo>
                    <a:pt x="329" y="275"/>
                    <a:pt x="346" y="255"/>
                    <a:pt x="363" y="23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 name="Freeform 12"/>
            <p:cNvSpPr/>
            <p:nvPr/>
          </p:nvSpPr>
          <p:spPr bwMode="auto">
            <a:xfrm>
              <a:off x="2172018" y="4161790"/>
              <a:ext cx="1325563" cy="1236663"/>
            </a:xfrm>
            <a:custGeom>
              <a:avLst/>
              <a:gdLst>
                <a:gd name="T0" fmla="*/ 353 w 353"/>
                <a:gd name="T1" fmla="*/ 172 h 329"/>
                <a:gd name="T2" fmla="*/ 161 w 353"/>
                <a:gd name="T3" fmla="*/ 0 h 329"/>
                <a:gd name="T4" fmla="*/ 0 w 353"/>
                <a:gd name="T5" fmla="*/ 93 h 329"/>
                <a:gd name="T6" fmla="*/ 278 w 353"/>
                <a:gd name="T7" fmla="*/ 329 h 329"/>
                <a:gd name="T8" fmla="*/ 353 w 353"/>
                <a:gd name="T9" fmla="*/ 172 h 329"/>
              </a:gdLst>
              <a:ahLst/>
              <a:cxnLst>
                <a:cxn ang="0">
                  <a:pos x="T0" y="T1"/>
                </a:cxn>
                <a:cxn ang="0">
                  <a:pos x="T2" y="T3"/>
                </a:cxn>
                <a:cxn ang="0">
                  <a:pos x="T4" y="T5"/>
                </a:cxn>
                <a:cxn ang="0">
                  <a:pos x="T6" y="T7"/>
                </a:cxn>
                <a:cxn ang="0">
                  <a:pos x="T8" y="T9"/>
                </a:cxn>
              </a:cxnLst>
              <a:rect l="0" t="0" r="r" b="b"/>
              <a:pathLst>
                <a:path w="353" h="329">
                  <a:moveTo>
                    <a:pt x="353" y="172"/>
                  </a:moveTo>
                  <a:cubicBezTo>
                    <a:pt x="278" y="129"/>
                    <a:pt x="211" y="72"/>
                    <a:pt x="161" y="0"/>
                  </a:cubicBezTo>
                  <a:cubicBezTo>
                    <a:pt x="107" y="31"/>
                    <a:pt x="54" y="62"/>
                    <a:pt x="0" y="93"/>
                  </a:cubicBezTo>
                  <a:cubicBezTo>
                    <a:pt x="72" y="191"/>
                    <a:pt x="167" y="271"/>
                    <a:pt x="278" y="329"/>
                  </a:cubicBezTo>
                  <a:cubicBezTo>
                    <a:pt x="303" y="276"/>
                    <a:pt x="328" y="224"/>
                    <a:pt x="353" y="172"/>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1" name="Freeform 13"/>
            <p:cNvSpPr/>
            <p:nvPr/>
          </p:nvSpPr>
          <p:spPr bwMode="auto">
            <a:xfrm>
              <a:off x="3208656" y="4872990"/>
              <a:ext cx="420688" cy="833438"/>
            </a:xfrm>
            <a:custGeom>
              <a:avLst/>
              <a:gdLst>
                <a:gd name="T0" fmla="*/ 180 w 265"/>
                <a:gd name="T1" fmla="*/ 104 h 525"/>
                <a:gd name="T2" fmla="*/ 258 w 265"/>
                <a:gd name="T3" fmla="*/ 0 h 525"/>
                <a:gd name="T4" fmla="*/ 265 w 265"/>
                <a:gd name="T5" fmla="*/ 21 h 525"/>
                <a:gd name="T6" fmla="*/ 128 w 265"/>
                <a:gd name="T7" fmla="*/ 388 h 525"/>
                <a:gd name="T8" fmla="*/ 28 w 265"/>
                <a:gd name="T9" fmla="*/ 518 h 525"/>
                <a:gd name="T10" fmla="*/ 0 w 265"/>
                <a:gd name="T11" fmla="*/ 525 h 525"/>
                <a:gd name="T12" fmla="*/ 180 w 265"/>
                <a:gd name="T13" fmla="*/ 104 h 525"/>
              </a:gdLst>
              <a:ahLst/>
              <a:cxnLst>
                <a:cxn ang="0">
                  <a:pos x="T0" y="T1"/>
                </a:cxn>
                <a:cxn ang="0">
                  <a:pos x="T2" y="T3"/>
                </a:cxn>
                <a:cxn ang="0">
                  <a:pos x="T4" y="T5"/>
                </a:cxn>
                <a:cxn ang="0">
                  <a:pos x="T6" y="T7"/>
                </a:cxn>
                <a:cxn ang="0">
                  <a:pos x="T8" y="T9"/>
                </a:cxn>
                <a:cxn ang="0">
                  <a:pos x="T10" y="T11"/>
                </a:cxn>
                <a:cxn ang="0">
                  <a:pos x="T12" y="T13"/>
                </a:cxn>
              </a:cxnLst>
              <a:rect l="0" t="0" r="r" b="b"/>
              <a:pathLst>
                <a:path w="265" h="525">
                  <a:moveTo>
                    <a:pt x="180" y="104"/>
                  </a:moveTo>
                  <a:lnTo>
                    <a:pt x="258" y="0"/>
                  </a:lnTo>
                  <a:lnTo>
                    <a:pt x="265" y="21"/>
                  </a:lnTo>
                  <a:lnTo>
                    <a:pt x="128" y="388"/>
                  </a:lnTo>
                  <a:lnTo>
                    <a:pt x="28" y="518"/>
                  </a:lnTo>
                  <a:lnTo>
                    <a:pt x="0" y="525"/>
                  </a:lnTo>
                  <a:lnTo>
                    <a:pt x="180" y="10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 name="Freeform 14"/>
            <p:cNvSpPr/>
            <p:nvPr/>
          </p:nvSpPr>
          <p:spPr bwMode="auto">
            <a:xfrm>
              <a:off x="3208656" y="5461953"/>
              <a:ext cx="1490663" cy="549275"/>
            </a:xfrm>
            <a:custGeom>
              <a:avLst/>
              <a:gdLst>
                <a:gd name="T0" fmla="*/ 0 w 397"/>
                <a:gd name="T1" fmla="*/ 65 h 146"/>
                <a:gd name="T2" fmla="*/ 46 w 397"/>
                <a:gd name="T3" fmla="*/ 4 h 146"/>
                <a:gd name="T4" fmla="*/ 59 w 397"/>
                <a:gd name="T5" fmla="*/ 0 h 146"/>
                <a:gd name="T6" fmla="*/ 389 w 397"/>
                <a:gd name="T7" fmla="*/ 73 h 146"/>
                <a:gd name="T8" fmla="*/ 397 w 397"/>
                <a:gd name="T9" fmla="*/ 81 h 146"/>
                <a:gd name="T10" fmla="*/ 390 w 397"/>
                <a:gd name="T11" fmla="*/ 146 h 146"/>
                <a:gd name="T12" fmla="*/ 0 w 397"/>
                <a:gd name="T13" fmla="*/ 65 h 146"/>
              </a:gdLst>
              <a:ahLst/>
              <a:cxnLst>
                <a:cxn ang="0">
                  <a:pos x="T0" y="T1"/>
                </a:cxn>
                <a:cxn ang="0">
                  <a:pos x="T2" y="T3"/>
                </a:cxn>
                <a:cxn ang="0">
                  <a:pos x="T4" y="T5"/>
                </a:cxn>
                <a:cxn ang="0">
                  <a:pos x="T6" y="T7"/>
                </a:cxn>
                <a:cxn ang="0">
                  <a:pos x="T8" y="T9"/>
                </a:cxn>
                <a:cxn ang="0">
                  <a:pos x="T10" y="T11"/>
                </a:cxn>
                <a:cxn ang="0">
                  <a:pos x="T12" y="T13"/>
                </a:cxn>
              </a:cxnLst>
              <a:rect l="0" t="0" r="r" b="b"/>
              <a:pathLst>
                <a:path w="397" h="146">
                  <a:moveTo>
                    <a:pt x="0" y="65"/>
                  </a:moveTo>
                  <a:cubicBezTo>
                    <a:pt x="46" y="4"/>
                    <a:pt x="46" y="4"/>
                    <a:pt x="46" y="4"/>
                  </a:cubicBezTo>
                  <a:cubicBezTo>
                    <a:pt x="51" y="2"/>
                    <a:pt x="55" y="1"/>
                    <a:pt x="59" y="0"/>
                  </a:cubicBezTo>
                  <a:cubicBezTo>
                    <a:pt x="165" y="45"/>
                    <a:pt x="265" y="68"/>
                    <a:pt x="389" y="73"/>
                  </a:cubicBezTo>
                  <a:cubicBezTo>
                    <a:pt x="392" y="76"/>
                    <a:pt x="395" y="78"/>
                    <a:pt x="397" y="81"/>
                  </a:cubicBezTo>
                  <a:cubicBezTo>
                    <a:pt x="395" y="103"/>
                    <a:pt x="392" y="124"/>
                    <a:pt x="390" y="146"/>
                  </a:cubicBezTo>
                  <a:cubicBezTo>
                    <a:pt x="254" y="146"/>
                    <a:pt x="117" y="117"/>
                    <a:pt x="0" y="6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3" name="Freeform 15"/>
            <p:cNvSpPr/>
            <p:nvPr/>
          </p:nvSpPr>
          <p:spPr bwMode="auto">
            <a:xfrm>
              <a:off x="3381693" y="4872990"/>
              <a:ext cx="1317625" cy="893763"/>
            </a:xfrm>
            <a:custGeom>
              <a:avLst/>
              <a:gdLst>
                <a:gd name="T0" fmla="*/ 316 w 351"/>
                <a:gd name="T1" fmla="*/ 63 h 238"/>
                <a:gd name="T2" fmla="*/ 351 w 351"/>
                <a:gd name="T3" fmla="*/ 238 h 238"/>
                <a:gd name="T4" fmla="*/ 0 w 351"/>
                <a:gd name="T5" fmla="*/ 161 h 238"/>
                <a:gd name="T6" fmla="*/ 63 w 351"/>
                <a:gd name="T7" fmla="*/ 0 h 238"/>
                <a:gd name="T8" fmla="*/ 316 w 351"/>
                <a:gd name="T9" fmla="*/ 63 h 238"/>
              </a:gdLst>
              <a:ahLst/>
              <a:cxnLst>
                <a:cxn ang="0">
                  <a:pos x="T0" y="T1"/>
                </a:cxn>
                <a:cxn ang="0">
                  <a:pos x="T2" y="T3"/>
                </a:cxn>
                <a:cxn ang="0">
                  <a:pos x="T4" y="T5"/>
                </a:cxn>
                <a:cxn ang="0">
                  <a:pos x="T6" y="T7"/>
                </a:cxn>
                <a:cxn ang="0">
                  <a:pos x="T8" y="T9"/>
                </a:cxn>
              </a:cxnLst>
              <a:rect l="0" t="0" r="r" b="b"/>
              <a:pathLst>
                <a:path w="351" h="238">
                  <a:moveTo>
                    <a:pt x="316" y="63"/>
                  </a:moveTo>
                  <a:cubicBezTo>
                    <a:pt x="328" y="121"/>
                    <a:pt x="340" y="180"/>
                    <a:pt x="351" y="238"/>
                  </a:cubicBezTo>
                  <a:cubicBezTo>
                    <a:pt x="228" y="234"/>
                    <a:pt x="120" y="214"/>
                    <a:pt x="0" y="161"/>
                  </a:cubicBezTo>
                  <a:cubicBezTo>
                    <a:pt x="21" y="107"/>
                    <a:pt x="42" y="53"/>
                    <a:pt x="63" y="0"/>
                  </a:cubicBezTo>
                  <a:cubicBezTo>
                    <a:pt x="149" y="39"/>
                    <a:pt x="218" y="56"/>
                    <a:pt x="316" y="63"/>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6"/>
            <p:cNvSpPr/>
            <p:nvPr/>
          </p:nvSpPr>
          <p:spPr bwMode="auto">
            <a:xfrm>
              <a:off x="4688206" y="5109528"/>
              <a:ext cx="222250" cy="896938"/>
            </a:xfrm>
            <a:custGeom>
              <a:avLst/>
              <a:gdLst>
                <a:gd name="T0" fmla="*/ 5 w 140"/>
                <a:gd name="T1" fmla="*/ 0 h 565"/>
                <a:gd name="T2" fmla="*/ 21 w 140"/>
                <a:gd name="T3" fmla="*/ 9 h 565"/>
                <a:gd name="T4" fmla="*/ 140 w 140"/>
                <a:gd name="T5" fmla="*/ 412 h 565"/>
                <a:gd name="T6" fmla="*/ 130 w 140"/>
                <a:gd name="T7" fmla="*/ 546 h 565"/>
                <a:gd name="T8" fmla="*/ 109 w 140"/>
                <a:gd name="T9" fmla="*/ 565 h 565"/>
                <a:gd name="T10" fmla="*/ 0 w 140"/>
                <a:gd name="T11" fmla="*/ 118 h 565"/>
                <a:gd name="T12" fmla="*/ 5 w 140"/>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140" h="565">
                  <a:moveTo>
                    <a:pt x="5" y="0"/>
                  </a:moveTo>
                  <a:lnTo>
                    <a:pt x="21" y="9"/>
                  </a:lnTo>
                  <a:lnTo>
                    <a:pt x="140" y="412"/>
                  </a:lnTo>
                  <a:lnTo>
                    <a:pt x="130" y="546"/>
                  </a:lnTo>
                  <a:lnTo>
                    <a:pt x="109" y="565"/>
                  </a:lnTo>
                  <a:lnTo>
                    <a:pt x="0" y="118"/>
                  </a:lnTo>
                  <a:lnTo>
                    <a:pt x="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7"/>
            <p:cNvSpPr/>
            <p:nvPr/>
          </p:nvSpPr>
          <p:spPr bwMode="auto">
            <a:xfrm>
              <a:off x="4861243" y="5477828"/>
              <a:ext cx="1333500" cy="528638"/>
            </a:xfrm>
            <a:custGeom>
              <a:avLst/>
              <a:gdLst>
                <a:gd name="T0" fmla="*/ 329 w 355"/>
                <a:gd name="T1" fmla="*/ 1 h 141"/>
                <a:gd name="T2" fmla="*/ 355 w 355"/>
                <a:gd name="T3" fmla="*/ 56 h 141"/>
                <a:gd name="T4" fmla="*/ 0 w 355"/>
                <a:gd name="T5" fmla="*/ 141 h 141"/>
                <a:gd name="T6" fmla="*/ 4 w 355"/>
                <a:gd name="T7" fmla="*/ 76 h 141"/>
                <a:gd name="T8" fmla="*/ 11 w 355"/>
                <a:gd name="T9" fmla="*/ 69 h 141"/>
                <a:gd name="T10" fmla="*/ 318 w 355"/>
                <a:gd name="T11" fmla="*/ 0 h 141"/>
                <a:gd name="T12" fmla="*/ 329 w 355"/>
                <a:gd name="T13" fmla="*/ 1 h 141"/>
              </a:gdLst>
              <a:ahLst/>
              <a:cxnLst>
                <a:cxn ang="0">
                  <a:pos x="T0" y="T1"/>
                </a:cxn>
                <a:cxn ang="0">
                  <a:pos x="T2" y="T3"/>
                </a:cxn>
                <a:cxn ang="0">
                  <a:pos x="T4" y="T5"/>
                </a:cxn>
                <a:cxn ang="0">
                  <a:pos x="T6" y="T7"/>
                </a:cxn>
                <a:cxn ang="0">
                  <a:pos x="T8" y="T9"/>
                </a:cxn>
                <a:cxn ang="0">
                  <a:pos x="T10" y="T11"/>
                </a:cxn>
                <a:cxn ang="0">
                  <a:pos x="T12" y="T13"/>
                </a:cxn>
              </a:cxnLst>
              <a:rect l="0" t="0" r="r" b="b"/>
              <a:pathLst>
                <a:path w="355" h="141">
                  <a:moveTo>
                    <a:pt x="329" y="1"/>
                  </a:moveTo>
                  <a:cubicBezTo>
                    <a:pt x="338" y="20"/>
                    <a:pt x="346" y="38"/>
                    <a:pt x="355" y="56"/>
                  </a:cubicBezTo>
                  <a:cubicBezTo>
                    <a:pt x="233" y="110"/>
                    <a:pt x="126" y="134"/>
                    <a:pt x="0" y="141"/>
                  </a:cubicBezTo>
                  <a:cubicBezTo>
                    <a:pt x="1" y="120"/>
                    <a:pt x="3" y="98"/>
                    <a:pt x="4" y="76"/>
                  </a:cubicBezTo>
                  <a:cubicBezTo>
                    <a:pt x="6" y="74"/>
                    <a:pt x="9" y="72"/>
                    <a:pt x="11" y="69"/>
                  </a:cubicBezTo>
                  <a:cubicBezTo>
                    <a:pt x="125" y="65"/>
                    <a:pt x="229" y="37"/>
                    <a:pt x="318" y="0"/>
                  </a:cubicBezTo>
                  <a:cubicBezTo>
                    <a:pt x="322" y="1"/>
                    <a:pt x="326" y="1"/>
                    <a:pt x="329" y="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8"/>
            <p:cNvSpPr/>
            <p:nvPr/>
          </p:nvSpPr>
          <p:spPr bwMode="auto">
            <a:xfrm>
              <a:off x="4696143" y="4920615"/>
              <a:ext cx="1400175" cy="842963"/>
            </a:xfrm>
            <a:custGeom>
              <a:avLst/>
              <a:gdLst>
                <a:gd name="T0" fmla="*/ 242 w 373"/>
                <a:gd name="T1" fmla="*/ 0 h 224"/>
                <a:gd name="T2" fmla="*/ 373 w 373"/>
                <a:gd name="T3" fmla="*/ 149 h 224"/>
                <a:gd name="T4" fmla="*/ 48 w 373"/>
                <a:gd name="T5" fmla="*/ 224 h 224"/>
                <a:gd name="T6" fmla="*/ 0 w 373"/>
                <a:gd name="T7" fmla="*/ 50 h 224"/>
                <a:gd name="T8" fmla="*/ 242 w 373"/>
                <a:gd name="T9" fmla="*/ 0 h 224"/>
              </a:gdLst>
              <a:ahLst/>
              <a:cxnLst>
                <a:cxn ang="0">
                  <a:pos x="T0" y="T1"/>
                </a:cxn>
                <a:cxn ang="0">
                  <a:pos x="T2" y="T3"/>
                </a:cxn>
                <a:cxn ang="0">
                  <a:pos x="T4" y="T5"/>
                </a:cxn>
                <a:cxn ang="0">
                  <a:pos x="T6" y="T7"/>
                </a:cxn>
                <a:cxn ang="0">
                  <a:pos x="T8" y="T9"/>
                </a:cxn>
              </a:cxnLst>
              <a:rect l="0" t="0" r="r" b="b"/>
              <a:pathLst>
                <a:path w="373" h="224">
                  <a:moveTo>
                    <a:pt x="242" y="0"/>
                  </a:moveTo>
                  <a:cubicBezTo>
                    <a:pt x="286" y="49"/>
                    <a:pt x="330" y="99"/>
                    <a:pt x="373" y="149"/>
                  </a:cubicBezTo>
                  <a:cubicBezTo>
                    <a:pt x="266" y="196"/>
                    <a:pt x="179" y="218"/>
                    <a:pt x="48" y="224"/>
                  </a:cubicBezTo>
                  <a:cubicBezTo>
                    <a:pt x="32" y="166"/>
                    <a:pt x="16" y="108"/>
                    <a:pt x="0" y="50"/>
                  </a:cubicBezTo>
                  <a:cubicBezTo>
                    <a:pt x="92" y="46"/>
                    <a:pt x="164" y="32"/>
                    <a:pt x="242" y="0"/>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9"/>
            <p:cNvSpPr/>
            <p:nvPr/>
          </p:nvSpPr>
          <p:spPr bwMode="auto">
            <a:xfrm>
              <a:off x="5716906" y="4868228"/>
              <a:ext cx="649288" cy="741363"/>
            </a:xfrm>
            <a:custGeom>
              <a:avLst/>
              <a:gdLst>
                <a:gd name="T0" fmla="*/ 0 w 409"/>
                <a:gd name="T1" fmla="*/ 0 h 467"/>
                <a:gd name="T2" fmla="*/ 24 w 409"/>
                <a:gd name="T3" fmla="*/ 3 h 467"/>
                <a:gd name="T4" fmla="*/ 355 w 409"/>
                <a:gd name="T5" fmla="*/ 329 h 467"/>
                <a:gd name="T6" fmla="*/ 409 w 409"/>
                <a:gd name="T7" fmla="*/ 438 h 467"/>
                <a:gd name="T8" fmla="*/ 402 w 409"/>
                <a:gd name="T9" fmla="*/ 467 h 467"/>
                <a:gd name="T10" fmla="*/ 55 w 409"/>
                <a:gd name="T11" fmla="*/ 97 h 467"/>
                <a:gd name="T12" fmla="*/ 0 w 409"/>
                <a:gd name="T13" fmla="*/ 0 h 467"/>
              </a:gdLst>
              <a:ahLst/>
              <a:cxnLst>
                <a:cxn ang="0">
                  <a:pos x="T0" y="T1"/>
                </a:cxn>
                <a:cxn ang="0">
                  <a:pos x="T2" y="T3"/>
                </a:cxn>
                <a:cxn ang="0">
                  <a:pos x="T4" y="T5"/>
                </a:cxn>
                <a:cxn ang="0">
                  <a:pos x="T6" y="T7"/>
                </a:cxn>
                <a:cxn ang="0">
                  <a:pos x="T8" y="T9"/>
                </a:cxn>
                <a:cxn ang="0">
                  <a:pos x="T10" y="T11"/>
                </a:cxn>
                <a:cxn ang="0">
                  <a:pos x="T12" y="T13"/>
                </a:cxn>
              </a:cxnLst>
              <a:rect l="0" t="0" r="r" b="b"/>
              <a:pathLst>
                <a:path w="409" h="467">
                  <a:moveTo>
                    <a:pt x="0" y="0"/>
                  </a:moveTo>
                  <a:lnTo>
                    <a:pt x="24" y="3"/>
                  </a:lnTo>
                  <a:lnTo>
                    <a:pt x="355" y="329"/>
                  </a:lnTo>
                  <a:lnTo>
                    <a:pt x="409" y="438"/>
                  </a:lnTo>
                  <a:lnTo>
                    <a:pt x="402" y="467"/>
                  </a:lnTo>
                  <a:lnTo>
                    <a:pt x="55" y="97"/>
                  </a:lnTo>
                  <a:lnTo>
                    <a:pt x="0"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20"/>
            <p:cNvSpPr/>
            <p:nvPr/>
          </p:nvSpPr>
          <p:spPr bwMode="auto">
            <a:xfrm>
              <a:off x="6247131" y="4684078"/>
              <a:ext cx="1092200" cy="925513"/>
            </a:xfrm>
            <a:custGeom>
              <a:avLst/>
              <a:gdLst>
                <a:gd name="T0" fmla="*/ 29 w 291"/>
                <a:gd name="T1" fmla="*/ 246 h 246"/>
                <a:gd name="T2" fmla="*/ 0 w 291"/>
                <a:gd name="T3" fmla="*/ 193 h 246"/>
                <a:gd name="T4" fmla="*/ 1 w 291"/>
                <a:gd name="T5" fmla="*/ 181 h 246"/>
                <a:gd name="T6" fmla="*/ 229 w 291"/>
                <a:gd name="T7" fmla="*/ 1 h 246"/>
                <a:gd name="T8" fmla="*/ 241 w 291"/>
                <a:gd name="T9" fmla="*/ 0 h 246"/>
                <a:gd name="T10" fmla="*/ 291 w 291"/>
                <a:gd name="T11" fmla="*/ 34 h 246"/>
                <a:gd name="T12" fmla="*/ 29 w 291"/>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91" h="246">
                  <a:moveTo>
                    <a:pt x="29" y="246"/>
                  </a:moveTo>
                  <a:cubicBezTo>
                    <a:pt x="19" y="229"/>
                    <a:pt x="10" y="211"/>
                    <a:pt x="0" y="193"/>
                  </a:cubicBezTo>
                  <a:cubicBezTo>
                    <a:pt x="0" y="189"/>
                    <a:pt x="1" y="185"/>
                    <a:pt x="1" y="181"/>
                  </a:cubicBezTo>
                  <a:cubicBezTo>
                    <a:pt x="84" y="138"/>
                    <a:pt x="158" y="81"/>
                    <a:pt x="229" y="1"/>
                  </a:cubicBezTo>
                  <a:cubicBezTo>
                    <a:pt x="233" y="1"/>
                    <a:pt x="237" y="0"/>
                    <a:pt x="241" y="0"/>
                  </a:cubicBezTo>
                  <a:cubicBezTo>
                    <a:pt x="258" y="11"/>
                    <a:pt x="275" y="23"/>
                    <a:pt x="291" y="34"/>
                  </a:cubicBezTo>
                  <a:cubicBezTo>
                    <a:pt x="219" y="123"/>
                    <a:pt x="132" y="192"/>
                    <a:pt x="29" y="24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9" name="Freeform 21"/>
            <p:cNvSpPr/>
            <p:nvPr/>
          </p:nvSpPr>
          <p:spPr bwMode="auto">
            <a:xfrm>
              <a:off x="5716906" y="4334828"/>
              <a:ext cx="1435100" cy="1074738"/>
            </a:xfrm>
            <a:custGeom>
              <a:avLst/>
              <a:gdLst>
                <a:gd name="T0" fmla="*/ 180 w 382"/>
                <a:gd name="T1" fmla="*/ 0 h 286"/>
                <a:gd name="T2" fmla="*/ 382 w 382"/>
                <a:gd name="T3" fmla="*/ 93 h 286"/>
                <a:gd name="T4" fmla="*/ 141 w 382"/>
                <a:gd name="T5" fmla="*/ 286 h 286"/>
                <a:gd name="T6" fmla="*/ 0 w 382"/>
                <a:gd name="T7" fmla="*/ 142 h 286"/>
                <a:gd name="T8" fmla="*/ 180 w 382"/>
                <a:gd name="T9" fmla="*/ 0 h 286"/>
              </a:gdLst>
              <a:ahLst/>
              <a:cxnLst>
                <a:cxn ang="0">
                  <a:pos x="T0" y="T1"/>
                </a:cxn>
                <a:cxn ang="0">
                  <a:pos x="T2" y="T3"/>
                </a:cxn>
                <a:cxn ang="0">
                  <a:pos x="T4" y="T5"/>
                </a:cxn>
                <a:cxn ang="0">
                  <a:pos x="T6" y="T7"/>
                </a:cxn>
                <a:cxn ang="0">
                  <a:pos x="T8" y="T9"/>
                </a:cxn>
              </a:cxnLst>
              <a:rect l="0" t="0" r="r" b="b"/>
              <a:pathLst>
                <a:path w="382" h="286">
                  <a:moveTo>
                    <a:pt x="180" y="0"/>
                  </a:moveTo>
                  <a:cubicBezTo>
                    <a:pt x="248" y="31"/>
                    <a:pt x="315" y="62"/>
                    <a:pt x="382" y="93"/>
                  </a:cubicBezTo>
                  <a:cubicBezTo>
                    <a:pt x="309" y="181"/>
                    <a:pt x="227" y="242"/>
                    <a:pt x="141" y="286"/>
                  </a:cubicBezTo>
                  <a:cubicBezTo>
                    <a:pt x="94" y="238"/>
                    <a:pt x="47" y="190"/>
                    <a:pt x="0" y="142"/>
                  </a:cubicBezTo>
                  <a:cubicBezTo>
                    <a:pt x="71" y="107"/>
                    <a:pt x="130" y="60"/>
                    <a:pt x="180" y="0"/>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0" name="Freeform 22"/>
            <p:cNvSpPr/>
            <p:nvPr/>
          </p:nvSpPr>
          <p:spPr bwMode="auto">
            <a:xfrm>
              <a:off x="6464618" y="4237990"/>
              <a:ext cx="979488" cy="442913"/>
            </a:xfrm>
            <a:custGeom>
              <a:avLst/>
              <a:gdLst>
                <a:gd name="T0" fmla="*/ 99 w 617"/>
                <a:gd name="T1" fmla="*/ 64 h 279"/>
                <a:gd name="T2" fmla="*/ 0 w 617"/>
                <a:gd name="T3" fmla="*/ 5 h 279"/>
                <a:gd name="T4" fmla="*/ 21 w 617"/>
                <a:gd name="T5" fmla="*/ 0 h 279"/>
                <a:gd name="T6" fmla="*/ 502 w 617"/>
                <a:gd name="T7" fmla="*/ 191 h 279"/>
                <a:gd name="T8" fmla="*/ 613 w 617"/>
                <a:gd name="T9" fmla="*/ 260 h 279"/>
                <a:gd name="T10" fmla="*/ 617 w 617"/>
                <a:gd name="T11" fmla="*/ 279 h 279"/>
                <a:gd name="T12" fmla="*/ 99 w 617"/>
                <a:gd name="T13" fmla="*/ 64 h 279"/>
              </a:gdLst>
              <a:ahLst/>
              <a:cxnLst>
                <a:cxn ang="0">
                  <a:pos x="T0" y="T1"/>
                </a:cxn>
                <a:cxn ang="0">
                  <a:pos x="T2" y="T3"/>
                </a:cxn>
                <a:cxn ang="0">
                  <a:pos x="T4" y="T5"/>
                </a:cxn>
                <a:cxn ang="0">
                  <a:pos x="T6" y="T7"/>
                </a:cxn>
                <a:cxn ang="0">
                  <a:pos x="T8" y="T9"/>
                </a:cxn>
                <a:cxn ang="0">
                  <a:pos x="T10" y="T11"/>
                </a:cxn>
                <a:cxn ang="0">
                  <a:pos x="T12" y="T13"/>
                </a:cxn>
              </a:cxnLst>
              <a:rect l="0" t="0" r="r" b="b"/>
              <a:pathLst>
                <a:path w="617" h="279">
                  <a:moveTo>
                    <a:pt x="99" y="64"/>
                  </a:moveTo>
                  <a:lnTo>
                    <a:pt x="0" y="5"/>
                  </a:lnTo>
                  <a:lnTo>
                    <a:pt x="21" y="0"/>
                  </a:lnTo>
                  <a:lnTo>
                    <a:pt x="502" y="191"/>
                  </a:lnTo>
                  <a:lnTo>
                    <a:pt x="613" y="260"/>
                  </a:lnTo>
                  <a:lnTo>
                    <a:pt x="617" y="279"/>
                  </a:lnTo>
                  <a:lnTo>
                    <a:pt x="99" y="64"/>
                  </a:ln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23"/>
            <p:cNvSpPr/>
            <p:nvPr/>
          </p:nvSpPr>
          <p:spPr bwMode="auto">
            <a:xfrm>
              <a:off x="7237731" y="4026853"/>
              <a:ext cx="527050" cy="654050"/>
            </a:xfrm>
            <a:custGeom>
              <a:avLst/>
              <a:gdLst>
                <a:gd name="T0" fmla="*/ 55 w 140"/>
                <a:gd name="T1" fmla="*/ 174 h 174"/>
                <a:gd name="T2" fmla="*/ 2 w 140"/>
                <a:gd name="T3" fmla="*/ 143 h 174"/>
                <a:gd name="T4" fmla="*/ 0 w 140"/>
                <a:gd name="T5" fmla="*/ 133 h 174"/>
                <a:gd name="T6" fmla="*/ 81 w 140"/>
                <a:gd name="T7" fmla="*/ 0 h 174"/>
                <a:gd name="T8" fmla="*/ 137 w 140"/>
                <a:gd name="T9" fmla="*/ 26 h 174"/>
                <a:gd name="T10" fmla="*/ 140 w 140"/>
                <a:gd name="T11" fmla="*/ 34 h 174"/>
                <a:gd name="T12" fmla="*/ 55 w 140"/>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140" h="174">
                  <a:moveTo>
                    <a:pt x="55" y="174"/>
                  </a:moveTo>
                  <a:cubicBezTo>
                    <a:pt x="37" y="164"/>
                    <a:pt x="20" y="153"/>
                    <a:pt x="2" y="143"/>
                  </a:cubicBezTo>
                  <a:cubicBezTo>
                    <a:pt x="1" y="139"/>
                    <a:pt x="0" y="136"/>
                    <a:pt x="0" y="133"/>
                  </a:cubicBezTo>
                  <a:cubicBezTo>
                    <a:pt x="29" y="91"/>
                    <a:pt x="57" y="46"/>
                    <a:pt x="81" y="0"/>
                  </a:cubicBezTo>
                  <a:cubicBezTo>
                    <a:pt x="100" y="9"/>
                    <a:pt x="119" y="18"/>
                    <a:pt x="137" y="26"/>
                  </a:cubicBezTo>
                  <a:cubicBezTo>
                    <a:pt x="138" y="29"/>
                    <a:pt x="139" y="32"/>
                    <a:pt x="140" y="34"/>
                  </a:cubicBezTo>
                  <a:cubicBezTo>
                    <a:pt x="113" y="83"/>
                    <a:pt x="87" y="129"/>
                    <a:pt x="55" y="17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24"/>
            <p:cNvSpPr/>
            <p:nvPr/>
          </p:nvSpPr>
          <p:spPr bwMode="auto">
            <a:xfrm>
              <a:off x="7556818" y="4037965"/>
              <a:ext cx="947738" cy="290513"/>
            </a:xfrm>
            <a:custGeom>
              <a:avLst/>
              <a:gdLst>
                <a:gd name="T0" fmla="*/ 597 w 597"/>
                <a:gd name="T1" fmla="*/ 183 h 183"/>
                <a:gd name="T2" fmla="*/ 131 w 597"/>
                <a:gd name="T3" fmla="*/ 74 h 183"/>
                <a:gd name="T4" fmla="*/ 0 w 597"/>
                <a:gd name="T5" fmla="*/ 10 h 183"/>
                <a:gd name="T6" fmla="*/ 19 w 597"/>
                <a:gd name="T7" fmla="*/ 0 h 183"/>
                <a:gd name="T8" fmla="*/ 445 w 597"/>
                <a:gd name="T9" fmla="*/ 90 h 183"/>
                <a:gd name="T10" fmla="*/ 585 w 597"/>
                <a:gd name="T11" fmla="*/ 164 h 183"/>
                <a:gd name="T12" fmla="*/ 597 w 597"/>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597" h="183">
                  <a:moveTo>
                    <a:pt x="597" y="183"/>
                  </a:moveTo>
                  <a:lnTo>
                    <a:pt x="131" y="74"/>
                  </a:lnTo>
                  <a:lnTo>
                    <a:pt x="0" y="10"/>
                  </a:lnTo>
                  <a:lnTo>
                    <a:pt x="19" y="0"/>
                  </a:lnTo>
                  <a:lnTo>
                    <a:pt x="445" y="90"/>
                  </a:lnTo>
                  <a:lnTo>
                    <a:pt x="585" y="164"/>
                  </a:lnTo>
                  <a:lnTo>
                    <a:pt x="597" y="183"/>
                  </a:ln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25"/>
            <p:cNvSpPr/>
            <p:nvPr/>
          </p:nvSpPr>
          <p:spPr bwMode="auto">
            <a:xfrm>
              <a:off x="7988618" y="2085340"/>
              <a:ext cx="515938" cy="2243138"/>
            </a:xfrm>
            <a:custGeom>
              <a:avLst/>
              <a:gdLst>
                <a:gd name="T0" fmla="*/ 52 w 137"/>
                <a:gd name="T1" fmla="*/ 29 h 597"/>
                <a:gd name="T2" fmla="*/ 6 w 137"/>
                <a:gd name="T3" fmla="*/ 0 h 597"/>
                <a:gd name="T4" fmla="*/ 0 w 137"/>
                <a:gd name="T5" fmla="*/ 11 h 597"/>
                <a:gd name="T6" fmla="*/ 66 w 137"/>
                <a:gd name="T7" fmla="*/ 556 h 597"/>
                <a:gd name="T8" fmla="*/ 73 w 137"/>
                <a:gd name="T9" fmla="*/ 565 h 597"/>
                <a:gd name="T10" fmla="*/ 137 w 137"/>
                <a:gd name="T11" fmla="*/ 597 h 597"/>
                <a:gd name="T12" fmla="*/ 52 w 137"/>
                <a:gd name="T13" fmla="*/ 29 h 597"/>
              </a:gdLst>
              <a:ahLst/>
              <a:cxnLst>
                <a:cxn ang="0">
                  <a:pos x="T0" y="T1"/>
                </a:cxn>
                <a:cxn ang="0">
                  <a:pos x="T2" y="T3"/>
                </a:cxn>
                <a:cxn ang="0">
                  <a:pos x="T4" y="T5"/>
                </a:cxn>
                <a:cxn ang="0">
                  <a:pos x="T6" y="T7"/>
                </a:cxn>
                <a:cxn ang="0">
                  <a:pos x="T8" y="T9"/>
                </a:cxn>
                <a:cxn ang="0">
                  <a:pos x="T10" y="T11"/>
                </a:cxn>
                <a:cxn ang="0">
                  <a:pos x="T12" y="T13"/>
                </a:cxn>
              </a:cxnLst>
              <a:rect l="0" t="0" r="r" b="b"/>
              <a:pathLst>
                <a:path w="137" h="597">
                  <a:moveTo>
                    <a:pt x="52" y="29"/>
                  </a:moveTo>
                  <a:cubicBezTo>
                    <a:pt x="35" y="17"/>
                    <a:pt x="6" y="0"/>
                    <a:pt x="6" y="0"/>
                  </a:cubicBezTo>
                  <a:cubicBezTo>
                    <a:pt x="0" y="11"/>
                    <a:pt x="0" y="11"/>
                    <a:pt x="0" y="11"/>
                  </a:cubicBezTo>
                  <a:cubicBezTo>
                    <a:pt x="66" y="556"/>
                    <a:pt x="66" y="556"/>
                    <a:pt x="66" y="556"/>
                  </a:cubicBezTo>
                  <a:cubicBezTo>
                    <a:pt x="73" y="565"/>
                    <a:pt x="73" y="565"/>
                    <a:pt x="73" y="565"/>
                  </a:cubicBezTo>
                  <a:cubicBezTo>
                    <a:pt x="73" y="565"/>
                    <a:pt x="118" y="588"/>
                    <a:pt x="137" y="597"/>
                  </a:cubicBezTo>
                  <a:cubicBezTo>
                    <a:pt x="123" y="442"/>
                    <a:pt x="86" y="172"/>
                    <a:pt x="52" y="2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26"/>
            <p:cNvSpPr/>
            <p:nvPr/>
          </p:nvSpPr>
          <p:spPr bwMode="auto">
            <a:xfrm>
              <a:off x="6412231" y="3798253"/>
              <a:ext cx="303213" cy="104775"/>
            </a:xfrm>
            <a:custGeom>
              <a:avLst/>
              <a:gdLst>
                <a:gd name="T0" fmla="*/ 92 w 191"/>
                <a:gd name="T1" fmla="*/ 47 h 66"/>
                <a:gd name="T2" fmla="*/ 0 w 191"/>
                <a:gd name="T3" fmla="*/ 5 h 66"/>
                <a:gd name="T4" fmla="*/ 16 w 191"/>
                <a:gd name="T5" fmla="*/ 0 h 66"/>
                <a:gd name="T6" fmla="*/ 191 w 191"/>
                <a:gd name="T7" fmla="*/ 38 h 66"/>
                <a:gd name="T8" fmla="*/ 173 w 191"/>
                <a:gd name="T9" fmla="*/ 66 h 66"/>
                <a:gd name="T10" fmla="*/ 92 w 191"/>
                <a:gd name="T11" fmla="*/ 47 h 66"/>
              </a:gdLst>
              <a:ahLst/>
              <a:cxnLst>
                <a:cxn ang="0">
                  <a:pos x="T0" y="T1"/>
                </a:cxn>
                <a:cxn ang="0">
                  <a:pos x="T2" y="T3"/>
                </a:cxn>
                <a:cxn ang="0">
                  <a:pos x="T4" y="T5"/>
                </a:cxn>
                <a:cxn ang="0">
                  <a:pos x="T6" y="T7"/>
                </a:cxn>
                <a:cxn ang="0">
                  <a:pos x="T8" y="T9"/>
                </a:cxn>
                <a:cxn ang="0">
                  <a:pos x="T10" y="T11"/>
                </a:cxn>
              </a:cxnLst>
              <a:rect l="0" t="0" r="r" b="b"/>
              <a:pathLst>
                <a:path w="191" h="66">
                  <a:moveTo>
                    <a:pt x="92" y="47"/>
                  </a:moveTo>
                  <a:lnTo>
                    <a:pt x="0" y="5"/>
                  </a:lnTo>
                  <a:lnTo>
                    <a:pt x="16" y="0"/>
                  </a:lnTo>
                  <a:lnTo>
                    <a:pt x="191" y="38"/>
                  </a:lnTo>
                  <a:lnTo>
                    <a:pt x="173" y="66"/>
                  </a:lnTo>
                  <a:lnTo>
                    <a:pt x="92" y="47"/>
                  </a:ln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7"/>
            <p:cNvSpPr/>
            <p:nvPr/>
          </p:nvSpPr>
          <p:spPr bwMode="auto">
            <a:xfrm>
              <a:off x="6412231" y="2085340"/>
              <a:ext cx="1851025" cy="2479675"/>
            </a:xfrm>
            <a:custGeom>
              <a:avLst/>
              <a:gdLst>
                <a:gd name="T0" fmla="*/ 426 w 493"/>
                <a:gd name="T1" fmla="*/ 0 h 660"/>
                <a:gd name="T2" fmla="*/ 493 w 493"/>
                <a:gd name="T3" fmla="*/ 565 h 660"/>
                <a:gd name="T4" fmla="*/ 305 w 493"/>
                <a:gd name="T5" fmla="*/ 524 h 660"/>
                <a:gd name="T6" fmla="*/ 222 w 493"/>
                <a:gd name="T7" fmla="*/ 660 h 660"/>
                <a:gd name="T8" fmla="*/ 14 w 493"/>
                <a:gd name="T9" fmla="*/ 575 h 660"/>
                <a:gd name="T10" fmla="*/ 75 w 493"/>
                <a:gd name="T11" fmla="*/ 475 h 660"/>
                <a:gd name="T12" fmla="*/ 0 w 493"/>
                <a:gd name="T13" fmla="*/ 458 h 660"/>
                <a:gd name="T14" fmla="*/ 426 w 493"/>
                <a:gd name="T15" fmla="*/ 0 h 6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660">
                  <a:moveTo>
                    <a:pt x="426" y="0"/>
                  </a:moveTo>
                  <a:cubicBezTo>
                    <a:pt x="451" y="154"/>
                    <a:pt x="483" y="432"/>
                    <a:pt x="493" y="565"/>
                  </a:cubicBezTo>
                  <a:cubicBezTo>
                    <a:pt x="440" y="554"/>
                    <a:pt x="305" y="524"/>
                    <a:pt x="305" y="524"/>
                  </a:cubicBezTo>
                  <a:cubicBezTo>
                    <a:pt x="222" y="660"/>
                    <a:pt x="222" y="660"/>
                    <a:pt x="222" y="660"/>
                  </a:cubicBezTo>
                  <a:cubicBezTo>
                    <a:pt x="14" y="575"/>
                    <a:pt x="14" y="575"/>
                    <a:pt x="14" y="575"/>
                  </a:cubicBezTo>
                  <a:cubicBezTo>
                    <a:pt x="75" y="475"/>
                    <a:pt x="75" y="475"/>
                    <a:pt x="75" y="475"/>
                  </a:cubicBezTo>
                  <a:cubicBezTo>
                    <a:pt x="75" y="475"/>
                    <a:pt x="33" y="466"/>
                    <a:pt x="0" y="458"/>
                  </a:cubicBezTo>
                  <a:cubicBezTo>
                    <a:pt x="129" y="341"/>
                    <a:pt x="331" y="134"/>
                    <a:pt x="426" y="0"/>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26" name="组合 25"/>
          <p:cNvGrpSpPr/>
          <p:nvPr/>
        </p:nvGrpSpPr>
        <p:grpSpPr>
          <a:xfrm>
            <a:off x="3188258" y="3024140"/>
            <a:ext cx="678871" cy="983824"/>
            <a:chOff x="2693291" y="3851190"/>
            <a:chExt cx="534134" cy="1077218"/>
          </a:xfrm>
          <a:scene3d>
            <a:camera prst="orthographicFront">
              <a:rot lat="3314892" lon="20720000" rev="18782333"/>
            </a:camera>
            <a:lightRig rig="threePt" dir="t"/>
          </a:scene3d>
        </p:grpSpPr>
        <p:sp>
          <p:nvSpPr>
            <p:cNvPr id="27" name="文本框 445"/>
            <p:cNvSpPr txBox="1"/>
            <p:nvPr/>
          </p:nvSpPr>
          <p:spPr>
            <a:xfrm>
              <a:off x="2693291" y="3851190"/>
              <a:ext cx="528293" cy="107721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prstClr val="white"/>
                  </a:solidFill>
                  <a:latin typeface="Impact" panose="020B0806030902050204" pitchFamily="34" charset="0"/>
                </a:rPr>
                <a:t>01</a:t>
              </a:r>
              <a:endParaRPr lang="zh-CN" altLang="en-US" sz="3200" dirty="0">
                <a:solidFill>
                  <a:prstClr val="white"/>
                </a:solidFill>
                <a:latin typeface="Impact" panose="020B0806030902050204" pitchFamily="34" charset="0"/>
              </a:endParaRPr>
            </a:p>
          </p:txBody>
        </p:sp>
        <p:sp>
          <p:nvSpPr>
            <p:cNvPr id="28" name="文本框 446"/>
            <p:cNvSpPr txBox="1"/>
            <p:nvPr/>
          </p:nvSpPr>
          <p:spPr>
            <a:xfrm>
              <a:off x="2693291" y="4277983"/>
              <a:ext cx="534134" cy="58477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dirty="0">
                  <a:solidFill>
                    <a:prstClr val="white"/>
                  </a:solidFill>
                  <a:latin typeface="LiHei Pro" panose="020B0500000000000000" pitchFamily="34" charset="-122"/>
                  <a:ea typeface="LiHei Pro" panose="020B0500000000000000" pitchFamily="34" charset="-122"/>
                </a:rPr>
                <a:t>ITEM</a:t>
              </a:r>
              <a:endParaRPr lang="zh-CN" altLang="en-US" sz="1600" dirty="0">
                <a:solidFill>
                  <a:prstClr val="white"/>
                </a:solidFill>
                <a:latin typeface="LiHei Pro" panose="020B0500000000000000" pitchFamily="34" charset="-122"/>
                <a:ea typeface="LiHei Pro" panose="020B0500000000000000" pitchFamily="34" charset="-122"/>
              </a:endParaRPr>
            </a:p>
          </p:txBody>
        </p:sp>
      </p:grpSp>
      <p:grpSp>
        <p:nvGrpSpPr>
          <p:cNvPr id="29" name="组合 28"/>
          <p:cNvGrpSpPr/>
          <p:nvPr/>
        </p:nvGrpSpPr>
        <p:grpSpPr>
          <a:xfrm>
            <a:off x="4299731" y="3585652"/>
            <a:ext cx="686686" cy="931487"/>
            <a:chOff x="2681301" y="3851188"/>
            <a:chExt cx="540283" cy="1019910"/>
          </a:xfrm>
          <a:scene3d>
            <a:camera prst="orthographicFront">
              <a:rot lat="3814791" lon="250952" rev="21043172"/>
            </a:camera>
            <a:lightRig rig="threePt" dir="t"/>
          </a:scene3d>
        </p:grpSpPr>
        <p:sp>
          <p:nvSpPr>
            <p:cNvPr id="30" name="文本框 448"/>
            <p:cNvSpPr txBox="1"/>
            <p:nvPr/>
          </p:nvSpPr>
          <p:spPr>
            <a:xfrm>
              <a:off x="2693291" y="3851188"/>
              <a:ext cx="528293"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prstClr val="white"/>
                  </a:solidFill>
                  <a:latin typeface="Impact" panose="020B0806030902050204" pitchFamily="34" charset="0"/>
                </a:rPr>
                <a:t>02</a:t>
              </a:r>
              <a:endParaRPr lang="zh-CN" altLang="en-US" sz="3200" dirty="0">
                <a:solidFill>
                  <a:prstClr val="white"/>
                </a:solidFill>
                <a:latin typeface="Impact" panose="020B0806030902050204" pitchFamily="34" charset="0"/>
              </a:endParaRPr>
            </a:p>
          </p:txBody>
        </p:sp>
        <p:sp>
          <p:nvSpPr>
            <p:cNvPr id="31" name="文本框 449"/>
            <p:cNvSpPr txBox="1"/>
            <p:nvPr/>
          </p:nvSpPr>
          <p:spPr>
            <a:xfrm>
              <a:off x="2681301" y="4286324"/>
              <a:ext cx="534134" cy="58477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dirty="0">
                  <a:solidFill>
                    <a:prstClr val="white"/>
                  </a:solidFill>
                  <a:latin typeface="LiHei Pro" panose="020B0500000000000000" pitchFamily="34" charset="-122"/>
                  <a:ea typeface="LiHei Pro" panose="020B0500000000000000" pitchFamily="34" charset="-122"/>
                </a:rPr>
                <a:t>ITEM</a:t>
              </a:r>
              <a:endParaRPr lang="zh-CN" altLang="en-US" sz="1600" dirty="0">
                <a:solidFill>
                  <a:prstClr val="white"/>
                </a:solidFill>
                <a:latin typeface="LiHei Pro" panose="020B0500000000000000" pitchFamily="34" charset="-122"/>
                <a:ea typeface="LiHei Pro" panose="020B0500000000000000" pitchFamily="34" charset="-122"/>
              </a:endParaRPr>
            </a:p>
          </p:txBody>
        </p:sp>
      </p:grpSp>
      <p:grpSp>
        <p:nvGrpSpPr>
          <p:cNvPr id="32" name="组合 31"/>
          <p:cNvGrpSpPr/>
          <p:nvPr/>
        </p:nvGrpSpPr>
        <p:grpSpPr>
          <a:xfrm>
            <a:off x="5516336" y="3598437"/>
            <a:ext cx="686686" cy="923868"/>
            <a:chOff x="2681301" y="3851188"/>
            <a:chExt cx="540283" cy="1011567"/>
          </a:xfrm>
          <a:scene3d>
            <a:camera prst="isometricOffAxis2Top">
              <a:rot lat="18086309" lon="20266692" rev="1726338"/>
            </a:camera>
            <a:lightRig rig="threePt" dir="t"/>
          </a:scene3d>
        </p:grpSpPr>
        <p:sp>
          <p:nvSpPr>
            <p:cNvPr id="33" name="文本框 451"/>
            <p:cNvSpPr txBox="1"/>
            <p:nvPr/>
          </p:nvSpPr>
          <p:spPr>
            <a:xfrm>
              <a:off x="2693291" y="3851188"/>
              <a:ext cx="528293"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prstClr val="white"/>
                  </a:solidFill>
                  <a:latin typeface="Impact" panose="020B0806030902050204" pitchFamily="34" charset="0"/>
                </a:rPr>
                <a:t>03</a:t>
              </a:r>
              <a:endParaRPr lang="zh-CN" altLang="en-US" sz="3200" dirty="0">
                <a:solidFill>
                  <a:prstClr val="white"/>
                </a:solidFill>
                <a:latin typeface="Impact" panose="020B0806030902050204" pitchFamily="34" charset="0"/>
              </a:endParaRPr>
            </a:p>
          </p:txBody>
        </p:sp>
        <p:sp>
          <p:nvSpPr>
            <p:cNvPr id="34" name="文本框 452"/>
            <p:cNvSpPr txBox="1"/>
            <p:nvPr/>
          </p:nvSpPr>
          <p:spPr>
            <a:xfrm>
              <a:off x="2681301" y="4277981"/>
              <a:ext cx="534134" cy="58477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dirty="0">
                  <a:solidFill>
                    <a:prstClr val="white"/>
                  </a:solidFill>
                  <a:latin typeface="LiHei Pro" panose="020B0500000000000000" pitchFamily="34" charset="-122"/>
                  <a:ea typeface="LiHei Pro" panose="020B0500000000000000" pitchFamily="34" charset="-122"/>
                </a:rPr>
                <a:t>ITEM</a:t>
              </a:r>
              <a:endParaRPr lang="zh-CN" altLang="en-US" sz="1600" dirty="0">
                <a:solidFill>
                  <a:prstClr val="white"/>
                </a:solidFill>
                <a:latin typeface="LiHei Pro" panose="020B0500000000000000" pitchFamily="34" charset="-122"/>
                <a:ea typeface="LiHei Pro" panose="020B0500000000000000" pitchFamily="34" charset="-122"/>
              </a:endParaRPr>
            </a:p>
          </p:txBody>
        </p:sp>
      </p:grpSp>
      <p:grpSp>
        <p:nvGrpSpPr>
          <p:cNvPr id="35" name="组合 34"/>
          <p:cNvGrpSpPr/>
          <p:nvPr/>
        </p:nvGrpSpPr>
        <p:grpSpPr>
          <a:xfrm>
            <a:off x="6524772" y="3134472"/>
            <a:ext cx="686687" cy="923866"/>
            <a:chOff x="2681300" y="3851188"/>
            <a:chExt cx="540284" cy="1011567"/>
          </a:xfrm>
          <a:scene3d>
            <a:camera prst="isometricOffAxis2Top">
              <a:rot lat="18243911" lon="20123570" rev="3339989"/>
            </a:camera>
            <a:lightRig rig="threePt" dir="t"/>
          </a:scene3d>
        </p:grpSpPr>
        <p:sp>
          <p:nvSpPr>
            <p:cNvPr id="36" name="文本框 476"/>
            <p:cNvSpPr txBox="1"/>
            <p:nvPr/>
          </p:nvSpPr>
          <p:spPr>
            <a:xfrm>
              <a:off x="2693291" y="3851188"/>
              <a:ext cx="528293"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prstClr val="white"/>
                  </a:solidFill>
                  <a:latin typeface="Impact" panose="020B0806030902050204" pitchFamily="34" charset="0"/>
                </a:rPr>
                <a:t>04</a:t>
              </a:r>
              <a:endParaRPr lang="zh-CN" altLang="en-US" sz="3200" dirty="0">
                <a:solidFill>
                  <a:prstClr val="white"/>
                </a:solidFill>
                <a:latin typeface="Impact" panose="020B0806030902050204" pitchFamily="34" charset="0"/>
              </a:endParaRPr>
            </a:p>
          </p:txBody>
        </p:sp>
        <p:sp>
          <p:nvSpPr>
            <p:cNvPr id="37" name="文本框 477"/>
            <p:cNvSpPr txBox="1"/>
            <p:nvPr/>
          </p:nvSpPr>
          <p:spPr>
            <a:xfrm>
              <a:off x="2681300" y="4277980"/>
              <a:ext cx="534134"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dirty="0">
                  <a:solidFill>
                    <a:prstClr val="white"/>
                  </a:solidFill>
                  <a:latin typeface="LiHei Pro" panose="020B0500000000000000" pitchFamily="34" charset="-122"/>
                  <a:ea typeface="LiHei Pro" panose="020B0500000000000000" pitchFamily="34" charset="-122"/>
                </a:rPr>
                <a:t>ITEM</a:t>
              </a:r>
              <a:endParaRPr lang="zh-CN" altLang="en-US" sz="1600" dirty="0">
                <a:solidFill>
                  <a:prstClr val="white"/>
                </a:solidFill>
                <a:latin typeface="LiHei Pro" panose="020B0500000000000000" pitchFamily="34" charset="-122"/>
                <a:ea typeface="LiHei Pro" panose="020B0500000000000000" pitchFamily="34" charset="-122"/>
              </a:endParaRPr>
            </a:p>
          </p:txBody>
        </p:sp>
      </p:grpSp>
      <p:sp>
        <p:nvSpPr>
          <p:cNvPr id="38" name="文本框 479"/>
          <p:cNvSpPr txBox="1"/>
          <p:nvPr/>
        </p:nvSpPr>
        <p:spPr>
          <a:xfrm>
            <a:off x="7132663" y="2196882"/>
            <a:ext cx="1373602" cy="337311"/>
          </a:xfrm>
          <a:prstGeom prst="rect">
            <a:avLst/>
          </a:prstGeom>
          <a:noFill/>
          <a:scene3d>
            <a:camera prst="perspectiveContrastingLeftFacing" fov="5100000">
              <a:rot lat="20533165" lon="892320" rev="20429955"/>
            </a:camera>
            <a:lightRig rig="threePt" dir="t"/>
          </a:scene3d>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prstClr val="white"/>
                </a:solidFill>
                <a:latin typeface="Impact" panose="020B0806030902050204" pitchFamily="34" charset="0"/>
              </a:rPr>
              <a:t>TITTLE HERE</a:t>
            </a:r>
            <a:endParaRPr lang="zh-CN" altLang="en-US" dirty="0">
              <a:solidFill>
                <a:prstClr val="white"/>
              </a:solidFill>
              <a:latin typeface="Impact" panose="020B0806030902050204" pitchFamily="34" charset="0"/>
            </a:endParaRPr>
          </a:p>
        </p:txBody>
      </p:sp>
      <p:sp>
        <p:nvSpPr>
          <p:cNvPr id="3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25976" y="433998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286413" y="4802490"/>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42275" y="3785121"/>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820541" y="118323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982760" y="2279868"/>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44" name="图片 43"/>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38813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任意多边形 6"/>
          <p:cNvSpPr/>
          <p:nvPr/>
        </p:nvSpPr>
        <p:spPr>
          <a:xfrm rot="2700000">
            <a:off x="4491165" y="1847349"/>
            <a:ext cx="3586298" cy="3586298"/>
          </a:xfrm>
          <a:custGeom>
            <a:avLst/>
            <a:gdLst>
              <a:gd name="connsiteX0" fmla="*/ 0 w 4108862"/>
              <a:gd name="connsiteY0" fmla="*/ 0 h 4108862"/>
              <a:gd name="connsiteX1" fmla="*/ 551527 w 4108862"/>
              <a:gd name="connsiteY1" fmla="*/ 0 h 4108862"/>
              <a:gd name="connsiteX2" fmla="*/ 686820 w 4108862"/>
              <a:gd name="connsiteY2" fmla="*/ 65174 h 4108862"/>
              <a:gd name="connsiteX3" fmla="*/ 2004348 w 4108862"/>
              <a:gd name="connsiteY3" fmla="*/ 331171 h 4108862"/>
              <a:gd name="connsiteX4" fmla="*/ 3321876 w 4108862"/>
              <a:gd name="connsiteY4" fmla="*/ 65174 h 4108862"/>
              <a:gd name="connsiteX5" fmla="*/ 3457169 w 4108862"/>
              <a:gd name="connsiteY5" fmla="*/ 0 h 4108862"/>
              <a:gd name="connsiteX6" fmla="*/ 4108862 w 4108862"/>
              <a:gd name="connsiteY6" fmla="*/ 0 h 4108862"/>
              <a:gd name="connsiteX7" fmla="*/ 4108862 w 4108862"/>
              <a:gd name="connsiteY7" fmla="*/ 528334 h 4108862"/>
              <a:gd name="connsiteX8" fmla="*/ 4008389 w 4108862"/>
              <a:gd name="connsiteY8" fmla="*/ 736903 h 4108862"/>
              <a:gd name="connsiteX9" fmla="*/ 3742392 w 4108862"/>
              <a:gd name="connsiteY9" fmla="*/ 2054431 h 4108862"/>
              <a:gd name="connsiteX10" fmla="*/ 4008389 w 4108862"/>
              <a:gd name="connsiteY10" fmla="*/ 3371959 h 4108862"/>
              <a:gd name="connsiteX11" fmla="*/ 4108862 w 4108862"/>
              <a:gd name="connsiteY11" fmla="*/ 3580528 h 4108862"/>
              <a:gd name="connsiteX12" fmla="*/ 4108862 w 4108862"/>
              <a:gd name="connsiteY12" fmla="*/ 4108862 h 4108862"/>
              <a:gd name="connsiteX13" fmla="*/ 3568871 w 4108862"/>
              <a:gd name="connsiteY13" fmla="*/ 4108862 h 4108862"/>
              <a:gd name="connsiteX14" fmla="*/ 3321876 w 4108862"/>
              <a:gd name="connsiteY14" fmla="*/ 3989878 h 4108862"/>
              <a:gd name="connsiteX15" fmla="*/ 2004348 w 4108862"/>
              <a:gd name="connsiteY15" fmla="*/ 3723881 h 4108862"/>
              <a:gd name="connsiteX16" fmla="*/ 686820 w 4108862"/>
              <a:gd name="connsiteY16" fmla="*/ 3989878 h 4108862"/>
              <a:gd name="connsiteX17" fmla="*/ 439825 w 4108862"/>
              <a:gd name="connsiteY17" fmla="*/ 4108862 h 4108862"/>
              <a:gd name="connsiteX18" fmla="*/ 0 w 4108862"/>
              <a:gd name="connsiteY18" fmla="*/ 4108862 h 4108862"/>
              <a:gd name="connsiteX19" fmla="*/ 0 w 4108862"/>
              <a:gd name="connsiteY19" fmla="*/ 3588761 h 4108862"/>
              <a:gd name="connsiteX20" fmla="*/ 109224 w 4108862"/>
              <a:gd name="connsiteY20" fmla="*/ 3362026 h 4108862"/>
              <a:gd name="connsiteX21" fmla="*/ 375221 w 4108862"/>
              <a:gd name="connsiteY21" fmla="*/ 2044498 h 4108862"/>
              <a:gd name="connsiteX22" fmla="*/ 109224 w 4108862"/>
              <a:gd name="connsiteY22" fmla="*/ 726970 h 4108862"/>
              <a:gd name="connsiteX23" fmla="*/ 0 w 4108862"/>
              <a:gd name="connsiteY23" fmla="*/ 500235 h 4108862"/>
              <a:gd name="connsiteX24" fmla="*/ 0 w 4108862"/>
              <a:gd name="connsiteY24" fmla="*/ 0 h 4108862"/>
              <a:gd name="connsiteX25" fmla="*/ 2054431 w 4108862"/>
              <a:gd name="connsiteY25" fmla="*/ 586280 h 4108862"/>
              <a:gd name="connsiteX26" fmla="*/ 586280 w 4108862"/>
              <a:gd name="connsiteY26" fmla="*/ 2054431 h 4108862"/>
              <a:gd name="connsiteX27" fmla="*/ 2054431 w 4108862"/>
              <a:gd name="connsiteY27" fmla="*/ 3522582 h 4108862"/>
              <a:gd name="connsiteX28" fmla="*/ 3522582 w 4108862"/>
              <a:gd name="connsiteY28" fmla="*/ 2054431 h 4108862"/>
              <a:gd name="connsiteX29" fmla="*/ 2054431 w 4108862"/>
              <a:gd name="connsiteY29" fmla="*/ 586280 h 410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08862" h="4108862">
                <a:moveTo>
                  <a:pt x="0" y="0"/>
                </a:moveTo>
                <a:lnTo>
                  <a:pt x="551527" y="0"/>
                </a:lnTo>
                <a:lnTo>
                  <a:pt x="686820" y="65174"/>
                </a:lnTo>
                <a:cubicBezTo>
                  <a:pt x="1091775" y="236456"/>
                  <a:pt x="1537001" y="331171"/>
                  <a:pt x="2004348" y="331171"/>
                </a:cubicBezTo>
                <a:cubicBezTo>
                  <a:pt x="2471695" y="331171"/>
                  <a:pt x="2916921" y="236456"/>
                  <a:pt x="3321876" y="65174"/>
                </a:cubicBezTo>
                <a:lnTo>
                  <a:pt x="3457169" y="0"/>
                </a:lnTo>
                <a:lnTo>
                  <a:pt x="4108862" y="0"/>
                </a:lnTo>
                <a:lnTo>
                  <a:pt x="4108862" y="528334"/>
                </a:lnTo>
                <a:lnTo>
                  <a:pt x="4008389" y="736903"/>
                </a:lnTo>
                <a:cubicBezTo>
                  <a:pt x="3837107" y="1141858"/>
                  <a:pt x="3742392" y="1587084"/>
                  <a:pt x="3742392" y="2054431"/>
                </a:cubicBezTo>
                <a:cubicBezTo>
                  <a:pt x="3742392" y="2521778"/>
                  <a:pt x="3837107" y="2967003"/>
                  <a:pt x="4008389" y="3371959"/>
                </a:cubicBezTo>
                <a:lnTo>
                  <a:pt x="4108862" y="3580528"/>
                </a:lnTo>
                <a:lnTo>
                  <a:pt x="4108862" y="4108862"/>
                </a:lnTo>
                <a:lnTo>
                  <a:pt x="3568871" y="4108862"/>
                </a:lnTo>
                <a:lnTo>
                  <a:pt x="3321876" y="3989878"/>
                </a:lnTo>
                <a:cubicBezTo>
                  <a:pt x="2916921" y="3818596"/>
                  <a:pt x="2471695" y="3723881"/>
                  <a:pt x="2004348" y="3723881"/>
                </a:cubicBezTo>
                <a:cubicBezTo>
                  <a:pt x="1537001" y="3723881"/>
                  <a:pt x="1091775" y="3818596"/>
                  <a:pt x="686820" y="3989878"/>
                </a:cubicBezTo>
                <a:lnTo>
                  <a:pt x="439825" y="4108862"/>
                </a:lnTo>
                <a:lnTo>
                  <a:pt x="0" y="4108862"/>
                </a:lnTo>
                <a:lnTo>
                  <a:pt x="0" y="3588761"/>
                </a:lnTo>
                <a:lnTo>
                  <a:pt x="109224" y="3362026"/>
                </a:lnTo>
                <a:cubicBezTo>
                  <a:pt x="280506" y="2957071"/>
                  <a:pt x="375221" y="2511845"/>
                  <a:pt x="375221" y="2044498"/>
                </a:cubicBezTo>
                <a:cubicBezTo>
                  <a:pt x="375221" y="1577151"/>
                  <a:pt x="280506" y="1131925"/>
                  <a:pt x="109224" y="726970"/>
                </a:cubicBezTo>
                <a:lnTo>
                  <a:pt x="0" y="500235"/>
                </a:lnTo>
                <a:lnTo>
                  <a:pt x="0" y="0"/>
                </a:lnTo>
                <a:close/>
                <a:moveTo>
                  <a:pt x="2054431" y="586280"/>
                </a:moveTo>
                <a:cubicBezTo>
                  <a:pt x="1243594" y="586280"/>
                  <a:pt x="586280" y="1243594"/>
                  <a:pt x="586280" y="2054431"/>
                </a:cubicBezTo>
                <a:cubicBezTo>
                  <a:pt x="586280" y="2865268"/>
                  <a:pt x="1243594" y="3522582"/>
                  <a:pt x="2054431" y="3522582"/>
                </a:cubicBezTo>
                <a:cubicBezTo>
                  <a:pt x="2865268" y="3522582"/>
                  <a:pt x="3522582" y="2865268"/>
                  <a:pt x="3522582" y="2054431"/>
                </a:cubicBezTo>
                <a:cubicBezTo>
                  <a:pt x="3522582" y="1243594"/>
                  <a:pt x="2865268" y="586280"/>
                  <a:pt x="2054431" y="586280"/>
                </a:cubicBezTo>
                <a:close/>
              </a:path>
            </a:pathLst>
          </a:custGeom>
          <a:solidFill>
            <a:schemeClr val="tx1">
              <a:lumMod val="75000"/>
              <a:lumOff val="25000"/>
            </a:schemeClr>
          </a:solidFill>
          <a:ln w="25400">
            <a:solidFill>
              <a:schemeClr val="tx1">
                <a:lumMod val="75000"/>
                <a:lumOff val="25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椭圆 7"/>
          <p:cNvSpPr/>
          <p:nvPr/>
        </p:nvSpPr>
        <p:spPr>
          <a:xfrm>
            <a:off x="3663431" y="2875727"/>
            <a:ext cx="1419633" cy="1419633"/>
          </a:xfrm>
          <a:prstGeom prst="ellipse">
            <a:avLst/>
          </a:prstGeom>
          <a:solidFill>
            <a:srgbClr val="006E5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7439858" y="2893048"/>
            <a:ext cx="1419633" cy="1419633"/>
          </a:xfrm>
          <a:prstGeom prst="ellipse">
            <a:avLst/>
          </a:prstGeom>
          <a:solidFill>
            <a:srgbClr val="006E5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5523626" y="980641"/>
            <a:ext cx="1419633" cy="1419633"/>
          </a:xfrm>
          <a:prstGeom prst="ellipse">
            <a:avLst/>
          </a:prstGeom>
          <a:solidFill>
            <a:srgbClr val="006E5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5523626" y="4836445"/>
            <a:ext cx="1419633" cy="1419633"/>
          </a:xfrm>
          <a:prstGeom prst="ellipse">
            <a:avLst/>
          </a:prstGeom>
          <a:solidFill>
            <a:srgbClr val="006E5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5452932" y="2809116"/>
            <a:ext cx="1662764" cy="1662764"/>
          </a:xfrm>
          <a:prstGeom prst="ellipse">
            <a:avLst/>
          </a:prstGeom>
          <a:solidFill>
            <a:srgbClr val="006E5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Freeform 7"/>
          <p:cNvSpPr>
            <a:spLocks noEditPoints="1"/>
          </p:cNvSpPr>
          <p:nvPr/>
        </p:nvSpPr>
        <p:spPr bwMode="auto">
          <a:xfrm>
            <a:off x="5880767" y="3209080"/>
            <a:ext cx="807094" cy="787568"/>
          </a:xfrm>
          <a:custGeom>
            <a:avLst/>
            <a:gdLst>
              <a:gd name="T0" fmla="*/ 19 w 209"/>
              <a:gd name="T1" fmla="*/ 205 h 205"/>
              <a:gd name="T2" fmla="*/ 0 w 209"/>
              <a:gd name="T3" fmla="*/ 106 h 205"/>
              <a:gd name="T4" fmla="*/ 41 w 209"/>
              <a:gd name="T5" fmla="*/ 94 h 205"/>
              <a:gd name="T6" fmla="*/ 81 w 209"/>
              <a:gd name="T7" fmla="*/ 37 h 205"/>
              <a:gd name="T8" fmla="*/ 86 w 209"/>
              <a:gd name="T9" fmla="*/ 4 h 205"/>
              <a:gd name="T10" fmla="*/ 125 w 209"/>
              <a:gd name="T11" fmla="*/ 34 h 205"/>
              <a:gd name="T12" fmla="*/ 186 w 209"/>
              <a:gd name="T13" fmla="*/ 73 h 205"/>
              <a:gd name="T14" fmla="*/ 199 w 209"/>
              <a:gd name="T15" fmla="*/ 114 h 205"/>
              <a:gd name="T16" fmla="*/ 188 w 209"/>
              <a:gd name="T17" fmla="*/ 144 h 205"/>
              <a:gd name="T18" fmla="*/ 180 w 209"/>
              <a:gd name="T19" fmla="*/ 174 h 205"/>
              <a:gd name="T20" fmla="*/ 181 w 209"/>
              <a:gd name="T21" fmla="*/ 180 h 205"/>
              <a:gd name="T22" fmla="*/ 72 w 209"/>
              <a:gd name="T23" fmla="*/ 200 h 205"/>
              <a:gd name="T24" fmla="*/ 48 w 209"/>
              <a:gd name="T25" fmla="*/ 205 h 205"/>
              <a:gd name="T26" fmla="*/ 8 w 209"/>
              <a:gd name="T27" fmla="*/ 105 h 205"/>
              <a:gd name="T28" fmla="*/ 19 w 209"/>
              <a:gd name="T29" fmla="*/ 197 h 205"/>
              <a:gd name="T30" fmla="*/ 56 w 209"/>
              <a:gd name="T31" fmla="*/ 194 h 205"/>
              <a:gd name="T32" fmla="*/ 63 w 209"/>
              <a:gd name="T33" fmla="*/ 187 h 205"/>
              <a:gd name="T34" fmla="*/ 160 w 209"/>
              <a:gd name="T35" fmla="*/ 192 h 205"/>
              <a:gd name="T36" fmla="*/ 173 w 209"/>
              <a:gd name="T37" fmla="*/ 179 h 205"/>
              <a:gd name="T38" fmla="*/ 170 w 209"/>
              <a:gd name="T39" fmla="*/ 169 h 205"/>
              <a:gd name="T40" fmla="*/ 183 w 209"/>
              <a:gd name="T41" fmla="*/ 156 h 205"/>
              <a:gd name="T42" fmla="*/ 171 w 209"/>
              <a:gd name="T43" fmla="*/ 138 h 205"/>
              <a:gd name="T44" fmla="*/ 193 w 209"/>
              <a:gd name="T45" fmla="*/ 125 h 205"/>
              <a:gd name="T46" fmla="*/ 185 w 209"/>
              <a:gd name="T47" fmla="*/ 110 h 205"/>
              <a:gd name="T48" fmla="*/ 201 w 209"/>
              <a:gd name="T49" fmla="*/ 96 h 205"/>
              <a:gd name="T50" fmla="*/ 112 w 209"/>
              <a:gd name="T51" fmla="*/ 81 h 205"/>
              <a:gd name="T52" fmla="*/ 117 w 209"/>
              <a:gd name="T53" fmla="*/ 34 h 205"/>
              <a:gd name="T54" fmla="*/ 92 w 209"/>
              <a:gd name="T55" fmla="*/ 10 h 205"/>
              <a:gd name="T56" fmla="*/ 89 w 209"/>
              <a:gd name="T57" fmla="*/ 37 h 205"/>
              <a:gd name="T58" fmla="*/ 54 w 209"/>
              <a:gd name="T59" fmla="*/ 109 h 205"/>
              <a:gd name="T60" fmla="*/ 48 w 209"/>
              <a:gd name="T61" fmla="*/ 105 h 205"/>
              <a:gd name="T62" fmla="*/ 15 w 209"/>
              <a:gd name="T63"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5">
                <a:moveTo>
                  <a:pt x="48" y="205"/>
                </a:moveTo>
                <a:cubicBezTo>
                  <a:pt x="19" y="205"/>
                  <a:pt x="19" y="205"/>
                  <a:pt x="19" y="205"/>
                </a:cubicBezTo>
                <a:cubicBezTo>
                  <a:pt x="15" y="205"/>
                  <a:pt x="4" y="205"/>
                  <a:pt x="4" y="194"/>
                </a:cubicBezTo>
                <a:cubicBezTo>
                  <a:pt x="0" y="106"/>
                  <a:pt x="0" y="106"/>
                  <a:pt x="0" y="106"/>
                </a:cubicBezTo>
                <a:cubicBezTo>
                  <a:pt x="0" y="94"/>
                  <a:pt x="11" y="94"/>
                  <a:pt x="15" y="94"/>
                </a:cubicBezTo>
                <a:cubicBezTo>
                  <a:pt x="41" y="94"/>
                  <a:pt x="41" y="94"/>
                  <a:pt x="41" y="94"/>
                </a:cubicBezTo>
                <a:cubicBezTo>
                  <a:pt x="44" y="94"/>
                  <a:pt x="51" y="94"/>
                  <a:pt x="54" y="100"/>
                </a:cubicBezTo>
                <a:cubicBezTo>
                  <a:pt x="69" y="87"/>
                  <a:pt x="81" y="47"/>
                  <a:pt x="81" y="37"/>
                </a:cubicBezTo>
                <a:cubicBezTo>
                  <a:pt x="81" y="35"/>
                  <a:pt x="81" y="33"/>
                  <a:pt x="81" y="31"/>
                </a:cubicBezTo>
                <a:cubicBezTo>
                  <a:pt x="81" y="21"/>
                  <a:pt x="80" y="10"/>
                  <a:pt x="86" y="4"/>
                </a:cubicBezTo>
                <a:cubicBezTo>
                  <a:pt x="89" y="1"/>
                  <a:pt x="92" y="0"/>
                  <a:pt x="96" y="0"/>
                </a:cubicBezTo>
                <a:cubicBezTo>
                  <a:pt x="113" y="0"/>
                  <a:pt x="123" y="17"/>
                  <a:pt x="125" y="34"/>
                </a:cubicBezTo>
                <a:cubicBezTo>
                  <a:pt x="126" y="52"/>
                  <a:pt x="126" y="65"/>
                  <a:pt x="124" y="73"/>
                </a:cubicBezTo>
                <a:cubicBezTo>
                  <a:pt x="186" y="73"/>
                  <a:pt x="186" y="73"/>
                  <a:pt x="186" y="73"/>
                </a:cubicBezTo>
                <a:cubicBezTo>
                  <a:pt x="199" y="73"/>
                  <a:pt x="209" y="83"/>
                  <a:pt x="209" y="95"/>
                </a:cubicBezTo>
                <a:cubicBezTo>
                  <a:pt x="209" y="103"/>
                  <a:pt x="205" y="110"/>
                  <a:pt x="199" y="114"/>
                </a:cubicBezTo>
                <a:cubicBezTo>
                  <a:pt x="200" y="117"/>
                  <a:pt x="201" y="121"/>
                  <a:pt x="201" y="124"/>
                </a:cubicBezTo>
                <a:cubicBezTo>
                  <a:pt x="201" y="133"/>
                  <a:pt x="196" y="141"/>
                  <a:pt x="188" y="144"/>
                </a:cubicBezTo>
                <a:cubicBezTo>
                  <a:pt x="190" y="148"/>
                  <a:pt x="191" y="151"/>
                  <a:pt x="191" y="155"/>
                </a:cubicBezTo>
                <a:cubicBezTo>
                  <a:pt x="191" y="163"/>
                  <a:pt x="187" y="170"/>
                  <a:pt x="180" y="174"/>
                </a:cubicBezTo>
                <a:cubicBezTo>
                  <a:pt x="180" y="175"/>
                  <a:pt x="181" y="177"/>
                  <a:pt x="181" y="179"/>
                </a:cubicBezTo>
                <a:cubicBezTo>
                  <a:pt x="181" y="180"/>
                  <a:pt x="181" y="180"/>
                  <a:pt x="181" y="180"/>
                </a:cubicBezTo>
                <a:cubicBezTo>
                  <a:pt x="181" y="191"/>
                  <a:pt x="171" y="200"/>
                  <a:pt x="160" y="200"/>
                </a:cubicBezTo>
                <a:cubicBezTo>
                  <a:pt x="72" y="200"/>
                  <a:pt x="72" y="200"/>
                  <a:pt x="72" y="200"/>
                </a:cubicBezTo>
                <a:cubicBezTo>
                  <a:pt x="69" y="200"/>
                  <a:pt x="66" y="199"/>
                  <a:pt x="63" y="198"/>
                </a:cubicBezTo>
                <a:cubicBezTo>
                  <a:pt x="61" y="205"/>
                  <a:pt x="52" y="205"/>
                  <a:pt x="48" y="205"/>
                </a:cubicBezTo>
                <a:moveTo>
                  <a:pt x="15" y="102"/>
                </a:moveTo>
                <a:cubicBezTo>
                  <a:pt x="8" y="102"/>
                  <a:pt x="8" y="104"/>
                  <a:pt x="8" y="105"/>
                </a:cubicBezTo>
                <a:cubicBezTo>
                  <a:pt x="12" y="194"/>
                  <a:pt x="12" y="194"/>
                  <a:pt x="12" y="194"/>
                </a:cubicBezTo>
                <a:cubicBezTo>
                  <a:pt x="12" y="196"/>
                  <a:pt x="12" y="197"/>
                  <a:pt x="19" y="197"/>
                </a:cubicBezTo>
                <a:cubicBezTo>
                  <a:pt x="48" y="197"/>
                  <a:pt x="48" y="197"/>
                  <a:pt x="48" y="197"/>
                </a:cubicBezTo>
                <a:cubicBezTo>
                  <a:pt x="56" y="197"/>
                  <a:pt x="56" y="196"/>
                  <a:pt x="56" y="194"/>
                </a:cubicBezTo>
                <a:cubicBezTo>
                  <a:pt x="56" y="180"/>
                  <a:pt x="56" y="180"/>
                  <a:pt x="56" y="180"/>
                </a:cubicBezTo>
                <a:cubicBezTo>
                  <a:pt x="63" y="187"/>
                  <a:pt x="63" y="187"/>
                  <a:pt x="63" y="187"/>
                </a:cubicBezTo>
                <a:cubicBezTo>
                  <a:pt x="65" y="190"/>
                  <a:pt x="69" y="192"/>
                  <a:pt x="72" y="192"/>
                </a:cubicBezTo>
                <a:cubicBezTo>
                  <a:pt x="160" y="192"/>
                  <a:pt x="160" y="192"/>
                  <a:pt x="160" y="192"/>
                </a:cubicBezTo>
                <a:cubicBezTo>
                  <a:pt x="167" y="192"/>
                  <a:pt x="173" y="186"/>
                  <a:pt x="173" y="180"/>
                </a:cubicBezTo>
                <a:cubicBezTo>
                  <a:pt x="173" y="179"/>
                  <a:pt x="173" y="179"/>
                  <a:pt x="173" y="179"/>
                </a:cubicBezTo>
                <a:cubicBezTo>
                  <a:pt x="173" y="177"/>
                  <a:pt x="172" y="175"/>
                  <a:pt x="171" y="173"/>
                </a:cubicBezTo>
                <a:cubicBezTo>
                  <a:pt x="170" y="169"/>
                  <a:pt x="170" y="169"/>
                  <a:pt x="170" y="169"/>
                </a:cubicBezTo>
                <a:cubicBezTo>
                  <a:pt x="174" y="168"/>
                  <a:pt x="174" y="168"/>
                  <a:pt x="174" y="168"/>
                </a:cubicBezTo>
                <a:cubicBezTo>
                  <a:pt x="179" y="166"/>
                  <a:pt x="183" y="161"/>
                  <a:pt x="183" y="156"/>
                </a:cubicBezTo>
                <a:cubicBezTo>
                  <a:pt x="183" y="151"/>
                  <a:pt x="181" y="147"/>
                  <a:pt x="178" y="144"/>
                </a:cubicBezTo>
                <a:cubicBezTo>
                  <a:pt x="171" y="138"/>
                  <a:pt x="171" y="138"/>
                  <a:pt x="171" y="138"/>
                </a:cubicBezTo>
                <a:cubicBezTo>
                  <a:pt x="181" y="137"/>
                  <a:pt x="181" y="137"/>
                  <a:pt x="181" y="137"/>
                </a:cubicBezTo>
                <a:cubicBezTo>
                  <a:pt x="188" y="137"/>
                  <a:pt x="193" y="132"/>
                  <a:pt x="193" y="125"/>
                </a:cubicBezTo>
                <a:cubicBezTo>
                  <a:pt x="193" y="121"/>
                  <a:pt x="192" y="117"/>
                  <a:pt x="189" y="114"/>
                </a:cubicBezTo>
                <a:cubicBezTo>
                  <a:pt x="185" y="110"/>
                  <a:pt x="185" y="110"/>
                  <a:pt x="185" y="110"/>
                </a:cubicBezTo>
                <a:cubicBezTo>
                  <a:pt x="191" y="108"/>
                  <a:pt x="191" y="108"/>
                  <a:pt x="191" y="108"/>
                </a:cubicBezTo>
                <a:cubicBezTo>
                  <a:pt x="197" y="106"/>
                  <a:pt x="201" y="101"/>
                  <a:pt x="201" y="96"/>
                </a:cubicBezTo>
                <a:cubicBezTo>
                  <a:pt x="201" y="87"/>
                  <a:pt x="194" y="81"/>
                  <a:pt x="186" y="81"/>
                </a:cubicBezTo>
                <a:cubicBezTo>
                  <a:pt x="112" y="81"/>
                  <a:pt x="112" y="81"/>
                  <a:pt x="112" y="81"/>
                </a:cubicBezTo>
                <a:cubicBezTo>
                  <a:pt x="115" y="75"/>
                  <a:pt x="115" y="75"/>
                  <a:pt x="115" y="75"/>
                </a:cubicBezTo>
                <a:cubicBezTo>
                  <a:pt x="116" y="72"/>
                  <a:pt x="119" y="63"/>
                  <a:pt x="117" y="34"/>
                </a:cubicBezTo>
                <a:cubicBezTo>
                  <a:pt x="116" y="24"/>
                  <a:pt x="110" y="8"/>
                  <a:pt x="96" y="8"/>
                </a:cubicBezTo>
                <a:cubicBezTo>
                  <a:pt x="94" y="8"/>
                  <a:pt x="92" y="9"/>
                  <a:pt x="92" y="10"/>
                </a:cubicBezTo>
                <a:cubicBezTo>
                  <a:pt x="88" y="13"/>
                  <a:pt x="89" y="23"/>
                  <a:pt x="89" y="30"/>
                </a:cubicBezTo>
                <a:cubicBezTo>
                  <a:pt x="89" y="33"/>
                  <a:pt x="89" y="35"/>
                  <a:pt x="89" y="37"/>
                </a:cubicBezTo>
                <a:cubicBezTo>
                  <a:pt x="89" y="50"/>
                  <a:pt x="74" y="99"/>
                  <a:pt x="55" y="109"/>
                </a:cubicBezTo>
                <a:cubicBezTo>
                  <a:pt x="54" y="109"/>
                  <a:pt x="54" y="109"/>
                  <a:pt x="54" y="109"/>
                </a:cubicBezTo>
                <a:cubicBezTo>
                  <a:pt x="48" y="109"/>
                  <a:pt x="48" y="109"/>
                  <a:pt x="48" y="109"/>
                </a:cubicBezTo>
                <a:cubicBezTo>
                  <a:pt x="48" y="105"/>
                  <a:pt x="48" y="105"/>
                  <a:pt x="48" y="105"/>
                </a:cubicBezTo>
                <a:cubicBezTo>
                  <a:pt x="48" y="104"/>
                  <a:pt x="48" y="102"/>
                  <a:pt x="41" y="102"/>
                </a:cubicBezTo>
                <a:lnTo>
                  <a:pt x="15" y="102"/>
                </a:ln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grpSp>
        <p:nvGrpSpPr>
          <p:cNvPr id="14" name="组合 13"/>
          <p:cNvGrpSpPr/>
          <p:nvPr/>
        </p:nvGrpSpPr>
        <p:grpSpPr>
          <a:xfrm>
            <a:off x="4059549" y="3275941"/>
            <a:ext cx="627396" cy="624924"/>
            <a:chOff x="4557733" y="2434359"/>
            <a:chExt cx="512624" cy="510606"/>
          </a:xfrm>
          <a:solidFill>
            <a:schemeClr val="bg1"/>
          </a:solidFill>
        </p:grpSpPr>
        <p:sp>
          <p:nvSpPr>
            <p:cNvPr id="15"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8"/>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7" name="组合 16"/>
          <p:cNvGrpSpPr/>
          <p:nvPr/>
        </p:nvGrpSpPr>
        <p:grpSpPr>
          <a:xfrm>
            <a:off x="5939340" y="1356016"/>
            <a:ext cx="574476" cy="552466"/>
            <a:chOff x="6159731" y="1864447"/>
            <a:chExt cx="469385" cy="451400"/>
          </a:xfrm>
          <a:solidFill>
            <a:schemeClr val="bg1"/>
          </a:solidFill>
        </p:grpSpPr>
        <p:sp>
          <p:nvSpPr>
            <p:cNvPr id="18"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cs typeface="+mn-ea"/>
                <a:sym typeface="+mn-lt"/>
              </a:endParaRPr>
            </a:p>
          </p:txBody>
        </p:sp>
        <p:sp>
          <p:nvSpPr>
            <p:cNvPr id="19" name="Freeform 134"/>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cs typeface="+mn-ea"/>
                <a:sym typeface="+mn-lt"/>
              </a:endParaRPr>
            </a:p>
          </p:txBody>
        </p:sp>
      </p:grpSp>
      <p:grpSp>
        <p:nvGrpSpPr>
          <p:cNvPr id="20" name="组合 19"/>
          <p:cNvGrpSpPr/>
          <p:nvPr/>
        </p:nvGrpSpPr>
        <p:grpSpPr>
          <a:xfrm>
            <a:off x="5939340" y="5272269"/>
            <a:ext cx="519302" cy="450063"/>
            <a:chOff x="7090992" y="4839631"/>
            <a:chExt cx="424306" cy="367732"/>
          </a:xfrm>
          <a:solidFill>
            <a:schemeClr val="bg1"/>
          </a:solidFill>
        </p:grpSpPr>
        <p:sp>
          <p:nvSpPr>
            <p:cNvPr id="21" name="Freeform 19"/>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22" name="Freeform 20"/>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23" name="Freeform 21"/>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24" name="Freeform 22"/>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grpSp>
      <p:grpSp>
        <p:nvGrpSpPr>
          <p:cNvPr id="25" name="组合 24"/>
          <p:cNvGrpSpPr/>
          <p:nvPr/>
        </p:nvGrpSpPr>
        <p:grpSpPr>
          <a:xfrm>
            <a:off x="7914538" y="3351285"/>
            <a:ext cx="478012" cy="473085"/>
            <a:chOff x="4270293" y="4090633"/>
            <a:chExt cx="390570" cy="386543"/>
          </a:xfrm>
          <a:solidFill>
            <a:schemeClr val="bg1"/>
          </a:solidFill>
        </p:grpSpPr>
        <p:sp>
          <p:nvSpPr>
            <p:cNvPr id="26" name="Freeform 136"/>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27"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grpSp>
      <p:sp>
        <p:nvSpPr>
          <p:cNvPr id="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84028" y="415710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539265" y="1080519"/>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905197" y="3217305"/>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177356" y="522577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32" name="图片 31"/>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404091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1" fill="hold" grpId="0" nodeType="withEffect">
                                  <p:stCondLst>
                                    <p:cond delay="25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25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2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2" fill="hold" grpId="0" nodeType="withEffect">
                                  <p:stCondLst>
                                    <p:cond delay="25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5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nodeType="withEffect">
                                  <p:stCondLst>
                                    <p:cond delay="30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30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30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300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Effect transition="in" filter="fade">
                                      <p:cBhvr>
                                        <p:cTn id="50" dur="500"/>
                                        <p:tgtEl>
                                          <p:spTgt spid="25"/>
                                        </p:tgtEl>
                                      </p:cBhvr>
                                    </p:animEffect>
                                  </p:childTnLst>
                                </p:cTn>
                              </p:par>
                              <p:par>
                                <p:cTn id="51" presetID="53" presetClass="entr" presetSubtype="16" fill="hold" grpId="0" nodeType="withEffect">
                                  <p:stCondLst>
                                    <p:cond delay="300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par>
                                <p:cTn id="56" presetID="8" presetClass="emph" presetSubtype="0" fill="hold" nodeType="withEffect">
                                  <p:stCondLst>
                                    <p:cond delay="0"/>
                                  </p:stCondLst>
                                  <p:childTnLst>
                                    <p:animRot by="21600000">
                                      <p:cBhvr>
                                        <p:cTn id="57" dur="2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任意多边形 6"/>
          <p:cNvSpPr/>
          <p:nvPr/>
        </p:nvSpPr>
        <p:spPr>
          <a:xfrm>
            <a:off x="8357271" y="2864372"/>
            <a:ext cx="2181218"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006E5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8" name="任意多边形 7"/>
          <p:cNvSpPr/>
          <p:nvPr/>
        </p:nvSpPr>
        <p:spPr>
          <a:xfrm rot="2700000">
            <a:off x="8543907" y="2836394"/>
            <a:ext cx="1624140" cy="1499233"/>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dirty="0">
              <a:solidFill>
                <a:prstClr val="black"/>
              </a:solidFill>
              <a:cs typeface="+mn-ea"/>
              <a:sym typeface="+mn-lt"/>
            </a:endParaRPr>
          </a:p>
        </p:txBody>
      </p:sp>
      <p:sp>
        <p:nvSpPr>
          <p:cNvPr id="9" name="任意多边形 8"/>
          <p:cNvSpPr/>
          <p:nvPr/>
        </p:nvSpPr>
        <p:spPr>
          <a:xfrm>
            <a:off x="5942262" y="2864685"/>
            <a:ext cx="2181218"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006E5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任意多边形 9"/>
          <p:cNvSpPr/>
          <p:nvPr/>
        </p:nvSpPr>
        <p:spPr>
          <a:xfrm rot="2700000">
            <a:off x="6128898" y="2836707"/>
            <a:ext cx="1624140" cy="1499233"/>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dirty="0">
              <a:solidFill>
                <a:prstClr val="black"/>
              </a:solidFill>
              <a:cs typeface="+mn-ea"/>
              <a:sym typeface="+mn-lt"/>
            </a:endParaRPr>
          </a:p>
        </p:txBody>
      </p:sp>
      <p:sp>
        <p:nvSpPr>
          <p:cNvPr id="11" name="任意多边形 10"/>
          <p:cNvSpPr/>
          <p:nvPr/>
        </p:nvSpPr>
        <p:spPr>
          <a:xfrm>
            <a:off x="3560760" y="2874255"/>
            <a:ext cx="2181218"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006E5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任意多边形 11"/>
          <p:cNvSpPr/>
          <p:nvPr/>
        </p:nvSpPr>
        <p:spPr>
          <a:xfrm rot="2700000">
            <a:off x="3747396" y="2846278"/>
            <a:ext cx="1624140" cy="1499233"/>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dirty="0">
              <a:solidFill>
                <a:prstClr val="black"/>
              </a:solidFill>
              <a:cs typeface="+mn-ea"/>
              <a:sym typeface="+mn-lt"/>
            </a:endParaRPr>
          </a:p>
        </p:txBody>
      </p:sp>
      <p:sp>
        <p:nvSpPr>
          <p:cNvPr id="13" name="任意多边形 12"/>
          <p:cNvSpPr/>
          <p:nvPr/>
        </p:nvSpPr>
        <p:spPr>
          <a:xfrm>
            <a:off x="1145751" y="2874568"/>
            <a:ext cx="2181218" cy="1496765"/>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solidFill>
            <a:srgbClr val="006E5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任意多边形 13"/>
          <p:cNvSpPr/>
          <p:nvPr/>
        </p:nvSpPr>
        <p:spPr>
          <a:xfrm rot="2700000">
            <a:off x="1332386" y="2846590"/>
            <a:ext cx="1624140" cy="1499233"/>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solidFill>
            <a:schemeClr val="tx1">
              <a:lumMod val="75000"/>
              <a:lumOff val="25000"/>
            </a:schemeClr>
          </a:solidFill>
          <a:ln w="19050">
            <a:solidFill>
              <a:schemeClr val="tx1">
                <a:lumMod val="75000"/>
                <a:lumOff val="25000"/>
              </a:schemeClr>
            </a:soli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noAutofit/>
          </a:bodyPr>
          <a:lstStyle/>
          <a:p>
            <a:endParaRPr lang="zh-CN" altLang="en-US" dirty="0">
              <a:solidFill>
                <a:prstClr val="black"/>
              </a:solidFill>
              <a:cs typeface="+mn-ea"/>
              <a:sym typeface="+mn-lt"/>
            </a:endParaRPr>
          </a:p>
        </p:txBody>
      </p:sp>
      <p:sp>
        <p:nvSpPr>
          <p:cNvPr id="15" name="矩形 14"/>
          <p:cNvSpPr/>
          <p:nvPr/>
        </p:nvSpPr>
        <p:spPr>
          <a:xfrm>
            <a:off x="1785892" y="3387305"/>
            <a:ext cx="571237" cy="461665"/>
          </a:xfrm>
          <a:prstGeom prst="rect">
            <a:avLst/>
          </a:prstGeom>
        </p:spPr>
        <p:txBody>
          <a:bodyPr wrap="square">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16" name="矩形 15"/>
          <p:cNvSpPr/>
          <p:nvPr/>
        </p:nvSpPr>
        <p:spPr>
          <a:xfrm>
            <a:off x="4143607" y="3387305"/>
            <a:ext cx="571237" cy="461665"/>
          </a:xfrm>
          <a:prstGeom prst="rect">
            <a:avLst/>
          </a:prstGeom>
        </p:spPr>
        <p:txBody>
          <a:bodyPr wrap="square">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17" name="矩形 16"/>
          <p:cNvSpPr/>
          <p:nvPr/>
        </p:nvSpPr>
        <p:spPr>
          <a:xfrm>
            <a:off x="6539182" y="3399400"/>
            <a:ext cx="571237" cy="461665"/>
          </a:xfrm>
          <a:prstGeom prst="rect">
            <a:avLst/>
          </a:prstGeom>
        </p:spPr>
        <p:txBody>
          <a:bodyPr wrap="square">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8" name="矩形 17"/>
          <p:cNvSpPr/>
          <p:nvPr/>
        </p:nvSpPr>
        <p:spPr>
          <a:xfrm>
            <a:off x="8935030" y="3409284"/>
            <a:ext cx="571237" cy="461665"/>
          </a:xfrm>
          <a:prstGeom prst="rect">
            <a:avLst/>
          </a:prstGeom>
        </p:spPr>
        <p:txBody>
          <a:bodyPr wrap="square">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40176" y="4789718"/>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031724" y="4789718"/>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326969" y="1421211"/>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318517" y="1421211"/>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23" name="图片 22"/>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8714460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50000">
                                      <p:stCondLst>
                                        <p:cond delay="225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50000">
                                      <p:stCondLst>
                                        <p:cond delay="2250"/>
                                      </p:stCondLst>
                                      <p:childTnLst>
                                        <p:set>
                                          <p:cBhvr>
                                            <p:cTn id="26" dur="1" fill="hold">
                                              <p:stCondLst>
                                                <p:cond delay="0"/>
                                              </p:stCondLst>
                                            </p:cTn>
                                            <p:tgtEl>
                                              <p:spTgt spid="10"/>
                                            </p:tgtEl>
                                            <p:attrNameLst>
                                              <p:attrName>style.visibility</p:attrName>
                                            </p:attrNameLst>
                                          </p:cBhvr>
                                          <p:to>
                                            <p:strVal val="visible"/>
                                          </p:to>
                                        </p:set>
                                        <p:anim calcmode="lin" valueType="num" p14:bounceEnd="50000">
                                          <p:cBhvr additive="base">
                                            <p:cTn id="27" dur="10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50000">
                                      <p:stCondLst>
                                        <p:cond delay="2250"/>
                                      </p:stCondLst>
                                      <p:childTnLst>
                                        <p:set>
                                          <p:cBhvr>
                                            <p:cTn id="30" dur="1" fill="hold">
                                              <p:stCondLst>
                                                <p:cond delay="0"/>
                                              </p:stCondLst>
                                            </p:cTn>
                                            <p:tgtEl>
                                              <p:spTgt spid="12"/>
                                            </p:tgtEl>
                                            <p:attrNameLst>
                                              <p:attrName>style.visibility</p:attrName>
                                            </p:attrNameLst>
                                          </p:cBhvr>
                                          <p:to>
                                            <p:strVal val="visible"/>
                                          </p:to>
                                        </p:set>
                                        <p:anim calcmode="lin" valueType="num" p14:bounceEnd="50000">
                                          <p:cBhvr additive="base">
                                            <p:cTn id="31" dur="10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32" dur="10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50000">
                                      <p:stCondLst>
                                        <p:cond delay="2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10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1000" fill="hold"/>
                                            <p:tgtEl>
                                              <p:spTgt spid="14"/>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275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par>
                                    <p:cTn id="57" presetID="8" presetClass="emph" presetSubtype="0" fill="hold" nodeType="withEffect">
                                      <p:stCondLst>
                                        <p:cond delay="0"/>
                                      </p:stCondLst>
                                      <p:childTnLst>
                                        <p:animRot by="21600000">
                                          <p:cBhvr>
                                            <p:cTn id="58"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0-#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0-#ppt_w/2"/>
                                              </p:val>
                                            </p:tav>
                                            <p:tav tm="100000">
                                              <p:val>
                                                <p:strVal val="#ppt_x"/>
                                              </p:val>
                                            </p:tav>
                                          </p:tavLst>
                                        </p:anim>
                                        <p:anim calcmode="lin" valueType="num">
                                          <p:cBhvr additive="base">
                                            <p:cTn id="36" dur="1000" fill="hold"/>
                                            <p:tgtEl>
                                              <p:spTgt spid="14"/>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275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par>
                                    <p:cTn id="57" presetID="8" presetClass="emph" presetSubtype="0" fill="hold" nodeType="withEffect">
                                      <p:stCondLst>
                                        <p:cond delay="0"/>
                                      </p:stCondLst>
                                      <p:childTnLst>
                                        <p:animRot by="21600000">
                                          <p:cBhvr>
                                            <p:cTn id="58"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任意多边形 6"/>
          <p:cNvSpPr/>
          <p:nvPr/>
        </p:nvSpPr>
        <p:spPr>
          <a:xfrm>
            <a:off x="5578907" y="1171002"/>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578907" y="2356377"/>
            <a:ext cx="1115632" cy="1109882"/>
          </a:xfrm>
          <a:prstGeom prst="ellipse">
            <a:avLst/>
          </a:prstGeom>
          <a:solidFill>
            <a:schemeClr val="tx1">
              <a:lumMod val="75000"/>
              <a:lumOff val="25000"/>
            </a:schemeClr>
          </a:solidFill>
          <a:ln w="25400">
            <a:solidFill>
              <a:schemeClr val="tx1">
                <a:lumMod val="75000"/>
                <a:lumOff val="25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001D"/>
              </a:solidFill>
              <a:cs typeface="+mn-ea"/>
              <a:sym typeface="+mn-lt"/>
            </a:endParaRPr>
          </a:p>
        </p:txBody>
      </p:sp>
      <p:sp>
        <p:nvSpPr>
          <p:cNvPr id="9" name="任意多边形 8"/>
          <p:cNvSpPr/>
          <p:nvPr/>
        </p:nvSpPr>
        <p:spPr>
          <a:xfrm rot="5400000">
            <a:off x="7360566" y="2749792"/>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rot="5400000">
            <a:off x="6460216" y="3034817"/>
            <a:ext cx="1115632" cy="1109882"/>
          </a:xfrm>
          <a:prstGeom prst="ellipse">
            <a:avLst/>
          </a:prstGeom>
          <a:solidFill>
            <a:schemeClr val="tx1">
              <a:lumMod val="75000"/>
              <a:lumOff val="25000"/>
            </a:schemeClr>
          </a:solidFill>
          <a:ln w="25400">
            <a:solidFill>
              <a:schemeClr val="tx1">
                <a:lumMod val="75000"/>
                <a:lumOff val="25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001D"/>
              </a:solidFill>
              <a:cs typeface="+mn-ea"/>
              <a:sym typeface="+mn-lt"/>
            </a:endParaRPr>
          </a:p>
        </p:txBody>
      </p:sp>
      <p:sp>
        <p:nvSpPr>
          <p:cNvPr id="11" name="任意多边形 10"/>
          <p:cNvSpPr/>
          <p:nvPr/>
        </p:nvSpPr>
        <p:spPr>
          <a:xfrm rot="10800000">
            <a:off x="5538184" y="4289282"/>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rot="10800000">
            <a:off x="5538184" y="3673956"/>
            <a:ext cx="1115632" cy="1109882"/>
          </a:xfrm>
          <a:prstGeom prst="ellipse">
            <a:avLst/>
          </a:prstGeom>
          <a:solidFill>
            <a:schemeClr val="tx1">
              <a:lumMod val="75000"/>
              <a:lumOff val="25000"/>
            </a:schemeClr>
          </a:solidFill>
          <a:ln w="25400">
            <a:solidFill>
              <a:schemeClr val="tx1">
                <a:lumMod val="75000"/>
                <a:lumOff val="25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001D"/>
              </a:solidFill>
              <a:cs typeface="+mn-ea"/>
              <a:sym typeface="+mn-lt"/>
            </a:endParaRPr>
          </a:p>
        </p:txBody>
      </p:sp>
      <p:sp>
        <p:nvSpPr>
          <p:cNvPr id="13" name="任意多边形 12"/>
          <p:cNvSpPr/>
          <p:nvPr/>
        </p:nvSpPr>
        <p:spPr>
          <a:xfrm rot="16200000">
            <a:off x="3771112" y="2690040"/>
            <a:ext cx="1115632" cy="1679933"/>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rot="16200000">
            <a:off x="4671463" y="2975064"/>
            <a:ext cx="1115632" cy="1109882"/>
          </a:xfrm>
          <a:prstGeom prst="ellipse">
            <a:avLst/>
          </a:prstGeom>
          <a:solidFill>
            <a:schemeClr val="tx1">
              <a:lumMod val="75000"/>
              <a:lumOff val="25000"/>
            </a:schemeClr>
          </a:solidFill>
          <a:ln w="25400">
            <a:solidFill>
              <a:schemeClr val="tx1">
                <a:lumMod val="75000"/>
                <a:lumOff val="25000"/>
              </a:schemeClr>
            </a:soli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cs typeface="+mn-ea"/>
              <a:sym typeface="+mn-lt"/>
            </a:endParaRPr>
          </a:p>
        </p:txBody>
      </p:sp>
      <p:sp>
        <p:nvSpPr>
          <p:cNvPr id="15" name="矩形 14"/>
          <p:cNvSpPr/>
          <p:nvPr/>
        </p:nvSpPr>
        <p:spPr>
          <a:xfrm>
            <a:off x="4918671" y="3251877"/>
            <a:ext cx="618894" cy="523220"/>
          </a:xfrm>
          <a:prstGeom prst="rect">
            <a:avLst/>
          </a:prstGeom>
          <a:effectLst/>
        </p:spPr>
        <p:txBody>
          <a:bodyPr wrap="square">
            <a:spAutoFit/>
          </a:bodyPr>
          <a:lstStyle/>
          <a:p>
            <a:pPr algn="ctr"/>
            <a:r>
              <a:rPr lang="en-US" altLang="zh-CN" sz="2800" b="1" dirty="0">
                <a:solidFill>
                  <a:srgbClr val="006E54"/>
                </a:solidFill>
                <a:cs typeface="+mn-ea"/>
                <a:sym typeface="+mn-lt"/>
              </a:rPr>
              <a:t>01</a:t>
            </a:r>
            <a:endParaRPr lang="zh-CN" altLang="en-US" sz="2800" b="1" dirty="0">
              <a:solidFill>
                <a:srgbClr val="006E54"/>
              </a:solidFill>
              <a:cs typeface="+mn-ea"/>
              <a:sym typeface="+mn-lt"/>
            </a:endParaRPr>
          </a:p>
        </p:txBody>
      </p:sp>
      <p:sp>
        <p:nvSpPr>
          <p:cNvPr id="16" name="矩形 15"/>
          <p:cNvSpPr/>
          <p:nvPr/>
        </p:nvSpPr>
        <p:spPr>
          <a:xfrm>
            <a:off x="5832966" y="2664091"/>
            <a:ext cx="618894" cy="523220"/>
          </a:xfrm>
          <a:prstGeom prst="rect">
            <a:avLst/>
          </a:prstGeom>
          <a:effectLst/>
        </p:spPr>
        <p:txBody>
          <a:bodyPr wrap="square">
            <a:spAutoFit/>
          </a:bodyPr>
          <a:lstStyle/>
          <a:p>
            <a:pPr algn="ctr"/>
            <a:r>
              <a:rPr lang="en-US" altLang="zh-CN" sz="2800" b="1" dirty="0">
                <a:solidFill>
                  <a:srgbClr val="006E54"/>
                </a:solidFill>
                <a:cs typeface="+mn-ea"/>
                <a:sym typeface="+mn-lt"/>
              </a:rPr>
              <a:t>02</a:t>
            </a:r>
            <a:endParaRPr lang="zh-CN" altLang="en-US" sz="2800" b="1" dirty="0">
              <a:solidFill>
                <a:srgbClr val="006E54"/>
              </a:solidFill>
              <a:cs typeface="+mn-ea"/>
              <a:sym typeface="+mn-lt"/>
            </a:endParaRPr>
          </a:p>
        </p:txBody>
      </p:sp>
      <p:sp>
        <p:nvSpPr>
          <p:cNvPr id="17" name="矩形 16"/>
          <p:cNvSpPr/>
          <p:nvPr/>
        </p:nvSpPr>
        <p:spPr>
          <a:xfrm>
            <a:off x="6691930" y="3330873"/>
            <a:ext cx="618894" cy="523220"/>
          </a:xfrm>
          <a:prstGeom prst="rect">
            <a:avLst/>
          </a:prstGeom>
          <a:effectLst/>
        </p:spPr>
        <p:txBody>
          <a:bodyPr wrap="square">
            <a:spAutoFit/>
          </a:bodyPr>
          <a:lstStyle/>
          <a:p>
            <a:pPr algn="ctr"/>
            <a:r>
              <a:rPr lang="en-US" altLang="zh-CN" sz="2800" b="1" dirty="0">
                <a:solidFill>
                  <a:srgbClr val="006E54"/>
                </a:solidFill>
                <a:cs typeface="+mn-ea"/>
                <a:sym typeface="+mn-lt"/>
              </a:rPr>
              <a:t>03</a:t>
            </a:r>
            <a:endParaRPr lang="zh-CN" altLang="en-US" sz="2800" b="1" dirty="0">
              <a:solidFill>
                <a:srgbClr val="006E54"/>
              </a:solidFill>
              <a:cs typeface="+mn-ea"/>
              <a:sym typeface="+mn-lt"/>
            </a:endParaRPr>
          </a:p>
        </p:txBody>
      </p:sp>
      <p:sp>
        <p:nvSpPr>
          <p:cNvPr id="18" name="矩形 17"/>
          <p:cNvSpPr/>
          <p:nvPr/>
        </p:nvSpPr>
        <p:spPr>
          <a:xfrm>
            <a:off x="5759459" y="3980381"/>
            <a:ext cx="618894" cy="523220"/>
          </a:xfrm>
          <a:prstGeom prst="rect">
            <a:avLst/>
          </a:prstGeom>
          <a:effectLst/>
        </p:spPr>
        <p:txBody>
          <a:bodyPr wrap="square">
            <a:spAutoFit/>
          </a:bodyPr>
          <a:lstStyle/>
          <a:p>
            <a:pPr algn="ctr"/>
            <a:r>
              <a:rPr lang="en-US" altLang="zh-CN" sz="2800" b="1" dirty="0">
                <a:solidFill>
                  <a:srgbClr val="006E54"/>
                </a:solidFill>
                <a:cs typeface="+mn-ea"/>
                <a:sym typeface="+mn-lt"/>
              </a:rPr>
              <a:t>04</a:t>
            </a:r>
            <a:endParaRPr lang="zh-CN" altLang="en-US" sz="2800" b="1" dirty="0">
              <a:solidFill>
                <a:srgbClr val="006E54"/>
              </a:solidFill>
              <a:cs typeface="+mn-ea"/>
              <a:sym typeface="+mn-lt"/>
            </a:endParaRPr>
          </a:p>
        </p:txBody>
      </p:sp>
      <p:grpSp>
        <p:nvGrpSpPr>
          <p:cNvPr id="19" name="组合 18"/>
          <p:cNvGrpSpPr/>
          <p:nvPr/>
        </p:nvGrpSpPr>
        <p:grpSpPr>
          <a:xfrm>
            <a:off x="3785993" y="3267635"/>
            <a:ext cx="298441" cy="442225"/>
            <a:chOff x="1788810" y="2276744"/>
            <a:chExt cx="392113" cy="581026"/>
          </a:xfrm>
          <a:solidFill>
            <a:schemeClr val="bg1"/>
          </a:solidFill>
          <a:effectLst/>
        </p:grpSpPr>
        <p:sp>
          <p:nvSpPr>
            <p:cNvPr id="2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3" name="Freeform 13"/>
          <p:cNvSpPr>
            <a:spLocks noEditPoints="1"/>
          </p:cNvSpPr>
          <p:nvPr/>
        </p:nvSpPr>
        <p:spPr bwMode="auto">
          <a:xfrm>
            <a:off x="8184981" y="3401332"/>
            <a:ext cx="194658" cy="333443"/>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Freeform 19"/>
          <p:cNvSpPr>
            <a:spLocks noEditPoints="1"/>
          </p:cNvSpPr>
          <p:nvPr/>
        </p:nvSpPr>
        <p:spPr bwMode="auto">
          <a:xfrm>
            <a:off x="5955585" y="5318483"/>
            <a:ext cx="324167" cy="324604"/>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25" name="组合 24"/>
          <p:cNvGrpSpPr/>
          <p:nvPr/>
        </p:nvGrpSpPr>
        <p:grpSpPr>
          <a:xfrm>
            <a:off x="5940378" y="1489811"/>
            <a:ext cx="359819" cy="346033"/>
            <a:chOff x="2607983" y="4241292"/>
            <a:chExt cx="490600" cy="471805"/>
          </a:xfrm>
          <a:effectLst/>
        </p:grpSpPr>
        <p:sp>
          <p:nvSpPr>
            <p:cNvPr id="26" name="Oval 131"/>
            <p:cNvSpPr>
              <a:spLocks noChangeArrowheads="1"/>
            </p:cNvSpPr>
            <p:nvPr/>
          </p:nvSpPr>
          <p:spPr bwMode="auto">
            <a:xfrm>
              <a:off x="2742898" y="4241292"/>
              <a:ext cx="220770" cy="22359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8001D"/>
                </a:solidFill>
                <a:cs typeface="+mn-ea"/>
                <a:sym typeface="+mn-lt"/>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8001D"/>
                </a:solidFill>
                <a:cs typeface="+mn-ea"/>
                <a:sym typeface="+mn-lt"/>
              </a:endParaRPr>
            </a:p>
          </p:txBody>
        </p:sp>
      </p:grpSp>
      <p:sp>
        <p:nvSpPr>
          <p:cNvPr id="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001377" y="1334417"/>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573371" y="4779154"/>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48058" y="2972188"/>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813762" y="3051660"/>
            <a:ext cx="2735897"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32" name="图片 31"/>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11914660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200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10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50000">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14:bounceEnd="50000">
                                          <p:cBhvr additive="base">
                                            <p:cTn id="11" dur="10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2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50000">
                                      <p:stCondLst>
                                        <p:cond delay="200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grpId="0" nodeType="withEffect">
                                      <p:stCondLst>
                                        <p:cond delay="2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2" fill="hold" grpId="0" nodeType="withEffect">
                                      <p:stCondLst>
                                        <p:cond delay="250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par>
                                    <p:cTn id="27" presetID="22" presetClass="entr" presetSubtype="1" fill="hold" grpId="0" nodeType="withEffect">
                                      <p:stCondLst>
                                        <p:cond delay="250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par>
                                    <p:cTn id="30" presetID="22" presetClass="entr" presetSubtype="8" fill="hold" grpId="0" nodeType="withEffect">
                                      <p:stCondLst>
                                        <p:cond delay="25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53" presetClass="entr" presetSubtype="16" fill="hold" grpId="0" nodeType="withEffect">
                                      <p:stCondLst>
                                        <p:cond delay="30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53" presetClass="entr" presetSubtype="16" fill="hold" grpId="0" nodeType="withEffect">
                                      <p:stCondLst>
                                        <p:cond delay="300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53" presetClass="entr" presetSubtype="16" fill="hold" grpId="0" nodeType="withEffect">
                                      <p:stCondLst>
                                        <p:cond delay="30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53" presetClass="entr" presetSubtype="16" fill="hold" grpId="0" nodeType="withEffect">
                                      <p:stCondLst>
                                        <p:cond delay="300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30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53" presetClass="entr" presetSubtype="16" fill="hold" nodeType="withEffect">
                                      <p:stCondLst>
                                        <p:cond delay="30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par>
                                    <p:cTn id="68" presetID="53" presetClass="entr" presetSubtype="16" fill="hold" nodeType="withEffect">
                                      <p:stCondLst>
                                        <p:cond delay="30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8" presetClass="emph" presetSubtype="0" fill="hold" nodeType="withEffect">
                                      <p:stCondLst>
                                        <p:cond delay="0"/>
                                      </p:stCondLst>
                                      <p:childTnLst>
                                        <p:animRot by="21600000">
                                          <p:cBhvr>
                                            <p:cTn id="74" dur="2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0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2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2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grpId="0" nodeType="withEffect">
                                      <p:stCondLst>
                                        <p:cond delay="2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2" fill="hold" grpId="0" nodeType="withEffect">
                                      <p:stCondLst>
                                        <p:cond delay="250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par>
                                    <p:cTn id="27" presetID="22" presetClass="entr" presetSubtype="1" fill="hold" grpId="0" nodeType="withEffect">
                                      <p:stCondLst>
                                        <p:cond delay="250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par>
                                    <p:cTn id="30" presetID="22" presetClass="entr" presetSubtype="8" fill="hold" grpId="0" nodeType="withEffect">
                                      <p:stCondLst>
                                        <p:cond delay="25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53" presetClass="entr" presetSubtype="16" fill="hold" grpId="0" nodeType="withEffect">
                                      <p:stCondLst>
                                        <p:cond delay="30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53" presetClass="entr" presetSubtype="16" fill="hold" grpId="0" nodeType="withEffect">
                                      <p:stCondLst>
                                        <p:cond delay="300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53" presetClass="entr" presetSubtype="16" fill="hold" grpId="0" nodeType="withEffect">
                                      <p:stCondLst>
                                        <p:cond delay="30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53" presetClass="entr" presetSubtype="16" fill="hold" grpId="0" nodeType="withEffect">
                                      <p:stCondLst>
                                        <p:cond delay="300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30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53" presetClass="entr" presetSubtype="16" fill="hold" nodeType="withEffect">
                                      <p:stCondLst>
                                        <p:cond delay="30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par>
                                    <p:cTn id="68" presetID="53" presetClass="entr" presetSubtype="16" fill="hold" nodeType="withEffect">
                                      <p:stCondLst>
                                        <p:cond delay="30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8" presetClass="emph" presetSubtype="0" fill="hold" nodeType="withEffect">
                                      <p:stCondLst>
                                        <p:cond delay="0"/>
                                      </p:stCondLst>
                                      <p:childTnLst>
                                        <p:animRot by="21600000">
                                          <p:cBhvr>
                                            <p:cTn id="74" dur="2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23" grpId="0" animBg="1"/>
          <p:bldP spid="2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1633625" y="1647651"/>
            <a:ext cx="8664473" cy="2660305"/>
            <a:chOff x="1154230" y="1603263"/>
            <a:chExt cx="9575954" cy="2940162"/>
          </a:xfrm>
        </p:grpSpPr>
        <p:sp>
          <p:nvSpPr>
            <p:cNvPr id="8" name="Freeform 5"/>
            <p:cNvSpPr/>
            <p:nvPr/>
          </p:nvSpPr>
          <p:spPr bwMode="auto">
            <a:xfrm>
              <a:off x="3025700" y="1630491"/>
              <a:ext cx="2811446" cy="2234905"/>
            </a:xfrm>
            <a:custGeom>
              <a:avLst/>
              <a:gdLst>
                <a:gd name="T0" fmla="*/ 132 w 550"/>
                <a:gd name="T1" fmla="*/ 289 h 436"/>
                <a:gd name="T2" fmla="*/ 132 w 550"/>
                <a:gd name="T3" fmla="*/ 436 h 436"/>
                <a:gd name="T4" fmla="*/ 276 w 550"/>
                <a:gd name="T5" fmla="*/ 436 h 436"/>
                <a:gd name="T6" fmla="*/ 408 w 550"/>
                <a:gd name="T7" fmla="*/ 436 h 436"/>
                <a:gd name="T8" fmla="*/ 447 w 550"/>
                <a:gd name="T9" fmla="*/ 436 h 436"/>
                <a:gd name="T10" fmla="*/ 550 w 550"/>
                <a:gd name="T11" fmla="*/ 436 h 436"/>
                <a:gd name="T12" fmla="*/ 550 w 550"/>
                <a:gd name="T13" fmla="*/ 291 h 436"/>
                <a:gd name="T14" fmla="*/ 497 w 550"/>
                <a:gd name="T15" fmla="*/ 306 h 436"/>
                <a:gd name="T16" fmla="*/ 418 w 550"/>
                <a:gd name="T17" fmla="*/ 220 h 436"/>
                <a:gd name="T18" fmla="*/ 497 w 550"/>
                <a:gd name="T19" fmla="*/ 134 h 436"/>
                <a:gd name="T20" fmla="*/ 550 w 550"/>
                <a:gd name="T21" fmla="*/ 150 h 436"/>
                <a:gd name="T22" fmla="*/ 550 w 550"/>
                <a:gd name="T23" fmla="*/ 0 h 436"/>
                <a:gd name="T24" fmla="*/ 132 w 550"/>
                <a:gd name="T25" fmla="*/ 0 h 436"/>
                <a:gd name="T26" fmla="*/ 132 w 550"/>
                <a:gd name="T27" fmla="*/ 156 h 436"/>
                <a:gd name="T28" fmla="*/ 109 w 550"/>
                <a:gd name="T29" fmla="*/ 197 h 436"/>
                <a:gd name="T30" fmla="*/ 64 w 550"/>
                <a:gd name="T31" fmla="*/ 197 h 436"/>
                <a:gd name="T32" fmla="*/ 29 w 550"/>
                <a:gd name="T33" fmla="*/ 185 h 436"/>
                <a:gd name="T34" fmla="*/ 0 w 550"/>
                <a:gd name="T35" fmla="*/ 220 h 436"/>
                <a:gd name="T36" fmla="*/ 29 w 550"/>
                <a:gd name="T37" fmla="*/ 255 h 436"/>
                <a:gd name="T38" fmla="*/ 64 w 550"/>
                <a:gd name="T39" fmla="*/ 243 h 436"/>
                <a:gd name="T40" fmla="*/ 109 w 550"/>
                <a:gd name="T41" fmla="*/ 243 h 436"/>
                <a:gd name="T42" fmla="*/ 129 w 550"/>
                <a:gd name="T43" fmla="*/ 268 h 436"/>
                <a:gd name="T44" fmla="*/ 133 w 550"/>
                <a:gd name="T45" fmla="*/ 268 h 436"/>
                <a:gd name="T46" fmla="*/ 132 w 550"/>
                <a:gd name="T47" fmla="*/ 285 h 436"/>
                <a:gd name="T48" fmla="*/ 132 w 550"/>
                <a:gd name="T49" fmla="*/ 28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0" h="436">
                  <a:moveTo>
                    <a:pt x="132" y="289"/>
                  </a:moveTo>
                  <a:cubicBezTo>
                    <a:pt x="132" y="436"/>
                    <a:pt x="132" y="436"/>
                    <a:pt x="132" y="436"/>
                  </a:cubicBezTo>
                  <a:cubicBezTo>
                    <a:pt x="276" y="436"/>
                    <a:pt x="276" y="436"/>
                    <a:pt x="276" y="436"/>
                  </a:cubicBezTo>
                  <a:cubicBezTo>
                    <a:pt x="276" y="436"/>
                    <a:pt x="408" y="436"/>
                    <a:pt x="408" y="436"/>
                  </a:cubicBezTo>
                  <a:cubicBezTo>
                    <a:pt x="410" y="436"/>
                    <a:pt x="416" y="436"/>
                    <a:pt x="447"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cubicBezTo>
                    <a:pt x="550" y="0"/>
                    <a:pt x="550" y="0"/>
                    <a:pt x="550" y="0"/>
                  </a:cubicBezTo>
                  <a:cubicBezTo>
                    <a:pt x="132" y="0"/>
                    <a:pt x="132" y="0"/>
                    <a:pt x="132" y="0"/>
                  </a:cubicBezTo>
                  <a:cubicBezTo>
                    <a:pt x="132" y="156"/>
                    <a:pt x="132" y="156"/>
                    <a:pt x="132" y="156"/>
                  </a:cubicBezTo>
                  <a:cubicBezTo>
                    <a:pt x="131" y="174"/>
                    <a:pt x="123" y="189"/>
                    <a:pt x="109" y="197"/>
                  </a:cubicBezTo>
                  <a:cubicBezTo>
                    <a:pt x="95"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5"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path>
              </a:pathLst>
            </a:custGeom>
            <a:solidFill>
              <a:srgbClr val="006E54"/>
            </a:solidFill>
            <a:ln w="28575">
              <a:noFill/>
              <a:round/>
            </a:ln>
          </p:spPr>
          <p:txBody>
            <a:bodyPr vert="horz" wrap="square" lIns="91440" tIns="45720" rIns="91440" bIns="45720" numCol="1" anchor="t" anchorCtr="0" compatLnSpc="1"/>
            <a:lstStyle/>
            <a:p>
              <a:endParaRPr lang="zh-CN" altLang="en-US">
                <a:solidFill>
                  <a:srgbClr val="006E54"/>
                </a:solidFill>
                <a:cs typeface="+mn-ea"/>
                <a:sym typeface="+mn-lt"/>
              </a:endParaRPr>
            </a:p>
          </p:txBody>
        </p:sp>
        <p:sp>
          <p:nvSpPr>
            <p:cNvPr id="9" name="Freeform 6"/>
            <p:cNvSpPr/>
            <p:nvPr/>
          </p:nvSpPr>
          <p:spPr bwMode="auto">
            <a:xfrm>
              <a:off x="5418236" y="1630491"/>
              <a:ext cx="2809286" cy="2234905"/>
            </a:xfrm>
            <a:custGeom>
              <a:avLst/>
              <a:gdLst>
                <a:gd name="T0" fmla="*/ 550 w 550"/>
                <a:gd name="T1" fmla="*/ 150 h 436"/>
                <a:gd name="T2" fmla="*/ 550 w 550"/>
                <a:gd name="T3" fmla="*/ 0 h 436"/>
                <a:gd name="T4" fmla="*/ 479 w 550"/>
                <a:gd name="T5" fmla="*/ 0 h 436"/>
                <a:gd name="T6" fmla="*/ 339 w 550"/>
                <a:gd name="T7" fmla="*/ 0 h 436"/>
                <a:gd name="T8" fmla="*/ 277 w 550"/>
                <a:gd name="T9" fmla="*/ 0 h 436"/>
                <a:gd name="T10" fmla="*/ 275 w 550"/>
                <a:gd name="T11" fmla="*/ 0 h 436"/>
                <a:gd name="T12" fmla="*/ 132 w 550"/>
                <a:gd name="T13" fmla="*/ 0 h 436"/>
                <a:gd name="T14" fmla="*/ 132 w 550"/>
                <a:gd name="T15" fmla="*/ 156 h 436"/>
                <a:gd name="T16" fmla="*/ 109 w 550"/>
                <a:gd name="T17" fmla="*/ 197 h 436"/>
                <a:gd name="T18" fmla="*/ 64 w 550"/>
                <a:gd name="T19" fmla="*/ 197 h 436"/>
                <a:gd name="T20" fmla="*/ 29 w 550"/>
                <a:gd name="T21" fmla="*/ 185 h 436"/>
                <a:gd name="T22" fmla="*/ 0 w 550"/>
                <a:gd name="T23" fmla="*/ 220 h 436"/>
                <a:gd name="T24" fmla="*/ 29 w 550"/>
                <a:gd name="T25" fmla="*/ 255 h 436"/>
                <a:gd name="T26" fmla="*/ 64 w 550"/>
                <a:gd name="T27" fmla="*/ 243 h 436"/>
                <a:gd name="T28" fmla="*/ 109 w 550"/>
                <a:gd name="T29" fmla="*/ 243 h 436"/>
                <a:gd name="T30" fmla="*/ 129 w 550"/>
                <a:gd name="T31" fmla="*/ 268 h 436"/>
                <a:gd name="T32" fmla="*/ 133 w 550"/>
                <a:gd name="T33" fmla="*/ 268 h 436"/>
                <a:gd name="T34" fmla="*/ 132 w 550"/>
                <a:gd name="T35" fmla="*/ 285 h 436"/>
                <a:gd name="T36" fmla="*/ 132 w 550"/>
                <a:gd name="T37" fmla="*/ 289 h 436"/>
                <a:gd name="T38" fmla="*/ 132 w 550"/>
                <a:gd name="T39" fmla="*/ 436 h 436"/>
                <a:gd name="T40" fmla="*/ 550 w 550"/>
                <a:gd name="T41" fmla="*/ 436 h 436"/>
                <a:gd name="T42" fmla="*/ 550 w 550"/>
                <a:gd name="T43" fmla="*/ 291 h 436"/>
                <a:gd name="T44" fmla="*/ 497 w 550"/>
                <a:gd name="T45" fmla="*/ 306 h 436"/>
                <a:gd name="T46" fmla="*/ 418 w 550"/>
                <a:gd name="T47" fmla="*/ 220 h 436"/>
                <a:gd name="T48" fmla="*/ 497 w 550"/>
                <a:gd name="T49" fmla="*/ 134 h 436"/>
                <a:gd name="T50" fmla="*/ 550 w 550"/>
                <a:gd name="T51" fmla="*/ 15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0" h="436">
                  <a:moveTo>
                    <a:pt x="550" y="150"/>
                  </a:moveTo>
                  <a:cubicBezTo>
                    <a:pt x="550" y="0"/>
                    <a:pt x="550" y="0"/>
                    <a:pt x="550" y="0"/>
                  </a:cubicBezTo>
                  <a:cubicBezTo>
                    <a:pt x="479" y="0"/>
                    <a:pt x="479" y="0"/>
                    <a:pt x="479" y="0"/>
                  </a:cubicBezTo>
                  <a:cubicBezTo>
                    <a:pt x="479" y="0"/>
                    <a:pt x="398" y="0"/>
                    <a:pt x="339" y="0"/>
                  </a:cubicBezTo>
                  <a:cubicBezTo>
                    <a:pt x="286" y="0"/>
                    <a:pt x="279" y="0"/>
                    <a:pt x="277" y="0"/>
                  </a:cubicBezTo>
                  <a:cubicBezTo>
                    <a:pt x="275" y="0"/>
                    <a:pt x="275" y="0"/>
                    <a:pt x="275" y="0"/>
                  </a:cubicBezTo>
                  <a:cubicBezTo>
                    <a:pt x="132" y="0"/>
                    <a:pt x="132" y="0"/>
                    <a:pt x="132" y="0"/>
                  </a:cubicBezTo>
                  <a:cubicBezTo>
                    <a:pt x="132" y="156"/>
                    <a:pt x="132" y="156"/>
                    <a:pt x="132" y="156"/>
                  </a:cubicBezTo>
                  <a:cubicBezTo>
                    <a:pt x="131" y="174"/>
                    <a:pt x="123" y="189"/>
                    <a:pt x="109" y="197"/>
                  </a:cubicBezTo>
                  <a:cubicBezTo>
                    <a:pt x="96"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6"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cubicBezTo>
                    <a:pt x="132" y="436"/>
                    <a:pt x="132" y="436"/>
                    <a:pt x="132"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path>
              </a:pathLst>
            </a:custGeom>
            <a:solidFill>
              <a:srgbClr val="006E54"/>
            </a:solidFill>
            <a:ln w="28575">
              <a:noFill/>
              <a:round/>
            </a:ln>
          </p:spPr>
          <p:txBody>
            <a:bodyPr vert="horz" wrap="square" lIns="91440" tIns="45720" rIns="91440" bIns="45720" numCol="1" anchor="t" anchorCtr="0" compatLnSpc="1"/>
            <a:lstStyle/>
            <a:p>
              <a:endParaRPr lang="zh-CN" altLang="en-US">
                <a:cs typeface="+mn-ea"/>
                <a:sym typeface="+mn-lt"/>
              </a:endParaRPr>
            </a:p>
          </p:txBody>
        </p:sp>
        <p:sp>
          <p:nvSpPr>
            <p:cNvPr id="10" name="Freeform 7"/>
            <p:cNvSpPr/>
            <p:nvPr/>
          </p:nvSpPr>
          <p:spPr bwMode="auto">
            <a:xfrm>
              <a:off x="7823728" y="1624013"/>
              <a:ext cx="2906456" cy="2241383"/>
            </a:xfrm>
            <a:custGeom>
              <a:avLst/>
              <a:gdLst>
                <a:gd name="T0" fmla="*/ 108 w 569"/>
                <a:gd name="T1" fmla="*/ 194 h 437"/>
                <a:gd name="T2" fmla="*/ 63 w 569"/>
                <a:gd name="T3" fmla="*/ 195 h 437"/>
                <a:gd name="T4" fmla="*/ 28 w 569"/>
                <a:gd name="T5" fmla="*/ 182 h 437"/>
                <a:gd name="T6" fmla="*/ 0 w 569"/>
                <a:gd name="T7" fmla="*/ 219 h 437"/>
                <a:gd name="T8" fmla="*/ 28 w 569"/>
                <a:gd name="T9" fmla="*/ 255 h 437"/>
                <a:gd name="T10" fmla="*/ 63 w 569"/>
                <a:gd name="T11" fmla="*/ 243 h 437"/>
                <a:gd name="T12" fmla="*/ 108 w 569"/>
                <a:gd name="T13" fmla="*/ 243 h 437"/>
                <a:gd name="T14" fmla="*/ 131 w 569"/>
                <a:gd name="T15" fmla="*/ 279 h 437"/>
                <a:gd name="T16" fmla="*/ 131 w 569"/>
                <a:gd name="T17" fmla="*/ 282 h 437"/>
                <a:gd name="T18" fmla="*/ 131 w 569"/>
                <a:gd name="T19" fmla="*/ 286 h 437"/>
                <a:gd name="T20" fmla="*/ 131 w 569"/>
                <a:gd name="T21" fmla="*/ 291 h 437"/>
                <a:gd name="T22" fmla="*/ 131 w 569"/>
                <a:gd name="T23" fmla="*/ 437 h 437"/>
                <a:gd name="T24" fmla="*/ 283 w 569"/>
                <a:gd name="T25" fmla="*/ 437 h 437"/>
                <a:gd name="T26" fmla="*/ 267 w 569"/>
                <a:gd name="T27" fmla="*/ 382 h 437"/>
                <a:gd name="T28" fmla="*/ 353 w 569"/>
                <a:gd name="T29" fmla="*/ 300 h 437"/>
                <a:gd name="T30" fmla="*/ 438 w 569"/>
                <a:gd name="T31" fmla="*/ 382 h 437"/>
                <a:gd name="T32" fmla="*/ 423 w 569"/>
                <a:gd name="T33" fmla="*/ 437 h 437"/>
                <a:gd name="T34" fmla="*/ 567 w 569"/>
                <a:gd name="T35" fmla="*/ 437 h 437"/>
                <a:gd name="T36" fmla="*/ 567 w 569"/>
                <a:gd name="T37" fmla="*/ 295 h 437"/>
                <a:gd name="T38" fmla="*/ 567 w 569"/>
                <a:gd name="T39" fmla="*/ 162 h 437"/>
                <a:gd name="T40" fmla="*/ 567 w 569"/>
                <a:gd name="T41" fmla="*/ 158 h 437"/>
                <a:gd name="T42" fmla="*/ 567 w 569"/>
                <a:gd name="T43" fmla="*/ 1 h 437"/>
                <a:gd name="T44" fmla="*/ 397 w 569"/>
                <a:gd name="T45" fmla="*/ 1 h 437"/>
                <a:gd name="T46" fmla="*/ 397 w 569"/>
                <a:gd name="T47" fmla="*/ 1 h 437"/>
                <a:gd name="T48" fmla="*/ 215 w 569"/>
                <a:gd name="T49" fmla="*/ 1 h 437"/>
                <a:gd name="T50" fmla="*/ 202 w 569"/>
                <a:gd name="T51" fmla="*/ 0 h 437"/>
                <a:gd name="T52" fmla="*/ 202 w 569"/>
                <a:gd name="T53" fmla="*/ 1 h 437"/>
                <a:gd name="T54" fmla="*/ 142 w 569"/>
                <a:gd name="T55" fmla="*/ 1 h 437"/>
                <a:gd name="T56" fmla="*/ 131 w 569"/>
                <a:gd name="T57" fmla="*/ 1 h 437"/>
                <a:gd name="T58" fmla="*/ 131 w 569"/>
                <a:gd name="T59" fmla="*/ 151 h 437"/>
                <a:gd name="T60" fmla="*/ 131 w 569"/>
                <a:gd name="T61" fmla="*/ 152 h 437"/>
                <a:gd name="T62" fmla="*/ 132 w 569"/>
                <a:gd name="T63" fmla="*/ 169 h 437"/>
                <a:gd name="T64" fmla="*/ 128 w 569"/>
                <a:gd name="T65" fmla="*/ 169 h 437"/>
                <a:gd name="T66" fmla="*/ 108 w 569"/>
                <a:gd name="T67" fmla="*/ 1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9" h="437">
                  <a:moveTo>
                    <a:pt x="108" y="194"/>
                  </a:moveTo>
                  <a:cubicBezTo>
                    <a:pt x="95" y="202"/>
                    <a:pt x="79" y="203"/>
                    <a:pt x="63" y="195"/>
                  </a:cubicBezTo>
                  <a:cubicBezTo>
                    <a:pt x="50" y="188"/>
                    <a:pt x="33" y="182"/>
                    <a:pt x="28" y="182"/>
                  </a:cubicBezTo>
                  <a:cubicBezTo>
                    <a:pt x="13" y="182"/>
                    <a:pt x="0" y="199"/>
                    <a:pt x="0" y="219"/>
                  </a:cubicBezTo>
                  <a:cubicBezTo>
                    <a:pt x="0" y="239"/>
                    <a:pt x="13" y="255"/>
                    <a:pt x="28" y="255"/>
                  </a:cubicBezTo>
                  <a:cubicBezTo>
                    <a:pt x="33" y="255"/>
                    <a:pt x="50" y="249"/>
                    <a:pt x="63" y="243"/>
                  </a:cubicBezTo>
                  <a:cubicBezTo>
                    <a:pt x="79" y="235"/>
                    <a:pt x="95" y="235"/>
                    <a:pt x="108" y="243"/>
                  </a:cubicBezTo>
                  <a:cubicBezTo>
                    <a:pt x="121" y="250"/>
                    <a:pt x="129" y="263"/>
                    <a:pt x="131" y="279"/>
                  </a:cubicBezTo>
                  <a:cubicBezTo>
                    <a:pt x="131" y="282"/>
                    <a:pt x="131" y="282"/>
                    <a:pt x="131" y="282"/>
                  </a:cubicBezTo>
                  <a:cubicBezTo>
                    <a:pt x="131" y="286"/>
                    <a:pt x="131" y="286"/>
                    <a:pt x="131" y="286"/>
                  </a:cubicBezTo>
                  <a:cubicBezTo>
                    <a:pt x="131" y="291"/>
                    <a:pt x="131" y="291"/>
                    <a:pt x="131" y="291"/>
                  </a:cubicBezTo>
                  <a:cubicBezTo>
                    <a:pt x="131" y="437"/>
                    <a:pt x="131" y="437"/>
                    <a:pt x="131" y="437"/>
                  </a:cubicBezTo>
                  <a:cubicBezTo>
                    <a:pt x="283" y="437"/>
                    <a:pt x="283" y="437"/>
                    <a:pt x="283" y="437"/>
                  </a:cubicBezTo>
                  <a:cubicBezTo>
                    <a:pt x="277" y="424"/>
                    <a:pt x="267" y="400"/>
                    <a:pt x="267" y="382"/>
                  </a:cubicBezTo>
                  <a:cubicBezTo>
                    <a:pt x="267" y="337"/>
                    <a:pt x="306" y="300"/>
                    <a:pt x="353" y="300"/>
                  </a:cubicBezTo>
                  <a:cubicBezTo>
                    <a:pt x="400" y="300"/>
                    <a:pt x="438" y="337"/>
                    <a:pt x="438" y="382"/>
                  </a:cubicBezTo>
                  <a:cubicBezTo>
                    <a:pt x="438" y="400"/>
                    <a:pt x="429" y="424"/>
                    <a:pt x="423" y="437"/>
                  </a:cubicBezTo>
                  <a:cubicBezTo>
                    <a:pt x="567" y="437"/>
                    <a:pt x="567" y="437"/>
                    <a:pt x="567" y="437"/>
                  </a:cubicBezTo>
                  <a:cubicBezTo>
                    <a:pt x="567" y="295"/>
                    <a:pt x="567" y="295"/>
                    <a:pt x="567" y="295"/>
                  </a:cubicBezTo>
                  <a:cubicBezTo>
                    <a:pt x="567" y="294"/>
                    <a:pt x="569" y="184"/>
                    <a:pt x="567" y="162"/>
                  </a:cubicBezTo>
                  <a:cubicBezTo>
                    <a:pt x="567" y="160"/>
                    <a:pt x="567" y="159"/>
                    <a:pt x="567" y="158"/>
                  </a:cubicBezTo>
                  <a:cubicBezTo>
                    <a:pt x="567" y="1"/>
                    <a:pt x="567" y="1"/>
                    <a:pt x="567" y="1"/>
                  </a:cubicBezTo>
                  <a:cubicBezTo>
                    <a:pt x="397" y="1"/>
                    <a:pt x="397" y="1"/>
                    <a:pt x="397" y="1"/>
                  </a:cubicBezTo>
                  <a:cubicBezTo>
                    <a:pt x="397" y="1"/>
                    <a:pt x="397" y="1"/>
                    <a:pt x="397" y="1"/>
                  </a:cubicBezTo>
                  <a:cubicBezTo>
                    <a:pt x="215" y="1"/>
                    <a:pt x="215" y="1"/>
                    <a:pt x="215" y="1"/>
                  </a:cubicBezTo>
                  <a:cubicBezTo>
                    <a:pt x="210" y="1"/>
                    <a:pt x="206" y="1"/>
                    <a:pt x="202" y="0"/>
                  </a:cubicBezTo>
                  <a:cubicBezTo>
                    <a:pt x="202" y="1"/>
                    <a:pt x="202" y="1"/>
                    <a:pt x="202" y="1"/>
                  </a:cubicBezTo>
                  <a:cubicBezTo>
                    <a:pt x="142" y="1"/>
                    <a:pt x="142" y="1"/>
                    <a:pt x="142" y="1"/>
                  </a:cubicBezTo>
                  <a:cubicBezTo>
                    <a:pt x="141" y="1"/>
                    <a:pt x="137" y="1"/>
                    <a:pt x="131" y="1"/>
                  </a:cubicBezTo>
                  <a:cubicBezTo>
                    <a:pt x="131" y="151"/>
                    <a:pt x="131" y="151"/>
                    <a:pt x="131" y="151"/>
                  </a:cubicBezTo>
                  <a:cubicBezTo>
                    <a:pt x="131" y="152"/>
                    <a:pt x="131" y="152"/>
                    <a:pt x="131" y="152"/>
                  </a:cubicBezTo>
                  <a:cubicBezTo>
                    <a:pt x="132" y="169"/>
                    <a:pt x="132" y="169"/>
                    <a:pt x="132" y="169"/>
                  </a:cubicBezTo>
                  <a:cubicBezTo>
                    <a:pt x="128" y="169"/>
                    <a:pt x="128" y="169"/>
                    <a:pt x="128" y="169"/>
                  </a:cubicBezTo>
                  <a:cubicBezTo>
                    <a:pt x="125" y="180"/>
                    <a:pt x="118" y="189"/>
                    <a:pt x="108" y="194"/>
                  </a:cubicBezTo>
                </a:path>
              </a:pathLst>
            </a:custGeom>
            <a:solidFill>
              <a:srgbClr val="006E54"/>
            </a:solidFill>
            <a:ln w="28575">
              <a:noFill/>
              <a:round/>
            </a:ln>
          </p:spPr>
          <p:txBody>
            <a:bodyPr vert="horz" wrap="square" lIns="91440" tIns="45720" rIns="91440" bIns="45720" numCol="1" anchor="t" anchorCtr="0" compatLnSpc="1"/>
            <a:lstStyle/>
            <a:p>
              <a:endParaRPr lang="zh-CN" altLang="en-US">
                <a:cs typeface="+mn-ea"/>
                <a:sym typeface="+mn-lt"/>
              </a:endParaRPr>
            </a:p>
          </p:txBody>
        </p:sp>
        <p:sp>
          <p:nvSpPr>
            <p:cNvPr id="11" name="Freeform 8"/>
            <p:cNvSpPr/>
            <p:nvPr/>
          </p:nvSpPr>
          <p:spPr bwMode="auto">
            <a:xfrm>
              <a:off x="1218342" y="1630491"/>
              <a:ext cx="2226268" cy="2912934"/>
            </a:xfrm>
            <a:custGeom>
              <a:avLst/>
              <a:gdLst>
                <a:gd name="T0" fmla="*/ 194 w 436"/>
                <a:gd name="T1" fmla="*/ 459 h 568"/>
                <a:gd name="T2" fmla="*/ 194 w 436"/>
                <a:gd name="T3" fmla="*/ 505 h 568"/>
                <a:gd name="T4" fmla="*/ 181 w 436"/>
                <a:gd name="T5" fmla="*/ 539 h 568"/>
                <a:gd name="T6" fmla="*/ 218 w 436"/>
                <a:gd name="T7" fmla="*/ 568 h 568"/>
                <a:gd name="T8" fmla="*/ 255 w 436"/>
                <a:gd name="T9" fmla="*/ 539 h 568"/>
                <a:gd name="T10" fmla="*/ 242 w 436"/>
                <a:gd name="T11" fmla="*/ 505 h 568"/>
                <a:gd name="T12" fmla="*/ 242 w 436"/>
                <a:gd name="T13" fmla="*/ 459 h 568"/>
                <a:gd name="T14" fmla="*/ 279 w 436"/>
                <a:gd name="T15" fmla="*/ 437 h 568"/>
                <a:gd name="T16" fmla="*/ 281 w 436"/>
                <a:gd name="T17" fmla="*/ 437 h 568"/>
                <a:gd name="T18" fmla="*/ 285 w 436"/>
                <a:gd name="T19" fmla="*/ 437 h 568"/>
                <a:gd name="T20" fmla="*/ 290 w 436"/>
                <a:gd name="T21" fmla="*/ 436 h 568"/>
                <a:gd name="T22" fmla="*/ 436 w 436"/>
                <a:gd name="T23" fmla="*/ 436 h 568"/>
                <a:gd name="T24" fmla="*/ 436 w 436"/>
                <a:gd name="T25" fmla="*/ 285 h 568"/>
                <a:gd name="T26" fmla="*/ 381 w 436"/>
                <a:gd name="T27" fmla="*/ 301 h 568"/>
                <a:gd name="T28" fmla="*/ 300 w 436"/>
                <a:gd name="T29" fmla="*/ 215 h 568"/>
                <a:gd name="T30" fmla="*/ 381 w 436"/>
                <a:gd name="T31" fmla="*/ 129 h 568"/>
                <a:gd name="T32" fmla="*/ 436 w 436"/>
                <a:gd name="T33" fmla="*/ 145 h 568"/>
                <a:gd name="T34" fmla="*/ 436 w 436"/>
                <a:gd name="T35" fmla="*/ 0 h 568"/>
                <a:gd name="T36" fmla="*/ 294 w 436"/>
                <a:gd name="T37" fmla="*/ 0 h 568"/>
                <a:gd name="T38" fmla="*/ 201 w 436"/>
                <a:gd name="T39" fmla="*/ 0 h 568"/>
                <a:gd name="T40" fmla="*/ 161 w 436"/>
                <a:gd name="T41" fmla="*/ 0 h 568"/>
                <a:gd name="T42" fmla="*/ 157 w 436"/>
                <a:gd name="T43" fmla="*/ 0 h 568"/>
                <a:gd name="T44" fmla="*/ 0 w 436"/>
                <a:gd name="T45" fmla="*/ 0 h 568"/>
                <a:gd name="T46" fmla="*/ 0 w 436"/>
                <a:gd name="T47" fmla="*/ 161 h 568"/>
                <a:gd name="T48" fmla="*/ 0 w 436"/>
                <a:gd name="T49" fmla="*/ 353 h 568"/>
                <a:gd name="T50" fmla="*/ 0 w 436"/>
                <a:gd name="T51" fmla="*/ 366 h 568"/>
                <a:gd name="T52" fmla="*/ 0 w 436"/>
                <a:gd name="T53" fmla="*/ 366 h 568"/>
                <a:gd name="T54" fmla="*/ 0 w 436"/>
                <a:gd name="T55" fmla="*/ 426 h 568"/>
                <a:gd name="T56" fmla="*/ 0 w 436"/>
                <a:gd name="T57" fmla="*/ 436 h 568"/>
                <a:gd name="T58" fmla="*/ 150 w 436"/>
                <a:gd name="T59" fmla="*/ 437 h 568"/>
                <a:gd name="T60" fmla="*/ 151 w 436"/>
                <a:gd name="T61" fmla="*/ 437 h 568"/>
                <a:gd name="T62" fmla="*/ 168 w 436"/>
                <a:gd name="T63" fmla="*/ 436 h 568"/>
                <a:gd name="T64" fmla="*/ 168 w 436"/>
                <a:gd name="T65" fmla="*/ 439 h 568"/>
                <a:gd name="T66" fmla="*/ 194 w 436"/>
                <a:gd name="T67" fmla="*/ 45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6" h="568">
                  <a:moveTo>
                    <a:pt x="194" y="459"/>
                  </a:moveTo>
                  <a:cubicBezTo>
                    <a:pt x="202" y="473"/>
                    <a:pt x="202" y="489"/>
                    <a:pt x="194" y="505"/>
                  </a:cubicBezTo>
                  <a:cubicBezTo>
                    <a:pt x="187" y="518"/>
                    <a:pt x="181" y="534"/>
                    <a:pt x="181" y="539"/>
                  </a:cubicBezTo>
                  <a:cubicBezTo>
                    <a:pt x="181" y="555"/>
                    <a:pt x="198" y="568"/>
                    <a:pt x="218" y="568"/>
                  </a:cubicBezTo>
                  <a:cubicBezTo>
                    <a:pt x="238" y="568"/>
                    <a:pt x="255" y="555"/>
                    <a:pt x="255" y="539"/>
                  </a:cubicBezTo>
                  <a:cubicBezTo>
                    <a:pt x="255" y="534"/>
                    <a:pt x="249" y="518"/>
                    <a:pt x="242" y="505"/>
                  </a:cubicBezTo>
                  <a:cubicBezTo>
                    <a:pt x="234" y="489"/>
                    <a:pt x="234" y="473"/>
                    <a:pt x="242" y="459"/>
                  </a:cubicBezTo>
                  <a:cubicBezTo>
                    <a:pt x="249" y="447"/>
                    <a:pt x="262" y="439"/>
                    <a:pt x="279" y="437"/>
                  </a:cubicBezTo>
                  <a:cubicBezTo>
                    <a:pt x="281" y="437"/>
                    <a:pt x="281" y="437"/>
                    <a:pt x="281" y="437"/>
                  </a:cubicBezTo>
                  <a:cubicBezTo>
                    <a:pt x="285" y="437"/>
                    <a:pt x="285" y="437"/>
                    <a:pt x="285" y="437"/>
                  </a:cubicBezTo>
                  <a:cubicBezTo>
                    <a:pt x="290" y="436"/>
                    <a:pt x="290" y="436"/>
                    <a:pt x="290" y="436"/>
                  </a:cubicBezTo>
                  <a:cubicBezTo>
                    <a:pt x="436" y="436"/>
                    <a:pt x="436" y="436"/>
                    <a:pt x="436" y="436"/>
                  </a:cubicBezTo>
                  <a:cubicBezTo>
                    <a:pt x="436" y="285"/>
                    <a:pt x="436" y="285"/>
                    <a:pt x="436" y="285"/>
                  </a:cubicBezTo>
                  <a:cubicBezTo>
                    <a:pt x="423" y="291"/>
                    <a:pt x="399" y="301"/>
                    <a:pt x="381" y="301"/>
                  </a:cubicBezTo>
                  <a:cubicBezTo>
                    <a:pt x="336" y="301"/>
                    <a:pt x="300" y="262"/>
                    <a:pt x="300" y="215"/>
                  </a:cubicBezTo>
                  <a:cubicBezTo>
                    <a:pt x="300" y="168"/>
                    <a:pt x="336" y="129"/>
                    <a:pt x="381" y="129"/>
                  </a:cubicBezTo>
                  <a:cubicBezTo>
                    <a:pt x="399" y="129"/>
                    <a:pt x="423" y="139"/>
                    <a:pt x="436" y="145"/>
                  </a:cubicBezTo>
                  <a:cubicBezTo>
                    <a:pt x="436" y="0"/>
                    <a:pt x="436" y="0"/>
                    <a:pt x="436" y="0"/>
                  </a:cubicBezTo>
                  <a:cubicBezTo>
                    <a:pt x="294" y="0"/>
                    <a:pt x="294" y="0"/>
                    <a:pt x="294" y="0"/>
                  </a:cubicBezTo>
                  <a:cubicBezTo>
                    <a:pt x="294" y="0"/>
                    <a:pt x="242" y="0"/>
                    <a:pt x="201" y="0"/>
                  </a:cubicBezTo>
                  <a:cubicBezTo>
                    <a:pt x="176" y="0"/>
                    <a:pt x="165" y="0"/>
                    <a:pt x="161" y="0"/>
                  </a:cubicBezTo>
                  <a:cubicBezTo>
                    <a:pt x="160" y="0"/>
                    <a:pt x="159" y="0"/>
                    <a:pt x="157" y="0"/>
                  </a:cubicBezTo>
                  <a:cubicBezTo>
                    <a:pt x="0" y="0"/>
                    <a:pt x="0" y="0"/>
                    <a:pt x="0" y="0"/>
                  </a:cubicBezTo>
                  <a:cubicBezTo>
                    <a:pt x="0" y="161"/>
                    <a:pt x="0" y="161"/>
                    <a:pt x="0" y="161"/>
                  </a:cubicBezTo>
                  <a:cubicBezTo>
                    <a:pt x="0" y="353"/>
                    <a:pt x="0" y="353"/>
                    <a:pt x="0" y="353"/>
                  </a:cubicBezTo>
                  <a:cubicBezTo>
                    <a:pt x="0" y="358"/>
                    <a:pt x="0" y="362"/>
                    <a:pt x="0" y="366"/>
                  </a:cubicBezTo>
                  <a:cubicBezTo>
                    <a:pt x="0" y="366"/>
                    <a:pt x="0" y="366"/>
                    <a:pt x="0" y="366"/>
                  </a:cubicBezTo>
                  <a:cubicBezTo>
                    <a:pt x="0" y="426"/>
                    <a:pt x="0" y="426"/>
                    <a:pt x="0" y="426"/>
                  </a:cubicBezTo>
                  <a:cubicBezTo>
                    <a:pt x="0" y="427"/>
                    <a:pt x="0" y="431"/>
                    <a:pt x="0" y="436"/>
                  </a:cubicBezTo>
                  <a:cubicBezTo>
                    <a:pt x="150" y="437"/>
                    <a:pt x="150" y="437"/>
                    <a:pt x="150" y="437"/>
                  </a:cubicBezTo>
                  <a:cubicBezTo>
                    <a:pt x="151" y="437"/>
                    <a:pt x="151" y="437"/>
                    <a:pt x="151" y="437"/>
                  </a:cubicBezTo>
                  <a:cubicBezTo>
                    <a:pt x="168" y="436"/>
                    <a:pt x="168" y="436"/>
                    <a:pt x="168" y="436"/>
                  </a:cubicBezTo>
                  <a:cubicBezTo>
                    <a:pt x="168" y="439"/>
                    <a:pt x="168" y="439"/>
                    <a:pt x="168" y="439"/>
                  </a:cubicBezTo>
                  <a:cubicBezTo>
                    <a:pt x="179" y="443"/>
                    <a:pt x="188" y="450"/>
                    <a:pt x="194" y="459"/>
                  </a:cubicBezTo>
                </a:path>
              </a:pathLst>
            </a:custGeom>
            <a:solidFill>
              <a:schemeClr val="tx1">
                <a:lumMod val="75000"/>
                <a:lumOff val="25000"/>
              </a:schemeClr>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2" name="组合 11"/>
            <p:cNvGrpSpPr/>
            <p:nvPr/>
          </p:nvGrpSpPr>
          <p:grpSpPr>
            <a:xfrm>
              <a:off x="9434688" y="2415262"/>
              <a:ext cx="344561" cy="494915"/>
              <a:chOff x="9410834" y="2025648"/>
              <a:chExt cx="475052" cy="682348"/>
            </a:xfrm>
          </p:grpSpPr>
          <p:sp>
            <p:nvSpPr>
              <p:cNvPr id="24" name="Freeform 9"/>
              <p:cNvSpPr/>
              <p:nvPr/>
            </p:nvSpPr>
            <p:spPr bwMode="auto">
              <a:xfrm>
                <a:off x="9503685" y="2081791"/>
                <a:ext cx="86373" cy="51824"/>
              </a:xfrm>
              <a:custGeom>
                <a:avLst/>
                <a:gdLst>
                  <a:gd name="T0" fmla="*/ 15 w 17"/>
                  <a:gd name="T1" fmla="*/ 0 h 10"/>
                  <a:gd name="T2" fmla="*/ 15 w 17"/>
                  <a:gd name="T3" fmla="*/ 0 h 10"/>
                  <a:gd name="T4" fmla="*/ 14 w 17"/>
                  <a:gd name="T5" fmla="*/ 0 h 10"/>
                  <a:gd name="T6" fmla="*/ 14 w 17"/>
                  <a:gd name="T7" fmla="*/ 0 h 10"/>
                  <a:gd name="T8" fmla="*/ 1 w 17"/>
                  <a:gd name="T9" fmla="*/ 6 h 10"/>
                  <a:gd name="T10" fmla="*/ 1 w 17"/>
                  <a:gd name="T11" fmla="*/ 6 h 10"/>
                  <a:gd name="T12" fmla="*/ 1 w 17"/>
                  <a:gd name="T13" fmla="*/ 7 h 10"/>
                  <a:gd name="T14" fmla="*/ 0 w 17"/>
                  <a:gd name="T15" fmla="*/ 8 h 10"/>
                  <a:gd name="T16" fmla="*/ 1 w 17"/>
                  <a:gd name="T17" fmla="*/ 9 h 10"/>
                  <a:gd name="T18" fmla="*/ 2 w 17"/>
                  <a:gd name="T19" fmla="*/ 10 h 10"/>
                  <a:gd name="T20" fmla="*/ 2 w 17"/>
                  <a:gd name="T21" fmla="*/ 10 h 10"/>
                  <a:gd name="T22" fmla="*/ 3 w 17"/>
                  <a:gd name="T23" fmla="*/ 10 h 10"/>
                  <a:gd name="T24" fmla="*/ 3 w 17"/>
                  <a:gd name="T25" fmla="*/ 10 h 10"/>
                  <a:gd name="T26" fmla="*/ 16 w 17"/>
                  <a:gd name="T27" fmla="*/ 4 h 10"/>
                  <a:gd name="T28" fmla="*/ 16 w 17"/>
                  <a:gd name="T29" fmla="*/ 4 h 10"/>
                  <a:gd name="T30" fmla="*/ 16 w 17"/>
                  <a:gd name="T31" fmla="*/ 3 h 10"/>
                  <a:gd name="T32" fmla="*/ 17 w 17"/>
                  <a:gd name="T33" fmla="*/ 2 h 10"/>
                  <a:gd name="T34" fmla="*/ 16 w 17"/>
                  <a:gd name="T35" fmla="*/ 1 h 10"/>
                  <a:gd name="T36" fmla="*/ 15 w 17"/>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
                    <a:moveTo>
                      <a:pt x="15" y="0"/>
                    </a:moveTo>
                    <a:cubicBezTo>
                      <a:pt x="15" y="0"/>
                      <a:pt x="15" y="0"/>
                      <a:pt x="15" y="0"/>
                    </a:cubicBezTo>
                    <a:cubicBezTo>
                      <a:pt x="14" y="0"/>
                      <a:pt x="14" y="0"/>
                      <a:pt x="14" y="0"/>
                    </a:cubicBezTo>
                    <a:cubicBezTo>
                      <a:pt x="14" y="0"/>
                      <a:pt x="14" y="0"/>
                      <a:pt x="14" y="0"/>
                    </a:cubicBezTo>
                    <a:cubicBezTo>
                      <a:pt x="1" y="6"/>
                      <a:pt x="1" y="6"/>
                      <a:pt x="1" y="6"/>
                    </a:cubicBezTo>
                    <a:cubicBezTo>
                      <a:pt x="1" y="6"/>
                      <a:pt x="1" y="6"/>
                      <a:pt x="1" y="6"/>
                    </a:cubicBezTo>
                    <a:cubicBezTo>
                      <a:pt x="1" y="7"/>
                      <a:pt x="1" y="7"/>
                      <a:pt x="1" y="7"/>
                    </a:cubicBezTo>
                    <a:cubicBezTo>
                      <a:pt x="0" y="7"/>
                      <a:pt x="0" y="8"/>
                      <a:pt x="0" y="8"/>
                    </a:cubicBezTo>
                    <a:cubicBezTo>
                      <a:pt x="1" y="9"/>
                      <a:pt x="1" y="9"/>
                      <a:pt x="1" y="9"/>
                    </a:cubicBezTo>
                    <a:cubicBezTo>
                      <a:pt x="1" y="10"/>
                      <a:pt x="1" y="10"/>
                      <a:pt x="2" y="10"/>
                    </a:cubicBezTo>
                    <a:cubicBezTo>
                      <a:pt x="2" y="10"/>
                      <a:pt x="2" y="10"/>
                      <a:pt x="2" y="10"/>
                    </a:cubicBezTo>
                    <a:cubicBezTo>
                      <a:pt x="3" y="10"/>
                      <a:pt x="3" y="10"/>
                      <a:pt x="3" y="10"/>
                    </a:cubicBezTo>
                    <a:cubicBezTo>
                      <a:pt x="3" y="10"/>
                      <a:pt x="3" y="10"/>
                      <a:pt x="3" y="10"/>
                    </a:cubicBezTo>
                    <a:cubicBezTo>
                      <a:pt x="16" y="4"/>
                      <a:pt x="16" y="4"/>
                      <a:pt x="16" y="4"/>
                    </a:cubicBezTo>
                    <a:cubicBezTo>
                      <a:pt x="16" y="4"/>
                      <a:pt x="16" y="4"/>
                      <a:pt x="16" y="4"/>
                    </a:cubicBezTo>
                    <a:cubicBezTo>
                      <a:pt x="16" y="3"/>
                      <a:pt x="16" y="3"/>
                      <a:pt x="16" y="3"/>
                    </a:cubicBezTo>
                    <a:cubicBezTo>
                      <a:pt x="17" y="3"/>
                      <a:pt x="17" y="2"/>
                      <a:pt x="17" y="2"/>
                    </a:cubicBezTo>
                    <a:cubicBezTo>
                      <a:pt x="16" y="1"/>
                      <a:pt x="16" y="1"/>
                      <a:pt x="16" y="1"/>
                    </a:cubicBezTo>
                    <a:cubicBezTo>
                      <a:pt x="16" y="0"/>
                      <a:pt x="16" y="0"/>
                      <a:pt x="15"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5" name="Freeform 10"/>
              <p:cNvSpPr/>
              <p:nvPr/>
            </p:nvSpPr>
            <p:spPr bwMode="auto">
              <a:xfrm>
                <a:off x="9523119" y="2112021"/>
                <a:ext cx="77736" cy="51824"/>
              </a:xfrm>
              <a:custGeom>
                <a:avLst/>
                <a:gdLst>
                  <a:gd name="T0" fmla="*/ 13 w 15"/>
                  <a:gd name="T1" fmla="*/ 0 h 10"/>
                  <a:gd name="T2" fmla="*/ 0 w 15"/>
                  <a:gd name="T3" fmla="*/ 6 h 10"/>
                  <a:gd name="T4" fmla="*/ 0 w 15"/>
                  <a:gd name="T5" fmla="*/ 7 h 10"/>
                  <a:gd name="T6" fmla="*/ 1 w 15"/>
                  <a:gd name="T7" fmla="*/ 8 h 10"/>
                  <a:gd name="T8" fmla="*/ 1 w 15"/>
                  <a:gd name="T9" fmla="*/ 8 h 10"/>
                  <a:gd name="T10" fmla="*/ 1 w 15"/>
                  <a:gd name="T11" fmla="*/ 8 h 10"/>
                  <a:gd name="T12" fmla="*/ 2 w 15"/>
                  <a:gd name="T13" fmla="*/ 10 h 10"/>
                  <a:gd name="T14" fmla="*/ 15 w 15"/>
                  <a:gd name="T15" fmla="*/ 5 h 10"/>
                  <a:gd name="T16" fmla="*/ 13 w 15"/>
                  <a:gd name="T17" fmla="*/ 2 h 10"/>
                  <a:gd name="T18" fmla="*/ 13 w 15"/>
                  <a:gd name="T19" fmla="*/ 2 h 10"/>
                  <a:gd name="T20" fmla="*/ 13 w 15"/>
                  <a:gd name="T21" fmla="*/ 1 h 10"/>
                  <a:gd name="T22" fmla="*/ 13 w 1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3" y="0"/>
                    </a:moveTo>
                    <a:cubicBezTo>
                      <a:pt x="0" y="6"/>
                      <a:pt x="0" y="6"/>
                      <a:pt x="0" y="6"/>
                    </a:cubicBezTo>
                    <a:cubicBezTo>
                      <a:pt x="0" y="7"/>
                      <a:pt x="0" y="7"/>
                      <a:pt x="0" y="7"/>
                    </a:cubicBezTo>
                    <a:cubicBezTo>
                      <a:pt x="0" y="7"/>
                      <a:pt x="1" y="8"/>
                      <a:pt x="1" y="8"/>
                    </a:cubicBezTo>
                    <a:cubicBezTo>
                      <a:pt x="1" y="8"/>
                      <a:pt x="1" y="8"/>
                      <a:pt x="1" y="8"/>
                    </a:cubicBezTo>
                    <a:cubicBezTo>
                      <a:pt x="1" y="8"/>
                      <a:pt x="1" y="8"/>
                      <a:pt x="1" y="8"/>
                    </a:cubicBezTo>
                    <a:cubicBezTo>
                      <a:pt x="2" y="10"/>
                      <a:pt x="2" y="10"/>
                      <a:pt x="2" y="10"/>
                    </a:cubicBezTo>
                    <a:cubicBezTo>
                      <a:pt x="15" y="5"/>
                      <a:pt x="15" y="5"/>
                      <a:pt x="15" y="5"/>
                    </a:cubicBezTo>
                    <a:cubicBezTo>
                      <a:pt x="13" y="2"/>
                      <a:pt x="13" y="2"/>
                      <a:pt x="13" y="2"/>
                    </a:cubicBezTo>
                    <a:cubicBezTo>
                      <a:pt x="13" y="2"/>
                      <a:pt x="13" y="2"/>
                      <a:pt x="13" y="2"/>
                    </a:cubicBezTo>
                    <a:cubicBezTo>
                      <a:pt x="13" y="2"/>
                      <a:pt x="13" y="1"/>
                      <a:pt x="13" y="1"/>
                    </a:cubicBezTo>
                    <a:cubicBezTo>
                      <a:pt x="13" y="0"/>
                      <a:pt x="13" y="0"/>
                      <a:pt x="13"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6" name="Freeform 11"/>
              <p:cNvSpPr/>
              <p:nvPr/>
            </p:nvSpPr>
            <p:spPr bwMode="auto">
              <a:xfrm>
                <a:off x="9518801" y="2641057"/>
                <a:ext cx="328218" cy="30231"/>
              </a:xfrm>
              <a:custGeom>
                <a:avLst/>
                <a:gdLst>
                  <a:gd name="T0" fmla="*/ 63 w 64"/>
                  <a:gd name="T1" fmla="*/ 0 h 6"/>
                  <a:gd name="T2" fmla="*/ 1 w 64"/>
                  <a:gd name="T3" fmla="*/ 0 h 6"/>
                  <a:gd name="T4" fmla="*/ 0 w 64"/>
                  <a:gd name="T5" fmla="*/ 2 h 6"/>
                  <a:gd name="T6" fmla="*/ 0 w 64"/>
                  <a:gd name="T7" fmla="*/ 6 h 6"/>
                  <a:gd name="T8" fmla="*/ 64 w 64"/>
                  <a:gd name="T9" fmla="*/ 6 h 6"/>
                  <a:gd name="T10" fmla="*/ 64 w 64"/>
                  <a:gd name="T11" fmla="*/ 2 h 6"/>
                  <a:gd name="T12" fmla="*/ 63 w 6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4" h="6">
                    <a:moveTo>
                      <a:pt x="63" y="0"/>
                    </a:moveTo>
                    <a:cubicBezTo>
                      <a:pt x="1" y="0"/>
                      <a:pt x="1" y="0"/>
                      <a:pt x="1" y="0"/>
                    </a:cubicBezTo>
                    <a:cubicBezTo>
                      <a:pt x="0" y="1"/>
                      <a:pt x="0" y="1"/>
                      <a:pt x="0" y="2"/>
                    </a:cubicBezTo>
                    <a:cubicBezTo>
                      <a:pt x="0" y="6"/>
                      <a:pt x="0" y="6"/>
                      <a:pt x="0" y="6"/>
                    </a:cubicBezTo>
                    <a:cubicBezTo>
                      <a:pt x="64" y="6"/>
                      <a:pt x="64" y="6"/>
                      <a:pt x="64" y="6"/>
                    </a:cubicBezTo>
                    <a:cubicBezTo>
                      <a:pt x="64" y="2"/>
                      <a:pt x="64" y="2"/>
                      <a:pt x="64" y="2"/>
                    </a:cubicBezTo>
                    <a:cubicBezTo>
                      <a:pt x="64" y="1"/>
                      <a:pt x="64" y="1"/>
                      <a:pt x="63"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7" name="Freeform 12"/>
              <p:cNvSpPr/>
              <p:nvPr/>
            </p:nvSpPr>
            <p:spPr bwMode="auto">
              <a:xfrm>
                <a:off x="9484251" y="2025648"/>
                <a:ext cx="86373" cy="75576"/>
              </a:xfrm>
              <a:custGeom>
                <a:avLst/>
                <a:gdLst>
                  <a:gd name="T0" fmla="*/ 12 w 17"/>
                  <a:gd name="T1" fmla="*/ 0 h 15"/>
                  <a:gd name="T2" fmla="*/ 12 w 17"/>
                  <a:gd name="T3" fmla="*/ 0 h 15"/>
                  <a:gd name="T4" fmla="*/ 0 w 17"/>
                  <a:gd name="T5" fmla="*/ 5 h 15"/>
                  <a:gd name="T6" fmla="*/ 0 w 17"/>
                  <a:gd name="T7" fmla="*/ 6 h 15"/>
                  <a:gd name="T8" fmla="*/ 4 w 17"/>
                  <a:gd name="T9" fmla="*/ 15 h 15"/>
                  <a:gd name="T10" fmla="*/ 17 w 17"/>
                  <a:gd name="T11" fmla="*/ 9 h 15"/>
                  <a:gd name="T12" fmla="*/ 13 w 17"/>
                  <a:gd name="T13" fmla="*/ 0 h 15"/>
                  <a:gd name="T14" fmla="*/ 12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2" y="0"/>
                    </a:moveTo>
                    <a:cubicBezTo>
                      <a:pt x="12" y="0"/>
                      <a:pt x="12" y="0"/>
                      <a:pt x="12" y="0"/>
                    </a:cubicBezTo>
                    <a:cubicBezTo>
                      <a:pt x="0" y="5"/>
                      <a:pt x="0" y="5"/>
                      <a:pt x="0" y="5"/>
                    </a:cubicBezTo>
                    <a:cubicBezTo>
                      <a:pt x="0" y="5"/>
                      <a:pt x="0" y="6"/>
                      <a:pt x="0" y="6"/>
                    </a:cubicBezTo>
                    <a:cubicBezTo>
                      <a:pt x="4" y="15"/>
                      <a:pt x="4" y="15"/>
                      <a:pt x="4" y="15"/>
                    </a:cubicBezTo>
                    <a:cubicBezTo>
                      <a:pt x="17" y="9"/>
                      <a:pt x="17" y="9"/>
                      <a:pt x="17" y="9"/>
                    </a:cubicBezTo>
                    <a:cubicBezTo>
                      <a:pt x="13" y="0"/>
                      <a:pt x="13" y="0"/>
                      <a:pt x="13" y="0"/>
                    </a:cubicBezTo>
                    <a:cubicBezTo>
                      <a:pt x="13" y="0"/>
                      <a:pt x="12" y="0"/>
                      <a:pt x="12"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8" name="Freeform 13"/>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9" name="Freeform 14"/>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0" name="Freeform 15"/>
              <p:cNvSpPr/>
              <p:nvPr/>
            </p:nvSpPr>
            <p:spPr bwMode="auto">
              <a:xfrm>
                <a:off x="9615970" y="2312839"/>
                <a:ext cx="71258" cy="41027"/>
              </a:xfrm>
              <a:custGeom>
                <a:avLst/>
                <a:gdLst>
                  <a:gd name="T0" fmla="*/ 12 w 14"/>
                  <a:gd name="T1" fmla="*/ 0 h 8"/>
                  <a:gd name="T2" fmla="*/ 0 w 14"/>
                  <a:gd name="T3" fmla="*/ 5 h 8"/>
                  <a:gd name="T4" fmla="*/ 1 w 14"/>
                  <a:gd name="T5" fmla="*/ 7 h 8"/>
                  <a:gd name="T6" fmla="*/ 2 w 14"/>
                  <a:gd name="T7" fmla="*/ 8 h 8"/>
                  <a:gd name="T8" fmla="*/ 3 w 14"/>
                  <a:gd name="T9" fmla="*/ 8 h 8"/>
                  <a:gd name="T10" fmla="*/ 4 w 14"/>
                  <a:gd name="T11" fmla="*/ 8 h 8"/>
                  <a:gd name="T12" fmla="*/ 4 w 14"/>
                  <a:gd name="T13" fmla="*/ 8 h 8"/>
                  <a:gd name="T14" fmla="*/ 12 w 14"/>
                  <a:gd name="T15" fmla="*/ 4 h 8"/>
                  <a:gd name="T16" fmla="*/ 12 w 14"/>
                  <a:gd name="T17" fmla="*/ 4 h 8"/>
                  <a:gd name="T18" fmla="*/ 13 w 14"/>
                  <a:gd name="T19" fmla="*/ 3 h 8"/>
                  <a:gd name="T20" fmla="*/ 13 w 14"/>
                  <a:gd name="T21" fmla="*/ 2 h 8"/>
                  <a:gd name="T22" fmla="*/ 12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2" y="0"/>
                    </a:moveTo>
                    <a:cubicBezTo>
                      <a:pt x="0" y="5"/>
                      <a:pt x="0" y="5"/>
                      <a:pt x="0" y="5"/>
                    </a:cubicBezTo>
                    <a:cubicBezTo>
                      <a:pt x="1" y="7"/>
                      <a:pt x="1" y="7"/>
                      <a:pt x="1" y="7"/>
                    </a:cubicBezTo>
                    <a:cubicBezTo>
                      <a:pt x="2" y="8"/>
                      <a:pt x="2" y="8"/>
                      <a:pt x="2" y="8"/>
                    </a:cubicBezTo>
                    <a:cubicBezTo>
                      <a:pt x="2" y="8"/>
                      <a:pt x="3" y="8"/>
                      <a:pt x="3" y="8"/>
                    </a:cubicBezTo>
                    <a:cubicBezTo>
                      <a:pt x="4" y="8"/>
                      <a:pt x="4" y="8"/>
                      <a:pt x="4" y="8"/>
                    </a:cubicBezTo>
                    <a:cubicBezTo>
                      <a:pt x="4" y="8"/>
                      <a:pt x="4" y="8"/>
                      <a:pt x="4" y="8"/>
                    </a:cubicBezTo>
                    <a:cubicBezTo>
                      <a:pt x="12" y="4"/>
                      <a:pt x="12" y="4"/>
                      <a:pt x="12" y="4"/>
                    </a:cubicBezTo>
                    <a:cubicBezTo>
                      <a:pt x="12" y="4"/>
                      <a:pt x="12" y="4"/>
                      <a:pt x="12" y="4"/>
                    </a:cubicBezTo>
                    <a:cubicBezTo>
                      <a:pt x="13" y="3"/>
                      <a:pt x="13" y="3"/>
                      <a:pt x="13" y="3"/>
                    </a:cubicBezTo>
                    <a:cubicBezTo>
                      <a:pt x="14" y="3"/>
                      <a:pt x="14" y="2"/>
                      <a:pt x="13" y="2"/>
                    </a:cubicBezTo>
                    <a:cubicBezTo>
                      <a:pt x="12" y="0"/>
                      <a:pt x="12" y="0"/>
                      <a:pt x="12"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1" name="Freeform 16"/>
              <p:cNvSpPr/>
              <p:nvPr/>
            </p:nvSpPr>
            <p:spPr bwMode="auto">
              <a:xfrm>
                <a:off x="9641882" y="2343069"/>
                <a:ext cx="60461" cy="60461"/>
              </a:xfrm>
              <a:custGeom>
                <a:avLst/>
                <a:gdLst>
                  <a:gd name="T0" fmla="*/ 8 w 12"/>
                  <a:gd name="T1" fmla="*/ 0 h 12"/>
                  <a:gd name="T2" fmla="*/ 0 w 12"/>
                  <a:gd name="T3" fmla="*/ 4 h 12"/>
                  <a:gd name="T4" fmla="*/ 3 w 12"/>
                  <a:gd name="T5" fmla="*/ 11 h 12"/>
                  <a:gd name="T6" fmla="*/ 4 w 12"/>
                  <a:gd name="T7" fmla="*/ 12 h 12"/>
                  <a:gd name="T8" fmla="*/ 4 w 12"/>
                  <a:gd name="T9" fmla="*/ 12 h 12"/>
                  <a:gd name="T10" fmla="*/ 12 w 12"/>
                  <a:gd name="T11" fmla="*/ 9 h 12"/>
                  <a:gd name="T12" fmla="*/ 12 w 12"/>
                  <a:gd name="T13" fmla="*/ 7 h 12"/>
                  <a:gd name="T14" fmla="*/ 8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0"/>
                    </a:moveTo>
                    <a:cubicBezTo>
                      <a:pt x="0" y="4"/>
                      <a:pt x="0" y="4"/>
                      <a:pt x="0" y="4"/>
                    </a:cubicBezTo>
                    <a:cubicBezTo>
                      <a:pt x="3" y="11"/>
                      <a:pt x="3" y="11"/>
                      <a:pt x="3" y="11"/>
                    </a:cubicBezTo>
                    <a:cubicBezTo>
                      <a:pt x="3" y="12"/>
                      <a:pt x="4" y="12"/>
                      <a:pt x="4" y="12"/>
                    </a:cubicBezTo>
                    <a:cubicBezTo>
                      <a:pt x="4" y="12"/>
                      <a:pt x="4" y="12"/>
                      <a:pt x="4" y="12"/>
                    </a:cubicBezTo>
                    <a:cubicBezTo>
                      <a:pt x="12" y="9"/>
                      <a:pt x="12" y="9"/>
                      <a:pt x="12" y="9"/>
                    </a:cubicBezTo>
                    <a:cubicBezTo>
                      <a:pt x="12" y="9"/>
                      <a:pt x="12" y="8"/>
                      <a:pt x="12" y="7"/>
                    </a:cubicBezTo>
                    <a:cubicBezTo>
                      <a:pt x="8" y="0"/>
                      <a:pt x="8" y="0"/>
                      <a:pt x="8"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2" name="Freeform 17"/>
              <p:cNvSpPr>
                <a:spLocks noEditPoints="1"/>
              </p:cNvSpPr>
              <p:nvPr/>
            </p:nvSpPr>
            <p:spPr bwMode="auto">
              <a:xfrm>
                <a:off x="9410834" y="2142252"/>
                <a:ext cx="410272" cy="492327"/>
              </a:xfrm>
              <a:custGeom>
                <a:avLst/>
                <a:gdLst>
                  <a:gd name="T0" fmla="*/ 23 w 80"/>
                  <a:gd name="T1" fmla="*/ 25 h 96"/>
                  <a:gd name="T2" fmla="*/ 28 w 80"/>
                  <a:gd name="T3" fmla="*/ 18 h 96"/>
                  <a:gd name="T4" fmla="*/ 30 w 80"/>
                  <a:gd name="T5" fmla="*/ 27 h 96"/>
                  <a:gd name="T6" fmla="*/ 40 w 80"/>
                  <a:gd name="T7" fmla="*/ 0 h 96"/>
                  <a:gd name="T8" fmla="*/ 37 w 80"/>
                  <a:gd name="T9" fmla="*/ 1 h 96"/>
                  <a:gd name="T10" fmla="*/ 25 w 80"/>
                  <a:gd name="T11" fmla="*/ 6 h 96"/>
                  <a:gd name="T12" fmla="*/ 24 w 80"/>
                  <a:gd name="T13" fmla="*/ 7 h 96"/>
                  <a:gd name="T14" fmla="*/ 26 w 80"/>
                  <a:gd name="T15" fmla="*/ 15 h 96"/>
                  <a:gd name="T16" fmla="*/ 20 w 80"/>
                  <a:gd name="T17" fmla="*/ 23 h 96"/>
                  <a:gd name="T18" fmla="*/ 29 w 80"/>
                  <a:gd name="T19" fmla="*/ 88 h 96"/>
                  <a:gd name="T20" fmla="*/ 43 w 80"/>
                  <a:gd name="T21" fmla="*/ 96 h 96"/>
                  <a:gd name="T22" fmla="*/ 53 w 80"/>
                  <a:gd name="T23" fmla="*/ 88 h 96"/>
                  <a:gd name="T24" fmla="*/ 56 w 80"/>
                  <a:gd name="T25" fmla="*/ 78 h 96"/>
                  <a:gd name="T26" fmla="*/ 61 w 80"/>
                  <a:gd name="T27" fmla="*/ 77 h 96"/>
                  <a:gd name="T28" fmla="*/ 76 w 80"/>
                  <a:gd name="T29" fmla="*/ 70 h 96"/>
                  <a:gd name="T30" fmla="*/ 75 w 80"/>
                  <a:gd name="T31" fmla="*/ 66 h 96"/>
                  <a:gd name="T32" fmla="*/ 73 w 80"/>
                  <a:gd name="T33" fmla="*/ 64 h 96"/>
                  <a:gd name="T34" fmla="*/ 58 w 80"/>
                  <a:gd name="T35" fmla="*/ 73 h 96"/>
                  <a:gd name="T36" fmla="*/ 53 w 80"/>
                  <a:gd name="T37" fmla="*/ 71 h 96"/>
                  <a:gd name="T38" fmla="*/ 60 w 80"/>
                  <a:gd name="T39" fmla="*/ 65 h 96"/>
                  <a:gd name="T40" fmla="*/ 80 w 80"/>
                  <a:gd name="T41" fmla="*/ 55 h 96"/>
                  <a:gd name="T42" fmla="*/ 79 w 80"/>
                  <a:gd name="T43" fmla="*/ 52 h 96"/>
                  <a:gd name="T44" fmla="*/ 78 w 80"/>
                  <a:gd name="T45" fmla="*/ 51 h 96"/>
                  <a:gd name="T46" fmla="*/ 41 w 80"/>
                  <a:gd name="T47" fmla="*/ 70 h 96"/>
                  <a:gd name="T48" fmla="*/ 43 w 80"/>
                  <a:gd name="T49" fmla="*/ 72 h 96"/>
                  <a:gd name="T50" fmla="*/ 44 w 80"/>
                  <a:gd name="T51" fmla="*/ 71 h 96"/>
                  <a:gd name="T52" fmla="*/ 46 w 80"/>
                  <a:gd name="T53" fmla="*/ 74 h 96"/>
                  <a:gd name="T54" fmla="*/ 50 w 80"/>
                  <a:gd name="T55" fmla="*/ 72 h 96"/>
                  <a:gd name="T56" fmla="*/ 41 w 80"/>
                  <a:gd name="T57" fmla="*/ 81 h 96"/>
                  <a:gd name="T58" fmla="*/ 23 w 80"/>
                  <a:gd name="T59" fmla="*/ 33 h 96"/>
                  <a:gd name="T60" fmla="*/ 36 w 80"/>
                  <a:gd name="T61" fmla="*/ 37 h 96"/>
                  <a:gd name="T62" fmla="*/ 54 w 80"/>
                  <a:gd name="T63" fmla="*/ 29 h 96"/>
                  <a:gd name="T64" fmla="*/ 40 w 80"/>
                  <a:gd name="T6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 h="96">
                    <a:moveTo>
                      <a:pt x="28" y="28"/>
                    </a:moveTo>
                    <a:cubicBezTo>
                      <a:pt x="26" y="28"/>
                      <a:pt x="24" y="27"/>
                      <a:pt x="23" y="25"/>
                    </a:cubicBezTo>
                    <a:cubicBezTo>
                      <a:pt x="22" y="22"/>
                      <a:pt x="23" y="19"/>
                      <a:pt x="26" y="18"/>
                    </a:cubicBezTo>
                    <a:cubicBezTo>
                      <a:pt x="27" y="18"/>
                      <a:pt x="27" y="18"/>
                      <a:pt x="28" y="18"/>
                    </a:cubicBezTo>
                    <a:cubicBezTo>
                      <a:pt x="30" y="18"/>
                      <a:pt x="32" y="19"/>
                      <a:pt x="33" y="21"/>
                    </a:cubicBezTo>
                    <a:cubicBezTo>
                      <a:pt x="34" y="23"/>
                      <a:pt x="33" y="26"/>
                      <a:pt x="30" y="27"/>
                    </a:cubicBezTo>
                    <a:cubicBezTo>
                      <a:pt x="30" y="28"/>
                      <a:pt x="29" y="28"/>
                      <a:pt x="28" y="28"/>
                    </a:cubicBezTo>
                    <a:moveTo>
                      <a:pt x="40" y="0"/>
                    </a:moveTo>
                    <a:cubicBezTo>
                      <a:pt x="40" y="0"/>
                      <a:pt x="39" y="0"/>
                      <a:pt x="39" y="0"/>
                    </a:cubicBezTo>
                    <a:cubicBezTo>
                      <a:pt x="37" y="1"/>
                      <a:pt x="37" y="1"/>
                      <a:pt x="37" y="1"/>
                    </a:cubicBezTo>
                    <a:cubicBezTo>
                      <a:pt x="37" y="0"/>
                      <a:pt x="37" y="0"/>
                      <a:pt x="37" y="0"/>
                    </a:cubicBezTo>
                    <a:cubicBezTo>
                      <a:pt x="25" y="6"/>
                      <a:pt x="25" y="6"/>
                      <a:pt x="25" y="6"/>
                    </a:cubicBezTo>
                    <a:cubicBezTo>
                      <a:pt x="25" y="6"/>
                      <a:pt x="25" y="6"/>
                      <a:pt x="25" y="6"/>
                    </a:cubicBezTo>
                    <a:cubicBezTo>
                      <a:pt x="24" y="7"/>
                      <a:pt x="24" y="7"/>
                      <a:pt x="24" y="7"/>
                    </a:cubicBezTo>
                    <a:cubicBezTo>
                      <a:pt x="23" y="7"/>
                      <a:pt x="23" y="8"/>
                      <a:pt x="23" y="9"/>
                    </a:cubicBezTo>
                    <a:cubicBezTo>
                      <a:pt x="26" y="15"/>
                      <a:pt x="26" y="15"/>
                      <a:pt x="26" y="15"/>
                    </a:cubicBezTo>
                    <a:cubicBezTo>
                      <a:pt x="25" y="15"/>
                      <a:pt x="25" y="15"/>
                      <a:pt x="25" y="15"/>
                    </a:cubicBezTo>
                    <a:cubicBezTo>
                      <a:pt x="22" y="17"/>
                      <a:pt x="20" y="20"/>
                      <a:pt x="20" y="23"/>
                    </a:cubicBezTo>
                    <a:cubicBezTo>
                      <a:pt x="6" y="32"/>
                      <a:pt x="0" y="51"/>
                      <a:pt x="8" y="69"/>
                    </a:cubicBezTo>
                    <a:cubicBezTo>
                      <a:pt x="13" y="78"/>
                      <a:pt x="21" y="85"/>
                      <a:pt x="29" y="88"/>
                    </a:cubicBezTo>
                    <a:cubicBezTo>
                      <a:pt x="26" y="96"/>
                      <a:pt x="26" y="96"/>
                      <a:pt x="26" y="96"/>
                    </a:cubicBezTo>
                    <a:cubicBezTo>
                      <a:pt x="43" y="96"/>
                      <a:pt x="43" y="96"/>
                      <a:pt x="43" y="96"/>
                    </a:cubicBezTo>
                    <a:cubicBezTo>
                      <a:pt x="42" y="90"/>
                      <a:pt x="42" y="90"/>
                      <a:pt x="42" y="90"/>
                    </a:cubicBezTo>
                    <a:cubicBezTo>
                      <a:pt x="46" y="90"/>
                      <a:pt x="49" y="89"/>
                      <a:pt x="53" y="88"/>
                    </a:cubicBezTo>
                    <a:cubicBezTo>
                      <a:pt x="55" y="87"/>
                      <a:pt x="57" y="85"/>
                      <a:pt x="59" y="84"/>
                    </a:cubicBezTo>
                    <a:cubicBezTo>
                      <a:pt x="56" y="78"/>
                      <a:pt x="56" y="78"/>
                      <a:pt x="56" y="78"/>
                    </a:cubicBezTo>
                    <a:cubicBezTo>
                      <a:pt x="60" y="76"/>
                      <a:pt x="60" y="76"/>
                      <a:pt x="60" y="76"/>
                    </a:cubicBezTo>
                    <a:cubicBezTo>
                      <a:pt x="60" y="76"/>
                      <a:pt x="61" y="77"/>
                      <a:pt x="61" y="77"/>
                    </a:cubicBezTo>
                    <a:cubicBezTo>
                      <a:pt x="61" y="77"/>
                      <a:pt x="61" y="77"/>
                      <a:pt x="61" y="77"/>
                    </a:cubicBezTo>
                    <a:cubicBezTo>
                      <a:pt x="76" y="70"/>
                      <a:pt x="76" y="70"/>
                      <a:pt x="76" y="70"/>
                    </a:cubicBezTo>
                    <a:cubicBezTo>
                      <a:pt x="76" y="70"/>
                      <a:pt x="76" y="68"/>
                      <a:pt x="76" y="67"/>
                    </a:cubicBezTo>
                    <a:cubicBezTo>
                      <a:pt x="75" y="66"/>
                      <a:pt x="75" y="66"/>
                      <a:pt x="75" y="66"/>
                    </a:cubicBezTo>
                    <a:cubicBezTo>
                      <a:pt x="74" y="65"/>
                      <a:pt x="74" y="64"/>
                      <a:pt x="73" y="64"/>
                    </a:cubicBezTo>
                    <a:cubicBezTo>
                      <a:pt x="73" y="64"/>
                      <a:pt x="73" y="64"/>
                      <a:pt x="73" y="64"/>
                    </a:cubicBezTo>
                    <a:cubicBezTo>
                      <a:pt x="59" y="71"/>
                      <a:pt x="59" y="71"/>
                      <a:pt x="59" y="71"/>
                    </a:cubicBezTo>
                    <a:cubicBezTo>
                      <a:pt x="58" y="71"/>
                      <a:pt x="58" y="72"/>
                      <a:pt x="58" y="73"/>
                    </a:cubicBezTo>
                    <a:cubicBezTo>
                      <a:pt x="54" y="75"/>
                      <a:pt x="54" y="75"/>
                      <a:pt x="54" y="75"/>
                    </a:cubicBezTo>
                    <a:cubicBezTo>
                      <a:pt x="53" y="71"/>
                      <a:pt x="53" y="71"/>
                      <a:pt x="53" y="71"/>
                    </a:cubicBezTo>
                    <a:cubicBezTo>
                      <a:pt x="60" y="67"/>
                      <a:pt x="60" y="67"/>
                      <a:pt x="60" y="67"/>
                    </a:cubicBezTo>
                    <a:cubicBezTo>
                      <a:pt x="61" y="67"/>
                      <a:pt x="61" y="66"/>
                      <a:pt x="60" y="65"/>
                    </a:cubicBezTo>
                    <a:cubicBezTo>
                      <a:pt x="60" y="64"/>
                      <a:pt x="60" y="64"/>
                      <a:pt x="60" y="64"/>
                    </a:cubicBezTo>
                    <a:cubicBezTo>
                      <a:pt x="80" y="55"/>
                      <a:pt x="80" y="55"/>
                      <a:pt x="80" y="55"/>
                    </a:cubicBezTo>
                    <a:cubicBezTo>
                      <a:pt x="80" y="54"/>
                      <a:pt x="80" y="54"/>
                      <a:pt x="80" y="53"/>
                    </a:cubicBezTo>
                    <a:cubicBezTo>
                      <a:pt x="79" y="52"/>
                      <a:pt x="79" y="52"/>
                      <a:pt x="79" y="52"/>
                    </a:cubicBezTo>
                    <a:cubicBezTo>
                      <a:pt x="79" y="51"/>
                      <a:pt x="79" y="51"/>
                      <a:pt x="78" y="51"/>
                    </a:cubicBezTo>
                    <a:cubicBezTo>
                      <a:pt x="78" y="51"/>
                      <a:pt x="78" y="51"/>
                      <a:pt x="78" y="51"/>
                    </a:cubicBezTo>
                    <a:cubicBezTo>
                      <a:pt x="41" y="68"/>
                      <a:pt x="41" y="68"/>
                      <a:pt x="41" y="68"/>
                    </a:cubicBezTo>
                    <a:cubicBezTo>
                      <a:pt x="41" y="68"/>
                      <a:pt x="40" y="69"/>
                      <a:pt x="41" y="70"/>
                    </a:cubicBezTo>
                    <a:cubicBezTo>
                      <a:pt x="41" y="71"/>
                      <a:pt x="41" y="71"/>
                      <a:pt x="41" y="71"/>
                    </a:cubicBezTo>
                    <a:cubicBezTo>
                      <a:pt x="42" y="71"/>
                      <a:pt x="42" y="72"/>
                      <a:pt x="43" y="72"/>
                    </a:cubicBezTo>
                    <a:cubicBezTo>
                      <a:pt x="43" y="72"/>
                      <a:pt x="43" y="72"/>
                      <a:pt x="43" y="72"/>
                    </a:cubicBezTo>
                    <a:cubicBezTo>
                      <a:pt x="44" y="71"/>
                      <a:pt x="44" y="71"/>
                      <a:pt x="44" y="71"/>
                    </a:cubicBezTo>
                    <a:cubicBezTo>
                      <a:pt x="44" y="72"/>
                      <a:pt x="44" y="72"/>
                      <a:pt x="44" y="72"/>
                    </a:cubicBezTo>
                    <a:cubicBezTo>
                      <a:pt x="45" y="73"/>
                      <a:pt x="45" y="74"/>
                      <a:pt x="46" y="74"/>
                    </a:cubicBezTo>
                    <a:cubicBezTo>
                      <a:pt x="46" y="74"/>
                      <a:pt x="46" y="74"/>
                      <a:pt x="46" y="74"/>
                    </a:cubicBezTo>
                    <a:cubicBezTo>
                      <a:pt x="50" y="72"/>
                      <a:pt x="50" y="72"/>
                      <a:pt x="50" y="72"/>
                    </a:cubicBezTo>
                    <a:cubicBezTo>
                      <a:pt x="49" y="76"/>
                      <a:pt x="47" y="79"/>
                      <a:pt x="45" y="80"/>
                    </a:cubicBezTo>
                    <a:cubicBezTo>
                      <a:pt x="44" y="81"/>
                      <a:pt x="42" y="81"/>
                      <a:pt x="41" y="81"/>
                    </a:cubicBezTo>
                    <a:cubicBezTo>
                      <a:pt x="34" y="81"/>
                      <a:pt x="26" y="74"/>
                      <a:pt x="21" y="63"/>
                    </a:cubicBezTo>
                    <a:cubicBezTo>
                      <a:pt x="15" y="50"/>
                      <a:pt x="16" y="37"/>
                      <a:pt x="23" y="33"/>
                    </a:cubicBezTo>
                    <a:cubicBezTo>
                      <a:pt x="24" y="33"/>
                      <a:pt x="25" y="33"/>
                      <a:pt x="26" y="33"/>
                    </a:cubicBezTo>
                    <a:cubicBezTo>
                      <a:pt x="29" y="33"/>
                      <a:pt x="33" y="34"/>
                      <a:pt x="36" y="37"/>
                    </a:cubicBezTo>
                    <a:cubicBezTo>
                      <a:pt x="36" y="37"/>
                      <a:pt x="36" y="37"/>
                      <a:pt x="36" y="37"/>
                    </a:cubicBezTo>
                    <a:cubicBezTo>
                      <a:pt x="54" y="29"/>
                      <a:pt x="54" y="29"/>
                      <a:pt x="54" y="29"/>
                    </a:cubicBezTo>
                    <a:cubicBezTo>
                      <a:pt x="41" y="0"/>
                      <a:pt x="41" y="0"/>
                      <a:pt x="41" y="0"/>
                    </a:cubicBezTo>
                    <a:cubicBezTo>
                      <a:pt x="41" y="0"/>
                      <a:pt x="40" y="0"/>
                      <a:pt x="40"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3" name="Freeform 18"/>
              <p:cNvSpPr/>
              <p:nvPr/>
            </p:nvSpPr>
            <p:spPr bwMode="auto">
              <a:xfrm>
                <a:off x="9533916" y="2239422"/>
                <a:ext cx="41027" cy="36709"/>
              </a:xfrm>
              <a:custGeom>
                <a:avLst/>
                <a:gdLst>
                  <a:gd name="T0" fmla="*/ 4 w 8"/>
                  <a:gd name="T1" fmla="*/ 0 h 7"/>
                  <a:gd name="T2" fmla="*/ 3 w 8"/>
                  <a:gd name="T3" fmla="*/ 1 h 7"/>
                  <a:gd name="T4" fmla="*/ 1 w 8"/>
                  <a:gd name="T5" fmla="*/ 5 h 7"/>
                  <a:gd name="T6" fmla="*/ 4 w 8"/>
                  <a:gd name="T7" fmla="*/ 7 h 7"/>
                  <a:gd name="T8" fmla="*/ 5 w 8"/>
                  <a:gd name="T9" fmla="*/ 6 h 7"/>
                  <a:gd name="T10" fmla="*/ 7 w 8"/>
                  <a:gd name="T11" fmla="*/ 2 h 7"/>
                  <a:gd name="T12" fmla="*/ 4 w 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4" y="0"/>
                    </a:moveTo>
                    <a:cubicBezTo>
                      <a:pt x="4" y="0"/>
                      <a:pt x="3" y="0"/>
                      <a:pt x="3" y="1"/>
                    </a:cubicBezTo>
                    <a:cubicBezTo>
                      <a:pt x="1" y="1"/>
                      <a:pt x="0" y="3"/>
                      <a:pt x="1" y="5"/>
                    </a:cubicBezTo>
                    <a:cubicBezTo>
                      <a:pt x="2" y="6"/>
                      <a:pt x="3" y="7"/>
                      <a:pt x="4" y="7"/>
                    </a:cubicBezTo>
                    <a:cubicBezTo>
                      <a:pt x="4" y="7"/>
                      <a:pt x="5" y="7"/>
                      <a:pt x="5" y="6"/>
                    </a:cubicBezTo>
                    <a:cubicBezTo>
                      <a:pt x="7" y="6"/>
                      <a:pt x="8" y="4"/>
                      <a:pt x="7" y="2"/>
                    </a:cubicBezTo>
                    <a:cubicBezTo>
                      <a:pt x="6" y="1"/>
                      <a:pt x="5" y="0"/>
                      <a:pt x="4"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3" name="组合 12"/>
            <p:cNvGrpSpPr/>
            <p:nvPr/>
          </p:nvGrpSpPr>
          <p:grpSpPr>
            <a:xfrm>
              <a:off x="1943697" y="2488781"/>
              <a:ext cx="529159" cy="532952"/>
              <a:chOff x="1816476" y="2075313"/>
              <a:chExt cx="602453" cy="606771"/>
            </a:xfrm>
          </p:grpSpPr>
          <p:sp>
            <p:nvSpPr>
              <p:cNvPr id="22" name="Oval 19"/>
              <p:cNvSpPr>
                <a:spLocks noChangeArrowheads="1"/>
              </p:cNvSpPr>
              <p:nvPr/>
            </p:nvSpPr>
            <p:spPr bwMode="auto">
              <a:xfrm>
                <a:off x="2060480" y="2321476"/>
                <a:ext cx="112285" cy="118763"/>
              </a:xfrm>
              <a:prstGeom prst="ellipse">
                <a:avLst/>
              </a:prstGeom>
              <a:solidFill>
                <a:srgbClr val="006E5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 name="Freeform 20"/>
              <p:cNvSpPr>
                <a:spLocks noEditPoints="1"/>
              </p:cNvSpPr>
              <p:nvPr/>
            </p:nvSpPr>
            <p:spPr bwMode="auto">
              <a:xfrm>
                <a:off x="1816476" y="2075313"/>
                <a:ext cx="602453" cy="606771"/>
              </a:xfrm>
              <a:custGeom>
                <a:avLst/>
                <a:gdLst>
                  <a:gd name="T0" fmla="*/ 59 w 118"/>
                  <a:gd name="T1" fmla="*/ 90 h 118"/>
                  <a:gd name="T2" fmla="*/ 29 w 118"/>
                  <a:gd name="T3" fmla="*/ 60 h 118"/>
                  <a:gd name="T4" fmla="*/ 59 w 118"/>
                  <a:gd name="T5" fmla="*/ 30 h 118"/>
                  <a:gd name="T6" fmla="*/ 89 w 118"/>
                  <a:gd name="T7" fmla="*/ 60 h 118"/>
                  <a:gd name="T8" fmla="*/ 59 w 118"/>
                  <a:gd name="T9" fmla="*/ 90 h 118"/>
                  <a:gd name="T10" fmla="*/ 64 w 118"/>
                  <a:gd name="T11" fmla="*/ 0 h 118"/>
                  <a:gd name="T12" fmla="*/ 54 w 118"/>
                  <a:gd name="T13" fmla="*/ 0 h 118"/>
                  <a:gd name="T14" fmla="*/ 47 w 118"/>
                  <a:gd name="T15" fmla="*/ 6 h 118"/>
                  <a:gd name="T16" fmla="*/ 44 w 118"/>
                  <a:gd name="T17" fmla="*/ 17 h 118"/>
                  <a:gd name="T18" fmla="*/ 40 w 118"/>
                  <a:gd name="T19" fmla="*/ 19 h 118"/>
                  <a:gd name="T20" fmla="*/ 30 w 118"/>
                  <a:gd name="T21" fmla="*/ 13 h 118"/>
                  <a:gd name="T22" fmla="*/ 26 w 118"/>
                  <a:gd name="T23" fmla="*/ 12 h 118"/>
                  <a:gd name="T24" fmla="*/ 21 w 118"/>
                  <a:gd name="T25" fmla="*/ 14 h 118"/>
                  <a:gd name="T26" fmla="*/ 14 w 118"/>
                  <a:gd name="T27" fmla="*/ 21 h 118"/>
                  <a:gd name="T28" fmla="*/ 13 w 118"/>
                  <a:gd name="T29" fmla="*/ 30 h 118"/>
                  <a:gd name="T30" fmla="*/ 19 w 118"/>
                  <a:gd name="T31" fmla="*/ 40 h 118"/>
                  <a:gd name="T32" fmla="*/ 17 w 118"/>
                  <a:gd name="T33" fmla="*/ 44 h 118"/>
                  <a:gd name="T34" fmla="*/ 6 w 118"/>
                  <a:gd name="T35" fmla="*/ 47 h 118"/>
                  <a:gd name="T36" fmla="*/ 0 w 118"/>
                  <a:gd name="T37" fmla="*/ 54 h 118"/>
                  <a:gd name="T38" fmla="*/ 0 w 118"/>
                  <a:gd name="T39" fmla="*/ 64 h 118"/>
                  <a:gd name="T40" fmla="*/ 6 w 118"/>
                  <a:gd name="T41" fmla="*/ 71 h 118"/>
                  <a:gd name="T42" fmla="*/ 17 w 118"/>
                  <a:gd name="T43" fmla="*/ 73 h 118"/>
                  <a:gd name="T44" fmla="*/ 19 w 118"/>
                  <a:gd name="T45" fmla="*/ 78 h 118"/>
                  <a:gd name="T46" fmla="*/ 13 w 118"/>
                  <a:gd name="T47" fmla="*/ 88 h 118"/>
                  <a:gd name="T48" fmla="*/ 14 w 118"/>
                  <a:gd name="T49" fmla="*/ 97 h 118"/>
                  <a:gd name="T50" fmla="*/ 21 w 118"/>
                  <a:gd name="T51" fmla="*/ 104 h 118"/>
                  <a:gd name="T52" fmla="*/ 26 w 118"/>
                  <a:gd name="T53" fmla="*/ 106 h 118"/>
                  <a:gd name="T54" fmla="*/ 30 w 118"/>
                  <a:gd name="T55" fmla="*/ 105 h 118"/>
                  <a:gd name="T56" fmla="*/ 40 w 118"/>
                  <a:gd name="T57" fmla="*/ 99 h 118"/>
                  <a:gd name="T58" fmla="*/ 44 w 118"/>
                  <a:gd name="T59" fmla="*/ 101 h 118"/>
                  <a:gd name="T60" fmla="*/ 47 w 118"/>
                  <a:gd name="T61" fmla="*/ 112 h 118"/>
                  <a:gd name="T62" fmla="*/ 54 w 118"/>
                  <a:gd name="T63" fmla="*/ 118 h 118"/>
                  <a:gd name="T64" fmla="*/ 64 w 118"/>
                  <a:gd name="T65" fmla="*/ 118 h 118"/>
                  <a:gd name="T66" fmla="*/ 71 w 118"/>
                  <a:gd name="T67" fmla="*/ 112 h 118"/>
                  <a:gd name="T68" fmla="*/ 73 w 118"/>
                  <a:gd name="T69" fmla="*/ 101 h 118"/>
                  <a:gd name="T70" fmla="*/ 78 w 118"/>
                  <a:gd name="T71" fmla="*/ 99 h 118"/>
                  <a:gd name="T72" fmla="*/ 88 w 118"/>
                  <a:gd name="T73" fmla="*/ 105 h 118"/>
                  <a:gd name="T74" fmla="*/ 92 w 118"/>
                  <a:gd name="T75" fmla="*/ 106 h 118"/>
                  <a:gd name="T76" fmla="*/ 97 w 118"/>
                  <a:gd name="T77" fmla="*/ 104 h 118"/>
                  <a:gd name="T78" fmla="*/ 104 w 118"/>
                  <a:gd name="T79" fmla="*/ 97 h 118"/>
                  <a:gd name="T80" fmla="*/ 105 w 118"/>
                  <a:gd name="T81" fmla="*/ 88 h 118"/>
                  <a:gd name="T82" fmla="*/ 99 w 118"/>
                  <a:gd name="T83" fmla="*/ 78 h 118"/>
                  <a:gd name="T84" fmla="*/ 101 w 118"/>
                  <a:gd name="T85" fmla="*/ 73 h 118"/>
                  <a:gd name="T86" fmla="*/ 112 w 118"/>
                  <a:gd name="T87" fmla="*/ 71 h 118"/>
                  <a:gd name="T88" fmla="*/ 118 w 118"/>
                  <a:gd name="T89" fmla="*/ 64 h 118"/>
                  <a:gd name="T90" fmla="*/ 118 w 118"/>
                  <a:gd name="T91" fmla="*/ 54 h 118"/>
                  <a:gd name="T92" fmla="*/ 112 w 118"/>
                  <a:gd name="T93" fmla="*/ 47 h 118"/>
                  <a:gd name="T94" fmla="*/ 101 w 118"/>
                  <a:gd name="T95" fmla="*/ 44 h 118"/>
                  <a:gd name="T96" fmla="*/ 99 w 118"/>
                  <a:gd name="T97" fmla="*/ 40 h 118"/>
                  <a:gd name="T98" fmla="*/ 105 w 118"/>
                  <a:gd name="T99" fmla="*/ 30 h 118"/>
                  <a:gd name="T100" fmla="*/ 104 w 118"/>
                  <a:gd name="T101" fmla="*/ 21 h 118"/>
                  <a:gd name="T102" fmla="*/ 97 w 118"/>
                  <a:gd name="T103" fmla="*/ 14 h 118"/>
                  <a:gd name="T104" fmla="*/ 92 w 118"/>
                  <a:gd name="T105" fmla="*/ 12 h 118"/>
                  <a:gd name="T106" fmla="*/ 88 w 118"/>
                  <a:gd name="T107" fmla="*/ 13 h 118"/>
                  <a:gd name="T108" fmla="*/ 78 w 118"/>
                  <a:gd name="T109" fmla="*/ 19 h 118"/>
                  <a:gd name="T110" fmla="*/ 73 w 118"/>
                  <a:gd name="T111" fmla="*/ 17 h 118"/>
                  <a:gd name="T112" fmla="*/ 71 w 118"/>
                  <a:gd name="T113" fmla="*/ 6 h 118"/>
                  <a:gd name="T114" fmla="*/ 64 w 118"/>
                  <a:gd name="T11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8" h="118">
                    <a:moveTo>
                      <a:pt x="59" y="90"/>
                    </a:moveTo>
                    <a:cubicBezTo>
                      <a:pt x="42" y="90"/>
                      <a:pt x="29" y="76"/>
                      <a:pt x="29" y="60"/>
                    </a:cubicBezTo>
                    <a:cubicBezTo>
                      <a:pt x="29" y="43"/>
                      <a:pt x="42" y="30"/>
                      <a:pt x="59" y="30"/>
                    </a:cubicBezTo>
                    <a:cubicBezTo>
                      <a:pt x="75" y="30"/>
                      <a:pt x="89" y="43"/>
                      <a:pt x="89" y="60"/>
                    </a:cubicBezTo>
                    <a:cubicBezTo>
                      <a:pt x="89" y="76"/>
                      <a:pt x="75" y="90"/>
                      <a:pt x="59" y="90"/>
                    </a:cubicBezTo>
                    <a:moveTo>
                      <a:pt x="64" y="0"/>
                    </a:moveTo>
                    <a:cubicBezTo>
                      <a:pt x="54" y="0"/>
                      <a:pt x="54" y="0"/>
                      <a:pt x="54" y="0"/>
                    </a:cubicBezTo>
                    <a:cubicBezTo>
                      <a:pt x="50" y="0"/>
                      <a:pt x="47" y="3"/>
                      <a:pt x="47" y="6"/>
                    </a:cubicBezTo>
                    <a:cubicBezTo>
                      <a:pt x="44" y="17"/>
                      <a:pt x="44" y="17"/>
                      <a:pt x="44" y="17"/>
                    </a:cubicBezTo>
                    <a:cubicBezTo>
                      <a:pt x="43" y="18"/>
                      <a:pt x="41" y="18"/>
                      <a:pt x="40" y="19"/>
                    </a:cubicBezTo>
                    <a:cubicBezTo>
                      <a:pt x="30" y="13"/>
                      <a:pt x="30" y="13"/>
                      <a:pt x="30" y="13"/>
                    </a:cubicBezTo>
                    <a:cubicBezTo>
                      <a:pt x="29" y="12"/>
                      <a:pt x="28" y="12"/>
                      <a:pt x="26" y="12"/>
                    </a:cubicBezTo>
                    <a:cubicBezTo>
                      <a:pt x="24" y="12"/>
                      <a:pt x="22" y="12"/>
                      <a:pt x="21" y="14"/>
                    </a:cubicBezTo>
                    <a:cubicBezTo>
                      <a:pt x="14" y="21"/>
                      <a:pt x="14" y="21"/>
                      <a:pt x="14" y="21"/>
                    </a:cubicBezTo>
                    <a:cubicBezTo>
                      <a:pt x="11" y="23"/>
                      <a:pt x="11" y="27"/>
                      <a:pt x="13" y="30"/>
                    </a:cubicBezTo>
                    <a:cubicBezTo>
                      <a:pt x="19" y="40"/>
                      <a:pt x="19" y="40"/>
                      <a:pt x="19" y="40"/>
                    </a:cubicBezTo>
                    <a:cubicBezTo>
                      <a:pt x="19" y="41"/>
                      <a:pt x="18" y="43"/>
                      <a:pt x="17" y="44"/>
                    </a:cubicBezTo>
                    <a:cubicBezTo>
                      <a:pt x="6" y="47"/>
                      <a:pt x="6" y="47"/>
                      <a:pt x="6" y="47"/>
                    </a:cubicBezTo>
                    <a:cubicBezTo>
                      <a:pt x="3" y="47"/>
                      <a:pt x="0" y="50"/>
                      <a:pt x="0" y="54"/>
                    </a:cubicBezTo>
                    <a:cubicBezTo>
                      <a:pt x="0" y="64"/>
                      <a:pt x="0" y="64"/>
                      <a:pt x="0" y="64"/>
                    </a:cubicBezTo>
                    <a:cubicBezTo>
                      <a:pt x="0" y="67"/>
                      <a:pt x="3" y="70"/>
                      <a:pt x="6" y="71"/>
                    </a:cubicBezTo>
                    <a:cubicBezTo>
                      <a:pt x="17" y="73"/>
                      <a:pt x="17" y="73"/>
                      <a:pt x="17" y="73"/>
                    </a:cubicBezTo>
                    <a:cubicBezTo>
                      <a:pt x="18" y="75"/>
                      <a:pt x="19" y="77"/>
                      <a:pt x="19" y="78"/>
                    </a:cubicBezTo>
                    <a:cubicBezTo>
                      <a:pt x="13" y="88"/>
                      <a:pt x="13" y="88"/>
                      <a:pt x="13" y="88"/>
                    </a:cubicBezTo>
                    <a:cubicBezTo>
                      <a:pt x="11" y="91"/>
                      <a:pt x="11" y="95"/>
                      <a:pt x="14" y="97"/>
                    </a:cubicBezTo>
                    <a:cubicBezTo>
                      <a:pt x="21" y="104"/>
                      <a:pt x="21" y="104"/>
                      <a:pt x="21" y="104"/>
                    </a:cubicBezTo>
                    <a:cubicBezTo>
                      <a:pt x="22" y="105"/>
                      <a:pt x="24" y="106"/>
                      <a:pt x="26" y="106"/>
                    </a:cubicBezTo>
                    <a:cubicBezTo>
                      <a:pt x="28" y="106"/>
                      <a:pt x="29" y="106"/>
                      <a:pt x="30" y="105"/>
                    </a:cubicBezTo>
                    <a:cubicBezTo>
                      <a:pt x="40" y="99"/>
                      <a:pt x="40" y="99"/>
                      <a:pt x="40" y="99"/>
                    </a:cubicBezTo>
                    <a:cubicBezTo>
                      <a:pt x="41" y="99"/>
                      <a:pt x="43" y="100"/>
                      <a:pt x="44" y="101"/>
                    </a:cubicBezTo>
                    <a:cubicBezTo>
                      <a:pt x="47" y="112"/>
                      <a:pt x="47" y="112"/>
                      <a:pt x="47" y="112"/>
                    </a:cubicBezTo>
                    <a:cubicBezTo>
                      <a:pt x="47" y="115"/>
                      <a:pt x="50" y="118"/>
                      <a:pt x="54" y="118"/>
                    </a:cubicBezTo>
                    <a:cubicBezTo>
                      <a:pt x="64" y="118"/>
                      <a:pt x="64" y="118"/>
                      <a:pt x="64" y="118"/>
                    </a:cubicBezTo>
                    <a:cubicBezTo>
                      <a:pt x="67" y="118"/>
                      <a:pt x="70" y="115"/>
                      <a:pt x="71" y="112"/>
                    </a:cubicBezTo>
                    <a:cubicBezTo>
                      <a:pt x="73" y="101"/>
                      <a:pt x="73" y="101"/>
                      <a:pt x="73" y="101"/>
                    </a:cubicBezTo>
                    <a:cubicBezTo>
                      <a:pt x="75" y="100"/>
                      <a:pt x="77" y="99"/>
                      <a:pt x="78" y="99"/>
                    </a:cubicBezTo>
                    <a:cubicBezTo>
                      <a:pt x="88" y="105"/>
                      <a:pt x="88" y="105"/>
                      <a:pt x="88" y="105"/>
                    </a:cubicBezTo>
                    <a:cubicBezTo>
                      <a:pt x="89" y="106"/>
                      <a:pt x="90" y="106"/>
                      <a:pt x="92" y="106"/>
                    </a:cubicBezTo>
                    <a:cubicBezTo>
                      <a:pt x="94" y="106"/>
                      <a:pt x="96" y="105"/>
                      <a:pt x="97" y="104"/>
                    </a:cubicBezTo>
                    <a:cubicBezTo>
                      <a:pt x="104" y="97"/>
                      <a:pt x="104" y="97"/>
                      <a:pt x="104" y="97"/>
                    </a:cubicBezTo>
                    <a:cubicBezTo>
                      <a:pt x="107" y="95"/>
                      <a:pt x="107" y="91"/>
                      <a:pt x="105" y="88"/>
                    </a:cubicBezTo>
                    <a:cubicBezTo>
                      <a:pt x="99" y="78"/>
                      <a:pt x="99" y="78"/>
                      <a:pt x="99" y="78"/>
                    </a:cubicBezTo>
                    <a:cubicBezTo>
                      <a:pt x="99" y="77"/>
                      <a:pt x="100" y="75"/>
                      <a:pt x="101" y="73"/>
                    </a:cubicBezTo>
                    <a:cubicBezTo>
                      <a:pt x="112" y="71"/>
                      <a:pt x="112" y="71"/>
                      <a:pt x="112" y="71"/>
                    </a:cubicBezTo>
                    <a:cubicBezTo>
                      <a:pt x="115" y="70"/>
                      <a:pt x="118" y="67"/>
                      <a:pt x="118" y="64"/>
                    </a:cubicBezTo>
                    <a:cubicBezTo>
                      <a:pt x="118" y="54"/>
                      <a:pt x="118" y="54"/>
                      <a:pt x="118" y="54"/>
                    </a:cubicBezTo>
                    <a:cubicBezTo>
                      <a:pt x="118" y="50"/>
                      <a:pt x="115" y="47"/>
                      <a:pt x="112" y="47"/>
                    </a:cubicBezTo>
                    <a:cubicBezTo>
                      <a:pt x="101" y="44"/>
                      <a:pt x="101" y="44"/>
                      <a:pt x="101" y="44"/>
                    </a:cubicBezTo>
                    <a:cubicBezTo>
                      <a:pt x="100" y="43"/>
                      <a:pt x="99" y="41"/>
                      <a:pt x="99" y="40"/>
                    </a:cubicBezTo>
                    <a:cubicBezTo>
                      <a:pt x="105" y="30"/>
                      <a:pt x="105" y="30"/>
                      <a:pt x="105" y="30"/>
                    </a:cubicBezTo>
                    <a:cubicBezTo>
                      <a:pt x="107" y="27"/>
                      <a:pt x="107" y="23"/>
                      <a:pt x="104" y="21"/>
                    </a:cubicBezTo>
                    <a:cubicBezTo>
                      <a:pt x="97" y="14"/>
                      <a:pt x="97" y="14"/>
                      <a:pt x="97" y="14"/>
                    </a:cubicBezTo>
                    <a:cubicBezTo>
                      <a:pt x="96" y="12"/>
                      <a:pt x="94" y="12"/>
                      <a:pt x="92" y="12"/>
                    </a:cubicBezTo>
                    <a:cubicBezTo>
                      <a:pt x="90" y="12"/>
                      <a:pt x="89" y="12"/>
                      <a:pt x="88" y="13"/>
                    </a:cubicBezTo>
                    <a:cubicBezTo>
                      <a:pt x="78" y="19"/>
                      <a:pt x="78" y="19"/>
                      <a:pt x="78" y="19"/>
                    </a:cubicBezTo>
                    <a:cubicBezTo>
                      <a:pt x="77" y="18"/>
                      <a:pt x="75" y="18"/>
                      <a:pt x="73" y="17"/>
                    </a:cubicBezTo>
                    <a:cubicBezTo>
                      <a:pt x="71" y="6"/>
                      <a:pt x="71" y="6"/>
                      <a:pt x="71" y="6"/>
                    </a:cubicBezTo>
                    <a:cubicBezTo>
                      <a:pt x="70" y="3"/>
                      <a:pt x="67" y="0"/>
                      <a:pt x="64"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4" name="Freeform 21"/>
            <p:cNvSpPr>
              <a:spLocks noEditPoints="1"/>
            </p:cNvSpPr>
            <p:nvPr/>
          </p:nvSpPr>
          <p:spPr bwMode="auto">
            <a:xfrm>
              <a:off x="6733369" y="2492897"/>
              <a:ext cx="546310" cy="457778"/>
            </a:xfrm>
            <a:custGeom>
              <a:avLst/>
              <a:gdLst>
                <a:gd name="T0" fmla="*/ 34 w 107"/>
                <a:gd name="T1" fmla="*/ 82 h 89"/>
                <a:gd name="T2" fmla="*/ 34 w 107"/>
                <a:gd name="T3" fmla="*/ 74 h 89"/>
                <a:gd name="T4" fmla="*/ 40 w 107"/>
                <a:gd name="T5" fmla="*/ 75 h 89"/>
                <a:gd name="T6" fmla="*/ 34 w 107"/>
                <a:gd name="T7" fmla="*/ 82 h 89"/>
                <a:gd name="T8" fmla="*/ 32 w 107"/>
                <a:gd name="T9" fmla="*/ 68 h 89"/>
                <a:gd name="T10" fmla="*/ 6 w 107"/>
                <a:gd name="T11" fmla="*/ 41 h 89"/>
                <a:gd name="T12" fmla="*/ 97 w 107"/>
                <a:gd name="T13" fmla="*/ 7 h 89"/>
                <a:gd name="T14" fmla="*/ 32 w 107"/>
                <a:gd name="T15" fmla="*/ 68 h 89"/>
                <a:gd name="T16" fmla="*/ 105 w 107"/>
                <a:gd name="T17" fmla="*/ 0 h 89"/>
                <a:gd name="T18" fmla="*/ 105 w 107"/>
                <a:gd name="T19" fmla="*/ 0 h 89"/>
                <a:gd name="T20" fmla="*/ 105 w 107"/>
                <a:gd name="T21" fmla="*/ 0 h 89"/>
                <a:gd name="T22" fmla="*/ 1 w 107"/>
                <a:gd name="T23" fmla="*/ 38 h 89"/>
                <a:gd name="T24" fmla="*/ 0 w 107"/>
                <a:gd name="T25" fmla="*/ 39 h 89"/>
                <a:gd name="T26" fmla="*/ 1 w 107"/>
                <a:gd name="T27" fmla="*/ 41 h 89"/>
                <a:gd name="T28" fmla="*/ 30 w 107"/>
                <a:gd name="T29" fmla="*/ 72 h 89"/>
                <a:gd name="T30" fmla="*/ 30 w 107"/>
                <a:gd name="T31" fmla="*/ 87 h 89"/>
                <a:gd name="T32" fmla="*/ 31 w 107"/>
                <a:gd name="T33" fmla="*/ 89 h 89"/>
                <a:gd name="T34" fmla="*/ 32 w 107"/>
                <a:gd name="T35" fmla="*/ 89 h 89"/>
                <a:gd name="T36" fmla="*/ 33 w 107"/>
                <a:gd name="T37" fmla="*/ 89 h 89"/>
                <a:gd name="T38" fmla="*/ 44 w 107"/>
                <a:gd name="T39" fmla="*/ 76 h 89"/>
                <a:gd name="T40" fmla="*/ 87 w 107"/>
                <a:gd name="T41" fmla="*/ 86 h 89"/>
                <a:gd name="T42" fmla="*/ 87 w 107"/>
                <a:gd name="T43" fmla="*/ 86 h 89"/>
                <a:gd name="T44" fmla="*/ 88 w 107"/>
                <a:gd name="T45" fmla="*/ 86 h 89"/>
                <a:gd name="T46" fmla="*/ 89 w 107"/>
                <a:gd name="T47" fmla="*/ 84 h 89"/>
                <a:gd name="T48" fmla="*/ 107 w 107"/>
                <a:gd name="T49" fmla="*/ 2 h 89"/>
                <a:gd name="T50" fmla="*/ 107 w 107"/>
                <a:gd name="T51" fmla="*/ 2 h 89"/>
                <a:gd name="T52" fmla="*/ 107 w 107"/>
                <a:gd name="T53" fmla="*/ 2 h 89"/>
                <a:gd name="T54" fmla="*/ 107 w 107"/>
                <a:gd name="T55" fmla="*/ 1 h 89"/>
                <a:gd name="T56" fmla="*/ 107 w 107"/>
                <a:gd name="T57" fmla="*/ 1 h 89"/>
                <a:gd name="T58" fmla="*/ 107 w 107"/>
                <a:gd name="T59" fmla="*/ 1 h 89"/>
                <a:gd name="T60" fmla="*/ 107 w 107"/>
                <a:gd name="T61" fmla="*/ 1 h 89"/>
                <a:gd name="T62" fmla="*/ 107 w 107"/>
                <a:gd name="T63" fmla="*/ 1 h 89"/>
                <a:gd name="T64" fmla="*/ 107 w 107"/>
                <a:gd name="T65" fmla="*/ 0 h 89"/>
                <a:gd name="T66" fmla="*/ 107 w 107"/>
                <a:gd name="T67" fmla="*/ 0 h 89"/>
                <a:gd name="T68" fmla="*/ 106 w 107"/>
                <a:gd name="T69" fmla="*/ 0 h 89"/>
                <a:gd name="T70" fmla="*/ 106 w 107"/>
                <a:gd name="T71" fmla="*/ 0 h 89"/>
                <a:gd name="T72" fmla="*/ 106 w 107"/>
                <a:gd name="T73" fmla="*/ 0 h 89"/>
                <a:gd name="T74" fmla="*/ 106 w 107"/>
                <a:gd name="T75" fmla="*/ 0 h 89"/>
                <a:gd name="T76" fmla="*/ 105 w 107"/>
                <a:gd name="T7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89">
                  <a:moveTo>
                    <a:pt x="34" y="82"/>
                  </a:moveTo>
                  <a:cubicBezTo>
                    <a:pt x="34" y="74"/>
                    <a:pt x="34" y="74"/>
                    <a:pt x="34" y="74"/>
                  </a:cubicBezTo>
                  <a:cubicBezTo>
                    <a:pt x="40" y="75"/>
                    <a:pt x="40" y="75"/>
                    <a:pt x="40" y="75"/>
                  </a:cubicBezTo>
                  <a:cubicBezTo>
                    <a:pt x="34" y="82"/>
                    <a:pt x="34" y="82"/>
                    <a:pt x="34" y="82"/>
                  </a:cubicBezTo>
                  <a:moveTo>
                    <a:pt x="32" y="68"/>
                  </a:moveTo>
                  <a:cubicBezTo>
                    <a:pt x="6" y="41"/>
                    <a:pt x="6" y="41"/>
                    <a:pt x="6" y="41"/>
                  </a:cubicBezTo>
                  <a:cubicBezTo>
                    <a:pt x="97" y="7"/>
                    <a:pt x="97" y="7"/>
                    <a:pt x="97" y="7"/>
                  </a:cubicBezTo>
                  <a:cubicBezTo>
                    <a:pt x="32" y="68"/>
                    <a:pt x="32" y="68"/>
                    <a:pt x="32" y="68"/>
                  </a:cubicBezTo>
                  <a:moveTo>
                    <a:pt x="105" y="0"/>
                  </a:moveTo>
                  <a:cubicBezTo>
                    <a:pt x="105" y="0"/>
                    <a:pt x="105" y="0"/>
                    <a:pt x="105" y="0"/>
                  </a:cubicBezTo>
                  <a:cubicBezTo>
                    <a:pt x="105" y="0"/>
                    <a:pt x="105" y="0"/>
                    <a:pt x="105" y="0"/>
                  </a:cubicBezTo>
                  <a:cubicBezTo>
                    <a:pt x="1" y="38"/>
                    <a:pt x="1" y="38"/>
                    <a:pt x="1" y="38"/>
                  </a:cubicBezTo>
                  <a:cubicBezTo>
                    <a:pt x="1" y="38"/>
                    <a:pt x="0" y="39"/>
                    <a:pt x="0" y="39"/>
                  </a:cubicBezTo>
                  <a:cubicBezTo>
                    <a:pt x="0" y="40"/>
                    <a:pt x="0" y="41"/>
                    <a:pt x="1" y="41"/>
                  </a:cubicBezTo>
                  <a:cubicBezTo>
                    <a:pt x="30" y="72"/>
                    <a:pt x="30" y="72"/>
                    <a:pt x="30" y="72"/>
                  </a:cubicBezTo>
                  <a:cubicBezTo>
                    <a:pt x="30" y="87"/>
                    <a:pt x="30" y="87"/>
                    <a:pt x="30" y="87"/>
                  </a:cubicBezTo>
                  <a:cubicBezTo>
                    <a:pt x="30" y="88"/>
                    <a:pt x="30" y="89"/>
                    <a:pt x="31" y="89"/>
                  </a:cubicBezTo>
                  <a:cubicBezTo>
                    <a:pt x="32" y="89"/>
                    <a:pt x="32" y="89"/>
                    <a:pt x="32" y="89"/>
                  </a:cubicBezTo>
                  <a:cubicBezTo>
                    <a:pt x="32" y="89"/>
                    <a:pt x="33" y="89"/>
                    <a:pt x="33" y="89"/>
                  </a:cubicBezTo>
                  <a:cubicBezTo>
                    <a:pt x="44" y="76"/>
                    <a:pt x="44" y="76"/>
                    <a:pt x="44" y="76"/>
                  </a:cubicBezTo>
                  <a:cubicBezTo>
                    <a:pt x="87" y="86"/>
                    <a:pt x="87" y="86"/>
                    <a:pt x="87" y="86"/>
                  </a:cubicBezTo>
                  <a:cubicBezTo>
                    <a:pt x="87" y="86"/>
                    <a:pt x="87" y="86"/>
                    <a:pt x="87" y="86"/>
                  </a:cubicBezTo>
                  <a:cubicBezTo>
                    <a:pt x="88" y="86"/>
                    <a:pt x="88" y="86"/>
                    <a:pt x="88" y="86"/>
                  </a:cubicBezTo>
                  <a:cubicBezTo>
                    <a:pt x="89" y="85"/>
                    <a:pt x="89" y="85"/>
                    <a:pt x="89" y="84"/>
                  </a:cubicBezTo>
                  <a:cubicBezTo>
                    <a:pt x="107" y="2"/>
                    <a:pt x="107" y="2"/>
                    <a:pt x="107" y="2"/>
                  </a:cubicBezTo>
                  <a:cubicBezTo>
                    <a:pt x="107" y="2"/>
                    <a:pt x="107" y="2"/>
                    <a:pt x="107" y="2"/>
                  </a:cubicBezTo>
                  <a:cubicBezTo>
                    <a:pt x="107" y="2"/>
                    <a:pt x="107" y="2"/>
                    <a:pt x="107" y="2"/>
                  </a:cubicBezTo>
                  <a:cubicBezTo>
                    <a:pt x="107" y="1"/>
                    <a:pt x="107" y="1"/>
                    <a:pt x="107" y="1"/>
                  </a:cubicBezTo>
                  <a:cubicBezTo>
                    <a:pt x="107" y="1"/>
                    <a:pt x="107" y="1"/>
                    <a:pt x="107" y="1"/>
                  </a:cubicBezTo>
                  <a:cubicBezTo>
                    <a:pt x="107" y="1"/>
                    <a:pt x="107" y="1"/>
                    <a:pt x="107" y="1"/>
                  </a:cubicBezTo>
                  <a:cubicBezTo>
                    <a:pt x="107" y="1"/>
                    <a:pt x="107" y="1"/>
                    <a:pt x="107" y="1"/>
                  </a:cubicBezTo>
                  <a:cubicBezTo>
                    <a:pt x="107" y="1"/>
                    <a:pt x="107" y="1"/>
                    <a:pt x="107" y="1"/>
                  </a:cubicBezTo>
                  <a:cubicBezTo>
                    <a:pt x="107" y="0"/>
                    <a:pt x="107" y="0"/>
                    <a:pt x="107" y="0"/>
                  </a:cubicBezTo>
                  <a:cubicBezTo>
                    <a:pt x="107" y="0"/>
                    <a:pt x="107" y="0"/>
                    <a:pt x="107" y="0"/>
                  </a:cubicBezTo>
                  <a:cubicBezTo>
                    <a:pt x="106" y="0"/>
                    <a:pt x="106" y="0"/>
                    <a:pt x="106" y="0"/>
                  </a:cubicBezTo>
                  <a:cubicBezTo>
                    <a:pt x="106" y="0"/>
                    <a:pt x="106" y="0"/>
                    <a:pt x="106" y="0"/>
                  </a:cubicBezTo>
                  <a:cubicBezTo>
                    <a:pt x="106" y="0"/>
                    <a:pt x="106" y="0"/>
                    <a:pt x="106" y="0"/>
                  </a:cubicBezTo>
                  <a:cubicBezTo>
                    <a:pt x="106" y="0"/>
                    <a:pt x="106" y="0"/>
                    <a:pt x="106" y="0"/>
                  </a:cubicBezTo>
                  <a:cubicBezTo>
                    <a:pt x="105" y="0"/>
                    <a:pt x="105" y="0"/>
                    <a:pt x="105"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5" name="组合 14"/>
            <p:cNvGrpSpPr/>
            <p:nvPr/>
          </p:nvGrpSpPr>
          <p:grpSpPr>
            <a:xfrm>
              <a:off x="4305495" y="2523914"/>
              <a:ext cx="645567" cy="449873"/>
              <a:chOff x="4297544" y="2142252"/>
              <a:chExt cx="619727" cy="431866"/>
            </a:xfrm>
          </p:grpSpPr>
          <p:sp>
            <p:nvSpPr>
              <p:cNvPr id="20" name="Freeform 22"/>
              <p:cNvSpPr>
                <a:spLocks noEditPoints="1"/>
              </p:cNvSpPr>
              <p:nvPr/>
            </p:nvSpPr>
            <p:spPr bwMode="auto">
              <a:xfrm>
                <a:off x="4297544" y="2142252"/>
                <a:ext cx="619727" cy="431866"/>
              </a:xfrm>
              <a:custGeom>
                <a:avLst/>
                <a:gdLst>
                  <a:gd name="T0" fmla="*/ 61 w 121"/>
                  <a:gd name="T1" fmla="*/ 73 h 84"/>
                  <a:gd name="T2" fmla="*/ 30 w 121"/>
                  <a:gd name="T3" fmla="*/ 42 h 84"/>
                  <a:gd name="T4" fmla="*/ 61 w 121"/>
                  <a:gd name="T5" fmla="*/ 12 h 84"/>
                  <a:gd name="T6" fmla="*/ 61 w 121"/>
                  <a:gd name="T7" fmla="*/ 12 h 84"/>
                  <a:gd name="T8" fmla="*/ 91 w 121"/>
                  <a:gd name="T9" fmla="*/ 42 h 84"/>
                  <a:gd name="T10" fmla="*/ 61 w 121"/>
                  <a:gd name="T11" fmla="*/ 73 h 84"/>
                  <a:gd name="T12" fmla="*/ 61 w 121"/>
                  <a:gd name="T13" fmla="*/ 0 h 84"/>
                  <a:gd name="T14" fmla="*/ 2 w 121"/>
                  <a:gd name="T15" fmla="*/ 39 h 84"/>
                  <a:gd name="T16" fmla="*/ 0 w 121"/>
                  <a:gd name="T17" fmla="*/ 42 h 84"/>
                  <a:gd name="T18" fmla="*/ 2 w 121"/>
                  <a:gd name="T19" fmla="*/ 45 h 84"/>
                  <a:gd name="T20" fmla="*/ 61 w 121"/>
                  <a:gd name="T21" fmla="*/ 84 h 84"/>
                  <a:gd name="T22" fmla="*/ 120 w 121"/>
                  <a:gd name="T23" fmla="*/ 45 h 84"/>
                  <a:gd name="T24" fmla="*/ 121 w 121"/>
                  <a:gd name="T25" fmla="*/ 42 h 84"/>
                  <a:gd name="T26" fmla="*/ 120 w 121"/>
                  <a:gd name="T27" fmla="*/ 39 h 84"/>
                  <a:gd name="T28" fmla="*/ 61 w 12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4">
                    <a:moveTo>
                      <a:pt x="61" y="73"/>
                    </a:moveTo>
                    <a:cubicBezTo>
                      <a:pt x="44" y="73"/>
                      <a:pt x="30" y="59"/>
                      <a:pt x="30" y="42"/>
                    </a:cubicBezTo>
                    <a:cubicBezTo>
                      <a:pt x="30" y="26"/>
                      <a:pt x="44" y="12"/>
                      <a:pt x="61" y="12"/>
                    </a:cubicBezTo>
                    <a:cubicBezTo>
                      <a:pt x="61" y="12"/>
                      <a:pt x="61" y="12"/>
                      <a:pt x="61" y="12"/>
                    </a:cubicBezTo>
                    <a:cubicBezTo>
                      <a:pt x="77" y="12"/>
                      <a:pt x="91" y="26"/>
                      <a:pt x="91" y="42"/>
                    </a:cubicBezTo>
                    <a:cubicBezTo>
                      <a:pt x="91" y="59"/>
                      <a:pt x="77" y="73"/>
                      <a:pt x="61" y="73"/>
                    </a:cubicBezTo>
                    <a:moveTo>
                      <a:pt x="61" y="0"/>
                    </a:moveTo>
                    <a:cubicBezTo>
                      <a:pt x="28" y="0"/>
                      <a:pt x="3" y="38"/>
                      <a:pt x="2" y="39"/>
                    </a:cubicBezTo>
                    <a:cubicBezTo>
                      <a:pt x="0" y="42"/>
                      <a:pt x="0" y="42"/>
                      <a:pt x="0" y="42"/>
                    </a:cubicBezTo>
                    <a:cubicBezTo>
                      <a:pt x="2" y="45"/>
                      <a:pt x="2" y="45"/>
                      <a:pt x="2" y="45"/>
                    </a:cubicBezTo>
                    <a:cubicBezTo>
                      <a:pt x="3" y="47"/>
                      <a:pt x="28" y="84"/>
                      <a:pt x="61" y="84"/>
                    </a:cubicBezTo>
                    <a:cubicBezTo>
                      <a:pt x="93" y="84"/>
                      <a:pt x="119" y="47"/>
                      <a:pt x="120" y="45"/>
                    </a:cubicBezTo>
                    <a:cubicBezTo>
                      <a:pt x="121" y="42"/>
                      <a:pt x="121" y="42"/>
                      <a:pt x="121" y="42"/>
                    </a:cubicBezTo>
                    <a:cubicBezTo>
                      <a:pt x="120" y="39"/>
                      <a:pt x="120" y="39"/>
                      <a:pt x="120" y="39"/>
                    </a:cubicBezTo>
                    <a:cubicBezTo>
                      <a:pt x="119" y="38"/>
                      <a:pt x="93" y="0"/>
                      <a:pt x="61"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1" name="Freeform 23"/>
              <p:cNvSpPr/>
              <p:nvPr/>
            </p:nvSpPr>
            <p:spPr bwMode="auto">
              <a:xfrm>
                <a:off x="4517796" y="2261015"/>
                <a:ext cx="190021" cy="190021"/>
              </a:xfrm>
              <a:custGeom>
                <a:avLst/>
                <a:gdLst>
                  <a:gd name="T0" fmla="*/ 18 w 37"/>
                  <a:gd name="T1" fmla="*/ 0 h 37"/>
                  <a:gd name="T2" fmla="*/ 17 w 37"/>
                  <a:gd name="T3" fmla="*/ 1 h 37"/>
                  <a:gd name="T4" fmla="*/ 19 w 37"/>
                  <a:gd name="T5" fmla="*/ 20 h 37"/>
                  <a:gd name="T6" fmla="*/ 1 w 37"/>
                  <a:gd name="T7" fmla="*/ 14 h 37"/>
                  <a:gd name="T8" fmla="*/ 0 w 37"/>
                  <a:gd name="T9" fmla="*/ 19 h 37"/>
                  <a:gd name="T10" fmla="*/ 18 w 37"/>
                  <a:gd name="T11" fmla="*/ 37 h 37"/>
                  <a:gd name="T12" fmla="*/ 37 w 37"/>
                  <a:gd name="T13" fmla="*/ 19 h 37"/>
                  <a:gd name="T14" fmla="*/ 18 w 3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0"/>
                    </a:moveTo>
                    <a:cubicBezTo>
                      <a:pt x="18" y="0"/>
                      <a:pt x="17" y="0"/>
                      <a:pt x="17" y="1"/>
                    </a:cubicBezTo>
                    <a:cubicBezTo>
                      <a:pt x="19" y="20"/>
                      <a:pt x="19" y="20"/>
                      <a:pt x="19" y="20"/>
                    </a:cubicBezTo>
                    <a:cubicBezTo>
                      <a:pt x="1" y="14"/>
                      <a:pt x="1" y="14"/>
                      <a:pt x="1" y="14"/>
                    </a:cubicBezTo>
                    <a:cubicBezTo>
                      <a:pt x="1" y="15"/>
                      <a:pt x="0" y="17"/>
                      <a:pt x="0" y="19"/>
                    </a:cubicBezTo>
                    <a:cubicBezTo>
                      <a:pt x="0" y="29"/>
                      <a:pt x="8" y="37"/>
                      <a:pt x="18" y="37"/>
                    </a:cubicBezTo>
                    <a:cubicBezTo>
                      <a:pt x="28" y="37"/>
                      <a:pt x="37" y="29"/>
                      <a:pt x="37" y="19"/>
                    </a:cubicBezTo>
                    <a:cubicBezTo>
                      <a:pt x="37" y="9"/>
                      <a:pt x="28" y="0"/>
                      <a:pt x="18" y="0"/>
                    </a:cubicBezTo>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6" name="矩形 15"/>
            <p:cNvSpPr/>
            <p:nvPr/>
          </p:nvSpPr>
          <p:spPr>
            <a:xfrm>
              <a:off x="1154230" y="1643399"/>
              <a:ext cx="758771" cy="646292"/>
            </a:xfrm>
            <a:prstGeom prst="rect">
              <a:avLst/>
            </a:prstGeom>
          </p:spPr>
          <p:txBody>
            <a:bodyPr wrap="square">
              <a:spAutoFit/>
            </a:bodyPr>
            <a:lstStyle/>
            <a:p>
              <a:pPr algn="ctr"/>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17" name="矩形 16"/>
            <p:cNvSpPr/>
            <p:nvPr/>
          </p:nvSpPr>
          <p:spPr>
            <a:xfrm>
              <a:off x="3693245" y="1649161"/>
              <a:ext cx="758771" cy="584775"/>
            </a:xfrm>
            <a:prstGeom prst="rect">
              <a:avLst/>
            </a:prstGeom>
          </p:spPr>
          <p:txBody>
            <a:bodyPr wrap="square">
              <a:spAutoFit/>
            </a:bodyPr>
            <a:lstStyle/>
            <a:p>
              <a:pPr algn="ctr"/>
              <a:r>
                <a:rPr lang="en-US" altLang="zh-CN" sz="3200" b="1" dirty="0">
                  <a:solidFill>
                    <a:prstClr val="white"/>
                  </a:solidFill>
                  <a:cs typeface="+mn-ea"/>
                  <a:sym typeface="+mn-lt"/>
                </a:rPr>
                <a:t>02</a:t>
              </a:r>
              <a:endParaRPr lang="zh-CN" altLang="en-US" sz="3200" b="1" dirty="0">
                <a:solidFill>
                  <a:prstClr val="white"/>
                </a:solidFill>
                <a:cs typeface="+mn-ea"/>
                <a:sym typeface="+mn-lt"/>
              </a:endParaRPr>
            </a:p>
          </p:txBody>
        </p:sp>
        <p:sp>
          <p:nvSpPr>
            <p:cNvPr id="18" name="矩形 17"/>
            <p:cNvSpPr/>
            <p:nvPr/>
          </p:nvSpPr>
          <p:spPr>
            <a:xfrm>
              <a:off x="6014929" y="1603263"/>
              <a:ext cx="758771" cy="584775"/>
            </a:xfrm>
            <a:prstGeom prst="rect">
              <a:avLst/>
            </a:prstGeom>
          </p:spPr>
          <p:txBody>
            <a:bodyPr wrap="square">
              <a:spAutoFit/>
            </a:bodyPr>
            <a:lstStyle/>
            <a:p>
              <a:pPr algn="ctr"/>
              <a:r>
                <a:rPr lang="en-US" altLang="zh-CN" sz="3200" b="1" dirty="0">
                  <a:solidFill>
                    <a:prstClr val="white"/>
                  </a:solidFill>
                  <a:cs typeface="+mn-ea"/>
                  <a:sym typeface="+mn-lt"/>
                </a:rPr>
                <a:t>03</a:t>
              </a:r>
              <a:endParaRPr lang="zh-CN" altLang="en-US" sz="3200" b="1" dirty="0">
                <a:solidFill>
                  <a:prstClr val="white"/>
                </a:solidFill>
                <a:cs typeface="+mn-ea"/>
                <a:sym typeface="+mn-lt"/>
              </a:endParaRPr>
            </a:p>
          </p:txBody>
        </p:sp>
        <p:sp>
          <p:nvSpPr>
            <p:cNvPr id="19" name="矩形 18"/>
            <p:cNvSpPr/>
            <p:nvPr/>
          </p:nvSpPr>
          <p:spPr>
            <a:xfrm>
              <a:off x="8422214" y="1603263"/>
              <a:ext cx="758771" cy="584775"/>
            </a:xfrm>
            <a:prstGeom prst="rect">
              <a:avLst/>
            </a:prstGeom>
          </p:spPr>
          <p:txBody>
            <a:bodyPr wrap="square">
              <a:spAutoFit/>
            </a:bodyPr>
            <a:lstStyle/>
            <a:p>
              <a:pPr algn="ctr"/>
              <a:r>
                <a:rPr lang="en-US" altLang="zh-CN" sz="3200" b="1" dirty="0">
                  <a:solidFill>
                    <a:prstClr val="white"/>
                  </a:solidFill>
                  <a:cs typeface="+mn-ea"/>
                  <a:sym typeface="+mn-lt"/>
                </a:rPr>
                <a:t>04</a:t>
              </a:r>
              <a:endParaRPr lang="zh-CN" altLang="en-US" sz="3200" b="1" dirty="0">
                <a:solidFill>
                  <a:prstClr val="white"/>
                </a:solidFill>
                <a:cs typeface="+mn-ea"/>
                <a:sym typeface="+mn-lt"/>
              </a:endParaRPr>
            </a:p>
          </p:txBody>
        </p:sp>
      </p:grpSp>
      <p:sp>
        <p:nvSpPr>
          <p:cNvPr id="3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465344" y="4471059"/>
            <a:ext cx="2153043" cy="10079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616014" y="4471059"/>
            <a:ext cx="2153043" cy="10079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66684" y="4471059"/>
            <a:ext cx="2153043" cy="10079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208206" y="4447245"/>
            <a:ext cx="2153043" cy="10079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38" name="图片 37"/>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13662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4648663" y="2215290"/>
            <a:ext cx="2721764" cy="4108670"/>
            <a:chOff x="4648663" y="2215290"/>
            <a:chExt cx="2721764" cy="4108670"/>
          </a:xfrm>
          <a:solidFill>
            <a:srgbClr val="C8001D"/>
          </a:solidFill>
        </p:grpSpPr>
        <p:sp>
          <p:nvSpPr>
            <p:cNvPr id="8" name="任意多边形 7"/>
            <p:cNvSpPr/>
            <p:nvPr/>
          </p:nvSpPr>
          <p:spPr>
            <a:xfrm>
              <a:off x="4648663" y="2215290"/>
              <a:ext cx="2721764" cy="3285383"/>
            </a:xfrm>
            <a:custGeom>
              <a:avLst/>
              <a:gdLst>
                <a:gd name="connsiteX0" fmla="*/ 1195827 w 2382916"/>
                <a:gd name="connsiteY0" fmla="*/ 0 h 2876366"/>
                <a:gd name="connsiteX1" fmla="*/ 1953127 w 2382916"/>
                <a:gd name="connsiteY1" fmla="*/ 2163140 h 2876366"/>
                <a:gd name="connsiteX2" fmla="*/ 1622815 w 2382916"/>
                <a:gd name="connsiteY2" fmla="*/ 2706946 h 2876366"/>
                <a:gd name="connsiteX3" fmla="*/ 1505998 w 2382916"/>
                <a:gd name="connsiteY3" fmla="*/ 2876130 h 2876366"/>
                <a:gd name="connsiteX4" fmla="*/ 893712 w 2382916"/>
                <a:gd name="connsiteY4" fmla="*/ 2876130 h 2876366"/>
                <a:gd name="connsiteX5" fmla="*/ 788979 w 2382916"/>
                <a:gd name="connsiteY5" fmla="*/ 2735143 h 2876366"/>
                <a:gd name="connsiteX6" fmla="*/ 438526 w 2382916"/>
                <a:gd name="connsiteY6" fmla="*/ 2187309 h 2876366"/>
                <a:gd name="connsiteX7" fmla="*/ 1195827 w 2382916"/>
                <a:gd name="connsiteY7" fmla="*/ 0 h 2876366"/>
                <a:gd name="connsiteX8" fmla="*/ 1191458 w 2382916"/>
                <a:gd name="connsiteY8" fmla="*/ 185295 h 2876366"/>
                <a:gd name="connsiteX9" fmla="*/ 194480 w 2382916"/>
                <a:gd name="connsiteY9" fmla="*/ 1182273 h 2876366"/>
                <a:gd name="connsiteX10" fmla="*/ 1191458 w 2382916"/>
                <a:gd name="connsiteY10" fmla="*/ 2179251 h 2876366"/>
                <a:gd name="connsiteX11" fmla="*/ 2188436 w 2382916"/>
                <a:gd name="connsiteY11" fmla="*/ 1182273 h 2876366"/>
                <a:gd name="connsiteX12" fmla="*/ 1191458 w 2382916"/>
                <a:gd name="connsiteY12" fmla="*/ 185295 h 287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82916" h="2876366">
                  <a:moveTo>
                    <a:pt x="1195827" y="0"/>
                  </a:moveTo>
                  <a:cubicBezTo>
                    <a:pt x="2036376" y="12085"/>
                    <a:pt x="2937349" y="1063442"/>
                    <a:pt x="1953127" y="2163140"/>
                  </a:cubicBezTo>
                  <a:cubicBezTo>
                    <a:pt x="1818853" y="2283986"/>
                    <a:pt x="1616101" y="2513592"/>
                    <a:pt x="1622815" y="2706946"/>
                  </a:cubicBezTo>
                  <a:cubicBezTo>
                    <a:pt x="1632215" y="2815707"/>
                    <a:pt x="1577163" y="2868074"/>
                    <a:pt x="1505998" y="2876130"/>
                  </a:cubicBezTo>
                  <a:lnTo>
                    <a:pt x="893712" y="2876130"/>
                  </a:lnTo>
                  <a:cubicBezTo>
                    <a:pt x="790322" y="2881501"/>
                    <a:pt x="815833" y="2794224"/>
                    <a:pt x="788979" y="2735143"/>
                  </a:cubicBezTo>
                  <a:cubicBezTo>
                    <a:pt x="712442" y="2463912"/>
                    <a:pt x="587570" y="2321582"/>
                    <a:pt x="438526" y="2187309"/>
                  </a:cubicBezTo>
                  <a:cubicBezTo>
                    <a:pt x="-537639" y="1232627"/>
                    <a:pt x="294854" y="12085"/>
                    <a:pt x="1195827" y="0"/>
                  </a:cubicBezTo>
                  <a:close/>
                  <a:moveTo>
                    <a:pt x="1191458" y="185295"/>
                  </a:moveTo>
                  <a:cubicBezTo>
                    <a:pt x="640842" y="185295"/>
                    <a:pt x="194480" y="631657"/>
                    <a:pt x="194480" y="1182273"/>
                  </a:cubicBezTo>
                  <a:cubicBezTo>
                    <a:pt x="194480" y="1732889"/>
                    <a:pt x="640842" y="2179251"/>
                    <a:pt x="1191458" y="2179251"/>
                  </a:cubicBezTo>
                  <a:cubicBezTo>
                    <a:pt x="1742074" y="2179251"/>
                    <a:pt x="2188436" y="1732889"/>
                    <a:pt x="2188436" y="1182273"/>
                  </a:cubicBezTo>
                  <a:cubicBezTo>
                    <a:pt x="2188436" y="631657"/>
                    <a:pt x="1742074" y="185295"/>
                    <a:pt x="1191458" y="185295"/>
                  </a:cubicBezTo>
                  <a:close/>
                </a:path>
              </a:pathLst>
            </a:custGeom>
            <a:solidFill>
              <a:schemeClr val="tx1">
                <a:lumMod val="75000"/>
                <a:lumOff val="25000"/>
              </a:schemeClr>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椭圆 8"/>
            <p:cNvSpPr/>
            <p:nvPr/>
          </p:nvSpPr>
          <p:spPr>
            <a:xfrm>
              <a:off x="5649676" y="5624630"/>
              <a:ext cx="760544" cy="699330"/>
            </a:xfrm>
            <a:prstGeom prst="ellipse">
              <a:avLst/>
            </a:prstGeom>
            <a:solidFill>
              <a:srgbClr val="006E54"/>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圆角矩形 9"/>
            <p:cNvSpPr/>
            <p:nvPr/>
          </p:nvSpPr>
          <p:spPr>
            <a:xfrm>
              <a:off x="5559036" y="5546412"/>
              <a:ext cx="920200" cy="556722"/>
            </a:xfrm>
            <a:prstGeom prst="roundRect">
              <a:avLst/>
            </a:prstGeom>
            <a:solidFill>
              <a:srgbClr val="006E54"/>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 name="任意多边形 10"/>
          <p:cNvSpPr/>
          <p:nvPr/>
        </p:nvSpPr>
        <p:spPr>
          <a:xfrm>
            <a:off x="4367584" y="1628170"/>
            <a:ext cx="1150042" cy="1396481"/>
          </a:xfrm>
          <a:custGeom>
            <a:avLst/>
            <a:gdLst>
              <a:gd name="connsiteX0" fmla="*/ 1006867 w 1006867"/>
              <a:gd name="connsiteY0" fmla="*/ 955497 h 1222625"/>
              <a:gd name="connsiteX1" fmla="*/ 318498 w 1006867"/>
              <a:gd name="connsiteY1" fmla="*/ 0 h 1222625"/>
              <a:gd name="connsiteX2" fmla="*/ 0 w 1006867"/>
              <a:gd name="connsiteY2" fmla="*/ 380144 h 1222625"/>
              <a:gd name="connsiteX3" fmla="*/ 729465 w 1006867"/>
              <a:gd name="connsiteY3" fmla="*/ 1222625 h 1222625"/>
              <a:gd name="connsiteX4" fmla="*/ 1006867 w 1006867"/>
              <a:gd name="connsiteY4" fmla="*/ 955497 h 122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867" h="1222625">
                <a:moveTo>
                  <a:pt x="1006867" y="955497"/>
                </a:moveTo>
                <a:lnTo>
                  <a:pt x="318498" y="0"/>
                </a:lnTo>
                <a:lnTo>
                  <a:pt x="0" y="380144"/>
                </a:lnTo>
                <a:lnTo>
                  <a:pt x="729465" y="1222625"/>
                </a:lnTo>
                <a:lnTo>
                  <a:pt x="1006867" y="95549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3933384" y="4033872"/>
            <a:ext cx="1525566" cy="1103103"/>
          </a:xfrm>
          <a:custGeom>
            <a:avLst/>
            <a:gdLst>
              <a:gd name="connsiteX0" fmla="*/ 1037690 w 1335640"/>
              <a:gd name="connsiteY0" fmla="*/ 0 h 965771"/>
              <a:gd name="connsiteX1" fmla="*/ 0 w 1335640"/>
              <a:gd name="connsiteY1" fmla="*/ 626724 h 965771"/>
              <a:gd name="connsiteX2" fmla="*/ 339047 w 1335640"/>
              <a:gd name="connsiteY2" fmla="*/ 965771 h 965771"/>
              <a:gd name="connsiteX3" fmla="*/ 1335640 w 1335640"/>
              <a:gd name="connsiteY3" fmla="*/ 267128 h 965771"/>
              <a:gd name="connsiteX4" fmla="*/ 1037690 w 1335640"/>
              <a:gd name="connsiteY4" fmla="*/ 0 h 96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640" h="965771">
                <a:moveTo>
                  <a:pt x="1037690" y="0"/>
                </a:moveTo>
                <a:lnTo>
                  <a:pt x="0" y="626724"/>
                </a:lnTo>
                <a:lnTo>
                  <a:pt x="339047" y="965771"/>
                </a:lnTo>
                <a:lnTo>
                  <a:pt x="1335640" y="267128"/>
                </a:lnTo>
                <a:lnTo>
                  <a:pt x="103769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flipH="1">
            <a:off x="6445729" y="1628170"/>
            <a:ext cx="1150042" cy="1396481"/>
          </a:xfrm>
          <a:custGeom>
            <a:avLst/>
            <a:gdLst>
              <a:gd name="connsiteX0" fmla="*/ 1006867 w 1006867"/>
              <a:gd name="connsiteY0" fmla="*/ 955497 h 1222625"/>
              <a:gd name="connsiteX1" fmla="*/ 318498 w 1006867"/>
              <a:gd name="connsiteY1" fmla="*/ 0 h 1222625"/>
              <a:gd name="connsiteX2" fmla="*/ 0 w 1006867"/>
              <a:gd name="connsiteY2" fmla="*/ 380144 h 1222625"/>
              <a:gd name="connsiteX3" fmla="*/ 729465 w 1006867"/>
              <a:gd name="connsiteY3" fmla="*/ 1222625 h 1222625"/>
              <a:gd name="connsiteX4" fmla="*/ 1006867 w 1006867"/>
              <a:gd name="connsiteY4" fmla="*/ 955497 h 122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867" h="1222625">
                <a:moveTo>
                  <a:pt x="1006867" y="955497"/>
                </a:moveTo>
                <a:lnTo>
                  <a:pt x="318498" y="0"/>
                </a:lnTo>
                <a:lnTo>
                  <a:pt x="0" y="380144"/>
                </a:lnTo>
                <a:lnTo>
                  <a:pt x="729465" y="1222625"/>
                </a:lnTo>
                <a:lnTo>
                  <a:pt x="1006867" y="95549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6525485" y="4033872"/>
            <a:ext cx="1525566" cy="1103103"/>
          </a:xfrm>
          <a:custGeom>
            <a:avLst/>
            <a:gdLst>
              <a:gd name="connsiteX0" fmla="*/ 1037690 w 1335640"/>
              <a:gd name="connsiteY0" fmla="*/ 0 h 965771"/>
              <a:gd name="connsiteX1" fmla="*/ 0 w 1335640"/>
              <a:gd name="connsiteY1" fmla="*/ 626724 h 965771"/>
              <a:gd name="connsiteX2" fmla="*/ 339047 w 1335640"/>
              <a:gd name="connsiteY2" fmla="*/ 965771 h 965771"/>
              <a:gd name="connsiteX3" fmla="*/ 1335640 w 1335640"/>
              <a:gd name="connsiteY3" fmla="*/ 267128 h 965771"/>
              <a:gd name="connsiteX4" fmla="*/ 1037690 w 1335640"/>
              <a:gd name="connsiteY4" fmla="*/ 0 h 965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640" h="965771">
                <a:moveTo>
                  <a:pt x="1037690" y="0"/>
                </a:moveTo>
                <a:lnTo>
                  <a:pt x="0" y="626724"/>
                </a:lnTo>
                <a:lnTo>
                  <a:pt x="339047" y="965771"/>
                </a:lnTo>
                <a:lnTo>
                  <a:pt x="1335640" y="267128"/>
                </a:lnTo>
                <a:lnTo>
                  <a:pt x="103769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014041" y="2564757"/>
            <a:ext cx="2006708" cy="2006709"/>
          </a:xfrm>
          <a:prstGeom prst="ellipse">
            <a:avLst/>
          </a:prstGeom>
          <a:solidFill>
            <a:schemeClr val="bg1"/>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6" name="组合 15"/>
          <p:cNvGrpSpPr/>
          <p:nvPr/>
        </p:nvGrpSpPr>
        <p:grpSpPr>
          <a:xfrm>
            <a:off x="5712037" y="3100614"/>
            <a:ext cx="638405" cy="656771"/>
            <a:chOff x="2607983" y="4241292"/>
            <a:chExt cx="490600" cy="471805"/>
          </a:xfrm>
          <a:solidFill>
            <a:srgbClr val="006E54"/>
          </a:solidFill>
        </p:grpSpPr>
        <p:sp>
          <p:nvSpPr>
            <p:cNvPr id="17"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9" name="矩形 18"/>
          <p:cNvSpPr/>
          <p:nvPr/>
        </p:nvSpPr>
        <p:spPr>
          <a:xfrm>
            <a:off x="4578253" y="2037491"/>
            <a:ext cx="618894" cy="461665"/>
          </a:xfrm>
          <a:prstGeom prst="rect">
            <a:avLst/>
          </a:prstGeom>
        </p:spPr>
        <p:txBody>
          <a:bodyPr wrap="square">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20" name="矩形 19"/>
          <p:cNvSpPr/>
          <p:nvPr/>
        </p:nvSpPr>
        <p:spPr>
          <a:xfrm>
            <a:off x="6780795" y="2030797"/>
            <a:ext cx="618894" cy="461665"/>
          </a:xfrm>
          <a:prstGeom prst="rect">
            <a:avLst/>
          </a:prstGeom>
        </p:spPr>
        <p:txBody>
          <a:bodyPr wrap="square">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21" name="矩形 20"/>
          <p:cNvSpPr/>
          <p:nvPr/>
        </p:nvSpPr>
        <p:spPr>
          <a:xfrm>
            <a:off x="7134981" y="4481267"/>
            <a:ext cx="618894" cy="461665"/>
          </a:xfrm>
          <a:prstGeom prst="rect">
            <a:avLst/>
          </a:prstGeom>
        </p:spPr>
        <p:txBody>
          <a:bodyPr wrap="square">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22" name="矩形 21"/>
          <p:cNvSpPr/>
          <p:nvPr/>
        </p:nvSpPr>
        <p:spPr>
          <a:xfrm>
            <a:off x="4301694" y="4423097"/>
            <a:ext cx="618894" cy="461665"/>
          </a:xfrm>
          <a:prstGeom prst="rect">
            <a:avLst/>
          </a:prstGeom>
        </p:spPr>
        <p:txBody>
          <a:bodyPr wrap="square">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2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1326" y="1845130"/>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1326" y="4058074"/>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92985" y="1809489"/>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165283" y="4047071"/>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27" name="图片 26"/>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17542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2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4" fill="hold" grpId="0" nodeType="withEffect">
                                  <p:stCondLst>
                                    <p:cond delay="275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1" fill="hold" grpId="0" nodeType="withEffect">
                                  <p:stCondLst>
                                    <p:cond delay="275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par>
                                <p:cTn id="21" presetID="22" presetClass="entr" presetSubtype="1" fill="hold" grpId="0" nodeType="withEffect">
                                  <p:stCondLst>
                                    <p:cond delay="275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22" presetClass="entr" presetSubtype="4" fill="hold" grpId="0" nodeType="withEffect">
                                  <p:stCondLst>
                                    <p:cond delay="275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53" presetClass="entr" presetSubtype="16" fill="hold" grpId="0" nodeType="withEffect">
                                  <p:stCondLst>
                                    <p:cond delay="300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300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nodeType="withEffect">
                                  <p:stCondLst>
                                    <p:cond delay="30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8" presetClass="emph" presetSubtype="0" fill="hold" nodeType="withEffect">
                                  <p:stCondLst>
                                    <p:cond delay="0"/>
                                  </p:stCondLst>
                                  <p:childTnLst>
                                    <p:animRot by="21600000">
                                      <p:cBhvr>
                                        <p:cTn id="53"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8"/>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9">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6156297" y="1476393"/>
            <a:ext cx="1484372" cy="2848113"/>
            <a:chOff x="6156302" y="1476392"/>
            <a:chExt cx="1484565" cy="2848113"/>
          </a:xfrm>
        </p:grpSpPr>
        <p:grpSp>
          <p:nvGrpSpPr>
            <p:cNvPr id="8" name="组合 7"/>
            <p:cNvGrpSpPr/>
            <p:nvPr/>
          </p:nvGrpSpPr>
          <p:grpSpPr>
            <a:xfrm>
              <a:off x="6156302" y="1476392"/>
              <a:ext cx="1484565" cy="2848113"/>
              <a:chOff x="6156302" y="1476392"/>
              <a:chExt cx="1484565" cy="2848113"/>
            </a:xfrm>
          </p:grpSpPr>
          <p:sp>
            <p:nvSpPr>
              <p:cNvPr id="12"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E3413E"/>
              </a:solidFill>
              <a:ln w="76200" cap="flat" cmpd="sng" algn="ctr">
                <a:solidFill>
                  <a:srgbClr val="006E54"/>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3" name="椭圆 12"/>
              <p:cNvSpPr/>
              <p:nvPr/>
            </p:nvSpPr>
            <p:spPr>
              <a:xfrm>
                <a:off x="7018705" y="1476392"/>
                <a:ext cx="622162" cy="622163"/>
              </a:xfrm>
              <a:prstGeom prst="ellipse">
                <a:avLst/>
              </a:prstGeom>
              <a:solidFill>
                <a:srgbClr val="006E54"/>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9" name="组合 8"/>
            <p:cNvGrpSpPr/>
            <p:nvPr/>
          </p:nvGrpSpPr>
          <p:grpSpPr>
            <a:xfrm>
              <a:off x="7091081" y="1545274"/>
              <a:ext cx="527777" cy="465759"/>
              <a:chOff x="4406238" y="1572161"/>
              <a:chExt cx="527777" cy="465759"/>
            </a:xfrm>
          </p:grpSpPr>
          <p:sp>
            <p:nvSpPr>
              <p:cNvPr id="10" name="椭圆 9"/>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1" name="文本框 114"/>
              <p:cNvSpPr txBox="1"/>
              <p:nvPr/>
            </p:nvSpPr>
            <p:spPr>
              <a:xfrm>
                <a:off x="4406238" y="1572161"/>
                <a:ext cx="527777"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02</a:t>
                </a:r>
                <a:endParaRPr lang="zh-CN" altLang="en-US" sz="2400" kern="0" dirty="0">
                  <a:solidFill>
                    <a:sysClr val="window" lastClr="FFFFFF">
                      <a:lumMod val="50000"/>
                    </a:sysClr>
                  </a:solidFill>
                </a:endParaRPr>
              </a:p>
            </p:txBody>
          </p:sp>
        </p:grpSp>
      </p:grpSp>
      <p:grpSp>
        <p:nvGrpSpPr>
          <p:cNvPr id="14" name="组合 13"/>
          <p:cNvGrpSpPr/>
          <p:nvPr/>
        </p:nvGrpSpPr>
        <p:grpSpPr>
          <a:xfrm>
            <a:off x="5117950" y="4679330"/>
            <a:ext cx="1709479" cy="1709701"/>
            <a:chOff x="4700937" y="4015204"/>
            <a:chExt cx="455921" cy="455921"/>
          </a:xfrm>
          <a:effectLst/>
        </p:grpSpPr>
        <p:sp>
          <p:nvSpPr>
            <p:cNvPr id="15" name="椭圆 14"/>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16" name="椭圆 15"/>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 name="组合 16"/>
          <p:cNvGrpSpPr/>
          <p:nvPr/>
        </p:nvGrpSpPr>
        <p:grpSpPr>
          <a:xfrm>
            <a:off x="4343023" y="1500034"/>
            <a:ext cx="1425707" cy="3802263"/>
            <a:chOff x="4342792" y="1500033"/>
            <a:chExt cx="1425893" cy="3802264"/>
          </a:xfrm>
        </p:grpSpPr>
        <p:grpSp>
          <p:nvGrpSpPr>
            <p:cNvPr id="18" name="组合 17"/>
            <p:cNvGrpSpPr/>
            <p:nvPr/>
          </p:nvGrpSpPr>
          <p:grpSpPr>
            <a:xfrm>
              <a:off x="4342792" y="1500033"/>
              <a:ext cx="1425893" cy="3802264"/>
              <a:chOff x="4342792" y="1500033"/>
              <a:chExt cx="1425893" cy="3802264"/>
            </a:xfrm>
          </p:grpSpPr>
          <p:sp>
            <p:nvSpPr>
              <p:cNvPr id="22"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rgbClr val="006E54"/>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23" name="椭圆 22"/>
              <p:cNvSpPr/>
              <p:nvPr/>
            </p:nvSpPr>
            <p:spPr>
              <a:xfrm>
                <a:off x="4342792" y="1500033"/>
                <a:ext cx="622162" cy="622163"/>
              </a:xfrm>
              <a:prstGeom prst="ellipse">
                <a:avLst/>
              </a:prstGeom>
              <a:solidFill>
                <a:srgbClr val="006E54"/>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9" name="组合 18"/>
            <p:cNvGrpSpPr/>
            <p:nvPr/>
          </p:nvGrpSpPr>
          <p:grpSpPr>
            <a:xfrm>
              <a:off x="4417179" y="1572161"/>
              <a:ext cx="527777" cy="465759"/>
              <a:chOff x="4417179" y="1572161"/>
              <a:chExt cx="527777" cy="465759"/>
            </a:xfrm>
          </p:grpSpPr>
          <p:sp>
            <p:nvSpPr>
              <p:cNvPr id="20" name="椭圆 19"/>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21" name="文本框 101"/>
              <p:cNvSpPr txBox="1"/>
              <p:nvPr/>
            </p:nvSpPr>
            <p:spPr>
              <a:xfrm>
                <a:off x="4417179" y="1572161"/>
                <a:ext cx="527777"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01</a:t>
                </a:r>
                <a:endParaRPr lang="zh-CN" altLang="en-US" sz="2400" kern="0" dirty="0">
                  <a:solidFill>
                    <a:sysClr val="window" lastClr="FFFFFF">
                      <a:lumMod val="50000"/>
                    </a:sysClr>
                  </a:solidFill>
                </a:endParaRPr>
              </a:p>
            </p:txBody>
          </p:sp>
        </p:grpSp>
      </p:grpSp>
      <p:grpSp>
        <p:nvGrpSpPr>
          <p:cNvPr id="24" name="组合 23"/>
          <p:cNvGrpSpPr/>
          <p:nvPr/>
        </p:nvGrpSpPr>
        <p:grpSpPr>
          <a:xfrm>
            <a:off x="4343022" y="3076452"/>
            <a:ext cx="1233030" cy="2692761"/>
            <a:chOff x="4342792" y="3076450"/>
            <a:chExt cx="1233190" cy="2692760"/>
          </a:xfrm>
        </p:grpSpPr>
        <p:grpSp>
          <p:nvGrpSpPr>
            <p:cNvPr id="25" name="组合 24"/>
            <p:cNvGrpSpPr/>
            <p:nvPr/>
          </p:nvGrpSpPr>
          <p:grpSpPr>
            <a:xfrm>
              <a:off x="4342792" y="3076450"/>
              <a:ext cx="1233190" cy="2692760"/>
              <a:chOff x="4342792" y="3076450"/>
              <a:chExt cx="1233190" cy="2692760"/>
            </a:xfrm>
          </p:grpSpPr>
          <p:sp>
            <p:nvSpPr>
              <p:cNvPr id="29" name="MH_Other_3"/>
              <p:cNvSpPr/>
              <p:nvPr>
                <p:custDataLst>
                  <p:tags r:id="rId4"/>
                </p:custDataLst>
              </p:nvPr>
            </p:nvSpPr>
            <p:spPr>
              <a:xfrm rot="16200000" flipH="1" flipV="1">
                <a:off x="3927380" y="4120608"/>
                <a:ext cx="2408302" cy="888902"/>
              </a:xfrm>
              <a:prstGeom prst="bentArrow">
                <a:avLst>
                  <a:gd name="adj1" fmla="val 7438"/>
                  <a:gd name="adj2" fmla="val 3464"/>
                  <a:gd name="adj3" fmla="val 0"/>
                  <a:gd name="adj4" fmla="val 30020"/>
                </a:avLst>
              </a:prstGeom>
              <a:solidFill>
                <a:srgbClr val="006E54"/>
              </a:solidFill>
              <a:ln w="76200" cap="flat" cmpd="sng" algn="ctr">
                <a:solidFill>
                  <a:srgbClr val="006E54"/>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30" name="椭圆 29"/>
              <p:cNvSpPr/>
              <p:nvPr/>
            </p:nvSpPr>
            <p:spPr>
              <a:xfrm>
                <a:off x="4342792" y="3076450"/>
                <a:ext cx="622162" cy="622163"/>
              </a:xfrm>
              <a:prstGeom prst="ellipse">
                <a:avLst/>
              </a:prstGeom>
              <a:solidFill>
                <a:srgbClr val="006E54"/>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26" name="组合 25"/>
            <p:cNvGrpSpPr/>
            <p:nvPr/>
          </p:nvGrpSpPr>
          <p:grpSpPr>
            <a:xfrm>
              <a:off x="4428480" y="3154651"/>
              <a:ext cx="546165" cy="465759"/>
              <a:chOff x="4418676" y="1572161"/>
              <a:chExt cx="546165" cy="465759"/>
            </a:xfrm>
          </p:grpSpPr>
          <p:sp>
            <p:nvSpPr>
              <p:cNvPr id="27" name="椭圆 26"/>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28" name="文本框 105"/>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03</a:t>
                </a:r>
                <a:endParaRPr lang="zh-CN" altLang="en-US" sz="2400" kern="0" dirty="0">
                  <a:solidFill>
                    <a:sysClr val="window" lastClr="FFFFFF">
                      <a:lumMod val="50000"/>
                    </a:sysClr>
                  </a:solidFill>
                </a:endParaRPr>
              </a:p>
            </p:txBody>
          </p:sp>
        </p:grpSp>
      </p:grpSp>
      <p:grpSp>
        <p:nvGrpSpPr>
          <p:cNvPr id="31" name="组合 30"/>
          <p:cNvGrpSpPr/>
          <p:nvPr/>
        </p:nvGrpSpPr>
        <p:grpSpPr>
          <a:xfrm>
            <a:off x="6156298" y="2614253"/>
            <a:ext cx="1493188" cy="2865829"/>
            <a:chOff x="6156302" y="2614250"/>
            <a:chExt cx="1493382" cy="2865828"/>
          </a:xfrm>
        </p:grpSpPr>
        <p:grpSp>
          <p:nvGrpSpPr>
            <p:cNvPr id="32" name="组合 31"/>
            <p:cNvGrpSpPr/>
            <p:nvPr/>
          </p:nvGrpSpPr>
          <p:grpSpPr>
            <a:xfrm>
              <a:off x="6156302" y="2614250"/>
              <a:ext cx="1484565" cy="2865828"/>
              <a:chOff x="6156302" y="2614250"/>
              <a:chExt cx="1484565" cy="2865828"/>
            </a:xfrm>
          </p:grpSpPr>
          <p:sp>
            <p:nvSpPr>
              <p:cNvPr id="36"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chemeClr val="accent1"/>
              </a:solidFill>
              <a:ln w="76200" cap="flat" cmpd="sng" algn="ctr">
                <a:solidFill>
                  <a:srgbClr val="006E54"/>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37" name="椭圆 36"/>
              <p:cNvSpPr/>
              <p:nvPr/>
            </p:nvSpPr>
            <p:spPr>
              <a:xfrm>
                <a:off x="7018705" y="2614250"/>
                <a:ext cx="622162" cy="622163"/>
              </a:xfrm>
              <a:prstGeom prst="ellipse">
                <a:avLst/>
              </a:prstGeom>
              <a:solidFill>
                <a:srgbClr val="006E54"/>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33" name="组合 32"/>
            <p:cNvGrpSpPr/>
            <p:nvPr/>
          </p:nvGrpSpPr>
          <p:grpSpPr>
            <a:xfrm>
              <a:off x="7103519" y="2689103"/>
              <a:ext cx="546165" cy="465759"/>
              <a:chOff x="4418676" y="1572161"/>
              <a:chExt cx="546165" cy="465759"/>
            </a:xfrm>
          </p:grpSpPr>
          <p:sp>
            <p:nvSpPr>
              <p:cNvPr id="34" name="椭圆 3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35" name="文本框 108"/>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04</a:t>
                </a:r>
                <a:endParaRPr lang="zh-CN" altLang="en-US" sz="2400" kern="0" dirty="0">
                  <a:solidFill>
                    <a:sysClr val="window" lastClr="FFFFFF">
                      <a:lumMod val="50000"/>
                    </a:sysClr>
                  </a:solidFill>
                </a:endParaRPr>
              </a:p>
            </p:txBody>
          </p:sp>
        </p:grpSp>
      </p:grpSp>
      <p:grpSp>
        <p:nvGrpSpPr>
          <p:cNvPr id="38" name="组合 37"/>
          <p:cNvGrpSpPr/>
          <p:nvPr/>
        </p:nvGrpSpPr>
        <p:grpSpPr>
          <a:xfrm>
            <a:off x="4343021" y="4217346"/>
            <a:ext cx="1196868" cy="1440517"/>
            <a:chOff x="4342792" y="4217343"/>
            <a:chExt cx="1197024" cy="1440517"/>
          </a:xfrm>
        </p:grpSpPr>
        <p:grpSp>
          <p:nvGrpSpPr>
            <p:cNvPr id="39" name="组合 38"/>
            <p:cNvGrpSpPr/>
            <p:nvPr/>
          </p:nvGrpSpPr>
          <p:grpSpPr>
            <a:xfrm>
              <a:off x="4342792" y="4217343"/>
              <a:ext cx="1197024" cy="1440517"/>
              <a:chOff x="4342792" y="4217343"/>
              <a:chExt cx="1197024" cy="1440517"/>
            </a:xfrm>
          </p:grpSpPr>
          <p:sp>
            <p:nvSpPr>
              <p:cNvPr id="43"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006E54"/>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44" name="椭圆 43"/>
              <p:cNvSpPr/>
              <p:nvPr/>
            </p:nvSpPr>
            <p:spPr>
              <a:xfrm>
                <a:off x="4342792" y="4217343"/>
                <a:ext cx="622162" cy="622163"/>
              </a:xfrm>
              <a:prstGeom prst="ellipse">
                <a:avLst/>
              </a:prstGeom>
              <a:solidFill>
                <a:srgbClr val="006E54"/>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40" name="组合 39"/>
            <p:cNvGrpSpPr/>
            <p:nvPr/>
          </p:nvGrpSpPr>
          <p:grpSpPr>
            <a:xfrm>
              <a:off x="4427008" y="4295544"/>
              <a:ext cx="546165" cy="465759"/>
              <a:chOff x="4418676" y="1572161"/>
              <a:chExt cx="546165" cy="465759"/>
            </a:xfrm>
          </p:grpSpPr>
          <p:sp>
            <p:nvSpPr>
              <p:cNvPr id="41" name="椭圆 40"/>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42" name="文本框 111"/>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05</a:t>
                </a:r>
                <a:endParaRPr lang="zh-CN" altLang="en-US" sz="2400" kern="0" dirty="0">
                  <a:solidFill>
                    <a:sysClr val="window" lastClr="FFFFFF">
                      <a:lumMod val="50000"/>
                    </a:sysClr>
                  </a:solidFill>
                </a:endParaRPr>
              </a:p>
            </p:txBody>
          </p:sp>
        </p:grpSp>
      </p:grpSp>
      <p:grpSp>
        <p:nvGrpSpPr>
          <p:cNvPr id="45" name="组合 44"/>
          <p:cNvGrpSpPr/>
          <p:nvPr/>
        </p:nvGrpSpPr>
        <p:grpSpPr>
          <a:xfrm>
            <a:off x="6413623" y="3762734"/>
            <a:ext cx="1227047" cy="1895127"/>
            <a:chOff x="6413660" y="3762732"/>
            <a:chExt cx="1227207" cy="1895127"/>
          </a:xfrm>
        </p:grpSpPr>
        <p:grpSp>
          <p:nvGrpSpPr>
            <p:cNvPr id="46" name="组合 45"/>
            <p:cNvGrpSpPr/>
            <p:nvPr/>
          </p:nvGrpSpPr>
          <p:grpSpPr>
            <a:xfrm>
              <a:off x="6413660" y="3762732"/>
              <a:ext cx="1227207" cy="1895127"/>
              <a:chOff x="6413660" y="3762732"/>
              <a:chExt cx="1227207" cy="1895127"/>
            </a:xfrm>
          </p:grpSpPr>
          <p:sp>
            <p:nvSpPr>
              <p:cNvPr id="50"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E3413E"/>
              </a:solidFill>
              <a:ln w="76200" cap="flat" cmpd="sng" algn="ctr">
                <a:solidFill>
                  <a:srgbClr val="006E54"/>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51" name="椭圆 50"/>
              <p:cNvSpPr/>
              <p:nvPr/>
            </p:nvSpPr>
            <p:spPr>
              <a:xfrm>
                <a:off x="7018705" y="3762732"/>
                <a:ext cx="622162" cy="622163"/>
              </a:xfrm>
              <a:prstGeom prst="ellipse">
                <a:avLst/>
              </a:prstGeom>
              <a:solidFill>
                <a:srgbClr val="006E54"/>
              </a:soli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47" name="组合 46"/>
            <p:cNvGrpSpPr/>
            <p:nvPr/>
          </p:nvGrpSpPr>
          <p:grpSpPr>
            <a:xfrm>
              <a:off x="7080175" y="3840933"/>
              <a:ext cx="527778" cy="465759"/>
              <a:chOff x="4388053" y="1572161"/>
              <a:chExt cx="527778" cy="465759"/>
            </a:xfrm>
          </p:grpSpPr>
          <p:sp>
            <p:nvSpPr>
              <p:cNvPr id="48" name="椭圆 47"/>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49" name="文本框 117"/>
              <p:cNvSpPr txBox="1"/>
              <p:nvPr/>
            </p:nvSpPr>
            <p:spPr>
              <a:xfrm>
                <a:off x="438805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06</a:t>
                </a:r>
                <a:endParaRPr lang="zh-CN" altLang="en-US" sz="2400" kern="0" dirty="0">
                  <a:solidFill>
                    <a:sysClr val="window" lastClr="FFFFFF">
                      <a:lumMod val="50000"/>
                    </a:sysClr>
                  </a:solidFill>
                </a:endParaRPr>
              </a:p>
            </p:txBody>
          </p:sp>
        </p:grpSp>
      </p:grpSp>
      <p:grpSp>
        <p:nvGrpSpPr>
          <p:cNvPr id="82" name="组合 81"/>
          <p:cNvGrpSpPr/>
          <p:nvPr/>
        </p:nvGrpSpPr>
        <p:grpSpPr>
          <a:xfrm>
            <a:off x="5365082" y="4921731"/>
            <a:ext cx="1210755" cy="1210911"/>
            <a:chOff x="5364986" y="4921729"/>
            <a:chExt cx="1210912" cy="1210912"/>
          </a:xfrm>
        </p:grpSpPr>
        <p:sp>
          <p:nvSpPr>
            <p:cNvPr id="83" name="椭圆 82"/>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84" name="椭圆 83"/>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sp>
        <p:nvSpPr>
          <p:cNvPr id="85" name="KSO_Shape"/>
          <p:cNvSpPr/>
          <p:nvPr/>
        </p:nvSpPr>
        <p:spPr bwMode="auto">
          <a:xfrm>
            <a:off x="5676971" y="5277372"/>
            <a:ext cx="582820"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tx2"/>
          </a:solidFill>
          <a:ln>
            <a:noFill/>
          </a:ln>
          <a:effectLst>
            <a:innerShdw blurRad="114300">
              <a:prstClr val="black">
                <a:alpha val="50000"/>
              </a:prstClr>
            </a:innerShdw>
          </a:effectLst>
        </p:spPr>
        <p:txBody>
          <a:bodyPr lIns="91412" tIns="45706" rIns="91412" bIns="45706" anchor="ctr">
            <a:scene3d>
              <a:camera prst="orthographicFront"/>
              <a:lightRig rig="threePt" dir="t"/>
            </a:scene3d>
            <a:sp3d>
              <a:contourClr>
                <a:srgbClr val="FFFFFF"/>
              </a:contourClr>
            </a:sp3d>
          </a:bodyPr>
          <a:lstStyle/>
          <a:p>
            <a:pPr algn="ctr" defTabSz="1218565">
              <a:defRPr/>
            </a:pPr>
            <a:endParaRPr lang="zh-CN" altLang="en-US" sz="2400" kern="0" dirty="0">
              <a:solidFill>
                <a:srgbClr val="FFFFFF"/>
              </a:solidFill>
            </a:endParaRPr>
          </a:p>
        </p:txBody>
      </p:sp>
      <p:sp>
        <p:nvSpPr>
          <p:cNvPr id="8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24356" y="1545275"/>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34304" y="3035598"/>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34304" y="4191173"/>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8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22213" y="1323495"/>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22213" y="2433045"/>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22213" y="3542595"/>
            <a:ext cx="3092058"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92" name="图片 91"/>
          <p:cNvPicPr>
            <a:picLocks noChangeAspect="1"/>
          </p:cNvPicPr>
          <p:nvPr/>
        </p:nvPicPr>
        <p:blipFill rotWithShape="1">
          <a:blip r:embed="rId11">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161304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20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22" presetClass="entr" presetSubtype="8" fill="hold" nodeType="withEffect">
                                  <p:stCondLst>
                                    <p:cond delay="20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2" fill="hold" nodeType="withEffect">
                                  <p:stCondLst>
                                    <p:cond delay="400"/>
                                  </p:stCondLst>
                                  <p:childTnLst>
                                    <p:set>
                                      <p:cBhvr>
                                        <p:cTn id="22" dur="1" fill="hold">
                                          <p:stCondLst>
                                            <p:cond delay="0"/>
                                          </p:stCondLst>
                                        </p:cTn>
                                        <p:tgtEl>
                                          <p:spTgt spid="38"/>
                                        </p:tgtEl>
                                        <p:attrNameLst>
                                          <p:attrName>style.visibility</p:attrName>
                                        </p:attrNameLst>
                                      </p:cBhvr>
                                      <p:to>
                                        <p:strVal val="visible"/>
                                      </p:to>
                                    </p:set>
                                    <p:animEffect transition="in" filter="wipe(right)">
                                      <p:cBhvr>
                                        <p:cTn id="23" dur="500"/>
                                        <p:tgtEl>
                                          <p:spTgt spid="38"/>
                                        </p:tgtEl>
                                      </p:cBhvr>
                                    </p:animEffect>
                                  </p:childTnLst>
                                </p:cTn>
                              </p:par>
                              <p:par>
                                <p:cTn id="24" presetID="22" presetClass="entr" presetSubtype="2" fill="hold" nodeType="withEffect">
                                  <p:stCondLst>
                                    <p:cond delay="600"/>
                                  </p:stCondLst>
                                  <p:childTnLst>
                                    <p:set>
                                      <p:cBhvr>
                                        <p:cTn id="25" dur="1" fill="hold">
                                          <p:stCondLst>
                                            <p:cond delay="0"/>
                                          </p:stCondLst>
                                        </p:cTn>
                                        <p:tgtEl>
                                          <p:spTgt spid="24"/>
                                        </p:tgtEl>
                                        <p:attrNameLst>
                                          <p:attrName>style.visibility</p:attrName>
                                        </p:attrNameLst>
                                      </p:cBhvr>
                                      <p:to>
                                        <p:strVal val="visible"/>
                                      </p:to>
                                    </p:set>
                                    <p:animEffect transition="in" filter="wipe(right)">
                                      <p:cBhvr>
                                        <p:cTn id="26" dur="500"/>
                                        <p:tgtEl>
                                          <p:spTgt spid="24"/>
                                        </p:tgtEl>
                                      </p:cBhvr>
                                    </p:animEffect>
                                  </p:childTnLst>
                                </p:cTn>
                              </p:par>
                              <p:par>
                                <p:cTn id="27" presetID="22" presetClass="entr" presetSubtype="2" fill="hold" nodeType="withEffect">
                                  <p:stCondLst>
                                    <p:cond delay="90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par>
                                <p:cTn id="30" presetID="22" presetClass="entr" presetSubtype="8" fill="hold" nodeType="withEffect">
                                  <p:stCondLst>
                                    <p:cond delay="120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8" presetClass="emph" presetSubtype="0" fill="hold" grpId="1" nodeType="withEffect">
                                  <p:stCondLst>
                                    <p:cond delay="0"/>
                                  </p:stCondLst>
                                  <p:childTnLst>
                                    <p:animRot by="21600000">
                                      <p:cBhvr>
                                        <p:cTn id="34" dur="2000" fill="hold"/>
                                        <p:tgtEl>
                                          <p:spTgt spid="85"/>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3570761" y="1354529"/>
            <a:ext cx="2559724" cy="4402876"/>
            <a:chOff x="2734684" y="1015896"/>
            <a:chExt cx="1920043" cy="3302157"/>
          </a:xfrm>
        </p:grpSpPr>
        <p:grpSp>
          <p:nvGrpSpPr>
            <p:cNvPr id="8" name="组合 7"/>
            <p:cNvGrpSpPr/>
            <p:nvPr/>
          </p:nvGrpSpPr>
          <p:grpSpPr>
            <a:xfrm>
              <a:off x="2734684" y="1015896"/>
              <a:ext cx="1920043" cy="3302157"/>
              <a:chOff x="2685756" y="1069793"/>
              <a:chExt cx="1920043" cy="3302157"/>
            </a:xfrm>
          </p:grpSpPr>
          <p:grpSp>
            <p:nvGrpSpPr>
              <p:cNvPr id="10" name="组合 9"/>
              <p:cNvGrpSpPr/>
              <p:nvPr/>
            </p:nvGrpSpPr>
            <p:grpSpPr>
              <a:xfrm>
                <a:off x="2772798" y="1085825"/>
                <a:ext cx="1685339" cy="3286125"/>
                <a:chOff x="2772798" y="1085825"/>
                <a:chExt cx="1685339" cy="3286125"/>
              </a:xfrm>
            </p:grpSpPr>
            <p:sp>
              <p:nvSpPr>
                <p:cNvPr id="19" name="圆角矩形 18"/>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20" name="矩形 19"/>
                <p:cNvSpPr/>
                <p:nvPr/>
              </p:nvSpPr>
              <p:spPr>
                <a:xfrm>
                  <a:off x="2869346" y="2352650"/>
                  <a:ext cx="1476375" cy="628650"/>
                </a:xfrm>
                <a:prstGeom prst="rect">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21" name="矩形 20"/>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22" name="矩形 21"/>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23" name="文本框 40"/>
                <p:cNvSpPr txBox="1"/>
                <p:nvPr/>
              </p:nvSpPr>
              <p:spPr>
                <a:xfrm>
                  <a:off x="3270619" y="2367921"/>
                  <a:ext cx="673830" cy="605935"/>
                </a:xfrm>
                <a:prstGeom prst="rect">
                  <a:avLst/>
                </a:prstGeom>
                <a:noFill/>
              </p:spPr>
              <p:txBody>
                <a:bodyPr wrap="none" lIns="68580" tIns="34290" rIns="68580" bIns="34290" rtlCol="0">
                  <a:spAutoFit/>
                </a:bodyPr>
                <a:lstStyle/>
                <a:p>
                  <a:pPr algn="ctr"/>
                  <a:r>
                    <a:rPr lang="en-US" altLang="zh-CN" sz="4800" b="1" dirty="0">
                      <a:solidFill>
                        <a:srgbClr val="FFFFFF"/>
                      </a:solidFill>
                      <a:effectLst>
                        <a:outerShdw blurRad="38100" dist="38100" dir="2700000" algn="tl">
                          <a:srgbClr val="000000">
                            <a:alpha val="43137"/>
                          </a:srgbClr>
                        </a:outerShdw>
                      </a:effectLst>
                      <a:latin typeface="微软雅黑" panose="020B0503020204020204" pitchFamily="34" charset="-122"/>
                    </a:rPr>
                    <a:t>02</a:t>
                  </a:r>
                  <a:endParaRPr lang="zh-CN" altLang="en-US" sz="4800" b="1" dirty="0">
                    <a:solidFill>
                      <a:srgbClr val="FFFFFF"/>
                    </a:solidFill>
                    <a:effectLst>
                      <a:outerShdw blurRad="38100" dist="38100" dir="2700000" algn="tl">
                        <a:srgbClr val="000000">
                          <a:alpha val="43137"/>
                        </a:srgbClr>
                      </a:outerShdw>
                    </a:effectLst>
                    <a:latin typeface="微软雅黑" panose="020B0503020204020204" pitchFamily="34" charset="-122"/>
                  </a:endParaRPr>
                </a:p>
              </p:txBody>
            </p:sp>
          </p:grpSp>
          <p:grpSp>
            <p:nvGrpSpPr>
              <p:cNvPr id="11" name="组合 10"/>
              <p:cNvGrpSpPr/>
              <p:nvPr/>
            </p:nvGrpSpPr>
            <p:grpSpPr>
              <a:xfrm flipV="1">
                <a:off x="2701713" y="1069793"/>
                <a:ext cx="1904086" cy="874883"/>
                <a:chOff x="894195" y="2095454"/>
                <a:chExt cx="4500232" cy="1850943"/>
              </a:xfrm>
            </p:grpSpPr>
            <p:sp>
              <p:nvSpPr>
                <p:cNvPr id="16" name="椭圆 15"/>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7" name="椭圆 16"/>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8" name="矩形 17"/>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12" name="组合 11"/>
              <p:cNvGrpSpPr/>
              <p:nvPr/>
            </p:nvGrpSpPr>
            <p:grpSpPr>
              <a:xfrm flipV="1">
                <a:off x="2685756" y="3363838"/>
                <a:ext cx="1871345" cy="885094"/>
                <a:chOff x="856481" y="1960913"/>
                <a:chExt cx="4422850" cy="1872546"/>
              </a:xfrm>
            </p:grpSpPr>
            <p:sp>
              <p:nvSpPr>
                <p:cNvPr id="13" name="椭圆 12"/>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4" name="椭圆 13"/>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5" name="矩形 14"/>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sp>
          <p:nvSpPr>
            <p:cNvPr id="9"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p:spPr>
          <p:txBody>
            <a:bodyPr vert="horz" wrap="square" lIns="68580" tIns="34290" rIns="68580" bIns="34290" numCol="1" anchor="t" anchorCtr="0" compatLnSpc="1"/>
            <a:lstStyle/>
            <a:p>
              <a:endParaRPr lang="zh-CN" altLang="en-US">
                <a:solidFill>
                  <a:srgbClr val="000000"/>
                </a:solidFill>
              </a:endParaRPr>
            </a:p>
          </p:txBody>
        </p:sp>
      </p:grpSp>
      <p:grpSp>
        <p:nvGrpSpPr>
          <p:cNvPr id="24" name="组合 23"/>
          <p:cNvGrpSpPr/>
          <p:nvPr/>
        </p:nvGrpSpPr>
        <p:grpSpPr>
          <a:xfrm>
            <a:off x="1134427" y="1354529"/>
            <a:ext cx="2538451" cy="4402876"/>
            <a:chOff x="850335" y="1069793"/>
            <a:chExt cx="1904086" cy="3302157"/>
          </a:xfrm>
        </p:grpSpPr>
        <p:grpSp>
          <p:nvGrpSpPr>
            <p:cNvPr id="25" name="组合 24"/>
            <p:cNvGrpSpPr/>
            <p:nvPr/>
          </p:nvGrpSpPr>
          <p:grpSpPr>
            <a:xfrm>
              <a:off x="895000" y="1085825"/>
              <a:ext cx="1859421" cy="3286125"/>
              <a:chOff x="895000" y="1085825"/>
              <a:chExt cx="1859421" cy="3286125"/>
            </a:xfrm>
          </p:grpSpPr>
          <p:grpSp>
            <p:nvGrpSpPr>
              <p:cNvPr id="30" name="组合 29"/>
              <p:cNvGrpSpPr/>
              <p:nvPr/>
            </p:nvGrpSpPr>
            <p:grpSpPr>
              <a:xfrm>
                <a:off x="971600" y="1085825"/>
                <a:ext cx="1706223" cy="3286125"/>
                <a:chOff x="971600" y="1085825"/>
                <a:chExt cx="1706223" cy="3286125"/>
              </a:xfrm>
            </p:grpSpPr>
            <p:sp>
              <p:nvSpPr>
                <p:cNvPr id="36" name="圆角矩形 35"/>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37" name="矩形 36"/>
                <p:cNvSpPr/>
                <p:nvPr/>
              </p:nvSpPr>
              <p:spPr>
                <a:xfrm>
                  <a:off x="1104900" y="2352650"/>
                  <a:ext cx="1476375" cy="628650"/>
                </a:xfrm>
                <a:prstGeom prst="rect">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38" name="矩形 37"/>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39" name="矩形 38"/>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40" name="文本框 18"/>
                <p:cNvSpPr txBox="1"/>
                <p:nvPr/>
              </p:nvSpPr>
              <p:spPr>
                <a:xfrm>
                  <a:off x="1506173" y="2367921"/>
                  <a:ext cx="673830" cy="605935"/>
                </a:xfrm>
                <a:prstGeom prst="rect">
                  <a:avLst/>
                </a:prstGeom>
                <a:noFill/>
              </p:spPr>
              <p:txBody>
                <a:bodyPr wrap="none" lIns="68580" tIns="34290" rIns="68580" bIns="34290" rtlCol="0">
                  <a:spAutoFit/>
                </a:bodyPr>
                <a:lstStyle/>
                <a:p>
                  <a:pPr algn="ctr"/>
                  <a:r>
                    <a:rPr lang="en-US" altLang="zh-CN" sz="4800" b="1" dirty="0">
                      <a:solidFill>
                        <a:srgbClr val="FFFFFF"/>
                      </a:solidFill>
                      <a:effectLst>
                        <a:outerShdw blurRad="38100" dist="38100" dir="2700000" algn="tl">
                          <a:srgbClr val="000000">
                            <a:alpha val="43137"/>
                          </a:srgbClr>
                        </a:outerShdw>
                      </a:effectLst>
                      <a:latin typeface="微软雅黑" panose="020B0503020204020204" pitchFamily="34" charset="-122"/>
                    </a:rPr>
                    <a:t>01</a:t>
                  </a:r>
                  <a:endParaRPr lang="zh-CN" altLang="en-US" sz="4800" b="1" dirty="0">
                    <a:solidFill>
                      <a:srgbClr val="FFFFFF"/>
                    </a:solidFill>
                    <a:effectLst>
                      <a:outerShdw blurRad="38100" dist="38100" dir="2700000" algn="tl">
                        <a:srgbClr val="000000">
                          <a:alpha val="43137"/>
                        </a:srgbClr>
                      </a:outerShdw>
                    </a:effectLst>
                    <a:latin typeface="微软雅黑" panose="020B0503020204020204" pitchFamily="34" charset="-122"/>
                  </a:endParaRPr>
                </a:p>
              </p:txBody>
            </p:sp>
          </p:grpSp>
          <p:grpSp>
            <p:nvGrpSpPr>
              <p:cNvPr id="31" name="组合 30"/>
              <p:cNvGrpSpPr/>
              <p:nvPr/>
            </p:nvGrpSpPr>
            <p:grpSpPr>
              <a:xfrm flipV="1">
                <a:off x="895000" y="3380859"/>
                <a:ext cx="1859421" cy="835205"/>
                <a:chOff x="837732" y="2078700"/>
                <a:chExt cx="4394668" cy="1766999"/>
              </a:xfrm>
            </p:grpSpPr>
            <p:sp>
              <p:nvSpPr>
                <p:cNvPr id="33" name="椭圆 32"/>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34" name="椭圆 33"/>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35" name="矩形 34"/>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sp>
            <p:nvSpPr>
              <p:cNvPr id="32"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lstStyle/>
              <a:p>
                <a:endParaRPr lang="zh-CN" altLang="en-US">
                  <a:solidFill>
                    <a:srgbClr val="000000"/>
                  </a:solidFill>
                </a:endParaRPr>
              </a:p>
            </p:txBody>
          </p:sp>
        </p:grpSp>
        <p:grpSp>
          <p:nvGrpSpPr>
            <p:cNvPr id="26" name="组合 25"/>
            <p:cNvGrpSpPr/>
            <p:nvPr/>
          </p:nvGrpSpPr>
          <p:grpSpPr>
            <a:xfrm flipV="1">
              <a:off x="850335" y="1069793"/>
              <a:ext cx="1859421" cy="835205"/>
              <a:chOff x="837732" y="2078700"/>
              <a:chExt cx="4394668" cy="1766999"/>
            </a:xfrm>
          </p:grpSpPr>
          <p:sp>
            <p:nvSpPr>
              <p:cNvPr id="27" name="椭圆 2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28" name="椭圆 2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29" name="矩形 2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grpSp>
        <p:nvGrpSpPr>
          <p:cNvPr id="41" name="组合 40"/>
          <p:cNvGrpSpPr/>
          <p:nvPr/>
        </p:nvGrpSpPr>
        <p:grpSpPr>
          <a:xfrm>
            <a:off x="6010542" y="1354529"/>
            <a:ext cx="2542230" cy="4381500"/>
            <a:chOff x="4463204" y="1085825"/>
            <a:chExt cx="1906921" cy="3286125"/>
          </a:xfrm>
        </p:grpSpPr>
        <p:grpSp>
          <p:nvGrpSpPr>
            <p:cNvPr id="42" name="组合 41"/>
            <p:cNvGrpSpPr/>
            <p:nvPr/>
          </p:nvGrpSpPr>
          <p:grpSpPr>
            <a:xfrm>
              <a:off x="4510704" y="1085825"/>
              <a:ext cx="1859421" cy="3286125"/>
              <a:chOff x="4458137" y="1085825"/>
              <a:chExt cx="1859421" cy="3286125"/>
            </a:xfrm>
          </p:grpSpPr>
          <p:grpSp>
            <p:nvGrpSpPr>
              <p:cNvPr id="48" name="组合 47"/>
              <p:cNvGrpSpPr/>
              <p:nvPr/>
            </p:nvGrpSpPr>
            <p:grpSpPr>
              <a:xfrm>
                <a:off x="4489744" y="1085825"/>
                <a:ext cx="1701208" cy="3286125"/>
                <a:chOff x="4489744" y="1085825"/>
                <a:chExt cx="1701208" cy="3286125"/>
              </a:xfrm>
            </p:grpSpPr>
            <p:sp>
              <p:nvSpPr>
                <p:cNvPr id="53" name="圆角矩形 52"/>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54" name="矩形 53"/>
                <p:cNvSpPr/>
                <p:nvPr/>
              </p:nvSpPr>
              <p:spPr>
                <a:xfrm>
                  <a:off x="4649660" y="2352650"/>
                  <a:ext cx="1476375" cy="628650"/>
                </a:xfrm>
                <a:prstGeom prst="rect">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55" name="矩形 54"/>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56" name="矩形 55"/>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57" name="文本框 57"/>
                <p:cNvSpPr txBox="1"/>
                <p:nvPr/>
              </p:nvSpPr>
              <p:spPr>
                <a:xfrm>
                  <a:off x="5050933" y="2367921"/>
                  <a:ext cx="673830" cy="605935"/>
                </a:xfrm>
                <a:prstGeom prst="rect">
                  <a:avLst/>
                </a:prstGeom>
                <a:noFill/>
              </p:spPr>
              <p:txBody>
                <a:bodyPr wrap="none" lIns="68580" tIns="34290" rIns="68580" bIns="34290" rtlCol="0">
                  <a:spAutoFit/>
                </a:bodyPr>
                <a:lstStyle/>
                <a:p>
                  <a:pPr algn="ctr"/>
                  <a:r>
                    <a:rPr lang="en-US" altLang="zh-CN" sz="4800" b="1" dirty="0">
                      <a:solidFill>
                        <a:srgbClr val="FFFFFF"/>
                      </a:solidFill>
                      <a:effectLst>
                        <a:outerShdw blurRad="38100" dist="38100" dir="2700000" algn="tl">
                          <a:srgbClr val="000000">
                            <a:alpha val="43137"/>
                          </a:srgbClr>
                        </a:outerShdw>
                      </a:effectLst>
                      <a:latin typeface="微软雅黑" panose="020B0503020204020204" pitchFamily="34" charset="-122"/>
                    </a:rPr>
                    <a:t>03</a:t>
                  </a:r>
                  <a:endParaRPr lang="zh-CN" altLang="en-US" sz="4800" b="1" dirty="0">
                    <a:solidFill>
                      <a:srgbClr val="FFFFFF"/>
                    </a:solidFill>
                    <a:effectLst>
                      <a:outerShdw blurRad="38100" dist="38100" dir="2700000" algn="tl">
                        <a:srgbClr val="000000">
                          <a:alpha val="43137"/>
                        </a:srgbClr>
                      </a:outerShdw>
                    </a:effectLst>
                    <a:latin typeface="微软雅黑" panose="020B0503020204020204" pitchFamily="34" charset="-122"/>
                  </a:endParaRPr>
                </a:p>
              </p:txBody>
            </p:sp>
          </p:grpSp>
          <p:grpSp>
            <p:nvGrpSpPr>
              <p:cNvPr id="49" name="组合 48"/>
              <p:cNvGrpSpPr/>
              <p:nvPr/>
            </p:nvGrpSpPr>
            <p:grpSpPr>
              <a:xfrm flipV="1">
                <a:off x="4458137" y="1117390"/>
                <a:ext cx="1859421" cy="835205"/>
                <a:chOff x="837732" y="2078700"/>
                <a:chExt cx="4394668" cy="1766999"/>
              </a:xfrm>
            </p:grpSpPr>
            <p:sp>
              <p:nvSpPr>
                <p:cNvPr id="50" name="椭圆 49"/>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51" name="椭圆 50"/>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52" name="矩形 51"/>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grpSp>
          <p:nvGrpSpPr>
            <p:cNvPr id="43" name="组合 42"/>
            <p:cNvGrpSpPr/>
            <p:nvPr/>
          </p:nvGrpSpPr>
          <p:grpSpPr>
            <a:xfrm flipV="1">
              <a:off x="4463204" y="3358053"/>
              <a:ext cx="1859421" cy="835205"/>
              <a:chOff x="837732" y="2078700"/>
              <a:chExt cx="4394668" cy="1766999"/>
            </a:xfrm>
          </p:grpSpPr>
          <p:sp>
            <p:nvSpPr>
              <p:cNvPr id="45" name="椭圆 4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46" name="椭圆 4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47" name="矩形 4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sp>
          <p:nvSpPr>
            <p:cNvPr id="44"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p:spPr>
          <p:txBody>
            <a:bodyPr vert="horz" wrap="square" lIns="68580" tIns="34290" rIns="68580" bIns="34290" numCol="1" anchor="t" anchorCtr="0" compatLnSpc="1"/>
            <a:lstStyle/>
            <a:p>
              <a:endParaRPr lang="zh-CN" altLang="en-US">
                <a:solidFill>
                  <a:srgbClr val="000000"/>
                </a:solidFill>
              </a:endParaRPr>
            </a:p>
          </p:txBody>
        </p:sp>
      </p:grpSp>
      <p:grpSp>
        <p:nvGrpSpPr>
          <p:cNvPr id="58" name="组合 57"/>
          <p:cNvGrpSpPr/>
          <p:nvPr/>
        </p:nvGrpSpPr>
        <p:grpSpPr>
          <a:xfrm>
            <a:off x="8416394" y="1354529"/>
            <a:ext cx="2478905" cy="4381500"/>
            <a:chOff x="6238452" y="1085825"/>
            <a:chExt cx="1859421" cy="3286125"/>
          </a:xfrm>
        </p:grpSpPr>
        <p:sp>
          <p:nvSpPr>
            <p:cNvPr id="59" name="圆角矩形 58"/>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60" name="矩形 59"/>
            <p:cNvSpPr/>
            <p:nvPr/>
          </p:nvSpPr>
          <p:spPr>
            <a:xfrm>
              <a:off x="6429975" y="2352650"/>
              <a:ext cx="1476375" cy="628650"/>
            </a:xfrm>
            <a:prstGeom prst="rect">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61" name="矩形 60"/>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62" name="矩形 61"/>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grpSp>
          <p:nvGrpSpPr>
            <p:cNvPr id="63" name="组合 62"/>
            <p:cNvGrpSpPr/>
            <p:nvPr/>
          </p:nvGrpSpPr>
          <p:grpSpPr>
            <a:xfrm flipV="1">
              <a:off x="6238452" y="1117390"/>
              <a:ext cx="1859421" cy="835205"/>
              <a:chOff x="837732" y="2078700"/>
              <a:chExt cx="4394668" cy="1766999"/>
            </a:xfrm>
          </p:grpSpPr>
          <p:sp>
            <p:nvSpPr>
              <p:cNvPr id="70" name="椭圆 69"/>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71" name="椭圆 70"/>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72" name="矩形 71"/>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64" name="组合 63"/>
            <p:cNvGrpSpPr/>
            <p:nvPr/>
          </p:nvGrpSpPr>
          <p:grpSpPr>
            <a:xfrm flipV="1">
              <a:off x="6238452" y="3358053"/>
              <a:ext cx="1859421" cy="835205"/>
              <a:chOff x="837732" y="2078700"/>
              <a:chExt cx="4394668" cy="1766999"/>
            </a:xfrm>
          </p:grpSpPr>
          <p:sp>
            <p:nvSpPr>
              <p:cNvPr id="67" name="椭圆 6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68" name="椭圆 6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69" name="矩形 6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sp>
          <p:nvSpPr>
            <p:cNvPr id="65" name="文本框 74"/>
            <p:cNvSpPr txBox="1"/>
            <p:nvPr/>
          </p:nvSpPr>
          <p:spPr>
            <a:xfrm>
              <a:off x="6831247" y="2367921"/>
              <a:ext cx="673830" cy="605935"/>
            </a:xfrm>
            <a:prstGeom prst="rect">
              <a:avLst/>
            </a:prstGeom>
            <a:noFill/>
          </p:spPr>
          <p:txBody>
            <a:bodyPr wrap="none" lIns="68580" tIns="34290" rIns="68580" bIns="34290" rtlCol="0">
              <a:spAutoFit/>
            </a:bodyPr>
            <a:lstStyle/>
            <a:p>
              <a:pPr algn="ctr"/>
              <a:r>
                <a:rPr lang="en-US" altLang="zh-CN" sz="4800" b="1" dirty="0">
                  <a:solidFill>
                    <a:srgbClr val="FFFFFF"/>
                  </a:solidFill>
                  <a:effectLst>
                    <a:outerShdw blurRad="38100" dist="38100" dir="2700000" algn="tl">
                      <a:srgbClr val="000000">
                        <a:alpha val="43137"/>
                      </a:srgbClr>
                    </a:outerShdw>
                  </a:effectLst>
                  <a:latin typeface="微软雅黑" panose="020B0503020204020204" pitchFamily="34" charset="-122"/>
                </a:rPr>
                <a:t>04</a:t>
              </a:r>
              <a:endParaRPr lang="zh-CN" altLang="en-US" sz="4800" b="1" dirty="0">
                <a:solidFill>
                  <a:srgbClr val="FFFFFF"/>
                </a:solidFill>
                <a:effectLst>
                  <a:outerShdw blurRad="38100" dist="38100" dir="2700000" algn="tl">
                    <a:srgbClr val="000000">
                      <a:alpha val="43137"/>
                    </a:srgbClr>
                  </a:outerShdw>
                </a:effectLst>
                <a:latin typeface="微软雅黑" panose="020B0503020204020204" pitchFamily="34" charset="-122"/>
              </a:endParaRPr>
            </a:p>
          </p:txBody>
        </p:sp>
        <p:sp>
          <p:nvSpPr>
            <p:cNvPr id="66"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lstStyle/>
            <a:p>
              <a:endParaRPr lang="zh-CN" altLang="en-US">
                <a:solidFill>
                  <a:srgbClr val="000000"/>
                </a:solidFill>
              </a:endParaRPr>
            </a:p>
          </p:txBody>
        </p:sp>
      </p:grpSp>
      <p:grpSp>
        <p:nvGrpSpPr>
          <p:cNvPr id="73" name="组合 72"/>
          <p:cNvGrpSpPr/>
          <p:nvPr/>
        </p:nvGrpSpPr>
        <p:grpSpPr>
          <a:xfrm>
            <a:off x="3160578" y="1970873"/>
            <a:ext cx="905513" cy="203200"/>
            <a:chOff x="2819400" y="387818"/>
            <a:chExt cx="1384660" cy="310682"/>
          </a:xfrm>
        </p:grpSpPr>
        <p:sp>
          <p:nvSpPr>
            <p:cNvPr id="74" name="椭圆 73"/>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5" name="椭圆 74"/>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6" name="圆角矩形 75"/>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7" name="圆角矩形 76"/>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78" name="组合 77"/>
          <p:cNvGrpSpPr/>
          <p:nvPr/>
        </p:nvGrpSpPr>
        <p:grpSpPr>
          <a:xfrm>
            <a:off x="3160578" y="4971239"/>
            <a:ext cx="905513" cy="203200"/>
            <a:chOff x="2819400" y="387818"/>
            <a:chExt cx="1384660" cy="310682"/>
          </a:xfrm>
        </p:grpSpPr>
        <p:sp>
          <p:nvSpPr>
            <p:cNvPr id="79" name="椭圆 78"/>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0" name="椭圆 79"/>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1" name="圆角矩形 80"/>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2" name="圆角矩形 81"/>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83" name="组合 82"/>
          <p:cNvGrpSpPr/>
          <p:nvPr/>
        </p:nvGrpSpPr>
        <p:grpSpPr>
          <a:xfrm>
            <a:off x="5561529" y="1970873"/>
            <a:ext cx="905513" cy="203200"/>
            <a:chOff x="2819400" y="387818"/>
            <a:chExt cx="1384660" cy="310682"/>
          </a:xfrm>
        </p:grpSpPr>
        <p:sp>
          <p:nvSpPr>
            <p:cNvPr id="84" name="椭圆 83"/>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5" name="椭圆 84"/>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6" name="圆角矩形 85"/>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7" name="圆角矩形 86"/>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88" name="组合 87"/>
          <p:cNvGrpSpPr/>
          <p:nvPr/>
        </p:nvGrpSpPr>
        <p:grpSpPr>
          <a:xfrm>
            <a:off x="5561529" y="4971239"/>
            <a:ext cx="905513" cy="203200"/>
            <a:chOff x="2819400" y="387818"/>
            <a:chExt cx="1384660" cy="310682"/>
          </a:xfrm>
        </p:grpSpPr>
        <p:sp>
          <p:nvSpPr>
            <p:cNvPr id="89" name="椭圆 88"/>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0" name="椭圆 89"/>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1" name="圆角矩形 90"/>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2" name="圆角矩形 91"/>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93" name="组合 92"/>
          <p:cNvGrpSpPr/>
          <p:nvPr/>
        </p:nvGrpSpPr>
        <p:grpSpPr>
          <a:xfrm>
            <a:off x="7924385" y="1970873"/>
            <a:ext cx="905513" cy="203200"/>
            <a:chOff x="2819400" y="387818"/>
            <a:chExt cx="1384660" cy="310682"/>
          </a:xfrm>
        </p:grpSpPr>
        <p:sp>
          <p:nvSpPr>
            <p:cNvPr id="94" name="椭圆 93"/>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5" name="椭圆 94"/>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6" name="圆角矩形 95"/>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7" name="圆角矩形 96"/>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98" name="组合 97"/>
          <p:cNvGrpSpPr/>
          <p:nvPr/>
        </p:nvGrpSpPr>
        <p:grpSpPr>
          <a:xfrm>
            <a:off x="7924385" y="4971239"/>
            <a:ext cx="905513" cy="203200"/>
            <a:chOff x="2819400" y="387818"/>
            <a:chExt cx="1384660" cy="310682"/>
          </a:xfrm>
        </p:grpSpPr>
        <p:sp>
          <p:nvSpPr>
            <p:cNvPr id="99" name="椭圆 98"/>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0" name="椭圆 99"/>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1" name="圆角矩形 100"/>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2" name="圆角矩形 101"/>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03" name="Content Placeholder 2"/>
          <p:cNvSpPr txBox="1"/>
          <p:nvPr/>
        </p:nvSpPr>
        <p:spPr bwMode="auto">
          <a:xfrm>
            <a:off x="1475955"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endParaRPr>
          </a:p>
        </p:txBody>
      </p:sp>
      <p:sp>
        <p:nvSpPr>
          <p:cNvPr id="104" name="矩形 103"/>
          <p:cNvSpPr/>
          <p:nvPr/>
        </p:nvSpPr>
        <p:spPr>
          <a:xfrm>
            <a:off x="1728270"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000000">
                    <a:lumMod val="65000"/>
                    <a:lumOff val="35000"/>
                  </a:srgbClr>
                </a:solidFill>
                <a:latin typeface="微软雅黑" panose="020B0503020204020204" pitchFamily="34" charset="-122"/>
                <a:cs typeface="Raleway"/>
              </a:rPr>
              <a:t>输入你的标题</a:t>
            </a:r>
            <a:endParaRPr lang="en-US" altLang="zh-CN" sz="1600" b="1" kern="0" dirty="0">
              <a:solidFill>
                <a:srgbClr val="000000">
                  <a:lumMod val="65000"/>
                  <a:lumOff val="35000"/>
                </a:srgbClr>
              </a:solidFill>
              <a:latin typeface="微软雅黑" panose="020B0503020204020204" pitchFamily="34" charset="-122"/>
              <a:cs typeface="Raleway"/>
            </a:endParaRPr>
          </a:p>
        </p:txBody>
      </p:sp>
      <p:sp>
        <p:nvSpPr>
          <p:cNvPr id="105" name="Content Placeholder 2"/>
          <p:cNvSpPr txBox="1"/>
          <p:nvPr/>
        </p:nvSpPr>
        <p:spPr bwMode="auto">
          <a:xfrm>
            <a:off x="3821687"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endParaRPr>
          </a:p>
        </p:txBody>
      </p:sp>
      <p:sp>
        <p:nvSpPr>
          <p:cNvPr id="106" name="矩形 105"/>
          <p:cNvSpPr/>
          <p:nvPr/>
        </p:nvSpPr>
        <p:spPr>
          <a:xfrm>
            <a:off x="4074002"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000000">
                    <a:lumMod val="65000"/>
                    <a:lumOff val="35000"/>
                  </a:srgbClr>
                </a:solidFill>
                <a:latin typeface="微软雅黑" panose="020B0503020204020204" pitchFamily="34" charset="-122"/>
                <a:cs typeface="Raleway"/>
              </a:rPr>
              <a:t>输入你的标题</a:t>
            </a:r>
            <a:endParaRPr lang="en-US" altLang="zh-CN" sz="1600" b="1" kern="0" dirty="0">
              <a:solidFill>
                <a:srgbClr val="000000">
                  <a:lumMod val="65000"/>
                  <a:lumOff val="35000"/>
                </a:srgbClr>
              </a:solidFill>
              <a:latin typeface="微软雅黑" panose="020B0503020204020204" pitchFamily="34" charset="-122"/>
              <a:cs typeface="Raleway"/>
            </a:endParaRPr>
          </a:p>
        </p:txBody>
      </p:sp>
      <p:sp>
        <p:nvSpPr>
          <p:cNvPr id="107" name="Content Placeholder 2"/>
          <p:cNvSpPr txBox="1"/>
          <p:nvPr/>
        </p:nvSpPr>
        <p:spPr bwMode="auto">
          <a:xfrm>
            <a:off x="6259770"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endParaRPr>
          </a:p>
        </p:txBody>
      </p:sp>
      <p:sp>
        <p:nvSpPr>
          <p:cNvPr id="108" name="矩形 107"/>
          <p:cNvSpPr/>
          <p:nvPr/>
        </p:nvSpPr>
        <p:spPr>
          <a:xfrm>
            <a:off x="6512085"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000000">
                    <a:lumMod val="65000"/>
                    <a:lumOff val="35000"/>
                  </a:srgbClr>
                </a:solidFill>
                <a:latin typeface="微软雅黑" panose="020B0503020204020204" pitchFamily="34" charset="-122"/>
                <a:cs typeface="Raleway"/>
              </a:rPr>
              <a:t>输入你的标题</a:t>
            </a:r>
            <a:endParaRPr lang="en-US" altLang="zh-CN" sz="1600" b="1" kern="0" dirty="0">
              <a:solidFill>
                <a:srgbClr val="000000">
                  <a:lumMod val="65000"/>
                  <a:lumOff val="35000"/>
                </a:srgbClr>
              </a:solidFill>
              <a:latin typeface="微软雅黑" panose="020B0503020204020204" pitchFamily="34" charset="-122"/>
              <a:cs typeface="Raleway"/>
            </a:endParaRPr>
          </a:p>
        </p:txBody>
      </p:sp>
      <p:sp>
        <p:nvSpPr>
          <p:cNvPr id="109" name="Content Placeholder 2"/>
          <p:cNvSpPr txBox="1"/>
          <p:nvPr/>
        </p:nvSpPr>
        <p:spPr bwMode="auto">
          <a:xfrm>
            <a:off x="8660912"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913765">
              <a:spcBef>
                <a:spcPct val="20000"/>
              </a:spcBef>
              <a:defRPr/>
            </a:pPr>
            <a:r>
              <a:rPr lang="zh-CN" altLang="en-US"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rgbClr val="000000">
                  <a:lumMod val="50000"/>
                  <a:lumOff val="50000"/>
                </a:srgbClr>
              </a:solidFill>
              <a:latin typeface="微软雅黑" panose="020B0503020204020204" pitchFamily="34" charset="-122"/>
              <a:ea typeface="微软雅黑" panose="020B0503020204020204" pitchFamily="34" charset="-122"/>
              <a:cs typeface="Raleway Light"/>
            </a:endParaRPr>
          </a:p>
        </p:txBody>
      </p:sp>
      <p:sp>
        <p:nvSpPr>
          <p:cNvPr id="110" name="矩形 109"/>
          <p:cNvSpPr/>
          <p:nvPr/>
        </p:nvSpPr>
        <p:spPr>
          <a:xfrm>
            <a:off x="8913227"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000000">
                    <a:lumMod val="65000"/>
                    <a:lumOff val="35000"/>
                  </a:srgbClr>
                </a:solidFill>
                <a:latin typeface="微软雅黑" panose="020B0503020204020204" pitchFamily="34" charset="-122"/>
                <a:cs typeface="Raleway"/>
              </a:rPr>
              <a:t>输入你的标题</a:t>
            </a:r>
            <a:endParaRPr lang="en-US" altLang="zh-CN" sz="1600" b="1" kern="0" dirty="0">
              <a:solidFill>
                <a:srgbClr val="000000">
                  <a:lumMod val="65000"/>
                  <a:lumOff val="35000"/>
                </a:srgbClr>
              </a:solidFill>
              <a:latin typeface="微软雅黑" panose="020B0503020204020204" pitchFamily="34" charset="-122"/>
              <a:cs typeface="Raleway"/>
            </a:endParaRPr>
          </a:p>
        </p:txBody>
      </p:sp>
      <p:pic>
        <p:nvPicPr>
          <p:cNvPr id="111" name="图片 110"/>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8861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500"/>
                                        <p:tgtEl>
                                          <p:spTgt spid="10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500"/>
                                        <p:tgtEl>
                                          <p:spTgt spid="10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6"/>
                                        </p:tgtEl>
                                        <p:attrNameLst>
                                          <p:attrName>style.visibility</p:attrName>
                                        </p:attrNameLst>
                                      </p:cBhvr>
                                      <p:to>
                                        <p:strVal val="visible"/>
                                      </p:to>
                                    </p:set>
                                    <p:animEffect transition="in" filter="fade">
                                      <p:cBhvr>
                                        <p:cTn id="33" dur="500"/>
                                        <p:tgtEl>
                                          <p:spTgt spid="10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fade">
                                      <p:cBhvr>
                                        <p:cTn id="37" dur="500"/>
                                        <p:tgtEl>
                                          <p:spTgt spid="105"/>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wipe(left)">
                                      <p:cBhvr>
                                        <p:cTn id="41" dur="500"/>
                                        <p:tgtEl>
                                          <p:spTgt spid="83"/>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wipe(left)">
                                      <p:cBhvr>
                                        <p:cTn id="45" dur="500"/>
                                        <p:tgtEl>
                                          <p:spTgt spid="88"/>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1+#ppt_w/2"/>
                                          </p:val>
                                        </p:tav>
                                        <p:tav tm="100000">
                                          <p:val>
                                            <p:strVal val="#ppt_x"/>
                                          </p:val>
                                        </p:tav>
                                      </p:tavLst>
                                    </p:anim>
                                    <p:anim calcmode="lin" valueType="num">
                                      <p:cBhvr additive="base">
                                        <p:cTn id="50" dur="500" fill="hold"/>
                                        <p:tgtEl>
                                          <p:spTgt spid="4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08"/>
                                        </p:tgtEl>
                                        <p:attrNameLst>
                                          <p:attrName>style.visibility</p:attrName>
                                        </p:attrNameLst>
                                      </p:cBhvr>
                                      <p:to>
                                        <p:strVal val="visible"/>
                                      </p:to>
                                    </p:set>
                                    <p:animEffect transition="in" filter="fade">
                                      <p:cBhvr>
                                        <p:cTn id="54" dur="500"/>
                                        <p:tgtEl>
                                          <p:spTgt spid="108"/>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107"/>
                                        </p:tgtEl>
                                        <p:attrNameLst>
                                          <p:attrName>style.visibility</p:attrName>
                                        </p:attrNameLst>
                                      </p:cBhvr>
                                      <p:to>
                                        <p:strVal val="visible"/>
                                      </p:to>
                                    </p:set>
                                    <p:animEffect transition="in" filter="fade">
                                      <p:cBhvr>
                                        <p:cTn id="58" dur="500"/>
                                        <p:tgtEl>
                                          <p:spTgt spid="107"/>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98"/>
                                        </p:tgtEl>
                                        <p:attrNameLst>
                                          <p:attrName>style.visibility</p:attrName>
                                        </p:attrNameLst>
                                      </p:cBhvr>
                                      <p:to>
                                        <p:strVal val="visible"/>
                                      </p:to>
                                    </p:set>
                                    <p:animEffect transition="in" filter="wipe(left)">
                                      <p:cBhvr>
                                        <p:cTn id="66" dur="500"/>
                                        <p:tgtEl>
                                          <p:spTgt spid="98"/>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additive="base">
                                        <p:cTn id="70" dur="500" fill="hold"/>
                                        <p:tgtEl>
                                          <p:spTgt spid="58"/>
                                        </p:tgtEl>
                                        <p:attrNameLst>
                                          <p:attrName>ppt_x</p:attrName>
                                        </p:attrNameLst>
                                      </p:cBhvr>
                                      <p:tavLst>
                                        <p:tav tm="0">
                                          <p:val>
                                            <p:strVal val="1+#ppt_w/2"/>
                                          </p:val>
                                        </p:tav>
                                        <p:tav tm="100000">
                                          <p:val>
                                            <p:strVal val="#ppt_x"/>
                                          </p:val>
                                        </p:tav>
                                      </p:tavLst>
                                    </p:anim>
                                    <p:anim calcmode="lin" valueType="num">
                                      <p:cBhvr additive="base">
                                        <p:cTn id="71" dur="500" fill="hold"/>
                                        <p:tgtEl>
                                          <p:spTgt spid="58"/>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fade">
                                      <p:cBhvr>
                                        <p:cTn id="75" dur="500"/>
                                        <p:tgtEl>
                                          <p:spTgt spid="110"/>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109"/>
                                        </p:tgtEl>
                                        <p:attrNameLst>
                                          <p:attrName>style.visibility</p:attrName>
                                        </p:attrNameLst>
                                      </p:cBhvr>
                                      <p:to>
                                        <p:strVal val="visible"/>
                                      </p:to>
                                    </p:set>
                                    <p:animEffect transition="in" filter="fade">
                                      <p:cBhvr>
                                        <p:cTn id="79" dur="500"/>
                                        <p:tgtEl>
                                          <p:spTgt spid="109"/>
                                        </p:tgtEl>
                                      </p:cBhvr>
                                    </p:animEffect>
                                  </p:childTnLst>
                                </p:cTn>
                              </p:par>
                              <p:par>
                                <p:cTn id="80" presetID="8" presetClass="emph" presetSubtype="0" fill="hold" nodeType="withEffect">
                                  <p:stCondLst>
                                    <p:cond delay="0"/>
                                  </p:stCondLst>
                                  <p:childTnLst>
                                    <p:animRot by="21600000">
                                      <p:cBhvr>
                                        <p:cTn id="81" dur="2000" fill="hold"/>
                                        <p:tgtEl>
                                          <p:spTgt spid="1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p:bldP spid="106" grpId="0"/>
      <p:bldP spid="107" grpId="0"/>
      <p:bldP spid="108" grpId="0"/>
      <p:bldP spid="109" grpId="0"/>
      <p:bldP spid="1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702625" y="1876346"/>
            <a:ext cx="3728003" cy="3824368"/>
            <a:chOff x="844825" y="1701788"/>
            <a:chExt cx="3728488" cy="3824368"/>
          </a:xfrm>
          <a:effectLst>
            <a:outerShdw blurRad="50800" dist="38100" dir="8100000" algn="tr" rotWithShape="0">
              <a:prstClr val="black">
                <a:alpha val="40000"/>
              </a:prstClr>
            </a:outerShdw>
          </a:effectLst>
        </p:grpSpPr>
        <p:sp>
          <p:nvSpPr>
            <p:cNvPr id="8" name="弧形 7"/>
            <p:cNvSpPr/>
            <p:nvPr/>
          </p:nvSpPr>
          <p:spPr>
            <a:xfrm>
              <a:off x="844825" y="3311729"/>
              <a:ext cx="2214427" cy="2214427"/>
            </a:xfrm>
            <a:prstGeom prst="arc">
              <a:avLst>
                <a:gd name="adj1" fmla="val 13652451"/>
                <a:gd name="adj2" fmla="val 19019399"/>
              </a:avLst>
            </a:prstGeom>
            <a:no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9" name="弧形 8"/>
            <p:cNvSpPr/>
            <p:nvPr/>
          </p:nvSpPr>
          <p:spPr>
            <a:xfrm flipV="1">
              <a:off x="2358886" y="1701788"/>
              <a:ext cx="2214427" cy="2214427"/>
            </a:xfrm>
            <a:prstGeom prst="arc">
              <a:avLst>
                <a:gd name="adj1" fmla="val 13652451"/>
                <a:gd name="adj2" fmla="val 18688162"/>
              </a:avLst>
            </a:prstGeom>
            <a:no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0" name="等腰三角形 9"/>
            <p:cNvSpPr/>
            <p:nvPr/>
          </p:nvSpPr>
          <p:spPr>
            <a:xfrm rot="13500000">
              <a:off x="1040770" y="3587394"/>
              <a:ext cx="226358" cy="172471"/>
            </a:xfrm>
            <a:prstGeom prst="triangle">
              <a:avLst/>
            </a:prstGeom>
            <a:solidFill>
              <a:srgbClr val="006E54"/>
            </a:solid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1" name="等腰三角形 10"/>
            <p:cNvSpPr/>
            <p:nvPr/>
          </p:nvSpPr>
          <p:spPr>
            <a:xfrm rot="2700000">
              <a:off x="4143947" y="3473682"/>
              <a:ext cx="226358" cy="172471"/>
            </a:xfrm>
            <a:prstGeom prst="triangle">
              <a:avLst/>
            </a:prstGeom>
            <a:solidFill>
              <a:srgbClr val="006E54"/>
            </a:solid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12" name="组合 11"/>
          <p:cNvGrpSpPr/>
          <p:nvPr/>
        </p:nvGrpSpPr>
        <p:grpSpPr>
          <a:xfrm>
            <a:off x="4255472" y="1876346"/>
            <a:ext cx="3728003" cy="3824368"/>
            <a:chOff x="844825" y="1701788"/>
            <a:chExt cx="3728488" cy="3824368"/>
          </a:xfrm>
          <a:effectLst>
            <a:outerShdw blurRad="50800" dist="38100" dir="8100000" algn="tr" rotWithShape="0">
              <a:prstClr val="black">
                <a:alpha val="40000"/>
              </a:prstClr>
            </a:outerShdw>
          </a:effectLst>
        </p:grpSpPr>
        <p:sp>
          <p:nvSpPr>
            <p:cNvPr id="13" name="弧形 12"/>
            <p:cNvSpPr/>
            <p:nvPr/>
          </p:nvSpPr>
          <p:spPr>
            <a:xfrm>
              <a:off x="844825" y="3311729"/>
              <a:ext cx="2214427" cy="2214427"/>
            </a:xfrm>
            <a:prstGeom prst="arc">
              <a:avLst>
                <a:gd name="adj1" fmla="val 13652451"/>
                <a:gd name="adj2" fmla="val 19019399"/>
              </a:avLst>
            </a:prstGeom>
            <a:no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4" name="弧形 13"/>
            <p:cNvSpPr/>
            <p:nvPr/>
          </p:nvSpPr>
          <p:spPr>
            <a:xfrm flipV="1">
              <a:off x="2358886" y="1701788"/>
              <a:ext cx="2214427" cy="2214427"/>
            </a:xfrm>
            <a:prstGeom prst="arc">
              <a:avLst>
                <a:gd name="adj1" fmla="val 13652451"/>
                <a:gd name="adj2" fmla="val 18688162"/>
              </a:avLst>
            </a:prstGeom>
            <a:no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5" name="等腰三角形 14"/>
            <p:cNvSpPr/>
            <p:nvPr/>
          </p:nvSpPr>
          <p:spPr>
            <a:xfrm rot="13500000">
              <a:off x="1040770" y="3587394"/>
              <a:ext cx="226358" cy="172471"/>
            </a:xfrm>
            <a:prstGeom prst="triangle">
              <a:avLst/>
            </a:prstGeom>
            <a:solidFill>
              <a:srgbClr val="006E54"/>
            </a:solid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6" name="等腰三角形 15"/>
            <p:cNvSpPr/>
            <p:nvPr/>
          </p:nvSpPr>
          <p:spPr>
            <a:xfrm rot="2700000">
              <a:off x="4143947" y="3473682"/>
              <a:ext cx="226358" cy="172471"/>
            </a:xfrm>
            <a:prstGeom prst="triangle">
              <a:avLst/>
            </a:prstGeom>
            <a:solidFill>
              <a:srgbClr val="006E54"/>
            </a:solid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17" name="组合 16"/>
          <p:cNvGrpSpPr/>
          <p:nvPr/>
        </p:nvGrpSpPr>
        <p:grpSpPr>
          <a:xfrm>
            <a:off x="7762955" y="1876346"/>
            <a:ext cx="3728003" cy="3824368"/>
            <a:chOff x="844825" y="1701788"/>
            <a:chExt cx="3728488" cy="3824368"/>
          </a:xfrm>
          <a:effectLst>
            <a:outerShdw blurRad="50800" dist="38100" dir="8100000" algn="tr" rotWithShape="0">
              <a:prstClr val="black">
                <a:alpha val="40000"/>
              </a:prstClr>
            </a:outerShdw>
          </a:effectLst>
        </p:grpSpPr>
        <p:sp>
          <p:nvSpPr>
            <p:cNvPr id="18" name="弧形 17"/>
            <p:cNvSpPr/>
            <p:nvPr/>
          </p:nvSpPr>
          <p:spPr>
            <a:xfrm>
              <a:off x="844825" y="3311729"/>
              <a:ext cx="2214427" cy="2214427"/>
            </a:xfrm>
            <a:prstGeom prst="arc">
              <a:avLst>
                <a:gd name="adj1" fmla="val 13652451"/>
                <a:gd name="adj2" fmla="val 19019399"/>
              </a:avLst>
            </a:prstGeom>
            <a:no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19" name="弧形 18"/>
            <p:cNvSpPr/>
            <p:nvPr/>
          </p:nvSpPr>
          <p:spPr>
            <a:xfrm flipV="1">
              <a:off x="2358886" y="1701788"/>
              <a:ext cx="2214427" cy="2214427"/>
            </a:xfrm>
            <a:prstGeom prst="arc">
              <a:avLst>
                <a:gd name="adj1" fmla="val 13652451"/>
                <a:gd name="adj2" fmla="val 18688162"/>
              </a:avLst>
            </a:prstGeom>
            <a:no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20" name="等腰三角形 19"/>
            <p:cNvSpPr/>
            <p:nvPr/>
          </p:nvSpPr>
          <p:spPr>
            <a:xfrm rot="13500000">
              <a:off x="1040770" y="3587394"/>
              <a:ext cx="226358" cy="172471"/>
            </a:xfrm>
            <a:prstGeom prst="triangle">
              <a:avLst/>
            </a:prstGeom>
            <a:solidFill>
              <a:srgbClr val="006E54"/>
            </a:solid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p:nvSpPr>
            <p:cNvPr id="21" name="等腰三角形 20"/>
            <p:cNvSpPr/>
            <p:nvPr/>
          </p:nvSpPr>
          <p:spPr>
            <a:xfrm rot="2700000">
              <a:off x="4143947" y="3473682"/>
              <a:ext cx="226358" cy="172471"/>
            </a:xfrm>
            <a:prstGeom prst="triangle">
              <a:avLst/>
            </a:prstGeom>
            <a:solidFill>
              <a:srgbClr val="006E54"/>
            </a:solidFill>
            <a:ln w="28575">
              <a:solidFill>
                <a:srgbClr val="006E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22" name="组合 21"/>
          <p:cNvGrpSpPr/>
          <p:nvPr/>
        </p:nvGrpSpPr>
        <p:grpSpPr>
          <a:xfrm>
            <a:off x="8722702" y="3042170"/>
            <a:ext cx="227204" cy="290604"/>
            <a:chOff x="1605187" y="572440"/>
            <a:chExt cx="563561" cy="720725"/>
          </a:xfrm>
          <a:solidFill>
            <a:srgbClr val="006E54"/>
          </a:solidFill>
        </p:grpSpPr>
        <p:sp>
          <p:nvSpPr>
            <p:cNvPr id="23"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24"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2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grpSp>
      <p:sp>
        <p:nvSpPr>
          <p:cNvPr id="26" name="Freeform 223"/>
          <p:cNvSpPr/>
          <p:nvPr/>
        </p:nvSpPr>
        <p:spPr bwMode="auto">
          <a:xfrm>
            <a:off x="6760880" y="4347714"/>
            <a:ext cx="259538"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006E54"/>
          </a:solidFill>
          <a:ln>
            <a:noFill/>
          </a:ln>
        </p:spPr>
        <p:txBody>
          <a:bodyPr vert="horz" wrap="square" lIns="91431" tIns="45715" rIns="91431" bIns="45715" numCol="1" anchor="t" anchorCtr="0" compatLnSpc="1"/>
          <a:lstStyle/>
          <a:p>
            <a:endParaRPr lang="zh-CN" altLang="en-US">
              <a:solidFill>
                <a:srgbClr val="538C2E"/>
              </a:solidFill>
            </a:endParaRPr>
          </a:p>
        </p:txBody>
      </p:sp>
      <p:grpSp>
        <p:nvGrpSpPr>
          <p:cNvPr id="27" name="组合 26"/>
          <p:cNvGrpSpPr/>
          <p:nvPr/>
        </p:nvGrpSpPr>
        <p:grpSpPr>
          <a:xfrm>
            <a:off x="5189791" y="3097197"/>
            <a:ext cx="266244" cy="264999"/>
            <a:chOff x="-136302" y="1682102"/>
            <a:chExt cx="660400" cy="657225"/>
          </a:xfrm>
          <a:solidFill>
            <a:srgbClr val="006E54"/>
          </a:solidFill>
        </p:grpSpPr>
        <p:sp>
          <p:nvSpPr>
            <p:cNvPr id="28"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29"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grpSp>
      <p:grpSp>
        <p:nvGrpSpPr>
          <p:cNvPr id="30" name="组合 29"/>
          <p:cNvGrpSpPr/>
          <p:nvPr/>
        </p:nvGrpSpPr>
        <p:grpSpPr>
          <a:xfrm>
            <a:off x="1676740" y="3106442"/>
            <a:ext cx="265904" cy="255752"/>
            <a:chOff x="9791183" y="5224427"/>
            <a:chExt cx="645684" cy="620952"/>
          </a:xfrm>
          <a:solidFill>
            <a:srgbClr val="006E54"/>
          </a:solidFill>
        </p:grpSpPr>
        <p:sp>
          <p:nvSpPr>
            <p:cNvPr id="31"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32"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grpSp>
      <p:grpSp>
        <p:nvGrpSpPr>
          <p:cNvPr id="33" name="组合 32"/>
          <p:cNvGrpSpPr/>
          <p:nvPr/>
        </p:nvGrpSpPr>
        <p:grpSpPr>
          <a:xfrm>
            <a:off x="3216803" y="4245450"/>
            <a:ext cx="213511" cy="316416"/>
            <a:chOff x="1788812" y="2276750"/>
            <a:chExt cx="392114" cy="581025"/>
          </a:xfrm>
          <a:solidFill>
            <a:srgbClr val="006E54"/>
          </a:solidFill>
        </p:grpSpPr>
        <p:sp>
          <p:nvSpPr>
            <p:cNvPr id="34"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8C2E"/>
                </a:solidFill>
              </a:endParaRPr>
            </a:p>
          </p:txBody>
        </p:sp>
        <p:sp>
          <p:nvSpPr>
            <p:cNvPr id="35"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8C2E"/>
                </a:solidFill>
              </a:endParaRPr>
            </a:p>
          </p:txBody>
        </p:sp>
        <p:sp>
          <p:nvSpPr>
            <p:cNvPr id="36"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8C2E"/>
                </a:solidFill>
              </a:endParaRPr>
            </a:p>
          </p:txBody>
        </p:sp>
      </p:grpSp>
      <p:grpSp>
        <p:nvGrpSpPr>
          <p:cNvPr id="37" name="组合 36"/>
          <p:cNvGrpSpPr/>
          <p:nvPr/>
        </p:nvGrpSpPr>
        <p:grpSpPr>
          <a:xfrm>
            <a:off x="10348483" y="4219908"/>
            <a:ext cx="331548" cy="347613"/>
            <a:chOff x="7002627" y="828237"/>
            <a:chExt cx="444697" cy="466185"/>
          </a:xfrm>
          <a:solidFill>
            <a:srgbClr val="006E54"/>
          </a:solidFill>
        </p:grpSpPr>
        <p:sp>
          <p:nvSpPr>
            <p:cNvPr id="38"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39"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40"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41"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42"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43"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44"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sp>
          <p:nvSpPr>
            <p:cNvPr id="45"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8C2E"/>
                </a:solidFill>
              </a:endParaRPr>
            </a:p>
          </p:txBody>
        </p:sp>
      </p:grpSp>
      <p:sp>
        <p:nvSpPr>
          <p:cNvPr id="46" name="Content Placeholder 2"/>
          <p:cNvSpPr txBox="1"/>
          <p:nvPr/>
        </p:nvSpPr>
        <p:spPr bwMode="auto">
          <a:xfrm>
            <a:off x="54459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endParaRPr>
          </a:p>
        </p:txBody>
      </p:sp>
      <p:sp>
        <p:nvSpPr>
          <p:cNvPr id="47" name="Content Placeholder 2"/>
          <p:cNvSpPr txBox="1"/>
          <p:nvPr/>
        </p:nvSpPr>
        <p:spPr bwMode="auto">
          <a:xfrm>
            <a:off x="2253094"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endParaRPr>
          </a:p>
        </p:txBody>
      </p:sp>
      <p:sp>
        <p:nvSpPr>
          <p:cNvPr id="48" name="Content Placeholder 2"/>
          <p:cNvSpPr txBox="1"/>
          <p:nvPr/>
        </p:nvSpPr>
        <p:spPr bwMode="auto">
          <a:xfrm>
            <a:off x="4127833"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endParaRPr>
          </a:p>
        </p:txBody>
      </p:sp>
      <p:sp>
        <p:nvSpPr>
          <p:cNvPr id="49" name="Content Placeholder 2"/>
          <p:cNvSpPr txBox="1"/>
          <p:nvPr/>
        </p:nvSpPr>
        <p:spPr bwMode="auto">
          <a:xfrm>
            <a:off x="5697810"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endParaRPr>
          </a:p>
        </p:txBody>
      </p:sp>
      <p:sp>
        <p:nvSpPr>
          <p:cNvPr id="50" name="Content Placeholder 2"/>
          <p:cNvSpPr txBox="1"/>
          <p:nvPr/>
        </p:nvSpPr>
        <p:spPr bwMode="auto">
          <a:xfrm>
            <a:off x="768337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endParaRPr>
          </a:p>
        </p:txBody>
      </p:sp>
      <p:sp>
        <p:nvSpPr>
          <p:cNvPr id="51" name="Content Placeholder 2"/>
          <p:cNvSpPr txBox="1"/>
          <p:nvPr/>
        </p:nvSpPr>
        <p:spPr bwMode="auto">
          <a:xfrm>
            <a:off x="9253347"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913765">
              <a:spcBef>
                <a:spcPct val="20000"/>
              </a:spcBef>
              <a:defRPr/>
            </a:pPr>
            <a:r>
              <a:rPr lang="zh-CN" altLang="en-US"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rgbClr val="000000">
                  <a:lumMod val="65000"/>
                  <a:lumOff val="35000"/>
                </a:srgb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rgbClr val="000000">
                  <a:lumMod val="65000"/>
                  <a:lumOff val="35000"/>
                </a:srgbClr>
              </a:solidFill>
              <a:latin typeface="微软雅黑" panose="020B0503020204020204" pitchFamily="34" charset="-122"/>
              <a:ea typeface="微软雅黑" panose="020B0503020204020204" pitchFamily="34" charset="-122"/>
              <a:cs typeface="Raleway Light"/>
            </a:endParaRPr>
          </a:p>
        </p:txBody>
      </p:sp>
      <p:grpSp>
        <p:nvGrpSpPr>
          <p:cNvPr id="52" name="组合 51"/>
          <p:cNvGrpSpPr/>
          <p:nvPr/>
        </p:nvGrpSpPr>
        <p:grpSpPr>
          <a:xfrm>
            <a:off x="1429813" y="3615820"/>
            <a:ext cx="759758" cy="739233"/>
            <a:chOff x="978372" y="2390051"/>
            <a:chExt cx="694540" cy="675688"/>
          </a:xfrm>
        </p:grpSpPr>
        <p:grpSp>
          <p:nvGrpSpPr>
            <p:cNvPr id="53" name="组合 52"/>
            <p:cNvGrpSpPr/>
            <p:nvPr/>
          </p:nvGrpSpPr>
          <p:grpSpPr>
            <a:xfrm>
              <a:off x="997223" y="2390051"/>
              <a:ext cx="675689" cy="675688"/>
              <a:chOff x="819328" y="1120779"/>
              <a:chExt cx="1127886" cy="1127885"/>
            </a:xfrm>
          </p:grpSpPr>
          <p:sp>
            <p:nvSpPr>
              <p:cNvPr id="5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8BC24A"/>
                  </a:solidFill>
                  <a:latin typeface="Open Sans" panose="020B0606030504020204"/>
                  <a:ea typeface="MS PGothic" panose="020B0600070205080204" charset="-128"/>
                </a:endParaRPr>
              </a:p>
            </p:txBody>
          </p:sp>
          <p:sp>
            <p:nvSpPr>
              <p:cNvPr id="5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8BC24A"/>
                  </a:solidFill>
                  <a:latin typeface="Open Sans" panose="020B0606030504020204"/>
                  <a:ea typeface="MS PGothic" panose="020B0600070205080204" charset="-128"/>
                </a:endParaRPr>
              </a:p>
            </p:txBody>
          </p:sp>
        </p:grpSp>
        <p:sp>
          <p:nvSpPr>
            <p:cNvPr id="54" name="矩形 53"/>
            <p:cNvSpPr/>
            <p:nvPr/>
          </p:nvSpPr>
          <p:spPr>
            <a:xfrm>
              <a:off x="978372" y="2474643"/>
              <a:ext cx="682862" cy="478244"/>
            </a:xfrm>
            <a:prstGeom prst="rect">
              <a:avLst/>
            </a:prstGeom>
          </p:spPr>
          <p:txBody>
            <a:bodyPr wrap="square">
              <a:spAutoFit/>
            </a:bodyPr>
            <a:lstStyle/>
            <a:p>
              <a:pPr algn="ctr"/>
              <a:r>
                <a:rPr lang="en-US" altLang="zh-CN" sz="2800" b="1" dirty="0">
                  <a:solidFill>
                    <a:srgbClr val="8BC24A"/>
                  </a:solidFill>
                  <a:latin typeface="Agency FB" panose="020B0503020202020204" pitchFamily="34" charset="0"/>
                </a:rPr>
                <a:t>01</a:t>
              </a:r>
            </a:p>
          </p:txBody>
        </p:sp>
      </p:grpSp>
      <p:grpSp>
        <p:nvGrpSpPr>
          <p:cNvPr id="57" name="组合 56"/>
          <p:cNvGrpSpPr/>
          <p:nvPr/>
        </p:nvGrpSpPr>
        <p:grpSpPr>
          <a:xfrm>
            <a:off x="2923138" y="3239900"/>
            <a:ext cx="759758" cy="739233"/>
            <a:chOff x="978372" y="2390051"/>
            <a:chExt cx="694540" cy="675688"/>
          </a:xfrm>
        </p:grpSpPr>
        <p:grpSp>
          <p:nvGrpSpPr>
            <p:cNvPr id="58" name="组合 57"/>
            <p:cNvGrpSpPr/>
            <p:nvPr/>
          </p:nvGrpSpPr>
          <p:grpSpPr>
            <a:xfrm>
              <a:off x="997223" y="2390051"/>
              <a:ext cx="675689" cy="675688"/>
              <a:chOff x="819328" y="1120779"/>
              <a:chExt cx="1127886" cy="1127885"/>
            </a:xfrm>
          </p:grpSpPr>
          <p:sp>
            <p:nvSpPr>
              <p:cNvPr id="6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538C2E"/>
                  </a:solidFill>
                  <a:latin typeface="Open Sans" panose="020B0606030504020204"/>
                  <a:ea typeface="MS PGothic" panose="020B0600070205080204" charset="-128"/>
                </a:endParaRPr>
              </a:p>
            </p:txBody>
          </p:sp>
          <p:sp>
            <p:nvSpPr>
              <p:cNvPr id="6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538C2E"/>
                  </a:solidFill>
                  <a:latin typeface="Open Sans" panose="020B0606030504020204"/>
                  <a:ea typeface="MS PGothic" panose="020B0600070205080204" charset="-128"/>
                </a:endParaRPr>
              </a:p>
            </p:txBody>
          </p:sp>
        </p:grpSp>
        <p:sp>
          <p:nvSpPr>
            <p:cNvPr id="59" name="矩形 58"/>
            <p:cNvSpPr/>
            <p:nvPr/>
          </p:nvSpPr>
          <p:spPr>
            <a:xfrm>
              <a:off x="978372" y="2474643"/>
              <a:ext cx="682862" cy="478244"/>
            </a:xfrm>
            <a:prstGeom prst="rect">
              <a:avLst/>
            </a:prstGeom>
          </p:spPr>
          <p:txBody>
            <a:bodyPr wrap="square">
              <a:spAutoFit/>
            </a:bodyPr>
            <a:lstStyle/>
            <a:p>
              <a:pPr algn="ctr"/>
              <a:r>
                <a:rPr lang="en-US" altLang="zh-CN" sz="2800" b="1" dirty="0">
                  <a:solidFill>
                    <a:srgbClr val="538C2E"/>
                  </a:solidFill>
                  <a:latin typeface="Agency FB" panose="020B0503020202020204" pitchFamily="34" charset="0"/>
                </a:rPr>
                <a:t>02</a:t>
              </a:r>
            </a:p>
          </p:txBody>
        </p:sp>
      </p:grpSp>
      <p:grpSp>
        <p:nvGrpSpPr>
          <p:cNvPr id="62" name="组合 61"/>
          <p:cNvGrpSpPr/>
          <p:nvPr/>
        </p:nvGrpSpPr>
        <p:grpSpPr>
          <a:xfrm>
            <a:off x="4934557" y="3575180"/>
            <a:ext cx="759758" cy="739233"/>
            <a:chOff x="978372" y="2390051"/>
            <a:chExt cx="694540" cy="675688"/>
          </a:xfrm>
        </p:grpSpPr>
        <p:grpSp>
          <p:nvGrpSpPr>
            <p:cNvPr id="63" name="组合 62"/>
            <p:cNvGrpSpPr/>
            <p:nvPr/>
          </p:nvGrpSpPr>
          <p:grpSpPr>
            <a:xfrm>
              <a:off x="997223" y="2390051"/>
              <a:ext cx="675689" cy="675688"/>
              <a:chOff x="819328" y="1120779"/>
              <a:chExt cx="1127886" cy="1127885"/>
            </a:xfrm>
          </p:grpSpPr>
          <p:sp>
            <p:nvSpPr>
              <p:cNvPr id="6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8BC24A"/>
                  </a:solidFill>
                  <a:latin typeface="Open Sans" panose="020B0606030504020204"/>
                  <a:ea typeface="MS PGothic" panose="020B0600070205080204" charset="-128"/>
                </a:endParaRPr>
              </a:p>
            </p:txBody>
          </p:sp>
          <p:sp>
            <p:nvSpPr>
              <p:cNvPr id="6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8BC24A"/>
                  </a:solidFill>
                  <a:latin typeface="Open Sans" panose="020B0606030504020204"/>
                  <a:ea typeface="MS PGothic" panose="020B0600070205080204" charset="-128"/>
                </a:endParaRPr>
              </a:p>
            </p:txBody>
          </p:sp>
        </p:grpSp>
        <p:sp>
          <p:nvSpPr>
            <p:cNvPr id="64" name="矩形 63"/>
            <p:cNvSpPr/>
            <p:nvPr/>
          </p:nvSpPr>
          <p:spPr>
            <a:xfrm>
              <a:off x="978372" y="2474643"/>
              <a:ext cx="682862" cy="478244"/>
            </a:xfrm>
            <a:prstGeom prst="rect">
              <a:avLst/>
            </a:prstGeom>
          </p:spPr>
          <p:txBody>
            <a:bodyPr wrap="square">
              <a:spAutoFit/>
            </a:bodyPr>
            <a:lstStyle/>
            <a:p>
              <a:pPr algn="ctr"/>
              <a:r>
                <a:rPr lang="en-US" altLang="zh-CN" sz="2800" b="1" dirty="0">
                  <a:solidFill>
                    <a:srgbClr val="8BC24A"/>
                  </a:solidFill>
                  <a:latin typeface="Agency FB" panose="020B0503020202020204" pitchFamily="34" charset="0"/>
                </a:rPr>
                <a:t>03</a:t>
              </a:r>
            </a:p>
          </p:txBody>
        </p:sp>
      </p:grpSp>
      <p:grpSp>
        <p:nvGrpSpPr>
          <p:cNvPr id="67" name="组合 66"/>
          <p:cNvGrpSpPr/>
          <p:nvPr/>
        </p:nvGrpSpPr>
        <p:grpSpPr>
          <a:xfrm>
            <a:off x="6458358" y="3229740"/>
            <a:ext cx="759758" cy="739233"/>
            <a:chOff x="978372" y="2390051"/>
            <a:chExt cx="694540" cy="675688"/>
          </a:xfrm>
        </p:grpSpPr>
        <p:grpSp>
          <p:nvGrpSpPr>
            <p:cNvPr id="68" name="组合 67"/>
            <p:cNvGrpSpPr/>
            <p:nvPr/>
          </p:nvGrpSpPr>
          <p:grpSpPr>
            <a:xfrm>
              <a:off x="997223" y="2390051"/>
              <a:ext cx="675689" cy="675688"/>
              <a:chOff x="819328" y="1120779"/>
              <a:chExt cx="1127886" cy="1127885"/>
            </a:xfrm>
          </p:grpSpPr>
          <p:sp>
            <p:nvSpPr>
              <p:cNvPr id="7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538C2E"/>
                  </a:solidFill>
                  <a:latin typeface="Open Sans" panose="020B0606030504020204"/>
                  <a:ea typeface="MS PGothic" panose="020B0600070205080204" charset="-128"/>
                </a:endParaRPr>
              </a:p>
            </p:txBody>
          </p:sp>
          <p:sp>
            <p:nvSpPr>
              <p:cNvPr id="7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538C2E"/>
                  </a:solidFill>
                  <a:latin typeface="Open Sans" panose="020B0606030504020204"/>
                  <a:ea typeface="MS PGothic" panose="020B0600070205080204" charset="-128"/>
                </a:endParaRPr>
              </a:p>
            </p:txBody>
          </p:sp>
        </p:grpSp>
        <p:sp>
          <p:nvSpPr>
            <p:cNvPr id="69" name="矩形 68"/>
            <p:cNvSpPr/>
            <p:nvPr/>
          </p:nvSpPr>
          <p:spPr>
            <a:xfrm>
              <a:off x="978372" y="2474643"/>
              <a:ext cx="682862" cy="478244"/>
            </a:xfrm>
            <a:prstGeom prst="rect">
              <a:avLst/>
            </a:prstGeom>
          </p:spPr>
          <p:txBody>
            <a:bodyPr wrap="square">
              <a:spAutoFit/>
            </a:bodyPr>
            <a:lstStyle/>
            <a:p>
              <a:pPr algn="ctr"/>
              <a:r>
                <a:rPr lang="en-US" altLang="zh-CN" sz="2800" b="1" dirty="0">
                  <a:solidFill>
                    <a:srgbClr val="538C2E"/>
                  </a:solidFill>
                  <a:latin typeface="Agency FB" panose="020B0503020202020204" pitchFamily="34" charset="0"/>
                </a:rPr>
                <a:t>04</a:t>
              </a:r>
            </a:p>
          </p:txBody>
        </p:sp>
      </p:grpSp>
      <p:grpSp>
        <p:nvGrpSpPr>
          <p:cNvPr id="72" name="组合 71"/>
          <p:cNvGrpSpPr/>
          <p:nvPr/>
        </p:nvGrpSpPr>
        <p:grpSpPr>
          <a:xfrm>
            <a:off x="8439300" y="3575180"/>
            <a:ext cx="759758" cy="739233"/>
            <a:chOff x="978372" y="2390051"/>
            <a:chExt cx="694540" cy="675688"/>
          </a:xfrm>
        </p:grpSpPr>
        <p:grpSp>
          <p:nvGrpSpPr>
            <p:cNvPr id="73" name="组合 72"/>
            <p:cNvGrpSpPr/>
            <p:nvPr/>
          </p:nvGrpSpPr>
          <p:grpSpPr>
            <a:xfrm>
              <a:off x="997223" y="2390051"/>
              <a:ext cx="675689" cy="675688"/>
              <a:chOff x="819328" y="1120779"/>
              <a:chExt cx="1127886" cy="1127885"/>
            </a:xfrm>
          </p:grpSpPr>
          <p:sp>
            <p:nvSpPr>
              <p:cNvPr id="7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8BC24A"/>
                  </a:solidFill>
                  <a:latin typeface="Open Sans" panose="020B0606030504020204"/>
                  <a:ea typeface="MS PGothic" panose="020B0600070205080204" charset="-128"/>
                </a:endParaRPr>
              </a:p>
            </p:txBody>
          </p:sp>
          <p:sp>
            <p:nvSpPr>
              <p:cNvPr id="7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8BC24A"/>
                  </a:solidFill>
                  <a:latin typeface="Open Sans" panose="020B0606030504020204"/>
                  <a:ea typeface="MS PGothic" panose="020B0600070205080204" charset="-128"/>
                </a:endParaRPr>
              </a:p>
            </p:txBody>
          </p:sp>
        </p:grpSp>
        <p:sp>
          <p:nvSpPr>
            <p:cNvPr id="74" name="矩形 73"/>
            <p:cNvSpPr/>
            <p:nvPr/>
          </p:nvSpPr>
          <p:spPr>
            <a:xfrm>
              <a:off x="978372" y="2474643"/>
              <a:ext cx="682862" cy="478244"/>
            </a:xfrm>
            <a:prstGeom prst="rect">
              <a:avLst/>
            </a:prstGeom>
          </p:spPr>
          <p:txBody>
            <a:bodyPr wrap="square">
              <a:spAutoFit/>
            </a:bodyPr>
            <a:lstStyle/>
            <a:p>
              <a:pPr algn="ctr"/>
              <a:r>
                <a:rPr lang="en-US" altLang="zh-CN" sz="2800" b="1" dirty="0">
                  <a:solidFill>
                    <a:srgbClr val="8BC24A"/>
                  </a:solidFill>
                  <a:latin typeface="Agency FB" panose="020B0503020202020204" pitchFamily="34" charset="0"/>
                </a:rPr>
                <a:t>05</a:t>
              </a:r>
            </a:p>
          </p:txBody>
        </p:sp>
      </p:grpSp>
      <p:grpSp>
        <p:nvGrpSpPr>
          <p:cNvPr id="77" name="组合 76"/>
          <p:cNvGrpSpPr/>
          <p:nvPr/>
        </p:nvGrpSpPr>
        <p:grpSpPr>
          <a:xfrm>
            <a:off x="10013895" y="3229740"/>
            <a:ext cx="759758" cy="739233"/>
            <a:chOff x="978372" y="2390051"/>
            <a:chExt cx="694540" cy="675688"/>
          </a:xfrm>
        </p:grpSpPr>
        <p:grpSp>
          <p:nvGrpSpPr>
            <p:cNvPr id="78" name="组合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538C2E"/>
                  </a:solidFill>
                  <a:latin typeface="Open Sans" panose="020B0606030504020204"/>
                  <a:ea typeface="MS PGothic" panose="020B0600070205080204" charset="-128"/>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538C2E"/>
                  </a:solidFill>
                  <a:latin typeface="Open Sans" panose="020B0606030504020204"/>
                  <a:ea typeface="MS PGothic" panose="020B0600070205080204" charset="-128"/>
                </a:endParaRPr>
              </a:p>
            </p:txBody>
          </p:sp>
        </p:grpSp>
        <p:sp>
          <p:nvSpPr>
            <p:cNvPr id="79" name="矩形 78"/>
            <p:cNvSpPr/>
            <p:nvPr/>
          </p:nvSpPr>
          <p:spPr>
            <a:xfrm>
              <a:off x="978372" y="2474643"/>
              <a:ext cx="682862" cy="478244"/>
            </a:xfrm>
            <a:prstGeom prst="rect">
              <a:avLst/>
            </a:prstGeom>
          </p:spPr>
          <p:txBody>
            <a:bodyPr wrap="square">
              <a:spAutoFit/>
            </a:bodyPr>
            <a:lstStyle/>
            <a:p>
              <a:pPr algn="ctr"/>
              <a:r>
                <a:rPr lang="en-US" altLang="zh-CN" sz="2800" b="1" dirty="0">
                  <a:solidFill>
                    <a:srgbClr val="538C2E"/>
                  </a:solidFill>
                  <a:latin typeface="Agency FB" panose="020B0503020202020204" pitchFamily="34" charset="0"/>
                </a:rPr>
                <a:t>06</a:t>
              </a:r>
            </a:p>
          </p:txBody>
        </p:sp>
      </p:grpSp>
      <p:pic>
        <p:nvPicPr>
          <p:cNvPr id="82" name="图片 81"/>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78896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500" fill="hold"/>
                                        <p:tgtEl>
                                          <p:spTgt spid="62"/>
                                        </p:tgtEl>
                                        <p:attrNameLst>
                                          <p:attrName>ppt_w</p:attrName>
                                        </p:attrNameLst>
                                      </p:cBhvr>
                                      <p:tavLst>
                                        <p:tav tm="0">
                                          <p:val>
                                            <p:fltVal val="0"/>
                                          </p:val>
                                        </p:tav>
                                        <p:tav tm="100000">
                                          <p:val>
                                            <p:strVal val="#ppt_w"/>
                                          </p:val>
                                        </p:tav>
                                      </p:tavLst>
                                    </p:anim>
                                    <p:anim calcmode="lin" valueType="num">
                                      <p:cBhvr>
                                        <p:cTn id="54" dur="500" fill="hold"/>
                                        <p:tgtEl>
                                          <p:spTgt spid="62"/>
                                        </p:tgtEl>
                                        <p:attrNameLst>
                                          <p:attrName>ppt_h</p:attrName>
                                        </p:attrNameLst>
                                      </p:cBhvr>
                                      <p:tavLst>
                                        <p:tav tm="0">
                                          <p:val>
                                            <p:fltVal val="0"/>
                                          </p:val>
                                        </p:tav>
                                        <p:tav tm="100000">
                                          <p:val>
                                            <p:strVal val="#ppt_h"/>
                                          </p:val>
                                        </p:tav>
                                      </p:tavLst>
                                    </p:anim>
                                    <p:animEffect transition="in" filter="fade">
                                      <p:cBhvr>
                                        <p:cTn id="55" dur="500"/>
                                        <p:tgtEl>
                                          <p:spTgt spid="6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p:cTn id="69" dur="500" fill="hold"/>
                                        <p:tgtEl>
                                          <p:spTgt spid="67"/>
                                        </p:tgtEl>
                                        <p:attrNameLst>
                                          <p:attrName>ppt_w</p:attrName>
                                        </p:attrNameLst>
                                      </p:cBhvr>
                                      <p:tavLst>
                                        <p:tav tm="0">
                                          <p:val>
                                            <p:fltVal val="0"/>
                                          </p:val>
                                        </p:tav>
                                        <p:tav tm="100000">
                                          <p:val>
                                            <p:strVal val="#ppt_w"/>
                                          </p:val>
                                        </p:tav>
                                      </p:tavLst>
                                    </p:anim>
                                    <p:anim calcmode="lin" valueType="num">
                                      <p:cBhvr>
                                        <p:cTn id="70" dur="500" fill="hold"/>
                                        <p:tgtEl>
                                          <p:spTgt spid="67"/>
                                        </p:tgtEl>
                                        <p:attrNameLst>
                                          <p:attrName>ppt_h</p:attrName>
                                        </p:attrNameLst>
                                      </p:cBhvr>
                                      <p:tavLst>
                                        <p:tav tm="0">
                                          <p:val>
                                            <p:fltVal val="0"/>
                                          </p:val>
                                        </p:tav>
                                        <p:tav tm="100000">
                                          <p:val>
                                            <p:strVal val="#ppt_h"/>
                                          </p:val>
                                        </p:tav>
                                      </p:tavLst>
                                    </p:anim>
                                    <p:animEffect transition="in" filter="fade">
                                      <p:cBhvr>
                                        <p:cTn id="71" dur="500"/>
                                        <p:tgtEl>
                                          <p:spTgt spid="67"/>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barn(inVertical)">
                                      <p:cBhvr>
                                        <p:cTn id="79" dur="500"/>
                                        <p:tgtEl>
                                          <p:spTgt spid="17"/>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ppt_w</p:attrName>
                                        </p:attrNameLst>
                                      </p:cBhvr>
                                      <p:tavLst>
                                        <p:tav tm="0">
                                          <p:val>
                                            <p:fltVal val="0"/>
                                          </p:val>
                                        </p:tav>
                                        <p:tav tm="100000">
                                          <p:val>
                                            <p:strVal val="#ppt_w"/>
                                          </p:val>
                                        </p:tav>
                                      </p:tavLst>
                                    </p:anim>
                                    <p:anim calcmode="lin" valueType="num">
                                      <p:cBhvr>
                                        <p:cTn id="84" dur="500" fill="hold"/>
                                        <p:tgtEl>
                                          <p:spTgt spid="22"/>
                                        </p:tgtEl>
                                        <p:attrNameLst>
                                          <p:attrName>ppt_h</p:attrName>
                                        </p:attrNameLst>
                                      </p:cBhvr>
                                      <p:tavLst>
                                        <p:tav tm="0">
                                          <p:val>
                                            <p:fltVal val="0"/>
                                          </p:val>
                                        </p:tav>
                                        <p:tav tm="100000">
                                          <p:val>
                                            <p:strVal val="#ppt_h"/>
                                          </p:val>
                                        </p:tav>
                                      </p:tavLst>
                                    </p:anim>
                                    <p:animEffect transition="in" filter="fade">
                                      <p:cBhvr>
                                        <p:cTn id="85" dur="500"/>
                                        <p:tgtEl>
                                          <p:spTgt spid="22"/>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72"/>
                                        </p:tgtEl>
                                        <p:attrNameLst>
                                          <p:attrName>style.visibility</p:attrName>
                                        </p:attrNameLst>
                                      </p:cBhvr>
                                      <p:to>
                                        <p:strVal val="visible"/>
                                      </p:to>
                                    </p:set>
                                    <p:anim calcmode="lin" valueType="num">
                                      <p:cBhvr>
                                        <p:cTn id="89" dur="500" fill="hold"/>
                                        <p:tgtEl>
                                          <p:spTgt spid="72"/>
                                        </p:tgtEl>
                                        <p:attrNameLst>
                                          <p:attrName>ppt_w</p:attrName>
                                        </p:attrNameLst>
                                      </p:cBhvr>
                                      <p:tavLst>
                                        <p:tav tm="0">
                                          <p:val>
                                            <p:fltVal val="0"/>
                                          </p:val>
                                        </p:tav>
                                        <p:tav tm="100000">
                                          <p:val>
                                            <p:strVal val="#ppt_w"/>
                                          </p:val>
                                        </p:tav>
                                      </p:tavLst>
                                    </p:anim>
                                    <p:anim calcmode="lin" valueType="num">
                                      <p:cBhvr>
                                        <p:cTn id="90" dur="500" fill="hold"/>
                                        <p:tgtEl>
                                          <p:spTgt spid="72"/>
                                        </p:tgtEl>
                                        <p:attrNameLst>
                                          <p:attrName>ppt_h</p:attrName>
                                        </p:attrNameLst>
                                      </p:cBhvr>
                                      <p:tavLst>
                                        <p:tav tm="0">
                                          <p:val>
                                            <p:fltVal val="0"/>
                                          </p:val>
                                        </p:tav>
                                        <p:tav tm="100000">
                                          <p:val>
                                            <p:strVal val="#ppt_h"/>
                                          </p:val>
                                        </p:tav>
                                      </p:tavLst>
                                    </p:anim>
                                    <p:animEffect transition="in" filter="fade">
                                      <p:cBhvr>
                                        <p:cTn id="91" dur="500"/>
                                        <p:tgtEl>
                                          <p:spTgt spid="72"/>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500"/>
                                        <p:tgtEl>
                                          <p:spTgt spid="50"/>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500" fill="hold"/>
                                        <p:tgtEl>
                                          <p:spTgt spid="37"/>
                                        </p:tgtEl>
                                        <p:attrNameLst>
                                          <p:attrName>ppt_w</p:attrName>
                                        </p:attrNameLst>
                                      </p:cBhvr>
                                      <p:tavLst>
                                        <p:tav tm="0">
                                          <p:val>
                                            <p:fltVal val="0"/>
                                          </p:val>
                                        </p:tav>
                                        <p:tav tm="100000">
                                          <p:val>
                                            <p:strVal val="#ppt_w"/>
                                          </p:val>
                                        </p:tav>
                                      </p:tavLst>
                                    </p:anim>
                                    <p:anim calcmode="lin" valueType="num">
                                      <p:cBhvr>
                                        <p:cTn id="100" dur="500" fill="hold"/>
                                        <p:tgtEl>
                                          <p:spTgt spid="37"/>
                                        </p:tgtEl>
                                        <p:attrNameLst>
                                          <p:attrName>ppt_h</p:attrName>
                                        </p:attrNameLst>
                                      </p:cBhvr>
                                      <p:tavLst>
                                        <p:tav tm="0">
                                          <p:val>
                                            <p:fltVal val="0"/>
                                          </p:val>
                                        </p:tav>
                                        <p:tav tm="100000">
                                          <p:val>
                                            <p:strVal val="#ppt_h"/>
                                          </p:val>
                                        </p:tav>
                                      </p:tavLst>
                                    </p:anim>
                                    <p:animEffect transition="in" filter="fade">
                                      <p:cBhvr>
                                        <p:cTn id="101" dur="500"/>
                                        <p:tgtEl>
                                          <p:spTgt spid="37"/>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77"/>
                                        </p:tgtEl>
                                        <p:attrNameLst>
                                          <p:attrName>style.visibility</p:attrName>
                                        </p:attrNameLst>
                                      </p:cBhvr>
                                      <p:to>
                                        <p:strVal val="visible"/>
                                      </p:to>
                                    </p:set>
                                    <p:anim calcmode="lin" valueType="num">
                                      <p:cBhvr>
                                        <p:cTn id="105" dur="500" fill="hold"/>
                                        <p:tgtEl>
                                          <p:spTgt spid="77"/>
                                        </p:tgtEl>
                                        <p:attrNameLst>
                                          <p:attrName>ppt_w</p:attrName>
                                        </p:attrNameLst>
                                      </p:cBhvr>
                                      <p:tavLst>
                                        <p:tav tm="0">
                                          <p:val>
                                            <p:fltVal val="0"/>
                                          </p:val>
                                        </p:tav>
                                        <p:tav tm="100000">
                                          <p:val>
                                            <p:strVal val="#ppt_w"/>
                                          </p:val>
                                        </p:tav>
                                      </p:tavLst>
                                    </p:anim>
                                    <p:anim calcmode="lin" valueType="num">
                                      <p:cBhvr>
                                        <p:cTn id="106" dur="500" fill="hold"/>
                                        <p:tgtEl>
                                          <p:spTgt spid="77"/>
                                        </p:tgtEl>
                                        <p:attrNameLst>
                                          <p:attrName>ppt_h</p:attrName>
                                        </p:attrNameLst>
                                      </p:cBhvr>
                                      <p:tavLst>
                                        <p:tav tm="0">
                                          <p:val>
                                            <p:fltVal val="0"/>
                                          </p:val>
                                        </p:tav>
                                        <p:tav tm="100000">
                                          <p:val>
                                            <p:strVal val="#ppt_h"/>
                                          </p:val>
                                        </p:tav>
                                      </p:tavLst>
                                    </p:anim>
                                    <p:animEffect transition="in" filter="fade">
                                      <p:cBhvr>
                                        <p:cTn id="107" dur="500"/>
                                        <p:tgtEl>
                                          <p:spTgt spid="77"/>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fade">
                                      <p:cBhvr>
                                        <p:cTn id="111" dur="500"/>
                                        <p:tgtEl>
                                          <p:spTgt spid="51"/>
                                        </p:tgtEl>
                                      </p:cBhvr>
                                    </p:animEffect>
                                  </p:childTnLst>
                                </p:cTn>
                              </p:par>
                              <p:par>
                                <p:cTn id="112" presetID="8" presetClass="emph" presetSubtype="0" fill="hold" nodeType="withEffect">
                                  <p:stCondLst>
                                    <p:cond delay="0"/>
                                  </p:stCondLst>
                                  <p:childTnLst>
                                    <p:animRot by="21600000">
                                      <p:cBhvr>
                                        <p:cTn id="113" dur="2000" fill="hold"/>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6" grpId="0"/>
      <p:bldP spid="47"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2" cstate="print">
            <a:extLst>
              <a:ext uri="{28A0092B-C50C-407E-A947-70E740481C1C}">
                <a14:useLocalDpi xmlns:a14="http://schemas.microsoft.com/office/drawing/2010/main" val="0"/>
              </a:ext>
            </a:extLst>
          </a:blip>
          <a:srcRect l="26689" b="16790"/>
          <a:stretch/>
        </p:blipFill>
        <p:spPr>
          <a:xfrm>
            <a:off x="10229222" y="4873140"/>
            <a:ext cx="2021316" cy="1984860"/>
          </a:xfrm>
          <a:prstGeom prst="rect">
            <a:avLst/>
          </a:prstGeom>
        </p:spPr>
      </p:pic>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14" y="137037"/>
            <a:ext cx="3192329" cy="3012249"/>
          </a:xfrm>
          <a:prstGeom prst="rect">
            <a:avLst/>
          </a:prstGeom>
        </p:spPr>
      </p:pic>
      <p:grpSp>
        <p:nvGrpSpPr>
          <p:cNvPr id="26" name="组合 25"/>
          <p:cNvGrpSpPr/>
          <p:nvPr/>
        </p:nvGrpSpPr>
        <p:grpSpPr>
          <a:xfrm>
            <a:off x="1379831" y="2907229"/>
            <a:ext cx="1117812" cy="1091198"/>
            <a:chOff x="4965185" y="972189"/>
            <a:chExt cx="1117812" cy="1091198"/>
          </a:xfrm>
        </p:grpSpPr>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4965185" y="972189"/>
              <a:ext cx="1117812" cy="1091198"/>
            </a:xfrm>
            <a:prstGeom prst="rect">
              <a:avLst/>
            </a:prstGeom>
          </p:spPr>
        </p:pic>
        <p:sp>
          <p:nvSpPr>
            <p:cNvPr id="5" name="文本框 4"/>
            <p:cNvSpPr txBox="1"/>
            <p:nvPr/>
          </p:nvSpPr>
          <p:spPr>
            <a:xfrm>
              <a:off x="5327238" y="1133067"/>
              <a:ext cx="689082" cy="769441"/>
            </a:xfrm>
            <a:prstGeom prst="rect">
              <a:avLst/>
            </a:prstGeom>
            <a:noFill/>
          </p:spPr>
          <p:txBody>
            <a:bodyPr wrap="square" rtlCol="0">
              <a:spAutoFit/>
            </a:bodyPr>
            <a:lstStyle/>
            <a:p>
              <a:pPr defTabSz="914400"/>
              <a:r>
                <a:rPr lang="en-US" altLang="zh-CN" sz="4400" b="1" dirty="0" smtClean="0">
                  <a:solidFill>
                    <a:srgbClr val="006E54"/>
                  </a:solidFill>
                  <a:latin typeface="+mj-ea"/>
                  <a:ea typeface="+mj-ea"/>
                  <a:cs typeface="+mn-ea"/>
                  <a:sym typeface="+mn-lt"/>
                </a:rPr>
                <a:t>1</a:t>
              </a:r>
              <a:endParaRPr lang="zh-CN" altLang="en-US" sz="4400" b="1" dirty="0">
                <a:solidFill>
                  <a:srgbClr val="006E54"/>
                </a:solidFill>
                <a:latin typeface="+mj-ea"/>
                <a:ea typeface="+mj-ea"/>
                <a:cs typeface="+mn-ea"/>
                <a:sym typeface="+mn-lt"/>
              </a:endParaRPr>
            </a:p>
          </p:txBody>
        </p:sp>
      </p:grpSp>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4" y="0"/>
            <a:ext cx="2221112" cy="2833635"/>
          </a:xfrm>
          <a:prstGeom prst="rect">
            <a:avLst/>
          </a:prstGeom>
        </p:spPr>
      </p:pic>
      <p:grpSp>
        <p:nvGrpSpPr>
          <p:cNvPr id="27" name="组合 26"/>
          <p:cNvGrpSpPr/>
          <p:nvPr/>
        </p:nvGrpSpPr>
        <p:grpSpPr>
          <a:xfrm>
            <a:off x="3975870" y="2907229"/>
            <a:ext cx="1117812" cy="1091198"/>
            <a:chOff x="4965185" y="972189"/>
            <a:chExt cx="1117812" cy="1091198"/>
          </a:xfrm>
        </p:grpSpPr>
        <p:pic>
          <p:nvPicPr>
            <p:cNvPr id="28" name="图片 27"/>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4965185" y="972189"/>
              <a:ext cx="1117812" cy="1091198"/>
            </a:xfrm>
            <a:prstGeom prst="rect">
              <a:avLst/>
            </a:prstGeom>
          </p:spPr>
        </p:pic>
        <p:sp>
          <p:nvSpPr>
            <p:cNvPr id="29" name="文本框 28"/>
            <p:cNvSpPr txBox="1"/>
            <p:nvPr/>
          </p:nvSpPr>
          <p:spPr>
            <a:xfrm>
              <a:off x="5327238" y="1133067"/>
              <a:ext cx="689082" cy="769441"/>
            </a:xfrm>
            <a:prstGeom prst="rect">
              <a:avLst/>
            </a:prstGeom>
            <a:noFill/>
          </p:spPr>
          <p:txBody>
            <a:bodyPr wrap="square" rtlCol="0">
              <a:spAutoFit/>
            </a:bodyPr>
            <a:lstStyle/>
            <a:p>
              <a:pPr defTabSz="914400"/>
              <a:r>
                <a:rPr lang="en-US" altLang="zh-CN" sz="4400" b="1" dirty="0" smtClean="0">
                  <a:solidFill>
                    <a:srgbClr val="006E54"/>
                  </a:solidFill>
                  <a:latin typeface="+mj-ea"/>
                  <a:ea typeface="+mj-ea"/>
                  <a:cs typeface="+mn-ea"/>
                  <a:sym typeface="+mn-lt"/>
                </a:rPr>
                <a:t>2</a:t>
              </a:r>
              <a:endParaRPr lang="zh-CN" altLang="en-US" sz="4400" b="1" dirty="0">
                <a:solidFill>
                  <a:srgbClr val="006E54"/>
                </a:solidFill>
                <a:latin typeface="+mj-ea"/>
                <a:ea typeface="+mj-ea"/>
                <a:cs typeface="+mn-ea"/>
                <a:sym typeface="+mn-lt"/>
              </a:endParaRPr>
            </a:p>
          </p:txBody>
        </p:sp>
      </p:grpSp>
      <p:grpSp>
        <p:nvGrpSpPr>
          <p:cNvPr id="30" name="组合 29"/>
          <p:cNvGrpSpPr/>
          <p:nvPr/>
        </p:nvGrpSpPr>
        <p:grpSpPr>
          <a:xfrm>
            <a:off x="6930085" y="2907229"/>
            <a:ext cx="1117812" cy="1091198"/>
            <a:chOff x="4965185" y="972189"/>
            <a:chExt cx="1117812" cy="1091198"/>
          </a:xfrm>
        </p:grpSpPr>
        <p:pic>
          <p:nvPicPr>
            <p:cNvPr id="31" name="图片 30"/>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4965185" y="972189"/>
              <a:ext cx="1117812" cy="1091198"/>
            </a:xfrm>
            <a:prstGeom prst="rect">
              <a:avLst/>
            </a:prstGeom>
          </p:spPr>
        </p:pic>
        <p:sp>
          <p:nvSpPr>
            <p:cNvPr id="32" name="文本框 31"/>
            <p:cNvSpPr txBox="1"/>
            <p:nvPr/>
          </p:nvSpPr>
          <p:spPr>
            <a:xfrm>
              <a:off x="5327238" y="1133067"/>
              <a:ext cx="689082" cy="769441"/>
            </a:xfrm>
            <a:prstGeom prst="rect">
              <a:avLst/>
            </a:prstGeom>
            <a:noFill/>
          </p:spPr>
          <p:txBody>
            <a:bodyPr wrap="square" rtlCol="0">
              <a:spAutoFit/>
            </a:bodyPr>
            <a:lstStyle/>
            <a:p>
              <a:pPr defTabSz="914400"/>
              <a:r>
                <a:rPr lang="en-US" altLang="zh-CN" sz="4400" b="1" dirty="0" smtClean="0">
                  <a:solidFill>
                    <a:srgbClr val="006E54"/>
                  </a:solidFill>
                  <a:latin typeface="+mj-ea"/>
                  <a:ea typeface="+mj-ea"/>
                  <a:cs typeface="+mn-ea"/>
                  <a:sym typeface="+mn-lt"/>
                </a:rPr>
                <a:t>3</a:t>
              </a:r>
              <a:endParaRPr lang="zh-CN" altLang="en-US" sz="4400" b="1" dirty="0">
                <a:solidFill>
                  <a:srgbClr val="006E54"/>
                </a:solidFill>
                <a:latin typeface="+mj-ea"/>
                <a:ea typeface="+mj-ea"/>
                <a:cs typeface="+mn-ea"/>
                <a:sym typeface="+mn-lt"/>
              </a:endParaRPr>
            </a:p>
          </p:txBody>
        </p:sp>
      </p:grpSp>
      <p:grpSp>
        <p:nvGrpSpPr>
          <p:cNvPr id="33" name="组合 32"/>
          <p:cNvGrpSpPr/>
          <p:nvPr/>
        </p:nvGrpSpPr>
        <p:grpSpPr>
          <a:xfrm>
            <a:off x="9602946" y="2896258"/>
            <a:ext cx="1117812" cy="1091198"/>
            <a:chOff x="4965185" y="972189"/>
            <a:chExt cx="1117812" cy="1091198"/>
          </a:xfrm>
        </p:grpSpPr>
        <p:pic>
          <p:nvPicPr>
            <p:cNvPr id="34" name="图片 33"/>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4965185" y="972189"/>
              <a:ext cx="1117812" cy="1091198"/>
            </a:xfrm>
            <a:prstGeom prst="rect">
              <a:avLst/>
            </a:prstGeom>
          </p:spPr>
        </p:pic>
        <p:sp>
          <p:nvSpPr>
            <p:cNvPr id="35" name="文本框 34"/>
            <p:cNvSpPr txBox="1"/>
            <p:nvPr/>
          </p:nvSpPr>
          <p:spPr>
            <a:xfrm>
              <a:off x="5327238" y="1133067"/>
              <a:ext cx="689082" cy="769441"/>
            </a:xfrm>
            <a:prstGeom prst="rect">
              <a:avLst/>
            </a:prstGeom>
            <a:noFill/>
          </p:spPr>
          <p:txBody>
            <a:bodyPr wrap="square" rtlCol="0">
              <a:spAutoFit/>
            </a:bodyPr>
            <a:lstStyle/>
            <a:p>
              <a:pPr defTabSz="914400"/>
              <a:r>
                <a:rPr lang="en-US" altLang="zh-CN" sz="4400" b="1" dirty="0" smtClean="0">
                  <a:solidFill>
                    <a:srgbClr val="006E54"/>
                  </a:solidFill>
                  <a:latin typeface="+mj-ea"/>
                  <a:ea typeface="+mj-ea"/>
                  <a:cs typeface="+mn-ea"/>
                  <a:sym typeface="+mn-lt"/>
                </a:rPr>
                <a:t>4</a:t>
              </a:r>
              <a:endParaRPr lang="zh-CN" altLang="en-US" sz="4400" b="1" dirty="0">
                <a:solidFill>
                  <a:srgbClr val="006E54"/>
                </a:solidFill>
                <a:latin typeface="+mj-ea"/>
                <a:ea typeface="+mj-ea"/>
                <a:cs typeface="+mn-ea"/>
                <a:sym typeface="+mn-lt"/>
              </a:endParaRPr>
            </a:p>
          </p:txBody>
        </p:sp>
      </p:grpSp>
      <p:sp>
        <p:nvSpPr>
          <p:cNvPr id="36" name="矩形 35"/>
          <p:cNvSpPr>
            <a:spLocks noChangeArrowheads="1"/>
          </p:cNvSpPr>
          <p:nvPr/>
        </p:nvSpPr>
        <p:spPr bwMode="auto">
          <a:xfrm>
            <a:off x="-98396" y="4264047"/>
            <a:ext cx="4074266"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342900">
              <a:spcBef>
                <a:spcPct val="0"/>
              </a:spcBef>
              <a:buNone/>
              <a:defRPr/>
            </a:pPr>
            <a:r>
              <a:rPr lang="en-US" altLang="zh-CN" sz="2400" b="1" dirty="0">
                <a:solidFill>
                  <a:srgbClr val="006E54"/>
                </a:solidFill>
                <a:sym typeface="微软雅黑" panose="020B0503020204020204" pitchFamily="34" charset="-122"/>
              </a:rPr>
              <a:t>LOREM </a:t>
            </a:r>
            <a:r>
              <a:rPr lang="en-US" altLang="zh-CN" sz="2400" b="1" dirty="0" smtClean="0">
                <a:solidFill>
                  <a:srgbClr val="006E54"/>
                </a:solidFill>
                <a:sym typeface="微软雅黑" panose="020B0503020204020204" pitchFamily="34" charset="-122"/>
              </a:rPr>
              <a:t>IPSUM </a:t>
            </a:r>
          </a:p>
          <a:p>
            <a:pPr lvl="0" algn="ctr" defTabSz="342900">
              <a:spcBef>
                <a:spcPct val="0"/>
              </a:spcBef>
              <a:buNone/>
              <a:defRPr/>
            </a:pPr>
            <a:r>
              <a:rPr lang="en-US" altLang="zh-CN" sz="2400" b="1" dirty="0" smtClean="0">
                <a:solidFill>
                  <a:srgbClr val="006E54"/>
                </a:solidFill>
                <a:sym typeface="微软雅黑" panose="020B0503020204020204" pitchFamily="34" charset="-122"/>
              </a:rPr>
              <a:t>DOLOR</a:t>
            </a:r>
            <a:endParaRPr lang="zh-CN" altLang="en-US" sz="2400" b="1" dirty="0">
              <a:solidFill>
                <a:srgbClr val="006E54"/>
              </a:solidFill>
              <a:sym typeface="微软雅黑" panose="020B0503020204020204" pitchFamily="34" charset="-122"/>
            </a:endParaRPr>
          </a:p>
        </p:txBody>
      </p:sp>
      <p:sp>
        <p:nvSpPr>
          <p:cNvPr id="38" name="矩形 37"/>
          <p:cNvSpPr>
            <a:spLocks noChangeArrowheads="1"/>
          </p:cNvSpPr>
          <p:nvPr/>
        </p:nvSpPr>
        <p:spPr bwMode="auto">
          <a:xfrm>
            <a:off x="2549196" y="4264047"/>
            <a:ext cx="4074266"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342900">
              <a:spcBef>
                <a:spcPct val="0"/>
              </a:spcBef>
              <a:buNone/>
              <a:defRPr/>
            </a:pPr>
            <a:r>
              <a:rPr lang="en-US" altLang="zh-CN" sz="2400" b="1" dirty="0">
                <a:solidFill>
                  <a:srgbClr val="006E54"/>
                </a:solidFill>
                <a:sym typeface="微软雅黑" panose="020B0503020204020204" pitchFamily="34" charset="-122"/>
              </a:rPr>
              <a:t>LOREM </a:t>
            </a:r>
            <a:r>
              <a:rPr lang="en-US" altLang="zh-CN" sz="2400" b="1" dirty="0" smtClean="0">
                <a:solidFill>
                  <a:srgbClr val="006E54"/>
                </a:solidFill>
                <a:sym typeface="微软雅黑" panose="020B0503020204020204" pitchFamily="34" charset="-122"/>
              </a:rPr>
              <a:t>IPSUM </a:t>
            </a:r>
          </a:p>
          <a:p>
            <a:pPr lvl="0" algn="ctr" defTabSz="342900">
              <a:spcBef>
                <a:spcPct val="0"/>
              </a:spcBef>
              <a:buNone/>
              <a:defRPr/>
            </a:pPr>
            <a:r>
              <a:rPr lang="en-US" altLang="zh-CN" sz="2400" b="1" dirty="0" smtClean="0">
                <a:solidFill>
                  <a:srgbClr val="006E54"/>
                </a:solidFill>
                <a:sym typeface="微软雅黑" panose="020B0503020204020204" pitchFamily="34" charset="-122"/>
              </a:rPr>
              <a:t>DOLOR</a:t>
            </a:r>
            <a:endParaRPr lang="zh-CN" altLang="en-US" sz="2400" b="1" dirty="0">
              <a:solidFill>
                <a:srgbClr val="006E54"/>
              </a:solidFill>
              <a:sym typeface="微软雅黑" panose="020B0503020204020204" pitchFamily="34" charset="-122"/>
            </a:endParaRPr>
          </a:p>
        </p:txBody>
      </p:sp>
      <p:sp>
        <p:nvSpPr>
          <p:cNvPr id="39" name="矩形 38"/>
          <p:cNvSpPr>
            <a:spLocks noChangeArrowheads="1"/>
          </p:cNvSpPr>
          <p:nvPr/>
        </p:nvSpPr>
        <p:spPr bwMode="auto">
          <a:xfrm>
            <a:off x="5528680" y="4192996"/>
            <a:ext cx="4074266"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342900">
              <a:spcBef>
                <a:spcPct val="0"/>
              </a:spcBef>
              <a:buNone/>
              <a:defRPr/>
            </a:pPr>
            <a:r>
              <a:rPr lang="en-US" altLang="zh-CN" sz="2400" b="1" dirty="0">
                <a:solidFill>
                  <a:srgbClr val="006E54"/>
                </a:solidFill>
                <a:sym typeface="微软雅黑" panose="020B0503020204020204" pitchFamily="34" charset="-122"/>
              </a:rPr>
              <a:t>LOREM </a:t>
            </a:r>
            <a:r>
              <a:rPr lang="en-US" altLang="zh-CN" sz="2400" b="1" dirty="0" smtClean="0">
                <a:solidFill>
                  <a:srgbClr val="006E54"/>
                </a:solidFill>
                <a:sym typeface="微软雅黑" panose="020B0503020204020204" pitchFamily="34" charset="-122"/>
              </a:rPr>
              <a:t>IPSUM </a:t>
            </a:r>
          </a:p>
          <a:p>
            <a:pPr lvl="0" algn="ctr" defTabSz="342900">
              <a:spcBef>
                <a:spcPct val="0"/>
              </a:spcBef>
              <a:buNone/>
              <a:defRPr/>
            </a:pPr>
            <a:r>
              <a:rPr lang="en-US" altLang="zh-CN" sz="2400" b="1" dirty="0" smtClean="0">
                <a:solidFill>
                  <a:srgbClr val="006E54"/>
                </a:solidFill>
                <a:sym typeface="微软雅黑" panose="020B0503020204020204" pitchFamily="34" charset="-122"/>
              </a:rPr>
              <a:t>DOLOR</a:t>
            </a:r>
            <a:endParaRPr lang="zh-CN" altLang="en-US" sz="2400" b="1" dirty="0">
              <a:solidFill>
                <a:srgbClr val="006E54"/>
              </a:solidFill>
              <a:sym typeface="微软雅黑" panose="020B0503020204020204" pitchFamily="34" charset="-122"/>
            </a:endParaRPr>
          </a:p>
        </p:txBody>
      </p:sp>
      <p:sp>
        <p:nvSpPr>
          <p:cNvPr id="40" name="矩形 39"/>
          <p:cNvSpPr>
            <a:spLocks noChangeArrowheads="1"/>
          </p:cNvSpPr>
          <p:nvPr/>
        </p:nvSpPr>
        <p:spPr bwMode="auto">
          <a:xfrm>
            <a:off x="8176272" y="4192996"/>
            <a:ext cx="4074266"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342900">
              <a:spcBef>
                <a:spcPct val="0"/>
              </a:spcBef>
              <a:buNone/>
              <a:defRPr/>
            </a:pPr>
            <a:r>
              <a:rPr lang="en-US" altLang="zh-CN" sz="2400" b="1" dirty="0">
                <a:solidFill>
                  <a:srgbClr val="006E54"/>
                </a:solidFill>
                <a:sym typeface="微软雅黑" panose="020B0503020204020204" pitchFamily="34" charset="-122"/>
              </a:rPr>
              <a:t>LOREM </a:t>
            </a:r>
            <a:r>
              <a:rPr lang="en-US" altLang="zh-CN" sz="2400" b="1" dirty="0" smtClean="0">
                <a:solidFill>
                  <a:srgbClr val="006E54"/>
                </a:solidFill>
                <a:sym typeface="微软雅黑" panose="020B0503020204020204" pitchFamily="34" charset="-122"/>
              </a:rPr>
              <a:t>IPSUM </a:t>
            </a:r>
          </a:p>
          <a:p>
            <a:pPr lvl="0" algn="ctr" defTabSz="342900">
              <a:spcBef>
                <a:spcPct val="0"/>
              </a:spcBef>
              <a:buNone/>
              <a:defRPr/>
            </a:pPr>
            <a:r>
              <a:rPr lang="en-US" altLang="zh-CN" sz="2400" b="1" dirty="0" smtClean="0">
                <a:solidFill>
                  <a:srgbClr val="006E54"/>
                </a:solidFill>
                <a:sym typeface="微软雅黑" panose="020B0503020204020204" pitchFamily="34" charset="-122"/>
              </a:rPr>
              <a:t>DOLOR</a:t>
            </a:r>
            <a:endParaRPr lang="zh-CN" altLang="en-US" sz="2400" b="1" dirty="0">
              <a:solidFill>
                <a:srgbClr val="006E54"/>
              </a:solidFill>
              <a:sym typeface="微软雅黑" panose="020B0503020204020204" pitchFamily="34" charset="-122"/>
            </a:endParaRPr>
          </a:p>
        </p:txBody>
      </p:sp>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02946" y="0"/>
            <a:ext cx="2639579" cy="2326409"/>
          </a:xfrm>
          <a:prstGeom prst="rect">
            <a:avLst/>
          </a:prstGeom>
        </p:spPr>
      </p:pic>
      <p:pic>
        <p:nvPicPr>
          <p:cNvPr id="44" name="图片 43"/>
          <p:cNvPicPr>
            <a:picLocks noChangeAspect="1"/>
          </p:cNvPicPr>
          <p:nvPr/>
        </p:nvPicPr>
        <p:blipFill rotWithShape="1">
          <a:blip r:embed="rId7">
            <a:extLst>
              <a:ext uri="{28A0092B-C50C-407E-A947-70E740481C1C}">
                <a14:useLocalDpi xmlns:a14="http://schemas.microsoft.com/office/drawing/2010/main"/>
              </a:ext>
            </a:extLst>
          </a:blip>
          <a:srcRect l="14778" t="38954" r="71248" b="42338"/>
          <a:stretch/>
        </p:blipFill>
        <p:spPr>
          <a:xfrm rot="13171441">
            <a:off x="1913284" y="1677752"/>
            <a:ext cx="1094986" cy="1309890"/>
          </a:xfrm>
          <a:prstGeom prst="rect">
            <a:avLst/>
          </a:prstGeom>
        </p:spPr>
      </p:pic>
      <p:pic>
        <p:nvPicPr>
          <p:cNvPr id="45" name="图片 44"/>
          <p:cNvPicPr>
            <a:picLocks noChangeAspect="1"/>
          </p:cNvPicPr>
          <p:nvPr/>
        </p:nvPicPr>
        <p:blipFill rotWithShape="1">
          <a:blip r:embed="rId7">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97267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44"/>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cxnSp>
        <p:nvCxnSpPr>
          <p:cNvPr id="7" name="直接连接符 6"/>
          <p:cNvCxnSpPr>
            <a:stCxn id="8" idx="6"/>
          </p:cNvCxnSpPr>
          <p:nvPr/>
        </p:nvCxnSpPr>
        <p:spPr>
          <a:xfrm>
            <a:off x="1684803" y="4303498"/>
            <a:ext cx="8690221" cy="0"/>
          </a:xfrm>
          <a:prstGeom prst="line">
            <a:avLst/>
          </a:prstGeom>
          <a:ln w="44450">
            <a:solidFill>
              <a:srgbClr val="006E54"/>
            </a:soli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296926" y="4109536"/>
            <a:ext cx="387877" cy="387927"/>
          </a:xfrm>
          <a:prstGeom prst="ellipse">
            <a:avLst/>
          </a:prstGeom>
          <a:solidFill>
            <a:srgbClr val="006E54"/>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solidFill>
                <a:srgbClr val="FFFFFF"/>
              </a:solidFill>
            </a:endParaRPr>
          </a:p>
        </p:txBody>
      </p:sp>
      <p:grpSp>
        <p:nvGrpSpPr>
          <p:cNvPr id="9" name="组合 8"/>
          <p:cNvGrpSpPr/>
          <p:nvPr/>
        </p:nvGrpSpPr>
        <p:grpSpPr>
          <a:xfrm>
            <a:off x="1754224" y="1803353"/>
            <a:ext cx="1714634" cy="2849921"/>
            <a:chOff x="1418799" y="1154523"/>
            <a:chExt cx="1286366" cy="2138101"/>
          </a:xfrm>
        </p:grpSpPr>
        <p:sp>
          <p:nvSpPr>
            <p:cNvPr id="10" name="椭圆 9"/>
            <p:cNvSpPr/>
            <p:nvPr/>
          </p:nvSpPr>
          <p:spPr>
            <a:xfrm>
              <a:off x="1799227" y="2763468"/>
              <a:ext cx="529084" cy="529156"/>
            </a:xfrm>
            <a:prstGeom prst="ellipse">
              <a:avLst/>
            </a:prstGeom>
            <a:solidFill>
              <a:srgbClr val="006E54"/>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FFFF"/>
                </a:solidFill>
              </a:endParaRPr>
            </a:p>
          </p:txBody>
        </p:sp>
        <p:sp>
          <p:nvSpPr>
            <p:cNvPr id="11" name="任意多边形 10"/>
            <p:cNvSpPr/>
            <p:nvPr/>
          </p:nvSpPr>
          <p:spPr>
            <a:xfrm>
              <a:off x="14223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12" name="任意多边形 11"/>
            <p:cNvSpPr/>
            <p:nvPr/>
          </p:nvSpPr>
          <p:spPr bwMode="auto">
            <a:xfrm>
              <a:off x="19442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13" name="同侧圆角矩形 12"/>
            <p:cNvSpPr/>
            <p:nvPr/>
          </p:nvSpPr>
          <p:spPr>
            <a:xfrm rot="5400000">
              <a:off x="1764819" y="981101"/>
              <a:ext cx="451494" cy="1143534"/>
            </a:xfrm>
            <a:prstGeom prst="round2SameRect">
              <a:avLst>
                <a:gd name="adj1" fmla="val 19083"/>
                <a:gd name="adj2" fmla="val 0"/>
              </a:avLst>
            </a:prstGeom>
            <a:solidFill>
              <a:srgbClr val="006E54"/>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14" name="文本框 9"/>
            <p:cNvSpPr txBox="1"/>
            <p:nvPr/>
          </p:nvSpPr>
          <p:spPr>
            <a:xfrm>
              <a:off x="15107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rgbClr val="FFFFFF"/>
                  </a:solidFill>
                  <a:latin typeface="微软雅黑" panose="020B0503020204020204" pitchFamily="34" charset="-122"/>
                </a:rPr>
                <a:t>标题名称</a:t>
              </a:r>
              <a:endParaRPr lang="en-US" altLang="ko-KR" b="1" kern="0" dirty="0">
                <a:solidFill>
                  <a:srgbClr val="FFFFFF"/>
                </a:solidFill>
                <a:latin typeface="微软雅黑" panose="020B0503020204020204" pitchFamily="34" charset="-122"/>
              </a:endParaRPr>
            </a:p>
          </p:txBody>
        </p:sp>
        <p:sp>
          <p:nvSpPr>
            <p:cNvPr id="15" name="矩形 14"/>
            <p:cNvSpPr/>
            <p:nvPr/>
          </p:nvSpPr>
          <p:spPr>
            <a:xfrm>
              <a:off x="17650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000000">
                      <a:lumMod val="75000"/>
                      <a:lumOff val="25000"/>
                    </a:srgb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16" name="矩形 15"/>
          <p:cNvSpPr/>
          <p:nvPr/>
        </p:nvSpPr>
        <p:spPr>
          <a:xfrm>
            <a:off x="166837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p:txBody>
      </p:sp>
      <p:grpSp>
        <p:nvGrpSpPr>
          <p:cNvPr id="17" name="组合 16"/>
          <p:cNvGrpSpPr/>
          <p:nvPr/>
        </p:nvGrpSpPr>
        <p:grpSpPr>
          <a:xfrm>
            <a:off x="4005673" y="1803353"/>
            <a:ext cx="1714634" cy="2849921"/>
            <a:chOff x="3044399" y="1154523"/>
            <a:chExt cx="1286366" cy="2138101"/>
          </a:xfrm>
        </p:grpSpPr>
        <p:sp>
          <p:nvSpPr>
            <p:cNvPr id="18" name="椭圆 17"/>
            <p:cNvSpPr/>
            <p:nvPr/>
          </p:nvSpPr>
          <p:spPr>
            <a:xfrm>
              <a:off x="3424827" y="2763468"/>
              <a:ext cx="529084" cy="529156"/>
            </a:xfrm>
            <a:prstGeom prst="ellipse">
              <a:avLst/>
            </a:prstGeom>
            <a:solidFill>
              <a:srgbClr val="006E54"/>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FFFF"/>
                </a:solidFill>
              </a:endParaRPr>
            </a:p>
          </p:txBody>
        </p:sp>
        <p:sp>
          <p:nvSpPr>
            <p:cNvPr id="19" name="任意多边形 18"/>
            <p:cNvSpPr/>
            <p:nvPr/>
          </p:nvSpPr>
          <p:spPr>
            <a:xfrm>
              <a:off x="30479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20" name="任意多边形 19"/>
            <p:cNvSpPr/>
            <p:nvPr/>
          </p:nvSpPr>
          <p:spPr bwMode="auto">
            <a:xfrm>
              <a:off x="35698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21" name="同侧圆角矩形 20"/>
            <p:cNvSpPr/>
            <p:nvPr/>
          </p:nvSpPr>
          <p:spPr>
            <a:xfrm rot="5400000">
              <a:off x="3390419" y="981101"/>
              <a:ext cx="451494" cy="1143534"/>
            </a:xfrm>
            <a:prstGeom prst="round2SameRect">
              <a:avLst>
                <a:gd name="adj1" fmla="val 19083"/>
                <a:gd name="adj2" fmla="val 0"/>
              </a:avLst>
            </a:prstGeom>
            <a:solidFill>
              <a:srgbClr val="006E54"/>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22" name="文本框 9"/>
            <p:cNvSpPr txBox="1"/>
            <p:nvPr/>
          </p:nvSpPr>
          <p:spPr>
            <a:xfrm>
              <a:off x="31363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rgbClr val="FFFFFF"/>
                  </a:solidFill>
                  <a:latin typeface="微软雅黑" panose="020B0503020204020204" pitchFamily="34" charset="-122"/>
                </a:rPr>
                <a:t>标题名称</a:t>
              </a:r>
              <a:endParaRPr lang="en-US" altLang="ko-KR" b="1" kern="0" dirty="0">
                <a:solidFill>
                  <a:srgbClr val="FFFFFF"/>
                </a:solidFill>
                <a:latin typeface="微软雅黑" panose="020B0503020204020204" pitchFamily="34" charset="-122"/>
              </a:endParaRPr>
            </a:p>
          </p:txBody>
        </p:sp>
        <p:sp>
          <p:nvSpPr>
            <p:cNvPr id="23" name="矩形 22"/>
            <p:cNvSpPr/>
            <p:nvPr/>
          </p:nvSpPr>
          <p:spPr>
            <a:xfrm>
              <a:off x="33906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000000">
                      <a:lumMod val="75000"/>
                      <a:lumOff val="25000"/>
                    </a:srgb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24" name="矩形 23"/>
          <p:cNvSpPr/>
          <p:nvPr/>
        </p:nvSpPr>
        <p:spPr>
          <a:xfrm>
            <a:off x="3914177"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p:txBody>
      </p:sp>
      <p:grpSp>
        <p:nvGrpSpPr>
          <p:cNvPr id="25" name="组合 24"/>
          <p:cNvGrpSpPr/>
          <p:nvPr/>
        </p:nvGrpSpPr>
        <p:grpSpPr>
          <a:xfrm>
            <a:off x="6257122" y="1803353"/>
            <a:ext cx="1714634" cy="2849921"/>
            <a:chOff x="4796999" y="1154523"/>
            <a:chExt cx="1286366" cy="2138101"/>
          </a:xfrm>
        </p:grpSpPr>
        <p:sp>
          <p:nvSpPr>
            <p:cNvPr id="26" name="椭圆 25"/>
            <p:cNvSpPr/>
            <p:nvPr/>
          </p:nvSpPr>
          <p:spPr>
            <a:xfrm>
              <a:off x="5177427" y="2763468"/>
              <a:ext cx="529084" cy="529156"/>
            </a:xfrm>
            <a:prstGeom prst="ellipse">
              <a:avLst/>
            </a:prstGeom>
            <a:solidFill>
              <a:srgbClr val="006E54"/>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FFFF"/>
                </a:solidFill>
              </a:endParaRPr>
            </a:p>
          </p:txBody>
        </p:sp>
        <p:sp>
          <p:nvSpPr>
            <p:cNvPr id="27" name="任意多边形 26"/>
            <p:cNvSpPr/>
            <p:nvPr/>
          </p:nvSpPr>
          <p:spPr>
            <a:xfrm>
              <a:off x="48005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28" name="任意多边形 27"/>
            <p:cNvSpPr/>
            <p:nvPr/>
          </p:nvSpPr>
          <p:spPr bwMode="auto">
            <a:xfrm>
              <a:off x="53224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29" name="同侧圆角矩形 28"/>
            <p:cNvSpPr/>
            <p:nvPr/>
          </p:nvSpPr>
          <p:spPr>
            <a:xfrm rot="5400000">
              <a:off x="5143019" y="981101"/>
              <a:ext cx="451494" cy="1143534"/>
            </a:xfrm>
            <a:prstGeom prst="round2SameRect">
              <a:avLst>
                <a:gd name="adj1" fmla="val 19083"/>
                <a:gd name="adj2" fmla="val 0"/>
              </a:avLst>
            </a:prstGeom>
            <a:solidFill>
              <a:srgbClr val="006E54"/>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30" name="文本框 9"/>
            <p:cNvSpPr txBox="1"/>
            <p:nvPr/>
          </p:nvSpPr>
          <p:spPr>
            <a:xfrm>
              <a:off x="48889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rgbClr val="FFFFFF"/>
                  </a:solidFill>
                  <a:latin typeface="微软雅黑" panose="020B0503020204020204" pitchFamily="34" charset="-122"/>
                </a:rPr>
                <a:t>标题名称</a:t>
              </a:r>
              <a:endParaRPr lang="en-US" altLang="ko-KR" b="1" kern="0" dirty="0">
                <a:solidFill>
                  <a:srgbClr val="FFFFFF"/>
                </a:solidFill>
                <a:latin typeface="微软雅黑" panose="020B0503020204020204" pitchFamily="34" charset="-122"/>
              </a:endParaRPr>
            </a:p>
          </p:txBody>
        </p:sp>
        <p:sp>
          <p:nvSpPr>
            <p:cNvPr id="31" name="矩形 30"/>
            <p:cNvSpPr/>
            <p:nvPr/>
          </p:nvSpPr>
          <p:spPr>
            <a:xfrm>
              <a:off x="51432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000000">
                      <a:lumMod val="75000"/>
                      <a:lumOff val="25000"/>
                    </a:srgb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32" name="矩形 31"/>
          <p:cNvSpPr/>
          <p:nvPr/>
        </p:nvSpPr>
        <p:spPr>
          <a:xfrm>
            <a:off x="6159984"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p:txBody>
      </p:sp>
      <p:grpSp>
        <p:nvGrpSpPr>
          <p:cNvPr id="33" name="组合 32"/>
          <p:cNvGrpSpPr/>
          <p:nvPr/>
        </p:nvGrpSpPr>
        <p:grpSpPr>
          <a:xfrm>
            <a:off x="8508571" y="1803353"/>
            <a:ext cx="1714634" cy="2849921"/>
            <a:chOff x="6486099" y="1154523"/>
            <a:chExt cx="1286366" cy="2138101"/>
          </a:xfrm>
        </p:grpSpPr>
        <p:sp>
          <p:nvSpPr>
            <p:cNvPr id="34" name="椭圆 33"/>
            <p:cNvSpPr/>
            <p:nvPr/>
          </p:nvSpPr>
          <p:spPr>
            <a:xfrm>
              <a:off x="6866527" y="2763468"/>
              <a:ext cx="529084" cy="529156"/>
            </a:xfrm>
            <a:prstGeom prst="ellipse">
              <a:avLst/>
            </a:prstGeom>
            <a:solidFill>
              <a:srgbClr val="006E54"/>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FFFF"/>
                </a:solidFill>
              </a:endParaRPr>
            </a:p>
          </p:txBody>
        </p:sp>
        <p:sp>
          <p:nvSpPr>
            <p:cNvPr id="35" name="任意多边形 34"/>
            <p:cNvSpPr/>
            <p:nvPr/>
          </p:nvSpPr>
          <p:spPr>
            <a:xfrm>
              <a:off x="64896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36" name="任意多边形 35"/>
            <p:cNvSpPr/>
            <p:nvPr/>
          </p:nvSpPr>
          <p:spPr bwMode="auto">
            <a:xfrm>
              <a:off x="70115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37" name="同侧圆角矩形 36"/>
            <p:cNvSpPr/>
            <p:nvPr/>
          </p:nvSpPr>
          <p:spPr>
            <a:xfrm rot="5400000">
              <a:off x="6832119" y="981101"/>
              <a:ext cx="451494" cy="1143534"/>
            </a:xfrm>
            <a:prstGeom prst="round2SameRect">
              <a:avLst>
                <a:gd name="adj1" fmla="val 19083"/>
                <a:gd name="adj2" fmla="val 0"/>
              </a:avLst>
            </a:prstGeom>
            <a:solidFill>
              <a:srgbClr val="006E54"/>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38" name="文本框 9"/>
            <p:cNvSpPr txBox="1"/>
            <p:nvPr/>
          </p:nvSpPr>
          <p:spPr>
            <a:xfrm>
              <a:off x="65780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rgbClr val="FFFFFF"/>
                  </a:solidFill>
                  <a:latin typeface="微软雅黑" panose="020B0503020204020204" pitchFamily="34" charset="-122"/>
                </a:rPr>
                <a:t>标题名称</a:t>
              </a:r>
              <a:endParaRPr lang="en-US" altLang="ko-KR" b="1" kern="0" dirty="0">
                <a:solidFill>
                  <a:srgbClr val="FFFFFF"/>
                </a:solidFill>
                <a:latin typeface="微软雅黑" panose="020B0503020204020204" pitchFamily="34" charset="-122"/>
              </a:endParaRPr>
            </a:p>
          </p:txBody>
        </p:sp>
        <p:sp>
          <p:nvSpPr>
            <p:cNvPr id="39" name="矩形 38"/>
            <p:cNvSpPr/>
            <p:nvPr/>
          </p:nvSpPr>
          <p:spPr>
            <a:xfrm>
              <a:off x="68323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000000">
                      <a:lumMod val="75000"/>
                      <a:lumOff val="25000"/>
                    </a:srgb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40" name="矩形 39"/>
          <p:cNvSpPr/>
          <p:nvPr/>
        </p:nvSpPr>
        <p:spPr>
          <a:xfrm>
            <a:off x="840579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cs typeface="Times New Roman" panose="02020603050405020304" pitchFamily="18" charset="0"/>
              </a:rPr>
              <a:t>点击添加相关文字标题</a:t>
            </a:r>
          </a:p>
        </p:txBody>
      </p:sp>
      <p:sp>
        <p:nvSpPr>
          <p:cNvPr id="41" name="椭圆 40"/>
          <p:cNvSpPr/>
          <p:nvPr/>
        </p:nvSpPr>
        <p:spPr>
          <a:xfrm>
            <a:off x="10375024" y="4109536"/>
            <a:ext cx="387877" cy="387927"/>
          </a:xfrm>
          <a:prstGeom prst="ellipse">
            <a:avLst/>
          </a:prstGeom>
          <a:solidFill>
            <a:srgbClr val="006E54"/>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solidFill>
                <a:srgbClr val="FFFFFF"/>
              </a:solidFill>
            </a:endParaRPr>
          </a:p>
        </p:txBody>
      </p:sp>
      <p:pic>
        <p:nvPicPr>
          <p:cNvPr id="42" name="图片 41"/>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95410496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 presetClass="entr" presetSubtype="8" fill="hold" nodeType="afterEffect" p14:presetBounceEnd="36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36000">
                                          <p:cBhvr additive="base">
                                            <p:cTn id="17"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par>
                              <p:cTn id="23" fill="hold">
                                <p:stCondLst>
                                  <p:cond delay="2000"/>
                                </p:stCondLst>
                                <p:childTnLst>
                                  <p:par>
                                    <p:cTn id="24" presetID="2" presetClass="entr" presetSubtype="8" fill="hold" nodeType="afterEffect" p14:presetBounceEnd="36000">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14:bounceEnd="36000">
                                          <p:cBhvr additive="base">
                                            <p:cTn id="26" dur="500" fill="hold"/>
                                            <p:tgtEl>
                                              <p:spTgt spid="17"/>
                                            </p:tgtEl>
                                            <p:attrNameLst>
                                              <p:attrName>ppt_x</p:attrName>
                                            </p:attrNameLst>
                                          </p:cBhvr>
                                          <p:tavLst>
                                            <p:tav tm="0">
                                              <p:val>
                                                <p:strVal val="0-#ppt_w/2"/>
                                              </p:val>
                                            </p:tav>
                                            <p:tav tm="100000">
                                              <p:val>
                                                <p:strVal val="#ppt_x"/>
                                              </p:val>
                                            </p:tav>
                                          </p:tavLst>
                                        </p:anim>
                                        <p:anim calcmode="lin" valueType="num" p14:bounceEnd="36000">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500"/>
                                            <p:tgtEl>
                                              <p:spTgt spid="24"/>
                                            </p:tgtEl>
                                          </p:cBhvr>
                                        </p:animEffect>
                                      </p:childTnLst>
                                    </p:cTn>
                                  </p:par>
                                </p:childTnLst>
                              </p:cTn>
                            </p:par>
                            <p:par>
                              <p:cTn id="32" fill="hold">
                                <p:stCondLst>
                                  <p:cond delay="3000"/>
                                </p:stCondLst>
                                <p:childTnLst>
                                  <p:par>
                                    <p:cTn id="33" presetID="2" presetClass="entr" presetSubtype="8" fill="hold" nodeType="afterEffect" p14:presetBounceEnd="36000">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14:bounceEnd="36000">
                                          <p:cBhvr additive="base">
                                            <p:cTn id="35" dur="500" fill="hold"/>
                                            <p:tgtEl>
                                              <p:spTgt spid="25"/>
                                            </p:tgtEl>
                                            <p:attrNameLst>
                                              <p:attrName>ppt_x</p:attrName>
                                            </p:attrNameLst>
                                          </p:cBhvr>
                                          <p:tavLst>
                                            <p:tav tm="0">
                                              <p:val>
                                                <p:strVal val="0-#ppt_w/2"/>
                                              </p:val>
                                            </p:tav>
                                            <p:tav tm="100000">
                                              <p:val>
                                                <p:strVal val="#ppt_x"/>
                                              </p:val>
                                            </p:tav>
                                          </p:tavLst>
                                        </p:anim>
                                        <p:anim calcmode="lin" valueType="num" p14:bounceEnd="36000">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par>
                              <p:cTn id="41" fill="hold">
                                <p:stCondLst>
                                  <p:cond delay="4000"/>
                                </p:stCondLst>
                                <p:childTnLst>
                                  <p:par>
                                    <p:cTn id="42" presetID="2" presetClass="entr" presetSubtype="8" fill="hold" nodeType="afterEffect" p14:presetBounceEnd="36000">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14:bounceEnd="36000">
                                          <p:cBhvr additive="base">
                                            <p:cTn id="44" dur="500" fill="hold"/>
                                            <p:tgtEl>
                                              <p:spTgt spid="33"/>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up)">
                                          <p:cBhvr>
                                            <p:cTn id="49" dur="500"/>
                                            <p:tgtEl>
                                              <p:spTgt spid="40"/>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8" presetClass="emph" presetSubtype="0" fill="hold" nodeType="withEffect">
                                      <p:stCondLst>
                                        <p:cond delay="0"/>
                                      </p:stCondLst>
                                      <p:childTnLst>
                                        <p:animRot by="21600000">
                                          <p:cBhvr>
                                            <p:cTn id="57" dur="2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P spid="24" grpId="0"/>
          <p:bldP spid="32" grpId="0"/>
          <p:bldP spid="40"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500"/>
                                            <p:tgtEl>
                                              <p:spTgt spid="24"/>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up)">
                                          <p:cBhvr>
                                            <p:cTn id="49" dur="500"/>
                                            <p:tgtEl>
                                              <p:spTgt spid="40"/>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8" presetClass="emph" presetSubtype="0" fill="hold" nodeType="withEffect">
                                      <p:stCondLst>
                                        <p:cond delay="0"/>
                                      </p:stCondLst>
                                      <p:childTnLst>
                                        <p:animRot by="21600000">
                                          <p:cBhvr>
                                            <p:cTn id="57" dur="2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P spid="24" grpId="0"/>
          <p:bldP spid="32" grpId="0"/>
          <p:bldP spid="40" grpId="0"/>
          <p:bldP spid="41"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2999" y="4008"/>
            <a:ext cx="4539001" cy="4000476"/>
          </a:xfrm>
          <a:prstGeom prst="rect">
            <a:avLst/>
          </a:prstGeom>
        </p:spPr>
      </p:pic>
      <p:pic>
        <p:nvPicPr>
          <p:cNvPr id="5" name="图片 9"/>
          <p:cNvPicPr>
            <a:picLocks noChangeAspect="1"/>
          </p:cNvPicPr>
          <p:nvPr/>
        </p:nvPicPr>
        <p:blipFill>
          <a:blip r:embed="rId3">
            <a:clrChange>
              <a:clrFrom>
                <a:srgbClr val="F4F0ED"/>
              </a:clrFrom>
              <a:clrTo>
                <a:srgbClr val="F4F0ED">
                  <a:alpha val="0"/>
                </a:srgbClr>
              </a:clrTo>
            </a:clrChange>
            <a:extLst>
              <a:ext uri="{28A0092B-C50C-407E-A947-70E740481C1C}">
                <a14:useLocalDpi xmlns:a14="http://schemas.microsoft.com/office/drawing/2010/main"/>
              </a:ext>
            </a:extLst>
          </a:blip>
          <a:srcRect/>
          <a:stretch>
            <a:fillRect/>
          </a:stretch>
        </p:blipFill>
        <p:spPr bwMode="auto">
          <a:xfrm flipH="1">
            <a:off x="33582" y="1735991"/>
            <a:ext cx="7373074" cy="5122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20119" y="959843"/>
            <a:ext cx="4895328" cy="4619182"/>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a:ext>
            </a:extLst>
          </a:blip>
          <a:srcRect l="36501" t="24036" r="20641" b="14439"/>
          <a:stretch/>
        </p:blipFill>
        <p:spPr>
          <a:xfrm>
            <a:off x="10063396" y="815300"/>
            <a:ext cx="1276140" cy="1607737"/>
          </a:xfrm>
          <a:prstGeom prst="rect">
            <a:avLst/>
          </a:prstGeom>
        </p:spPr>
      </p:pic>
      <p:grpSp>
        <p:nvGrpSpPr>
          <p:cNvPr id="13" name="组合 12"/>
          <p:cNvGrpSpPr/>
          <p:nvPr/>
        </p:nvGrpSpPr>
        <p:grpSpPr>
          <a:xfrm>
            <a:off x="4804519" y="3895731"/>
            <a:ext cx="2227581" cy="425450"/>
            <a:chOff x="4654427" y="4718860"/>
            <a:chExt cx="1663809" cy="317821"/>
          </a:xfrm>
        </p:grpSpPr>
        <p:grpSp>
          <p:nvGrpSpPr>
            <p:cNvPr id="14" name="组合 13"/>
            <p:cNvGrpSpPr/>
            <p:nvPr/>
          </p:nvGrpSpPr>
          <p:grpSpPr>
            <a:xfrm>
              <a:off x="4654427" y="4718860"/>
              <a:ext cx="276971" cy="276971"/>
              <a:chOff x="3725237" y="4930504"/>
              <a:chExt cx="531780" cy="531780"/>
            </a:xfrm>
          </p:grpSpPr>
          <p:sp>
            <p:nvSpPr>
              <p:cNvPr id="16" name="圆角矩形 2"/>
              <p:cNvSpPr/>
              <p:nvPr/>
            </p:nvSpPr>
            <p:spPr>
              <a:xfrm>
                <a:off x="3725237" y="4930504"/>
                <a:ext cx="531780" cy="531780"/>
              </a:xfrm>
              <a:prstGeom prst="ellipse">
                <a:avLst/>
              </a:prstGeom>
              <a:solidFill>
                <a:schemeClr val="bg1"/>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17" name="student-graduation-cap-shape_52041"/>
              <p:cNvSpPr>
                <a:spLocks noChangeAspect="1"/>
              </p:cNvSpPr>
              <p:nvPr/>
            </p:nvSpPr>
            <p:spPr bwMode="auto">
              <a:xfrm>
                <a:off x="3875605" y="5054575"/>
                <a:ext cx="219840" cy="26480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rgbClr val="4F8D7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sp>
          <p:nvSpPr>
            <p:cNvPr id="15" name="文本框 22"/>
            <p:cNvSpPr txBox="1"/>
            <p:nvPr/>
          </p:nvSpPr>
          <p:spPr>
            <a:xfrm>
              <a:off x="4925563" y="4806871"/>
              <a:ext cx="1392673"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rPr>
                <a:t>汇报人：</a:t>
              </a: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18" name="组合 17"/>
          <p:cNvGrpSpPr/>
          <p:nvPr/>
        </p:nvGrpSpPr>
        <p:grpSpPr>
          <a:xfrm>
            <a:off x="6774691" y="3901614"/>
            <a:ext cx="2699384" cy="388620"/>
            <a:chOff x="6395842" y="4718860"/>
            <a:chExt cx="2016134" cy="290158"/>
          </a:xfrm>
        </p:grpSpPr>
        <p:grpSp>
          <p:nvGrpSpPr>
            <p:cNvPr id="19" name="组合 18"/>
            <p:cNvGrpSpPr/>
            <p:nvPr/>
          </p:nvGrpSpPr>
          <p:grpSpPr>
            <a:xfrm>
              <a:off x="6395842" y="4718860"/>
              <a:ext cx="276971" cy="276971"/>
              <a:chOff x="6392770" y="4930504"/>
              <a:chExt cx="531780" cy="531780"/>
            </a:xfrm>
          </p:grpSpPr>
          <p:sp>
            <p:nvSpPr>
              <p:cNvPr id="21" name="圆角矩形 2"/>
              <p:cNvSpPr/>
              <p:nvPr/>
            </p:nvSpPr>
            <p:spPr>
              <a:xfrm>
                <a:off x="6392770" y="4930504"/>
                <a:ext cx="531780" cy="531780"/>
              </a:xfrm>
              <a:prstGeom prst="ellipse">
                <a:avLst/>
              </a:prstGeom>
              <a:solidFill>
                <a:schemeClr val="bg1"/>
              </a:solidFill>
              <a:ln w="25400" cap="flat" cmpd="sng" algn="ctr">
                <a:noFill/>
                <a:prstDash val="solid"/>
                <a:miter lim="800000"/>
              </a:ln>
              <a:effectLst>
                <a:outerShdw blurRad="177800" dist="1016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22" name="student-graduation-cap-shape_52041"/>
              <p:cNvSpPr>
                <a:spLocks noChangeAspect="1"/>
              </p:cNvSpPr>
              <p:nvPr/>
            </p:nvSpPr>
            <p:spPr bwMode="auto">
              <a:xfrm>
                <a:off x="6527005" y="5064598"/>
                <a:ext cx="256066" cy="264808"/>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rgbClr val="4F8D75"/>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sp>
          <p:nvSpPr>
            <p:cNvPr id="20" name="文本框 27"/>
            <p:cNvSpPr txBox="1"/>
            <p:nvPr/>
          </p:nvSpPr>
          <p:spPr>
            <a:xfrm>
              <a:off x="6669040" y="4779208"/>
              <a:ext cx="1742936" cy="22981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rPr>
                <a:t>时间：</a:t>
              </a:r>
              <a:endParaRPr kumimoji="0" lang="zh-CN" altLang="en-US" sz="1400" b="1" i="0" u="none" strike="noStrike" kern="1200" cap="none" spc="0" normalizeH="0" baseline="0" noProof="0" dirty="0">
                <a:ln>
                  <a:noFill/>
                </a:ln>
                <a:solidFill>
                  <a:srgbClr val="006E54"/>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grpSp>
      <p:sp>
        <p:nvSpPr>
          <p:cNvPr id="23" name="TextBox 1"/>
          <p:cNvSpPr txBox="1"/>
          <p:nvPr/>
        </p:nvSpPr>
        <p:spPr>
          <a:xfrm>
            <a:off x="1401053" y="2492483"/>
            <a:ext cx="9321322" cy="1015634"/>
          </a:xfrm>
          <a:prstGeom prst="rect">
            <a:avLst/>
          </a:prstGeom>
          <a:noFill/>
        </p:spPr>
        <p:txBody>
          <a:bodyPr wrap="square" lIns="91413" tIns="45706" rIns="91413" bIns="45706"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zh-CN" altLang="en-US" sz="6000" b="1" dirty="0" smtClean="0">
                <a:solidFill>
                  <a:srgbClr val="006E54"/>
                </a:solidFill>
                <a:latin typeface="微软雅黑" panose="020B0503020204020204" pitchFamily="34" charset="-122"/>
                <a:ea typeface="微软雅黑" panose="020B0503020204020204" pitchFamily="34" charset="-122"/>
              </a:rPr>
              <a:t>谢谢观看</a:t>
            </a:r>
            <a:endParaRPr lang="zh-CN" altLang="en-US" sz="6000" b="1" dirty="0">
              <a:solidFill>
                <a:srgbClr val="006E54"/>
              </a:solidFill>
              <a:latin typeface="微软雅黑" panose="020B0503020204020204" pitchFamily="34" charset="-122"/>
              <a:ea typeface="微软雅黑" panose="020B0503020204020204" pitchFamily="34" charset="-122"/>
            </a:endParaRPr>
          </a:p>
        </p:txBody>
      </p:sp>
      <p:sp>
        <p:nvSpPr>
          <p:cNvPr id="24" name="矩形 23"/>
          <p:cNvSpPr/>
          <p:nvPr/>
        </p:nvSpPr>
        <p:spPr>
          <a:xfrm>
            <a:off x="2070363" y="3462836"/>
            <a:ext cx="8957784" cy="369332"/>
          </a:xfrm>
          <a:prstGeom prst="rect">
            <a:avLst/>
          </a:prstGeom>
        </p:spPr>
        <p:txBody>
          <a:bodyPr wrap="square">
            <a:spAutoFit/>
          </a:bodyPr>
          <a:lstStyle/>
          <a:p>
            <a:r>
              <a:rPr lang="en-US" altLang="zh-CN" dirty="0" smtClean="0">
                <a:solidFill>
                  <a:srgbClr val="006E54"/>
                </a:solidFill>
              </a:rPr>
              <a:t>LOREM IPSUM DOLOR SIT AMET, CONSECTETUR ADIPISICING ELIT, SED DO EIUSMOD</a:t>
            </a:r>
            <a:endParaRPr lang="zh-CN" altLang="en-US" dirty="0">
              <a:solidFill>
                <a:srgbClr val="006E54"/>
              </a:solidFill>
            </a:endParaRPr>
          </a:p>
        </p:txBody>
      </p:sp>
      <p:pic>
        <p:nvPicPr>
          <p:cNvPr id="25" name="图片 24"/>
          <p:cNvPicPr>
            <a:picLocks noChangeAspect="1"/>
          </p:cNvPicPr>
          <p:nvPr/>
        </p:nvPicPr>
        <p:blipFill rotWithShape="1">
          <a:blip r:embed="rId6" cstate="print">
            <a:extLst>
              <a:ext uri="{28A0092B-C50C-407E-A947-70E740481C1C}">
                <a14:useLocalDpi xmlns:a14="http://schemas.microsoft.com/office/drawing/2010/main" val="0"/>
              </a:ext>
            </a:extLst>
          </a:blip>
          <a:srcRect l="26689" b="16790"/>
          <a:stretch/>
        </p:blipFill>
        <p:spPr>
          <a:xfrm>
            <a:off x="9907675" y="4431789"/>
            <a:ext cx="2342862" cy="2300607"/>
          </a:xfrm>
          <a:prstGeom prst="rect">
            <a:avLst/>
          </a:prstGeom>
        </p:spPr>
      </p:pic>
      <p:pic>
        <p:nvPicPr>
          <p:cNvPr id="26" name="图片 25"/>
          <p:cNvPicPr>
            <a:picLocks noChangeAspect="1"/>
          </p:cNvPicPr>
          <p:nvPr/>
        </p:nvPicPr>
        <p:blipFill rotWithShape="1">
          <a:blip r:embed="rId7">
            <a:extLst>
              <a:ext uri="{28A0092B-C50C-407E-A947-70E740481C1C}">
                <a14:useLocalDpi xmlns:a14="http://schemas.microsoft.com/office/drawing/2010/main"/>
              </a:ext>
            </a:extLst>
          </a:blip>
          <a:srcRect l="14778" t="38954" r="71248" b="42338"/>
          <a:stretch/>
        </p:blipFill>
        <p:spPr>
          <a:xfrm rot="11875320">
            <a:off x="8722649" y="2839739"/>
            <a:ext cx="1233546" cy="1475645"/>
          </a:xfrm>
          <a:prstGeom prst="rect">
            <a:avLst/>
          </a:prstGeom>
        </p:spPr>
      </p:pic>
      <p:pic>
        <p:nvPicPr>
          <p:cNvPr id="27" name="图片 26"/>
          <p:cNvPicPr>
            <a:picLocks noChangeAspect="1"/>
          </p:cNvPicPr>
          <p:nvPr/>
        </p:nvPicPr>
        <p:blipFill rotWithShape="1">
          <a:blip r:embed="rId7">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25586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26"/>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4013"/>
            <a:ext cx="12221026" cy="6503985"/>
            <a:chOff x="0" y="354013"/>
            <a:chExt cx="12221026" cy="6503985"/>
          </a:xfrm>
        </p:grpSpPr>
        <p:sp>
          <p:nvSpPr>
            <p:cNvPr id="11" name="矩形 10"/>
            <p:cNvSpPr/>
            <p:nvPr/>
          </p:nvSpPr>
          <p:spPr>
            <a:xfrm>
              <a:off x="0" y="5109316"/>
              <a:ext cx="6110513" cy="1748682"/>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0513" y="5109316"/>
              <a:ext cx="6110513" cy="1748682"/>
            </a:xfrm>
            <a:prstGeom prst="rect">
              <a:avLst/>
            </a:prstGeom>
            <a:solidFill>
              <a:srgbClr val="EC16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0125" y="5491839"/>
              <a:ext cx="2327306" cy="369332"/>
            </a:xfrm>
            <a:prstGeom prst="rect">
              <a:avLst/>
            </a:prstGeom>
            <a:noFill/>
          </p:spPr>
          <p:txBody>
            <a:bodyPr wrap="square" rtlCol="0">
              <a:spAutoFit/>
            </a:bodyPr>
            <a:lstStyle/>
            <a:p>
              <a:r>
                <a:rPr lang="en-US" altLang="zh-CN" b="1" dirty="0" smtClean="0">
                  <a:latin typeface="微软雅黑" panose="020B0503020204020204" pitchFamily="34" charset="-122"/>
                  <a:ea typeface="微软雅黑" panose="020B0503020204020204" pitchFamily="34" charset="-122"/>
                </a:rPr>
                <a:t>PPT</a:t>
              </a:r>
              <a:r>
                <a:rPr lang="zh-CN" altLang="en-US" b="1" dirty="0" smtClean="0">
                  <a:latin typeface="微软雅黑" panose="020B0503020204020204" pitchFamily="34" charset="-122"/>
                  <a:ea typeface="微软雅黑" panose="020B0503020204020204" pitchFamily="34" charset="-122"/>
                </a:rPr>
                <a:t>免费模板</a:t>
              </a:r>
              <a:endParaRPr lang="zh-CN" altLang="en-US"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0125" y="5861171"/>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300+</a:t>
              </a:r>
              <a:r>
                <a:rPr lang="zh-CN" altLang="en-US" sz="1200" dirty="0" smtClean="0">
                  <a:latin typeface="微软雅黑" panose="020B0503020204020204" pitchFamily="34" charset="-122"/>
                  <a:ea typeface="微软雅黑" panose="020B0503020204020204" pitchFamily="34" charset="-122"/>
                </a:rPr>
                <a:t>套汇报</a:t>
              </a:r>
              <a:r>
                <a:rPr lang="en-US" altLang="zh-CN" sz="1200" dirty="0"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模板</a:t>
              </a:r>
              <a:endParaRPr lang="en-US" altLang="zh-CN" sz="1200"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40G-PPT</a:t>
              </a:r>
              <a:r>
                <a:rPr lang="zh-CN" altLang="en-US" sz="1200" dirty="0" smtClean="0">
                  <a:latin typeface="微软雅黑" panose="020B0503020204020204" pitchFamily="34" charset="-122"/>
                  <a:ea typeface="微软雅黑" panose="020B0503020204020204" pitchFamily="34" charset="-122"/>
                </a:rPr>
                <a:t>经典教程</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书籍</a:t>
              </a:r>
              <a:endParaRPr lang="en-US" altLang="zh-CN" sz="1200" dirty="0" smtClean="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200" dirty="0" smtClean="0">
                  <a:latin typeface="微软雅黑" panose="020B0503020204020204" pitchFamily="34" charset="-122"/>
                  <a:ea typeface="微软雅黑" panose="020B0503020204020204" pitchFamily="34" charset="-122"/>
                </a:rPr>
                <a:t>更多免费模板</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图表更新中</a:t>
              </a:r>
              <a:endParaRPr lang="zh-CN" altLang="en-US"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866471" y="5491839"/>
              <a:ext cx="2327306"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PPT</a:t>
              </a:r>
              <a:r>
                <a:rPr lang="zh-CN" altLang="en-US" b="1" dirty="0" smtClean="0">
                  <a:solidFill>
                    <a:schemeClr val="bg1"/>
                  </a:solidFill>
                  <a:latin typeface="微软雅黑" panose="020B0503020204020204" pitchFamily="34" charset="-122"/>
                  <a:ea typeface="微软雅黑" panose="020B0503020204020204" pitchFamily="34" charset="-122"/>
                </a:rPr>
                <a:t>收费服务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866471" y="5851756"/>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zh-CN" altLang="en-US" sz="1200" dirty="0">
                  <a:solidFill>
                    <a:schemeClr val="bg1"/>
                  </a:solidFill>
                  <a:latin typeface="微软雅黑" panose="020B0503020204020204" pitchFamily="34" charset="-122"/>
                  <a:ea typeface="微软雅黑" panose="020B0503020204020204" pitchFamily="34" charset="-122"/>
                </a:rPr>
                <a:t>专注</a:t>
              </a:r>
              <a:r>
                <a:rPr lang="zh-CN" altLang="en-US" sz="1200" dirty="0" smtClean="0">
                  <a:solidFill>
                    <a:schemeClr val="bg1"/>
                  </a:solidFill>
                  <a:latin typeface="微软雅黑" panose="020B0503020204020204" pitchFamily="34" charset="-122"/>
                  <a:ea typeface="微软雅黑" panose="020B0503020204020204" pitchFamily="34" charset="-122"/>
                </a:rPr>
                <a:t>汇报类</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定制与美化</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solidFill>
                    <a:schemeClr val="bg1"/>
                  </a:solidFill>
                  <a:latin typeface="微软雅黑" panose="020B0503020204020204" pitchFamily="34" charset="-122"/>
                  <a:ea typeface="微软雅黑" panose="020B0503020204020204" pitchFamily="34" charset="-122"/>
                </a:rPr>
                <a:t>600+</a:t>
              </a:r>
              <a:r>
                <a:rPr lang="zh-CN" altLang="en-US" sz="1200" dirty="0" smtClean="0">
                  <a:solidFill>
                    <a:schemeClr val="bg1"/>
                  </a:solidFill>
                  <a:latin typeface="微软雅黑" panose="020B0503020204020204" pitchFamily="34" charset="-122"/>
                  <a:ea typeface="微软雅黑" panose="020B0503020204020204" pitchFamily="34" charset="-122"/>
                </a:rPr>
                <a:t>套精美</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模板设计经验</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solidFill>
                    <a:schemeClr val="bg1"/>
                  </a:solidFill>
                  <a:latin typeface="微软雅黑" panose="020B0503020204020204" pitchFamily="34" charset="-122"/>
                  <a:ea typeface="微软雅黑" panose="020B0503020204020204" pitchFamily="34" charset="-122"/>
                </a:rPr>
                <a:t>10000+</a:t>
              </a:r>
              <a:r>
                <a:rPr lang="zh-CN" altLang="en-US" sz="1200" dirty="0" smtClean="0">
                  <a:solidFill>
                    <a:schemeClr val="bg1"/>
                  </a:solidFill>
                  <a:latin typeface="微软雅黑" panose="020B0503020204020204" pitchFamily="34" charset="-122"/>
                  <a:ea typeface="微软雅黑" panose="020B0503020204020204" pitchFamily="34" charset="-122"/>
                </a:rPr>
                <a:t>套精美</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图表设计经验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76645" y="3662820"/>
              <a:ext cx="3250619" cy="369332"/>
            </a:xfrm>
            <a:prstGeom prst="rect">
              <a:avLst/>
            </a:prstGeom>
          </p:spPr>
          <p:txBody>
            <a:bodyPr wrap="square">
              <a:spAutoFit/>
            </a:bodyPr>
            <a:lstStyle/>
            <a:p>
              <a:r>
                <a:rPr lang="zh-CN" altLang="en-US" b="1" spc="300" dirty="0" smtClean="0">
                  <a:latin typeface="微软雅黑" panose="020B0503020204020204" pitchFamily="34" charset="-122"/>
                  <a:ea typeface="微软雅黑" panose="020B0503020204020204" pitchFamily="34" charset="-122"/>
                </a:rPr>
                <a:t>扫一扫 加微信</a:t>
              </a:r>
              <a:r>
                <a:rPr lang="en-US" altLang="zh-CN" b="1" spc="300" dirty="0" smtClean="0">
                  <a:latin typeface="微软雅黑" panose="020B0503020204020204" pitchFamily="34" charset="-122"/>
                  <a:ea typeface="微软雅黑" panose="020B0503020204020204" pitchFamily="34" charset="-122"/>
                </a:rPr>
                <a:t>(</a:t>
              </a:r>
              <a:r>
                <a:rPr lang="zh-CN" altLang="en-US" b="1" spc="300" dirty="0" smtClean="0">
                  <a:latin typeface="微软雅黑" panose="020B0503020204020204" pitchFamily="34" charset="-122"/>
                  <a:ea typeface="微软雅黑" panose="020B0503020204020204" pitchFamily="34" charset="-122"/>
                </a:rPr>
                <a:t>备注</a:t>
              </a:r>
              <a:r>
                <a:rPr lang="en-US" altLang="zh-CN" b="1" spc="300" dirty="0" smtClean="0">
                  <a:latin typeface="微软雅黑" panose="020B0503020204020204" pitchFamily="34" charset="-122"/>
                  <a:ea typeface="微软雅黑" panose="020B0503020204020204" pitchFamily="34" charset="-122"/>
                </a:rPr>
                <a:t>PPT)</a:t>
              </a:r>
              <a:endParaRPr lang="zh-CN" altLang="en-US" b="1" spc="300" dirty="0">
                <a:latin typeface="微软雅黑" panose="020B0503020204020204" pitchFamily="34" charset="-122"/>
                <a:ea typeface="微软雅黑" panose="020B0503020204020204" pitchFamily="34" charset="-122"/>
              </a:endParaRPr>
            </a:p>
          </p:txBody>
        </p:sp>
        <p:sp>
          <p:nvSpPr>
            <p:cNvPr id="13" name="矩形 12"/>
            <p:cNvSpPr/>
            <p:nvPr/>
          </p:nvSpPr>
          <p:spPr>
            <a:xfrm>
              <a:off x="3925488" y="4299736"/>
              <a:ext cx="5055141"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获取更多精美汇报</a:t>
              </a:r>
              <a:r>
                <a:rPr lang="en-US" altLang="zh-CN" sz="2400" b="1" dirty="0" smtClean="0">
                  <a:latin typeface="微软雅黑" panose="020B0503020204020204" pitchFamily="34" charset="-122"/>
                  <a:ea typeface="微软雅黑" panose="020B0503020204020204" pitchFamily="34" charset="-122"/>
                </a:rPr>
                <a:t>PPT</a:t>
              </a:r>
              <a:r>
                <a:rPr lang="zh-CN" altLang="en-US" sz="2400" b="1" dirty="0">
                  <a:latin typeface="微软雅黑" panose="020B0503020204020204" pitchFamily="34" charset="-122"/>
                  <a:ea typeface="微软雅黑" panose="020B0503020204020204" pitchFamily="34" charset="-122"/>
                </a:rPr>
                <a:t>模板与图表</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8577" y="1345156"/>
              <a:ext cx="2183872" cy="2183872"/>
            </a:xfrm>
            <a:prstGeom prst="rect">
              <a:avLst/>
            </a:prstGeom>
          </p:spPr>
        </p:pic>
        <p:sp>
          <p:nvSpPr>
            <p:cNvPr id="24" name="AutoShape 3"/>
            <p:cNvSpPr>
              <a:spLocks noChangeAspect="1" noChangeArrowheads="1" noTextEdit="1"/>
            </p:cNvSpPr>
            <p:nvPr/>
          </p:nvSpPr>
          <p:spPr bwMode="auto">
            <a:xfrm>
              <a:off x="0" y="354013"/>
              <a:ext cx="96742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5"/>
            <p:cNvSpPr>
              <a:spLocks noChangeArrowheads="1"/>
            </p:cNvSpPr>
            <p:nvPr/>
          </p:nvSpPr>
          <p:spPr bwMode="auto">
            <a:xfrm>
              <a:off x="7938" y="357188"/>
              <a:ext cx="12184062" cy="685800"/>
            </a:xfrm>
            <a:prstGeom prst="rect">
              <a:avLst/>
            </a:prstGeom>
            <a:solidFill>
              <a:srgbClr val="EBEF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4"/>
            <p:cNvSpPr>
              <a:spLocks noChangeArrowheads="1"/>
            </p:cNvSpPr>
            <p:nvPr/>
          </p:nvSpPr>
          <p:spPr bwMode="auto">
            <a:xfrm>
              <a:off x="3175" y="357188"/>
              <a:ext cx="82550" cy="685800"/>
            </a:xfrm>
            <a:prstGeom prst="rect">
              <a:avLst/>
            </a:prstGeom>
            <a:solidFill>
              <a:srgbClr val="EC164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21852" t="18765" r="22346" b="25268"/>
            <a:stretch/>
          </p:blipFill>
          <p:spPr>
            <a:xfrm>
              <a:off x="11354947" y="451538"/>
              <a:ext cx="520964" cy="522501"/>
            </a:xfrm>
            <a:prstGeom prst="rect">
              <a:avLst/>
            </a:prstGeom>
          </p:spPr>
        </p:pic>
        <p:grpSp>
          <p:nvGrpSpPr>
            <p:cNvPr id="29" name="组合 28"/>
            <p:cNvGrpSpPr/>
            <p:nvPr/>
          </p:nvGrpSpPr>
          <p:grpSpPr>
            <a:xfrm>
              <a:off x="289364" y="451538"/>
              <a:ext cx="2110496" cy="534726"/>
              <a:chOff x="4061704" y="5425429"/>
              <a:chExt cx="2110496" cy="534726"/>
            </a:xfrm>
          </p:grpSpPr>
          <p:sp>
            <p:nvSpPr>
              <p:cNvPr id="30" name="文本框 29"/>
              <p:cNvSpPr txBox="1"/>
              <p:nvPr/>
            </p:nvSpPr>
            <p:spPr>
              <a:xfrm>
                <a:off x="4061704" y="5425429"/>
                <a:ext cx="2070847"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专注汇报</a:t>
                </a:r>
                <a:r>
                  <a:rPr lang="en-US" altLang="zh-CN" b="1" dirty="0" smtClean="0">
                    <a:latin typeface="微软雅黑" panose="020B0503020204020204" pitchFamily="34" charset="-122"/>
                    <a:ea typeface="微软雅黑" panose="020B0503020204020204" pitchFamily="34" charset="-122"/>
                  </a:rPr>
                  <a:t>PPT</a:t>
                </a:r>
                <a:r>
                  <a:rPr lang="zh-CN" altLang="en-US" b="1" dirty="0" smtClean="0">
                    <a:latin typeface="微软雅黑" panose="020B0503020204020204" pitchFamily="34" charset="-122"/>
                    <a:ea typeface="微软雅黑" panose="020B0503020204020204" pitchFamily="34" charset="-122"/>
                  </a:rPr>
                  <a:t>设计</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a:xfrm>
                <a:off x="4075151" y="5683156"/>
                <a:ext cx="2097049" cy="276999"/>
              </a:xfrm>
              <a:prstGeom prst="rect">
                <a:avLst/>
              </a:prstGeom>
            </p:spPr>
            <p:txBody>
              <a:bodyPr wrap="none">
                <a:spAutoFit/>
              </a:bodyPr>
              <a:lstStyle/>
              <a:p>
                <a:r>
                  <a:rPr lang="zh-CN" altLang="en-US" sz="1200" dirty="0">
                    <a:latin typeface="Arial Unicode MS" panose="020B0604020202020204" pitchFamily="34" charset="-122"/>
                    <a:ea typeface="Arial Unicode MS" panose="020B0604020202020204" pitchFamily="34" charset="-122"/>
                    <a:cs typeface="Arial Unicode MS" panose="020B0604020202020204" pitchFamily="34" charset="-122"/>
                  </a:rPr>
                  <a:t>Focus on report PPT design</a:t>
                </a:r>
              </a:p>
            </p:txBody>
          </p:sp>
        </p:grpSp>
      </p:grpSp>
    </p:spTree>
    <p:extLst>
      <p:ext uri="{BB962C8B-B14F-4D97-AF65-F5344CB8AC3E}">
        <p14:creationId xmlns:p14="http://schemas.microsoft.com/office/powerpoint/2010/main" val="32751201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err="1" smtClean="0">
                <a:hlinkClick r:id="rId2"/>
              </a:rPr>
              <a:t>StephenZhu</a:t>
            </a:r>
            <a:r>
              <a:rPr lang="en-US" altLang="zh-CN" dirty="0" smtClean="0"/>
              <a: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0281015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76614" y="1601060"/>
            <a:ext cx="3616062" cy="3412080"/>
          </a:xfrm>
          <a:prstGeom prst="rect">
            <a:avLst/>
          </a:prstGeom>
        </p:spPr>
      </p:pic>
      <p:sp>
        <p:nvSpPr>
          <p:cNvPr id="5" name="文本框 4"/>
          <p:cNvSpPr txBox="1"/>
          <p:nvPr/>
        </p:nvSpPr>
        <p:spPr>
          <a:xfrm>
            <a:off x="5162323" y="2933056"/>
            <a:ext cx="2708210" cy="769441"/>
          </a:xfrm>
          <a:prstGeom prst="rect">
            <a:avLst/>
          </a:prstGeom>
          <a:noFill/>
        </p:spPr>
        <p:txBody>
          <a:bodyPr vert="horz" wrap="square" rtlCol="0">
            <a:spAutoFit/>
          </a:bodyPr>
          <a:lstStyle/>
          <a:p>
            <a:pPr defTabSz="914400"/>
            <a:r>
              <a:rPr lang="zh-CN" altLang="en-US" sz="4400" b="1" dirty="0">
                <a:solidFill>
                  <a:srgbClr val="4F8D75"/>
                </a:solidFill>
                <a:cs typeface="+mn-ea"/>
                <a:sym typeface="+mn-lt"/>
              </a:rPr>
              <a:t>第</a:t>
            </a:r>
            <a:r>
              <a:rPr lang="zh-CN" altLang="en-US" sz="4400" b="1" dirty="0" smtClean="0">
                <a:solidFill>
                  <a:srgbClr val="4F8D75"/>
                </a:solidFill>
                <a:cs typeface="+mn-ea"/>
                <a:sym typeface="+mn-lt"/>
              </a:rPr>
              <a:t>一章</a:t>
            </a:r>
            <a:endParaRPr lang="zh-CN" altLang="en-US" sz="4400" b="1" dirty="0">
              <a:solidFill>
                <a:srgbClr val="4F8D75"/>
              </a:solidFill>
              <a:cs typeface="+mn-ea"/>
              <a:sym typeface="+mn-lt"/>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4" y="-10047"/>
            <a:ext cx="1920979" cy="2450734"/>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26689" b="16790"/>
          <a:stretch/>
        </p:blipFill>
        <p:spPr>
          <a:xfrm>
            <a:off x="9736852" y="4264047"/>
            <a:ext cx="2513685" cy="2468349"/>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a:off x="3267240" y="1478298"/>
            <a:ext cx="1981354" cy="2370219"/>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1337435">
            <a:off x="6247287" y="3495170"/>
            <a:ext cx="1320204" cy="1579310"/>
          </a:xfrm>
          <a:prstGeom prst="rect">
            <a:avLst/>
          </a:prstGeom>
        </p:spPr>
      </p:pic>
      <p:pic>
        <p:nvPicPr>
          <p:cNvPr id="16" name="图片 15"/>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1430927">
            <a:off x="7625976" y="4125131"/>
            <a:ext cx="733401" cy="877340"/>
          </a:xfrm>
          <a:prstGeom prst="rect">
            <a:avLst/>
          </a:prstGeom>
        </p:spPr>
      </p:pic>
      <p:pic>
        <p:nvPicPr>
          <p:cNvPr id="17" name="图片 16"/>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8192516">
            <a:off x="7108596" y="2001904"/>
            <a:ext cx="733401" cy="877340"/>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17294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4"/>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15"/>
                                        </p:tgtEl>
                                        <p:attrNameLst>
                                          <p:attrName>r</p:attrName>
                                        </p:attrNameLst>
                                      </p:cBhvr>
                                    </p:animRot>
                                  </p:childTnLst>
                                </p:cTn>
                              </p:par>
                              <p:par>
                                <p:cTn id="9" presetID="8" presetClass="emph" presetSubtype="0" fill="hold" nodeType="withEffect">
                                  <p:stCondLst>
                                    <p:cond delay="0"/>
                                  </p:stCondLst>
                                  <p:childTnLst>
                                    <p:animRot by="21600000">
                                      <p:cBhvr>
                                        <p:cTn id="10" dur="2000" fill="hold"/>
                                        <p:tgtEl>
                                          <p:spTgt spid="16"/>
                                        </p:tgtEl>
                                        <p:attrNameLst>
                                          <p:attrName>r</p:attrName>
                                        </p:attrNameLst>
                                      </p:cBhvr>
                                    </p:animRot>
                                  </p:childTnLst>
                                </p:cTn>
                              </p:par>
                              <p:par>
                                <p:cTn id="11" presetID="8" presetClass="emph" presetSubtype="0" fill="hold" nodeType="withEffect">
                                  <p:stCondLst>
                                    <p:cond delay="0"/>
                                  </p:stCondLst>
                                  <p:childTnLst>
                                    <p:animRot by="21600000">
                                      <p:cBhvr>
                                        <p:cTn id="12" dur="2000" fill="hold"/>
                                        <p:tgtEl>
                                          <p:spTgt spid="17"/>
                                        </p:tgtEl>
                                        <p:attrNameLst>
                                          <p:attrName>r</p:attrName>
                                        </p:attrNameLst>
                                      </p:cBhvr>
                                    </p:animRot>
                                  </p:childTnLst>
                                </p:cTn>
                              </p:par>
                              <p:par>
                                <p:cTn id="13" presetID="8" presetClass="emph" presetSubtype="0" fill="hold" nodeType="withEffect">
                                  <p:stCondLst>
                                    <p:cond delay="0"/>
                                  </p:stCondLst>
                                  <p:childTnLst>
                                    <p:animRot by="21600000">
                                      <p:cBhvr>
                                        <p:cTn id="14"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Freeform 5"/>
          <p:cNvSpPr/>
          <p:nvPr/>
        </p:nvSpPr>
        <p:spPr bwMode="auto">
          <a:xfrm>
            <a:off x="5388768" y="1113681"/>
            <a:ext cx="1414463" cy="1225550"/>
          </a:xfrm>
          <a:custGeom>
            <a:avLst/>
            <a:gdLst>
              <a:gd name="T0" fmla="*/ 314 w 375"/>
              <a:gd name="T1" fmla="*/ 326 h 326"/>
              <a:gd name="T2" fmla="*/ 375 w 375"/>
              <a:gd name="T3" fmla="*/ 187 h 326"/>
              <a:gd name="T4" fmla="*/ 188 w 375"/>
              <a:gd name="T5" fmla="*/ 0 h 326"/>
              <a:gd name="T6" fmla="*/ 0 w 375"/>
              <a:gd name="T7" fmla="*/ 187 h 326"/>
              <a:gd name="T8" fmla="*/ 61 w 375"/>
              <a:gd name="T9" fmla="*/ 326 h 326"/>
              <a:gd name="T10" fmla="*/ 188 w 375"/>
              <a:gd name="T11" fmla="*/ 278 h 326"/>
              <a:gd name="T12" fmla="*/ 314 w 375"/>
              <a:gd name="T13" fmla="*/ 326 h 326"/>
            </a:gdLst>
            <a:ahLst/>
            <a:cxnLst>
              <a:cxn ang="0">
                <a:pos x="T0" y="T1"/>
              </a:cxn>
              <a:cxn ang="0">
                <a:pos x="T2" y="T3"/>
              </a:cxn>
              <a:cxn ang="0">
                <a:pos x="T4" y="T5"/>
              </a:cxn>
              <a:cxn ang="0">
                <a:pos x="T6" y="T7"/>
              </a:cxn>
              <a:cxn ang="0">
                <a:pos x="T8" y="T9"/>
              </a:cxn>
              <a:cxn ang="0">
                <a:pos x="T10" y="T11"/>
              </a:cxn>
              <a:cxn ang="0">
                <a:pos x="T12" y="T13"/>
              </a:cxn>
            </a:cxnLst>
            <a:rect l="0" t="0" r="r" b="b"/>
            <a:pathLst>
              <a:path w="375" h="326">
                <a:moveTo>
                  <a:pt x="314" y="326"/>
                </a:moveTo>
                <a:cubicBezTo>
                  <a:pt x="352" y="292"/>
                  <a:pt x="375" y="243"/>
                  <a:pt x="375" y="187"/>
                </a:cubicBezTo>
                <a:cubicBezTo>
                  <a:pt x="375" y="84"/>
                  <a:pt x="291" y="0"/>
                  <a:pt x="188" y="0"/>
                </a:cubicBezTo>
                <a:cubicBezTo>
                  <a:pt x="84" y="0"/>
                  <a:pt x="0" y="84"/>
                  <a:pt x="0" y="187"/>
                </a:cubicBezTo>
                <a:cubicBezTo>
                  <a:pt x="0" y="243"/>
                  <a:pt x="24" y="292"/>
                  <a:pt x="61" y="326"/>
                </a:cubicBezTo>
                <a:cubicBezTo>
                  <a:pt x="95" y="296"/>
                  <a:pt x="139" y="278"/>
                  <a:pt x="188" y="278"/>
                </a:cubicBezTo>
                <a:cubicBezTo>
                  <a:pt x="236" y="278"/>
                  <a:pt x="281" y="296"/>
                  <a:pt x="314" y="326"/>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Freeform 6"/>
          <p:cNvSpPr/>
          <p:nvPr/>
        </p:nvSpPr>
        <p:spPr bwMode="auto">
          <a:xfrm>
            <a:off x="5388768" y="2339231"/>
            <a:ext cx="1414463" cy="1044575"/>
          </a:xfrm>
          <a:custGeom>
            <a:avLst/>
            <a:gdLst>
              <a:gd name="T0" fmla="*/ 375 w 375"/>
              <a:gd name="T1" fmla="*/ 139 h 278"/>
              <a:gd name="T2" fmla="*/ 314 w 375"/>
              <a:gd name="T3" fmla="*/ 0 h 278"/>
              <a:gd name="T4" fmla="*/ 188 w 375"/>
              <a:gd name="T5" fmla="*/ 49 h 278"/>
              <a:gd name="T6" fmla="*/ 61 w 375"/>
              <a:gd name="T7" fmla="*/ 0 h 278"/>
              <a:gd name="T8" fmla="*/ 0 w 375"/>
              <a:gd name="T9" fmla="*/ 139 h 278"/>
              <a:gd name="T10" fmla="*/ 61 w 375"/>
              <a:gd name="T11" fmla="*/ 278 h 278"/>
              <a:gd name="T12" fmla="*/ 188 w 375"/>
              <a:gd name="T13" fmla="*/ 230 h 278"/>
              <a:gd name="T14" fmla="*/ 314 w 375"/>
              <a:gd name="T15" fmla="*/ 278 h 278"/>
              <a:gd name="T16" fmla="*/ 375 w 375"/>
              <a:gd name="T17" fmla="*/ 13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375" y="139"/>
                </a:moveTo>
                <a:cubicBezTo>
                  <a:pt x="375" y="84"/>
                  <a:pt x="352" y="35"/>
                  <a:pt x="314" y="0"/>
                </a:cubicBezTo>
                <a:cubicBezTo>
                  <a:pt x="281" y="31"/>
                  <a:pt x="236" y="49"/>
                  <a:pt x="188" y="49"/>
                </a:cubicBezTo>
                <a:cubicBezTo>
                  <a:pt x="139" y="49"/>
                  <a:pt x="95" y="31"/>
                  <a:pt x="61" y="0"/>
                </a:cubicBez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Freeform 7"/>
          <p:cNvSpPr/>
          <p:nvPr/>
        </p:nvSpPr>
        <p:spPr bwMode="auto">
          <a:xfrm>
            <a:off x="5618956" y="2158256"/>
            <a:ext cx="954088" cy="365125"/>
          </a:xfrm>
          <a:custGeom>
            <a:avLst/>
            <a:gdLst>
              <a:gd name="T0" fmla="*/ 253 w 253"/>
              <a:gd name="T1" fmla="*/ 48 h 97"/>
              <a:gd name="T2" fmla="*/ 127 w 253"/>
              <a:gd name="T3" fmla="*/ 0 h 97"/>
              <a:gd name="T4" fmla="*/ 0 w 253"/>
              <a:gd name="T5" fmla="*/ 48 h 97"/>
              <a:gd name="T6" fmla="*/ 127 w 253"/>
              <a:gd name="T7" fmla="*/ 97 h 97"/>
              <a:gd name="T8" fmla="*/ 253 w 253"/>
              <a:gd name="T9" fmla="*/ 48 h 97"/>
            </a:gdLst>
            <a:ahLst/>
            <a:cxnLst>
              <a:cxn ang="0">
                <a:pos x="T0" y="T1"/>
              </a:cxn>
              <a:cxn ang="0">
                <a:pos x="T2" y="T3"/>
              </a:cxn>
              <a:cxn ang="0">
                <a:pos x="T4" y="T5"/>
              </a:cxn>
              <a:cxn ang="0">
                <a:pos x="T6" y="T7"/>
              </a:cxn>
              <a:cxn ang="0">
                <a:pos x="T8" y="T9"/>
              </a:cxn>
            </a:cxnLst>
            <a:rect l="0" t="0" r="r" b="b"/>
            <a:pathLst>
              <a:path w="253" h="97">
                <a:moveTo>
                  <a:pt x="253" y="48"/>
                </a:moveTo>
                <a:cubicBezTo>
                  <a:pt x="220" y="18"/>
                  <a:pt x="175" y="0"/>
                  <a:pt x="127" y="0"/>
                </a:cubicBezTo>
                <a:cubicBezTo>
                  <a:pt x="78" y="0"/>
                  <a:pt x="34" y="18"/>
                  <a:pt x="0" y="48"/>
                </a:cubicBezTo>
                <a:cubicBezTo>
                  <a:pt x="34" y="79"/>
                  <a:pt x="78" y="97"/>
                  <a:pt x="127" y="97"/>
                </a:cubicBezTo>
                <a:cubicBezTo>
                  <a:pt x="175" y="97"/>
                  <a:pt x="220" y="79"/>
                  <a:pt x="253" y="48"/>
                </a:cubicBezTo>
              </a:path>
            </a:pathLst>
          </a:custGeom>
          <a:solidFill>
            <a:srgbClr val="006E5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8"/>
          <p:cNvSpPr/>
          <p:nvPr/>
        </p:nvSpPr>
        <p:spPr bwMode="auto">
          <a:xfrm>
            <a:off x="5388768" y="3383806"/>
            <a:ext cx="1414463" cy="1046162"/>
          </a:xfrm>
          <a:custGeom>
            <a:avLst/>
            <a:gdLst>
              <a:gd name="T0" fmla="*/ 61 w 375"/>
              <a:gd name="T1" fmla="*/ 0 h 278"/>
              <a:gd name="T2" fmla="*/ 0 w 375"/>
              <a:gd name="T3" fmla="*/ 139 h 278"/>
              <a:gd name="T4" fmla="*/ 61 w 375"/>
              <a:gd name="T5" fmla="*/ 278 h 278"/>
              <a:gd name="T6" fmla="*/ 188 w 375"/>
              <a:gd name="T7" fmla="*/ 230 h 278"/>
              <a:gd name="T8" fmla="*/ 314 w 375"/>
              <a:gd name="T9" fmla="*/ 278 h 278"/>
              <a:gd name="T10" fmla="*/ 375 w 375"/>
              <a:gd name="T11" fmla="*/ 139 h 278"/>
              <a:gd name="T12" fmla="*/ 314 w 375"/>
              <a:gd name="T13" fmla="*/ 0 h 278"/>
              <a:gd name="T14" fmla="*/ 188 w 375"/>
              <a:gd name="T15" fmla="*/ 49 h 278"/>
              <a:gd name="T16" fmla="*/ 61 w 375"/>
              <a:gd name="T1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61" y="0"/>
                </a:move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Freeform 9"/>
          <p:cNvSpPr/>
          <p:nvPr/>
        </p:nvSpPr>
        <p:spPr bwMode="auto">
          <a:xfrm>
            <a:off x="5618956" y="3204418"/>
            <a:ext cx="954088" cy="363537"/>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006E5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Freeform 10"/>
          <p:cNvSpPr/>
          <p:nvPr/>
        </p:nvSpPr>
        <p:spPr bwMode="auto">
          <a:xfrm>
            <a:off x="5388768" y="4429968"/>
            <a:ext cx="1414463" cy="1228725"/>
          </a:xfrm>
          <a:custGeom>
            <a:avLst/>
            <a:gdLst>
              <a:gd name="T0" fmla="*/ 61 w 375"/>
              <a:gd name="T1" fmla="*/ 0 h 327"/>
              <a:gd name="T2" fmla="*/ 0 w 375"/>
              <a:gd name="T3" fmla="*/ 139 h 327"/>
              <a:gd name="T4" fmla="*/ 188 w 375"/>
              <a:gd name="T5" fmla="*/ 327 h 327"/>
              <a:gd name="T6" fmla="*/ 375 w 375"/>
              <a:gd name="T7" fmla="*/ 139 h 327"/>
              <a:gd name="T8" fmla="*/ 314 w 375"/>
              <a:gd name="T9" fmla="*/ 0 h 327"/>
              <a:gd name="T10" fmla="*/ 188 w 375"/>
              <a:gd name="T11" fmla="*/ 49 h 327"/>
              <a:gd name="T12" fmla="*/ 61 w 375"/>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375" h="327">
                <a:moveTo>
                  <a:pt x="61" y="0"/>
                </a:moveTo>
                <a:cubicBezTo>
                  <a:pt x="24" y="35"/>
                  <a:pt x="0" y="84"/>
                  <a:pt x="0" y="139"/>
                </a:cubicBezTo>
                <a:cubicBezTo>
                  <a:pt x="0" y="243"/>
                  <a:pt x="84" y="327"/>
                  <a:pt x="188" y="327"/>
                </a:cubicBezTo>
                <a:cubicBezTo>
                  <a:pt x="291" y="327"/>
                  <a:pt x="375" y="243"/>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Freeform 11"/>
          <p:cNvSpPr/>
          <p:nvPr/>
        </p:nvSpPr>
        <p:spPr bwMode="auto">
          <a:xfrm>
            <a:off x="5618956" y="4248993"/>
            <a:ext cx="954088" cy="365125"/>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006E54"/>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4" name="组合 13"/>
          <p:cNvGrpSpPr/>
          <p:nvPr/>
        </p:nvGrpSpPr>
        <p:grpSpPr>
          <a:xfrm>
            <a:off x="5873219" y="1478643"/>
            <a:ext cx="445559" cy="428489"/>
            <a:chOff x="9791183" y="5224434"/>
            <a:chExt cx="645684" cy="620945"/>
          </a:xfrm>
          <a:solidFill>
            <a:srgbClr val="006E54"/>
          </a:solidFill>
        </p:grpSpPr>
        <p:sp>
          <p:nvSpPr>
            <p:cNvPr id="15"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17" name="组合 16"/>
          <p:cNvGrpSpPr/>
          <p:nvPr/>
        </p:nvGrpSpPr>
        <p:grpSpPr>
          <a:xfrm>
            <a:off x="5804447" y="3711391"/>
            <a:ext cx="561428" cy="426575"/>
            <a:chOff x="4268086" y="4221191"/>
            <a:chExt cx="509646" cy="387231"/>
          </a:xfrm>
          <a:solidFill>
            <a:srgbClr val="006E54"/>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0" name="组合 19"/>
          <p:cNvGrpSpPr/>
          <p:nvPr/>
        </p:nvGrpSpPr>
        <p:grpSpPr>
          <a:xfrm>
            <a:off x="5936490" y="4948147"/>
            <a:ext cx="364772" cy="361011"/>
            <a:chOff x="6967126" y="4092464"/>
            <a:chExt cx="453105" cy="448433"/>
          </a:xfrm>
          <a:solidFill>
            <a:srgbClr val="006E54"/>
          </a:solidFill>
        </p:grpSpPr>
        <p:sp>
          <p:nvSpPr>
            <p:cNvPr id="21"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3" name="组合 22"/>
          <p:cNvGrpSpPr/>
          <p:nvPr/>
        </p:nvGrpSpPr>
        <p:grpSpPr>
          <a:xfrm>
            <a:off x="5898358" y="2733027"/>
            <a:ext cx="375609" cy="359225"/>
            <a:chOff x="1004888" y="993775"/>
            <a:chExt cx="2438400" cy="2332038"/>
          </a:xfrm>
          <a:solidFill>
            <a:srgbClr val="C8001D"/>
          </a:solidFill>
        </p:grpSpPr>
        <p:sp>
          <p:nvSpPr>
            <p:cNvPr id="24"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任意多边形 2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006E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cs typeface="+mn-ea"/>
                <a:sym typeface="+mn-lt"/>
              </a:endParaRPr>
            </a:p>
          </p:txBody>
        </p:sp>
      </p:grpSp>
      <p:sp>
        <p:nvSpPr>
          <p:cNvPr id="26" name="椭圆 25"/>
          <p:cNvSpPr/>
          <p:nvPr/>
        </p:nvSpPr>
        <p:spPr>
          <a:xfrm>
            <a:off x="4960859" y="1663842"/>
            <a:ext cx="158895" cy="158895"/>
          </a:xfrm>
          <a:prstGeom prst="ellipse">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7072244" y="2702623"/>
            <a:ext cx="158895" cy="158895"/>
          </a:xfrm>
          <a:prstGeom prst="ellipse">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4960859" y="3807196"/>
            <a:ext cx="158895" cy="158895"/>
          </a:xfrm>
          <a:prstGeom prst="ellipse">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7072244" y="4845977"/>
            <a:ext cx="158895" cy="158895"/>
          </a:xfrm>
          <a:prstGeom prst="ellipse">
            <a:avLst/>
          </a:pr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16891" y="132009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16891" y="3463450"/>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60170" y="235803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3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60170" y="450138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35" name="图片 34"/>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30162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30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30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30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nodeType="withEffect">
                                  <p:stCondLst>
                                    <p:cond delay="32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325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par>
                                <p:cTn id="46" presetID="53" presetClass="entr" presetSubtype="16" fill="hold" nodeType="withEffect">
                                  <p:stCondLst>
                                    <p:cond delay="325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nodeType="withEffect">
                                  <p:stCondLst>
                                    <p:cond delay="325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par>
                                <p:cTn id="56" presetID="53" presetClass="entr" presetSubtype="16" fill="hold" grpId="0" nodeType="withEffect">
                                  <p:stCondLst>
                                    <p:cond delay="325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fltVal val="0"/>
                                          </p:val>
                                        </p:tav>
                                        <p:tav tm="100000">
                                          <p:val>
                                            <p:strVal val="#ppt_w"/>
                                          </p:val>
                                        </p:tav>
                                      </p:tavLst>
                                    </p:anim>
                                    <p:anim calcmode="lin" valueType="num">
                                      <p:cBhvr>
                                        <p:cTn id="59" dur="500" fill="hold"/>
                                        <p:tgtEl>
                                          <p:spTgt spid="27"/>
                                        </p:tgtEl>
                                        <p:attrNameLst>
                                          <p:attrName>ppt_h</p:attrName>
                                        </p:attrNameLst>
                                      </p:cBhvr>
                                      <p:tavLst>
                                        <p:tav tm="0">
                                          <p:val>
                                            <p:fltVal val="0"/>
                                          </p:val>
                                        </p:tav>
                                        <p:tav tm="100000">
                                          <p:val>
                                            <p:strVal val="#ppt_h"/>
                                          </p:val>
                                        </p:tav>
                                      </p:tavLst>
                                    </p:anim>
                                    <p:animEffect transition="in" filter="fade">
                                      <p:cBhvr>
                                        <p:cTn id="60" dur="500"/>
                                        <p:tgtEl>
                                          <p:spTgt spid="27"/>
                                        </p:tgtEl>
                                      </p:cBhvr>
                                    </p:animEffect>
                                  </p:childTnLst>
                                </p:cTn>
                              </p:par>
                              <p:par>
                                <p:cTn id="61" presetID="53" presetClass="entr" presetSubtype="16" fill="hold" grpId="0" nodeType="withEffect">
                                  <p:stCondLst>
                                    <p:cond delay="32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par>
                                <p:cTn id="66" presetID="53" presetClass="entr" presetSubtype="16" fill="hold" grpId="0" nodeType="withEffect">
                                  <p:stCondLst>
                                    <p:cond delay="325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par>
                                <p:cTn id="71" presetID="53" presetClass="entr" presetSubtype="16" fill="hold" grpId="0" nodeType="withEffect">
                                  <p:stCondLst>
                                    <p:cond delay="325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Effect transition="in" filter="fade">
                                      <p:cBhvr>
                                        <p:cTn id="75" dur="500"/>
                                        <p:tgtEl>
                                          <p:spTgt spid="28"/>
                                        </p:tgtEl>
                                      </p:cBhvr>
                                    </p:animEffect>
                                  </p:childTnLst>
                                </p:cTn>
                              </p:par>
                              <p:par>
                                <p:cTn id="76" presetID="8" presetClass="emph" presetSubtype="0" fill="hold" nodeType="withEffect">
                                  <p:stCondLst>
                                    <p:cond delay="0"/>
                                  </p:stCondLst>
                                  <p:childTnLst>
                                    <p:animRot by="21600000">
                                      <p:cBhvr>
                                        <p:cTn id="77" dur="20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26" grpId="0" animBg="1"/>
      <p:bldP spid="27"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34" name="MH_Other_1"/>
          <p:cNvSpPr/>
          <p:nvPr/>
        </p:nvSpPr>
        <p:spPr>
          <a:xfrm flipH="1" flipV="1">
            <a:off x="5776913" y="3444081"/>
            <a:ext cx="1203325" cy="552450"/>
          </a:xfrm>
          <a:prstGeom prst="bentArrow">
            <a:avLst>
              <a:gd name="adj1" fmla="val 14574"/>
              <a:gd name="adj2" fmla="val 17832"/>
              <a:gd name="adj3" fmla="val 22629"/>
              <a:gd name="adj4" fmla="val 43750"/>
            </a:avLst>
          </a:prstGeom>
          <a:solidFill>
            <a:srgbClr val="006E54"/>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35" name="MH_Other_2"/>
          <p:cNvSpPr/>
          <p:nvPr/>
        </p:nvSpPr>
        <p:spPr>
          <a:xfrm flipV="1">
            <a:off x="5218113" y="2542381"/>
            <a:ext cx="1203325" cy="552450"/>
          </a:xfrm>
          <a:prstGeom prst="bentArrow">
            <a:avLst>
              <a:gd name="adj1" fmla="val 14574"/>
              <a:gd name="adj2" fmla="val 17832"/>
              <a:gd name="adj3" fmla="val 22629"/>
              <a:gd name="adj4" fmla="val 43750"/>
            </a:avLst>
          </a:prstGeom>
          <a:solidFill>
            <a:srgbClr val="006E54"/>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36" name="MH_Other_3"/>
          <p:cNvSpPr/>
          <p:nvPr/>
        </p:nvSpPr>
        <p:spPr>
          <a:xfrm flipV="1">
            <a:off x="5218113" y="4345782"/>
            <a:ext cx="1203325" cy="550863"/>
          </a:xfrm>
          <a:prstGeom prst="bentArrow">
            <a:avLst>
              <a:gd name="adj1" fmla="val 14574"/>
              <a:gd name="adj2" fmla="val 17832"/>
              <a:gd name="adj3" fmla="val 22629"/>
              <a:gd name="adj4" fmla="val 43750"/>
            </a:avLst>
          </a:prstGeom>
          <a:solidFill>
            <a:srgbClr val="006E54"/>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37" name="MH_Other_4"/>
          <p:cNvSpPr/>
          <p:nvPr/>
        </p:nvSpPr>
        <p:spPr>
          <a:xfrm>
            <a:off x="6421437" y="2466181"/>
            <a:ext cx="1017588" cy="1016000"/>
          </a:xfrm>
          <a:prstGeom prst="ellipse">
            <a:avLst/>
          </a:prstGeom>
          <a:solidFill>
            <a:srgbClr val="006E54"/>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38" name="MH_Other_5"/>
          <p:cNvSpPr/>
          <p:nvPr/>
        </p:nvSpPr>
        <p:spPr>
          <a:xfrm>
            <a:off x="6511990" y="2555478"/>
            <a:ext cx="836617" cy="8366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sz="2400"/>
          </a:p>
        </p:txBody>
      </p:sp>
      <p:sp>
        <p:nvSpPr>
          <p:cNvPr id="39" name="MH_Other_6"/>
          <p:cNvSpPr/>
          <p:nvPr/>
        </p:nvSpPr>
        <p:spPr>
          <a:xfrm>
            <a:off x="6421437" y="4287044"/>
            <a:ext cx="1017588" cy="1016000"/>
          </a:xfrm>
          <a:prstGeom prst="ellipse">
            <a:avLst/>
          </a:prstGeom>
          <a:solidFill>
            <a:srgbClr val="006E54"/>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40" name="MH_Other_7"/>
          <p:cNvSpPr/>
          <p:nvPr/>
        </p:nvSpPr>
        <p:spPr>
          <a:xfrm>
            <a:off x="6511990" y="4376602"/>
            <a:ext cx="836617" cy="8366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sz="2400"/>
          </a:p>
        </p:txBody>
      </p:sp>
      <p:sp>
        <p:nvSpPr>
          <p:cNvPr id="41" name="MH_Other_8"/>
          <p:cNvSpPr/>
          <p:nvPr/>
        </p:nvSpPr>
        <p:spPr>
          <a:xfrm>
            <a:off x="4752975" y="1554956"/>
            <a:ext cx="1016000" cy="1016000"/>
          </a:xfrm>
          <a:prstGeom prst="ellipse">
            <a:avLst/>
          </a:prstGeom>
          <a:solidFill>
            <a:srgbClr val="006E54"/>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42" name="MH_Other_9"/>
          <p:cNvSpPr/>
          <p:nvPr/>
        </p:nvSpPr>
        <p:spPr>
          <a:xfrm>
            <a:off x="4842654" y="1644916"/>
            <a:ext cx="836617" cy="8366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sz="2400"/>
          </a:p>
        </p:txBody>
      </p:sp>
      <p:sp>
        <p:nvSpPr>
          <p:cNvPr id="43" name="MH_Other_10"/>
          <p:cNvSpPr/>
          <p:nvPr/>
        </p:nvSpPr>
        <p:spPr>
          <a:xfrm flipH="1">
            <a:off x="4759326" y="3375820"/>
            <a:ext cx="1017587" cy="1017587"/>
          </a:xfrm>
          <a:prstGeom prst="ellipse">
            <a:avLst/>
          </a:prstGeom>
          <a:solidFill>
            <a:srgbClr val="006E54"/>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a:p>
        </p:txBody>
      </p:sp>
      <p:sp>
        <p:nvSpPr>
          <p:cNvPr id="44" name="MH_Other_11"/>
          <p:cNvSpPr/>
          <p:nvPr/>
        </p:nvSpPr>
        <p:spPr>
          <a:xfrm>
            <a:off x="4849851" y="3466040"/>
            <a:ext cx="836617" cy="83661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defRPr/>
            </a:pPr>
            <a:endParaRPr lang="zh-CN" altLang="en-US" sz="2400"/>
          </a:p>
        </p:txBody>
      </p:sp>
      <p:sp>
        <p:nvSpPr>
          <p:cNvPr id="45" name="MH_Other_12"/>
          <p:cNvSpPr>
            <a:spLocks noChangeAspect="1"/>
          </p:cNvSpPr>
          <p:nvPr/>
        </p:nvSpPr>
        <p:spPr bwMode="auto">
          <a:xfrm>
            <a:off x="5060951" y="1889919"/>
            <a:ext cx="414337" cy="303212"/>
          </a:xfrm>
          <a:custGeom>
            <a:avLst/>
            <a:gdLst>
              <a:gd name="T0" fmla="*/ 1634294 w 2751138"/>
              <a:gd name="T1" fmla="*/ 1518189 h 2017713"/>
              <a:gd name="T2" fmla="*/ 1827941 w 2751138"/>
              <a:gd name="T3" fmla="*/ 1506439 h 2017713"/>
              <a:gd name="T4" fmla="*/ 1293666 w 2751138"/>
              <a:gd name="T5" fmla="*/ 1399421 h 2017713"/>
              <a:gd name="T6" fmla="*/ 1286682 w 2751138"/>
              <a:gd name="T7" fmla="*/ 1522952 h 2017713"/>
              <a:gd name="T8" fmla="*/ 1475250 w 2751138"/>
              <a:gd name="T9" fmla="*/ 1424191 h 2017713"/>
              <a:gd name="T10" fmla="*/ 933673 w 2751138"/>
              <a:gd name="T11" fmla="*/ 1402597 h 2017713"/>
              <a:gd name="T12" fmla="*/ 940657 w 2751138"/>
              <a:gd name="T13" fmla="*/ 1526446 h 2017713"/>
              <a:gd name="T14" fmla="*/ 1121288 w 2751138"/>
              <a:gd name="T15" fmla="*/ 1416569 h 2017713"/>
              <a:gd name="T16" fmla="*/ 1634294 w 2751138"/>
              <a:gd name="T17" fmla="*/ 1179033 h 2017713"/>
              <a:gd name="T18" fmla="*/ 1654611 w 2751138"/>
              <a:gd name="T19" fmla="*/ 1298754 h 2017713"/>
              <a:gd name="T20" fmla="*/ 1824132 w 2751138"/>
              <a:gd name="T21" fmla="*/ 1180939 h 2017713"/>
              <a:gd name="T22" fmla="*/ 1277158 w 2751138"/>
              <a:gd name="T23" fmla="*/ 1185702 h 2017713"/>
              <a:gd name="T24" fmla="*/ 1454615 w 2751138"/>
              <a:gd name="T25" fmla="*/ 1298437 h 2017713"/>
              <a:gd name="T26" fmla="*/ 1465726 w 2751138"/>
              <a:gd name="T27" fmla="*/ 1175540 h 2017713"/>
              <a:gd name="T28" fmla="*/ 922244 w 2751138"/>
              <a:gd name="T29" fmla="*/ 1193324 h 2017713"/>
              <a:gd name="T30" fmla="*/ 1108590 w 2751138"/>
              <a:gd name="T31" fmla="*/ 1295896 h 2017713"/>
              <a:gd name="T32" fmla="*/ 1106368 w 2751138"/>
              <a:gd name="T33" fmla="*/ 1171412 h 2017713"/>
              <a:gd name="T34" fmla="*/ 1628580 w 2751138"/>
              <a:gd name="T35" fmla="*/ 1046610 h 2017713"/>
              <a:gd name="T36" fmla="*/ 1820957 w 2751138"/>
              <a:gd name="T37" fmla="*/ 1062806 h 2017713"/>
              <a:gd name="T38" fmla="*/ 1805085 w 2751138"/>
              <a:gd name="T39" fmla="*/ 941180 h 2017713"/>
              <a:gd name="T40" fmla="*/ 1277158 w 2751138"/>
              <a:gd name="T41" fmla="*/ 1054232 h 2017713"/>
              <a:gd name="T42" fmla="*/ 1472393 w 2751138"/>
              <a:gd name="T43" fmla="*/ 1056772 h 2017713"/>
              <a:gd name="T44" fmla="*/ 1299063 w 2751138"/>
              <a:gd name="T45" fmla="*/ 941180 h 2017713"/>
              <a:gd name="T46" fmla="*/ 927959 w 2751138"/>
              <a:gd name="T47" fmla="*/ 1060901 h 2017713"/>
              <a:gd name="T48" fmla="*/ 1121606 w 2751138"/>
              <a:gd name="T49" fmla="*/ 1049468 h 2017713"/>
              <a:gd name="T50" fmla="*/ 2750186 w 2751138"/>
              <a:gd name="T51" fmla="*/ 649605 h 2017713"/>
              <a:gd name="T52" fmla="*/ 2644458 w 2751138"/>
              <a:gd name="T53" fmla="*/ 844867 h 2017713"/>
              <a:gd name="T54" fmla="*/ 657551 w 2751138"/>
              <a:gd name="T55" fmla="*/ 772160 h 2017713"/>
              <a:gd name="T56" fmla="*/ 78068 w 2751138"/>
              <a:gd name="T57" fmla="*/ 834072 h 2017713"/>
              <a:gd name="T58" fmla="*/ 1052401 w 2751138"/>
              <a:gd name="T59" fmla="*/ 374650 h 2017713"/>
              <a:gd name="T60" fmla="*/ 1673024 w 2751138"/>
              <a:gd name="T61" fmla="*/ 389576 h 2017713"/>
              <a:gd name="T62" fmla="*/ 1803815 w 2751138"/>
              <a:gd name="T63" fmla="*/ 392116 h 2017713"/>
              <a:gd name="T64" fmla="*/ 1903178 w 2751138"/>
              <a:gd name="T65" fmla="*/ 545181 h 2017713"/>
              <a:gd name="T66" fmla="*/ 2070794 w 2751138"/>
              <a:gd name="T67" fmla="*/ 910376 h 2017713"/>
              <a:gd name="T68" fmla="*/ 2393645 w 2751138"/>
              <a:gd name="T69" fmla="*/ 1360361 h 2017713"/>
              <a:gd name="T70" fmla="*/ 2449517 w 2751138"/>
              <a:gd name="T71" fmla="*/ 1810981 h 2017713"/>
              <a:gd name="T72" fmla="*/ 2227934 w 2751138"/>
              <a:gd name="T73" fmla="*/ 1976748 h 2017713"/>
              <a:gd name="T74" fmla="*/ 2042540 w 2751138"/>
              <a:gd name="T75" fmla="*/ 2008504 h 2017713"/>
              <a:gd name="T76" fmla="*/ 698757 w 2751138"/>
              <a:gd name="T77" fmla="*/ 2014538 h 2017713"/>
              <a:gd name="T78" fmla="*/ 473682 w 2751138"/>
              <a:gd name="T79" fmla="*/ 1919904 h 2017713"/>
              <a:gd name="T80" fmla="*/ 288923 w 2751138"/>
              <a:gd name="T81" fmla="*/ 1783035 h 2017713"/>
              <a:gd name="T82" fmla="*/ 384794 w 2751138"/>
              <a:gd name="T83" fmla="*/ 1287639 h 2017713"/>
              <a:gd name="T84" fmla="*/ 713042 w 2751138"/>
              <a:gd name="T85" fmla="*/ 867823 h 2017713"/>
              <a:gd name="T86" fmla="*/ 858436 w 2751138"/>
              <a:gd name="T87" fmla="*/ 526127 h 2017713"/>
              <a:gd name="T88" fmla="*/ 950815 w 2751138"/>
              <a:gd name="T89" fmla="*/ 384812 h 2017713"/>
              <a:gd name="T90" fmla="*/ 594360 w 2751138"/>
              <a:gd name="T91" fmla="*/ 99695 h 2017713"/>
              <a:gd name="T92" fmla="*/ 312420 w 2751138"/>
              <a:gd name="T93" fmla="*/ 292735 h 2017713"/>
              <a:gd name="T94" fmla="*/ 362585 w 2751138"/>
              <a:gd name="T95" fmla="*/ 350520 h 2017713"/>
              <a:gd name="T96" fmla="*/ 520065 w 2751138"/>
              <a:gd name="T97" fmla="*/ 219393 h 2017713"/>
              <a:gd name="T98" fmla="*/ 2098358 w 2751138"/>
              <a:gd name="T99" fmla="*/ 181928 h 2017713"/>
              <a:gd name="T100" fmla="*/ 2400935 w 2751138"/>
              <a:gd name="T101" fmla="*/ 337820 h 2017713"/>
              <a:gd name="T102" fmla="*/ 2456180 w 2751138"/>
              <a:gd name="T103" fmla="*/ 284163 h 2017713"/>
              <a:gd name="T104" fmla="*/ 2183130 w 2751138"/>
              <a:gd name="T105" fmla="*/ 119698 h 2017713"/>
              <a:gd name="T106" fmla="*/ 2062798 w 2751138"/>
              <a:gd name="T107" fmla="*/ 11430 h 2017713"/>
              <a:gd name="T108" fmla="*/ 2489200 w 2751138"/>
              <a:gd name="T109" fmla="*/ 155258 h 2017713"/>
              <a:gd name="T110" fmla="*/ 2710498 w 2751138"/>
              <a:gd name="T111" fmla="*/ 419100 h 2017713"/>
              <a:gd name="T112" fmla="*/ 1985328 w 2751138"/>
              <a:gd name="T113" fmla="*/ 382588 h 2017713"/>
              <a:gd name="T114" fmla="*/ 932815 w 2751138"/>
              <a:gd name="T115" fmla="*/ 296228 h 2017713"/>
              <a:gd name="T116" fmla="*/ 710565 w 2751138"/>
              <a:gd name="T117" fmla="*/ 471805 h 2017713"/>
              <a:gd name="T118" fmla="*/ 100330 w 2751138"/>
              <a:gd name="T119" fmla="*/ 309563 h 2017713"/>
              <a:gd name="T120" fmla="*/ 400685 w 2751138"/>
              <a:gd name="T121" fmla="*/ 84138 h 2017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1138" h="2017713">
                <a:moveTo>
                  <a:pt x="1652072" y="1398468"/>
                </a:moveTo>
                <a:lnTo>
                  <a:pt x="1649215" y="1398786"/>
                </a:lnTo>
                <a:lnTo>
                  <a:pt x="1646992" y="1399421"/>
                </a:lnTo>
                <a:lnTo>
                  <a:pt x="1644453" y="1400374"/>
                </a:lnTo>
                <a:lnTo>
                  <a:pt x="1642231" y="1401326"/>
                </a:lnTo>
                <a:lnTo>
                  <a:pt x="1640326" y="1402597"/>
                </a:lnTo>
                <a:lnTo>
                  <a:pt x="1637786" y="1404184"/>
                </a:lnTo>
                <a:lnTo>
                  <a:pt x="1636199" y="1406090"/>
                </a:lnTo>
                <a:lnTo>
                  <a:pt x="1634294" y="1407995"/>
                </a:lnTo>
                <a:lnTo>
                  <a:pt x="1633024" y="1409901"/>
                </a:lnTo>
                <a:lnTo>
                  <a:pt x="1631755" y="1411806"/>
                </a:lnTo>
                <a:lnTo>
                  <a:pt x="1630485" y="1414029"/>
                </a:lnTo>
                <a:lnTo>
                  <a:pt x="1629850" y="1416569"/>
                </a:lnTo>
                <a:lnTo>
                  <a:pt x="1629215" y="1419110"/>
                </a:lnTo>
                <a:lnTo>
                  <a:pt x="1628580" y="1421650"/>
                </a:lnTo>
                <a:lnTo>
                  <a:pt x="1628580" y="1424191"/>
                </a:lnTo>
                <a:lnTo>
                  <a:pt x="1628580" y="1501358"/>
                </a:lnTo>
                <a:lnTo>
                  <a:pt x="1628580" y="1503899"/>
                </a:lnTo>
                <a:lnTo>
                  <a:pt x="1629215" y="1506439"/>
                </a:lnTo>
                <a:lnTo>
                  <a:pt x="1629850" y="1509297"/>
                </a:lnTo>
                <a:lnTo>
                  <a:pt x="1630485" y="1511520"/>
                </a:lnTo>
                <a:lnTo>
                  <a:pt x="1631755" y="1513743"/>
                </a:lnTo>
                <a:lnTo>
                  <a:pt x="1633024" y="1515649"/>
                </a:lnTo>
                <a:lnTo>
                  <a:pt x="1634294" y="1518189"/>
                </a:lnTo>
                <a:lnTo>
                  <a:pt x="1636199" y="1520094"/>
                </a:lnTo>
                <a:lnTo>
                  <a:pt x="1637786" y="1521365"/>
                </a:lnTo>
                <a:lnTo>
                  <a:pt x="1640326" y="1522952"/>
                </a:lnTo>
                <a:lnTo>
                  <a:pt x="1642231" y="1524223"/>
                </a:lnTo>
                <a:lnTo>
                  <a:pt x="1644453" y="1525175"/>
                </a:lnTo>
                <a:lnTo>
                  <a:pt x="1646992" y="1526446"/>
                </a:lnTo>
                <a:lnTo>
                  <a:pt x="1649215" y="1526763"/>
                </a:lnTo>
                <a:lnTo>
                  <a:pt x="1652072" y="1527398"/>
                </a:lnTo>
                <a:lnTo>
                  <a:pt x="1654611" y="1527716"/>
                </a:lnTo>
                <a:lnTo>
                  <a:pt x="1802228" y="1527716"/>
                </a:lnTo>
                <a:lnTo>
                  <a:pt x="1805085" y="1527398"/>
                </a:lnTo>
                <a:lnTo>
                  <a:pt x="1807624" y="1526763"/>
                </a:lnTo>
                <a:lnTo>
                  <a:pt x="1810481" y="1526446"/>
                </a:lnTo>
                <a:lnTo>
                  <a:pt x="1812704" y="1525175"/>
                </a:lnTo>
                <a:lnTo>
                  <a:pt x="1814926" y="1524223"/>
                </a:lnTo>
                <a:lnTo>
                  <a:pt x="1817148" y="1522952"/>
                </a:lnTo>
                <a:lnTo>
                  <a:pt x="1819053" y="1521365"/>
                </a:lnTo>
                <a:lnTo>
                  <a:pt x="1820957" y="1520094"/>
                </a:lnTo>
                <a:lnTo>
                  <a:pt x="1822545" y="1518189"/>
                </a:lnTo>
                <a:lnTo>
                  <a:pt x="1824132" y="1515649"/>
                </a:lnTo>
                <a:lnTo>
                  <a:pt x="1825719" y="1513743"/>
                </a:lnTo>
                <a:lnTo>
                  <a:pt x="1826354" y="1511520"/>
                </a:lnTo>
                <a:lnTo>
                  <a:pt x="1827624" y="1509297"/>
                </a:lnTo>
                <a:lnTo>
                  <a:pt x="1827941" y="1506439"/>
                </a:lnTo>
                <a:lnTo>
                  <a:pt x="1828259" y="1503899"/>
                </a:lnTo>
                <a:lnTo>
                  <a:pt x="1828894" y="1501358"/>
                </a:lnTo>
                <a:lnTo>
                  <a:pt x="1828894" y="1424191"/>
                </a:lnTo>
                <a:lnTo>
                  <a:pt x="1828259" y="1421650"/>
                </a:lnTo>
                <a:lnTo>
                  <a:pt x="1827941" y="1419110"/>
                </a:lnTo>
                <a:lnTo>
                  <a:pt x="1827624" y="1416569"/>
                </a:lnTo>
                <a:lnTo>
                  <a:pt x="1826354" y="1414029"/>
                </a:lnTo>
                <a:lnTo>
                  <a:pt x="1825719" y="1411806"/>
                </a:lnTo>
                <a:lnTo>
                  <a:pt x="1824132" y="1409901"/>
                </a:lnTo>
                <a:lnTo>
                  <a:pt x="1822545" y="1407995"/>
                </a:lnTo>
                <a:lnTo>
                  <a:pt x="1820957" y="1406090"/>
                </a:lnTo>
                <a:lnTo>
                  <a:pt x="1819053" y="1404184"/>
                </a:lnTo>
                <a:lnTo>
                  <a:pt x="1817148" y="1402597"/>
                </a:lnTo>
                <a:lnTo>
                  <a:pt x="1814926" y="1401326"/>
                </a:lnTo>
                <a:lnTo>
                  <a:pt x="1812704" y="1400374"/>
                </a:lnTo>
                <a:lnTo>
                  <a:pt x="1810481" y="1399421"/>
                </a:lnTo>
                <a:lnTo>
                  <a:pt x="1807624" y="1398786"/>
                </a:lnTo>
                <a:lnTo>
                  <a:pt x="1805085" y="1398468"/>
                </a:lnTo>
                <a:lnTo>
                  <a:pt x="1802228" y="1398468"/>
                </a:lnTo>
                <a:lnTo>
                  <a:pt x="1654611" y="1398468"/>
                </a:lnTo>
                <a:lnTo>
                  <a:pt x="1652072" y="1398468"/>
                </a:lnTo>
                <a:close/>
                <a:moveTo>
                  <a:pt x="1299063" y="1398468"/>
                </a:moveTo>
                <a:lnTo>
                  <a:pt x="1296206" y="1398786"/>
                </a:lnTo>
                <a:lnTo>
                  <a:pt x="1293666" y="1399421"/>
                </a:lnTo>
                <a:lnTo>
                  <a:pt x="1291444" y="1400374"/>
                </a:lnTo>
                <a:lnTo>
                  <a:pt x="1288904" y="1401326"/>
                </a:lnTo>
                <a:lnTo>
                  <a:pt x="1286682" y="1402597"/>
                </a:lnTo>
                <a:lnTo>
                  <a:pt x="1284777" y="1404184"/>
                </a:lnTo>
                <a:lnTo>
                  <a:pt x="1282872" y="1406090"/>
                </a:lnTo>
                <a:lnTo>
                  <a:pt x="1281285" y="1407995"/>
                </a:lnTo>
                <a:lnTo>
                  <a:pt x="1280015" y="1409901"/>
                </a:lnTo>
                <a:lnTo>
                  <a:pt x="1278428" y="1411806"/>
                </a:lnTo>
                <a:lnTo>
                  <a:pt x="1277158" y="1414029"/>
                </a:lnTo>
                <a:lnTo>
                  <a:pt x="1276523" y="1416569"/>
                </a:lnTo>
                <a:lnTo>
                  <a:pt x="1275571" y="1419110"/>
                </a:lnTo>
                <a:lnTo>
                  <a:pt x="1275254" y="1421650"/>
                </a:lnTo>
                <a:lnTo>
                  <a:pt x="1275254" y="1424191"/>
                </a:lnTo>
                <a:lnTo>
                  <a:pt x="1275254" y="1501358"/>
                </a:lnTo>
                <a:lnTo>
                  <a:pt x="1275254" y="1503899"/>
                </a:lnTo>
                <a:lnTo>
                  <a:pt x="1275571" y="1506439"/>
                </a:lnTo>
                <a:lnTo>
                  <a:pt x="1276523" y="1509297"/>
                </a:lnTo>
                <a:lnTo>
                  <a:pt x="1277158" y="1511520"/>
                </a:lnTo>
                <a:lnTo>
                  <a:pt x="1278428" y="1513743"/>
                </a:lnTo>
                <a:lnTo>
                  <a:pt x="1280015" y="1515649"/>
                </a:lnTo>
                <a:lnTo>
                  <a:pt x="1281285" y="1518189"/>
                </a:lnTo>
                <a:lnTo>
                  <a:pt x="1282872" y="1520094"/>
                </a:lnTo>
                <a:lnTo>
                  <a:pt x="1284777" y="1521365"/>
                </a:lnTo>
                <a:lnTo>
                  <a:pt x="1286682" y="1522952"/>
                </a:lnTo>
                <a:lnTo>
                  <a:pt x="1288904" y="1524223"/>
                </a:lnTo>
                <a:lnTo>
                  <a:pt x="1291444" y="1525175"/>
                </a:lnTo>
                <a:lnTo>
                  <a:pt x="1293666" y="1526446"/>
                </a:lnTo>
                <a:lnTo>
                  <a:pt x="1296206" y="1526763"/>
                </a:lnTo>
                <a:lnTo>
                  <a:pt x="1299063" y="1527398"/>
                </a:lnTo>
                <a:lnTo>
                  <a:pt x="1301602" y="1527716"/>
                </a:lnTo>
                <a:lnTo>
                  <a:pt x="1449218" y="1527716"/>
                </a:lnTo>
                <a:lnTo>
                  <a:pt x="1452076" y="1527398"/>
                </a:lnTo>
                <a:lnTo>
                  <a:pt x="1454615" y="1526763"/>
                </a:lnTo>
                <a:lnTo>
                  <a:pt x="1456837" y="1526446"/>
                </a:lnTo>
                <a:lnTo>
                  <a:pt x="1459694" y="1525175"/>
                </a:lnTo>
                <a:lnTo>
                  <a:pt x="1461917" y="1524223"/>
                </a:lnTo>
                <a:lnTo>
                  <a:pt x="1463821" y="1522952"/>
                </a:lnTo>
                <a:lnTo>
                  <a:pt x="1465726" y="1521365"/>
                </a:lnTo>
                <a:lnTo>
                  <a:pt x="1467631" y="1520094"/>
                </a:lnTo>
                <a:lnTo>
                  <a:pt x="1469536" y="1518189"/>
                </a:lnTo>
                <a:lnTo>
                  <a:pt x="1471123" y="1515649"/>
                </a:lnTo>
                <a:lnTo>
                  <a:pt x="1472393" y="1513743"/>
                </a:lnTo>
                <a:lnTo>
                  <a:pt x="1473345" y="1511520"/>
                </a:lnTo>
                <a:lnTo>
                  <a:pt x="1474297" y="1509297"/>
                </a:lnTo>
                <a:lnTo>
                  <a:pt x="1474932" y="1506439"/>
                </a:lnTo>
                <a:lnTo>
                  <a:pt x="1475250" y="1503899"/>
                </a:lnTo>
                <a:lnTo>
                  <a:pt x="1475250" y="1501358"/>
                </a:lnTo>
                <a:lnTo>
                  <a:pt x="1475250" y="1424191"/>
                </a:lnTo>
                <a:lnTo>
                  <a:pt x="1475250" y="1421650"/>
                </a:lnTo>
                <a:lnTo>
                  <a:pt x="1474932" y="1419110"/>
                </a:lnTo>
                <a:lnTo>
                  <a:pt x="1474297" y="1416569"/>
                </a:lnTo>
                <a:lnTo>
                  <a:pt x="1473345" y="1414029"/>
                </a:lnTo>
                <a:lnTo>
                  <a:pt x="1472393" y="1411806"/>
                </a:lnTo>
                <a:lnTo>
                  <a:pt x="1471123" y="1409901"/>
                </a:lnTo>
                <a:lnTo>
                  <a:pt x="1469536" y="1407995"/>
                </a:lnTo>
                <a:lnTo>
                  <a:pt x="1467631" y="1406090"/>
                </a:lnTo>
                <a:lnTo>
                  <a:pt x="1465726" y="1404184"/>
                </a:lnTo>
                <a:lnTo>
                  <a:pt x="1463821" y="1402597"/>
                </a:lnTo>
                <a:lnTo>
                  <a:pt x="1461917" y="1401326"/>
                </a:lnTo>
                <a:lnTo>
                  <a:pt x="1459694" y="1400374"/>
                </a:lnTo>
                <a:lnTo>
                  <a:pt x="1456837" y="1399421"/>
                </a:lnTo>
                <a:lnTo>
                  <a:pt x="1454615" y="1398786"/>
                </a:lnTo>
                <a:lnTo>
                  <a:pt x="1452076" y="1398468"/>
                </a:lnTo>
                <a:lnTo>
                  <a:pt x="1449218" y="1398468"/>
                </a:lnTo>
                <a:lnTo>
                  <a:pt x="1301602" y="1398468"/>
                </a:lnTo>
                <a:lnTo>
                  <a:pt x="1299063" y="1398468"/>
                </a:lnTo>
                <a:close/>
                <a:moveTo>
                  <a:pt x="945736" y="1398468"/>
                </a:moveTo>
                <a:lnTo>
                  <a:pt x="942879" y="1398786"/>
                </a:lnTo>
                <a:lnTo>
                  <a:pt x="940657" y="1399421"/>
                </a:lnTo>
                <a:lnTo>
                  <a:pt x="937800" y="1400374"/>
                </a:lnTo>
                <a:lnTo>
                  <a:pt x="935578" y="1401326"/>
                </a:lnTo>
                <a:lnTo>
                  <a:pt x="933673" y="1402597"/>
                </a:lnTo>
                <a:lnTo>
                  <a:pt x="931451" y="1404184"/>
                </a:lnTo>
                <a:lnTo>
                  <a:pt x="929863" y="1406090"/>
                </a:lnTo>
                <a:lnTo>
                  <a:pt x="927959" y="1407995"/>
                </a:lnTo>
                <a:lnTo>
                  <a:pt x="926371" y="1409901"/>
                </a:lnTo>
                <a:lnTo>
                  <a:pt x="925419" y="1411806"/>
                </a:lnTo>
                <a:lnTo>
                  <a:pt x="924149" y="1414029"/>
                </a:lnTo>
                <a:lnTo>
                  <a:pt x="923514" y="1416569"/>
                </a:lnTo>
                <a:lnTo>
                  <a:pt x="922562" y="1419110"/>
                </a:lnTo>
                <a:lnTo>
                  <a:pt x="922244" y="1421650"/>
                </a:lnTo>
                <a:lnTo>
                  <a:pt x="922244" y="1424191"/>
                </a:lnTo>
                <a:lnTo>
                  <a:pt x="922244" y="1501358"/>
                </a:lnTo>
                <a:lnTo>
                  <a:pt x="922244" y="1503899"/>
                </a:lnTo>
                <a:lnTo>
                  <a:pt x="922562" y="1506439"/>
                </a:lnTo>
                <a:lnTo>
                  <a:pt x="923514" y="1509297"/>
                </a:lnTo>
                <a:lnTo>
                  <a:pt x="924149" y="1511520"/>
                </a:lnTo>
                <a:lnTo>
                  <a:pt x="925419" y="1513743"/>
                </a:lnTo>
                <a:lnTo>
                  <a:pt x="926371" y="1515649"/>
                </a:lnTo>
                <a:lnTo>
                  <a:pt x="927959" y="1518189"/>
                </a:lnTo>
                <a:lnTo>
                  <a:pt x="929863" y="1520094"/>
                </a:lnTo>
                <a:lnTo>
                  <a:pt x="931451" y="1521365"/>
                </a:lnTo>
                <a:lnTo>
                  <a:pt x="933673" y="1522952"/>
                </a:lnTo>
                <a:lnTo>
                  <a:pt x="935578" y="1524223"/>
                </a:lnTo>
                <a:lnTo>
                  <a:pt x="937800" y="1525175"/>
                </a:lnTo>
                <a:lnTo>
                  <a:pt x="940657" y="1526446"/>
                </a:lnTo>
                <a:lnTo>
                  <a:pt x="942879" y="1526763"/>
                </a:lnTo>
                <a:lnTo>
                  <a:pt x="945736" y="1527398"/>
                </a:lnTo>
                <a:lnTo>
                  <a:pt x="948276" y="1527716"/>
                </a:lnTo>
                <a:lnTo>
                  <a:pt x="1095892" y="1527716"/>
                </a:lnTo>
                <a:lnTo>
                  <a:pt x="1098432" y="1527398"/>
                </a:lnTo>
                <a:lnTo>
                  <a:pt x="1101289" y="1526763"/>
                </a:lnTo>
                <a:lnTo>
                  <a:pt x="1103828" y="1526446"/>
                </a:lnTo>
                <a:lnTo>
                  <a:pt x="1106368" y="1525175"/>
                </a:lnTo>
                <a:lnTo>
                  <a:pt x="1108590" y="1524223"/>
                </a:lnTo>
                <a:lnTo>
                  <a:pt x="1110812" y="1522952"/>
                </a:lnTo>
                <a:lnTo>
                  <a:pt x="1112717" y="1521365"/>
                </a:lnTo>
                <a:lnTo>
                  <a:pt x="1114622" y="1520094"/>
                </a:lnTo>
                <a:lnTo>
                  <a:pt x="1116209" y="1518189"/>
                </a:lnTo>
                <a:lnTo>
                  <a:pt x="1117796" y="1515649"/>
                </a:lnTo>
                <a:lnTo>
                  <a:pt x="1119384" y="1513743"/>
                </a:lnTo>
                <a:lnTo>
                  <a:pt x="1120018" y="1511520"/>
                </a:lnTo>
                <a:lnTo>
                  <a:pt x="1121288" y="1509297"/>
                </a:lnTo>
                <a:lnTo>
                  <a:pt x="1121606" y="1506439"/>
                </a:lnTo>
                <a:lnTo>
                  <a:pt x="1121923" y="1503899"/>
                </a:lnTo>
                <a:lnTo>
                  <a:pt x="1122241" y="1501358"/>
                </a:lnTo>
                <a:lnTo>
                  <a:pt x="1122241" y="1424191"/>
                </a:lnTo>
                <a:lnTo>
                  <a:pt x="1121923" y="1421650"/>
                </a:lnTo>
                <a:lnTo>
                  <a:pt x="1121606" y="1419110"/>
                </a:lnTo>
                <a:lnTo>
                  <a:pt x="1121288" y="1416569"/>
                </a:lnTo>
                <a:lnTo>
                  <a:pt x="1120018" y="1414029"/>
                </a:lnTo>
                <a:lnTo>
                  <a:pt x="1119384" y="1411806"/>
                </a:lnTo>
                <a:lnTo>
                  <a:pt x="1117796" y="1409901"/>
                </a:lnTo>
                <a:lnTo>
                  <a:pt x="1116209" y="1407995"/>
                </a:lnTo>
                <a:lnTo>
                  <a:pt x="1114622" y="1406090"/>
                </a:lnTo>
                <a:lnTo>
                  <a:pt x="1112717" y="1404184"/>
                </a:lnTo>
                <a:lnTo>
                  <a:pt x="1110812" y="1402597"/>
                </a:lnTo>
                <a:lnTo>
                  <a:pt x="1108590" y="1401326"/>
                </a:lnTo>
                <a:lnTo>
                  <a:pt x="1106368" y="1400374"/>
                </a:lnTo>
                <a:lnTo>
                  <a:pt x="1103828" y="1399421"/>
                </a:lnTo>
                <a:lnTo>
                  <a:pt x="1101289" y="1398786"/>
                </a:lnTo>
                <a:lnTo>
                  <a:pt x="1098432" y="1398468"/>
                </a:lnTo>
                <a:lnTo>
                  <a:pt x="1095892" y="1398468"/>
                </a:lnTo>
                <a:lnTo>
                  <a:pt x="948276" y="1398468"/>
                </a:lnTo>
                <a:lnTo>
                  <a:pt x="945736" y="1398468"/>
                </a:lnTo>
                <a:close/>
                <a:moveTo>
                  <a:pt x="1652072" y="1169507"/>
                </a:moveTo>
                <a:lnTo>
                  <a:pt x="1649215" y="1169824"/>
                </a:lnTo>
                <a:lnTo>
                  <a:pt x="1646992" y="1170777"/>
                </a:lnTo>
                <a:lnTo>
                  <a:pt x="1644453" y="1171412"/>
                </a:lnTo>
                <a:lnTo>
                  <a:pt x="1642231" y="1172682"/>
                </a:lnTo>
                <a:lnTo>
                  <a:pt x="1640326" y="1174270"/>
                </a:lnTo>
                <a:lnTo>
                  <a:pt x="1637786" y="1175540"/>
                </a:lnTo>
                <a:lnTo>
                  <a:pt x="1636199" y="1177128"/>
                </a:lnTo>
                <a:lnTo>
                  <a:pt x="1634294" y="1179033"/>
                </a:lnTo>
                <a:lnTo>
                  <a:pt x="1633024" y="1180939"/>
                </a:lnTo>
                <a:lnTo>
                  <a:pt x="1631755" y="1183162"/>
                </a:lnTo>
                <a:lnTo>
                  <a:pt x="1630485" y="1185702"/>
                </a:lnTo>
                <a:lnTo>
                  <a:pt x="1629850" y="1187925"/>
                </a:lnTo>
                <a:lnTo>
                  <a:pt x="1629215" y="1190466"/>
                </a:lnTo>
                <a:lnTo>
                  <a:pt x="1628580" y="1193324"/>
                </a:lnTo>
                <a:lnTo>
                  <a:pt x="1628580" y="1195864"/>
                </a:lnTo>
                <a:lnTo>
                  <a:pt x="1628580" y="1272714"/>
                </a:lnTo>
                <a:lnTo>
                  <a:pt x="1628580" y="1275572"/>
                </a:lnTo>
                <a:lnTo>
                  <a:pt x="1629215" y="1278113"/>
                </a:lnTo>
                <a:lnTo>
                  <a:pt x="1629850" y="1280336"/>
                </a:lnTo>
                <a:lnTo>
                  <a:pt x="1630485" y="1282876"/>
                </a:lnTo>
                <a:lnTo>
                  <a:pt x="1631755" y="1285099"/>
                </a:lnTo>
                <a:lnTo>
                  <a:pt x="1633024" y="1287322"/>
                </a:lnTo>
                <a:lnTo>
                  <a:pt x="1634294" y="1289227"/>
                </a:lnTo>
                <a:lnTo>
                  <a:pt x="1636199" y="1291133"/>
                </a:lnTo>
                <a:lnTo>
                  <a:pt x="1637786" y="1292720"/>
                </a:lnTo>
                <a:lnTo>
                  <a:pt x="1640326" y="1294308"/>
                </a:lnTo>
                <a:lnTo>
                  <a:pt x="1642231" y="1295896"/>
                </a:lnTo>
                <a:lnTo>
                  <a:pt x="1644453" y="1296849"/>
                </a:lnTo>
                <a:lnTo>
                  <a:pt x="1646992" y="1297801"/>
                </a:lnTo>
                <a:lnTo>
                  <a:pt x="1649215" y="1298437"/>
                </a:lnTo>
                <a:lnTo>
                  <a:pt x="1652072" y="1298754"/>
                </a:lnTo>
                <a:lnTo>
                  <a:pt x="1654611" y="1298754"/>
                </a:lnTo>
                <a:lnTo>
                  <a:pt x="1802228" y="1298754"/>
                </a:lnTo>
                <a:lnTo>
                  <a:pt x="1805085" y="1298754"/>
                </a:lnTo>
                <a:lnTo>
                  <a:pt x="1807624" y="1298437"/>
                </a:lnTo>
                <a:lnTo>
                  <a:pt x="1810481" y="1297801"/>
                </a:lnTo>
                <a:lnTo>
                  <a:pt x="1812704" y="1296849"/>
                </a:lnTo>
                <a:lnTo>
                  <a:pt x="1814926" y="1295896"/>
                </a:lnTo>
                <a:lnTo>
                  <a:pt x="1817148" y="1294308"/>
                </a:lnTo>
                <a:lnTo>
                  <a:pt x="1819053" y="1292720"/>
                </a:lnTo>
                <a:lnTo>
                  <a:pt x="1820957" y="1291133"/>
                </a:lnTo>
                <a:lnTo>
                  <a:pt x="1822545" y="1289227"/>
                </a:lnTo>
                <a:lnTo>
                  <a:pt x="1824132" y="1287322"/>
                </a:lnTo>
                <a:lnTo>
                  <a:pt x="1825719" y="1285099"/>
                </a:lnTo>
                <a:lnTo>
                  <a:pt x="1826354" y="1282876"/>
                </a:lnTo>
                <a:lnTo>
                  <a:pt x="1827624" y="1280336"/>
                </a:lnTo>
                <a:lnTo>
                  <a:pt x="1827941" y="1278113"/>
                </a:lnTo>
                <a:lnTo>
                  <a:pt x="1828259" y="1275572"/>
                </a:lnTo>
                <a:lnTo>
                  <a:pt x="1828894" y="1272714"/>
                </a:lnTo>
                <a:lnTo>
                  <a:pt x="1828894" y="1195864"/>
                </a:lnTo>
                <a:lnTo>
                  <a:pt x="1828259" y="1193324"/>
                </a:lnTo>
                <a:lnTo>
                  <a:pt x="1827941" y="1190466"/>
                </a:lnTo>
                <a:lnTo>
                  <a:pt x="1827624" y="1187925"/>
                </a:lnTo>
                <a:lnTo>
                  <a:pt x="1826354" y="1185702"/>
                </a:lnTo>
                <a:lnTo>
                  <a:pt x="1825719" y="1183162"/>
                </a:lnTo>
                <a:lnTo>
                  <a:pt x="1824132" y="1180939"/>
                </a:lnTo>
                <a:lnTo>
                  <a:pt x="1822545" y="1179033"/>
                </a:lnTo>
                <a:lnTo>
                  <a:pt x="1820957" y="1177128"/>
                </a:lnTo>
                <a:lnTo>
                  <a:pt x="1819053" y="1175540"/>
                </a:lnTo>
                <a:lnTo>
                  <a:pt x="1817148" y="1174270"/>
                </a:lnTo>
                <a:lnTo>
                  <a:pt x="1814926" y="1172682"/>
                </a:lnTo>
                <a:lnTo>
                  <a:pt x="1812704" y="1171412"/>
                </a:lnTo>
                <a:lnTo>
                  <a:pt x="1810481" y="1170777"/>
                </a:lnTo>
                <a:lnTo>
                  <a:pt x="1807624" y="1169824"/>
                </a:lnTo>
                <a:lnTo>
                  <a:pt x="1805085" y="1169507"/>
                </a:lnTo>
                <a:lnTo>
                  <a:pt x="1802228" y="1169507"/>
                </a:lnTo>
                <a:lnTo>
                  <a:pt x="1654611" y="1169507"/>
                </a:lnTo>
                <a:lnTo>
                  <a:pt x="1652072" y="1169507"/>
                </a:lnTo>
                <a:close/>
                <a:moveTo>
                  <a:pt x="1299063" y="1169507"/>
                </a:moveTo>
                <a:lnTo>
                  <a:pt x="1296206" y="1169824"/>
                </a:lnTo>
                <a:lnTo>
                  <a:pt x="1293666" y="1170777"/>
                </a:lnTo>
                <a:lnTo>
                  <a:pt x="1291444" y="1171412"/>
                </a:lnTo>
                <a:lnTo>
                  <a:pt x="1288904" y="1172682"/>
                </a:lnTo>
                <a:lnTo>
                  <a:pt x="1286682" y="1174270"/>
                </a:lnTo>
                <a:lnTo>
                  <a:pt x="1284777" y="1175540"/>
                </a:lnTo>
                <a:lnTo>
                  <a:pt x="1282872" y="1177128"/>
                </a:lnTo>
                <a:lnTo>
                  <a:pt x="1281285" y="1179033"/>
                </a:lnTo>
                <a:lnTo>
                  <a:pt x="1280015" y="1180939"/>
                </a:lnTo>
                <a:lnTo>
                  <a:pt x="1278428" y="1183162"/>
                </a:lnTo>
                <a:lnTo>
                  <a:pt x="1277158" y="1185702"/>
                </a:lnTo>
                <a:lnTo>
                  <a:pt x="1276523" y="1187925"/>
                </a:lnTo>
                <a:lnTo>
                  <a:pt x="1275571" y="1190466"/>
                </a:lnTo>
                <a:lnTo>
                  <a:pt x="1275254" y="1193324"/>
                </a:lnTo>
                <a:lnTo>
                  <a:pt x="1275254" y="1195864"/>
                </a:lnTo>
                <a:lnTo>
                  <a:pt x="1275254" y="1272714"/>
                </a:lnTo>
                <a:lnTo>
                  <a:pt x="1275254" y="1275572"/>
                </a:lnTo>
                <a:lnTo>
                  <a:pt x="1275571" y="1278113"/>
                </a:lnTo>
                <a:lnTo>
                  <a:pt x="1276523" y="1280336"/>
                </a:lnTo>
                <a:lnTo>
                  <a:pt x="1277158" y="1282876"/>
                </a:lnTo>
                <a:lnTo>
                  <a:pt x="1278428" y="1285099"/>
                </a:lnTo>
                <a:lnTo>
                  <a:pt x="1280015" y="1287322"/>
                </a:lnTo>
                <a:lnTo>
                  <a:pt x="1281285" y="1289227"/>
                </a:lnTo>
                <a:lnTo>
                  <a:pt x="1282872" y="1291133"/>
                </a:lnTo>
                <a:lnTo>
                  <a:pt x="1284777" y="1292720"/>
                </a:lnTo>
                <a:lnTo>
                  <a:pt x="1286682" y="1294308"/>
                </a:lnTo>
                <a:lnTo>
                  <a:pt x="1288904" y="1295896"/>
                </a:lnTo>
                <a:lnTo>
                  <a:pt x="1291444" y="1296849"/>
                </a:lnTo>
                <a:lnTo>
                  <a:pt x="1293666" y="1297801"/>
                </a:lnTo>
                <a:lnTo>
                  <a:pt x="1296206" y="1298437"/>
                </a:lnTo>
                <a:lnTo>
                  <a:pt x="1299063" y="1298754"/>
                </a:lnTo>
                <a:lnTo>
                  <a:pt x="1301602" y="1298754"/>
                </a:lnTo>
                <a:lnTo>
                  <a:pt x="1449218" y="1298754"/>
                </a:lnTo>
                <a:lnTo>
                  <a:pt x="1452076" y="1298754"/>
                </a:lnTo>
                <a:lnTo>
                  <a:pt x="1454615" y="1298437"/>
                </a:lnTo>
                <a:lnTo>
                  <a:pt x="1456837" y="1297801"/>
                </a:lnTo>
                <a:lnTo>
                  <a:pt x="1459694" y="1296849"/>
                </a:lnTo>
                <a:lnTo>
                  <a:pt x="1461917" y="1295896"/>
                </a:lnTo>
                <a:lnTo>
                  <a:pt x="1463821" y="1294308"/>
                </a:lnTo>
                <a:lnTo>
                  <a:pt x="1465726" y="1292720"/>
                </a:lnTo>
                <a:lnTo>
                  <a:pt x="1467631" y="1291133"/>
                </a:lnTo>
                <a:lnTo>
                  <a:pt x="1469536" y="1289227"/>
                </a:lnTo>
                <a:lnTo>
                  <a:pt x="1471123" y="1287322"/>
                </a:lnTo>
                <a:lnTo>
                  <a:pt x="1472393" y="1285099"/>
                </a:lnTo>
                <a:lnTo>
                  <a:pt x="1473345" y="1282876"/>
                </a:lnTo>
                <a:lnTo>
                  <a:pt x="1474297" y="1280336"/>
                </a:lnTo>
                <a:lnTo>
                  <a:pt x="1474932" y="1278113"/>
                </a:lnTo>
                <a:lnTo>
                  <a:pt x="1475250" y="1275572"/>
                </a:lnTo>
                <a:lnTo>
                  <a:pt x="1475250" y="1272714"/>
                </a:lnTo>
                <a:lnTo>
                  <a:pt x="1475250" y="1195864"/>
                </a:lnTo>
                <a:lnTo>
                  <a:pt x="1475250" y="1193324"/>
                </a:lnTo>
                <a:lnTo>
                  <a:pt x="1474932" y="1190466"/>
                </a:lnTo>
                <a:lnTo>
                  <a:pt x="1474297" y="1187925"/>
                </a:lnTo>
                <a:lnTo>
                  <a:pt x="1473345" y="1185702"/>
                </a:lnTo>
                <a:lnTo>
                  <a:pt x="1472393" y="1183162"/>
                </a:lnTo>
                <a:lnTo>
                  <a:pt x="1471123" y="1180939"/>
                </a:lnTo>
                <a:lnTo>
                  <a:pt x="1469536" y="1179033"/>
                </a:lnTo>
                <a:lnTo>
                  <a:pt x="1467631" y="1177128"/>
                </a:lnTo>
                <a:lnTo>
                  <a:pt x="1465726" y="1175540"/>
                </a:lnTo>
                <a:lnTo>
                  <a:pt x="1463821" y="1174270"/>
                </a:lnTo>
                <a:lnTo>
                  <a:pt x="1461917" y="1172682"/>
                </a:lnTo>
                <a:lnTo>
                  <a:pt x="1459694" y="1171412"/>
                </a:lnTo>
                <a:lnTo>
                  <a:pt x="1456837" y="1170777"/>
                </a:lnTo>
                <a:lnTo>
                  <a:pt x="1454615" y="1169824"/>
                </a:lnTo>
                <a:lnTo>
                  <a:pt x="1452076" y="1169507"/>
                </a:lnTo>
                <a:lnTo>
                  <a:pt x="1449218" y="1169507"/>
                </a:lnTo>
                <a:lnTo>
                  <a:pt x="1301602" y="1169507"/>
                </a:lnTo>
                <a:lnTo>
                  <a:pt x="1299063" y="1169507"/>
                </a:lnTo>
                <a:close/>
                <a:moveTo>
                  <a:pt x="945736" y="1169507"/>
                </a:moveTo>
                <a:lnTo>
                  <a:pt x="942879" y="1169824"/>
                </a:lnTo>
                <a:lnTo>
                  <a:pt x="940657" y="1170777"/>
                </a:lnTo>
                <a:lnTo>
                  <a:pt x="937800" y="1171412"/>
                </a:lnTo>
                <a:lnTo>
                  <a:pt x="935578" y="1172682"/>
                </a:lnTo>
                <a:lnTo>
                  <a:pt x="933673" y="1174270"/>
                </a:lnTo>
                <a:lnTo>
                  <a:pt x="931451" y="1175540"/>
                </a:lnTo>
                <a:lnTo>
                  <a:pt x="929863" y="1177128"/>
                </a:lnTo>
                <a:lnTo>
                  <a:pt x="927959" y="1179033"/>
                </a:lnTo>
                <a:lnTo>
                  <a:pt x="926371" y="1180939"/>
                </a:lnTo>
                <a:lnTo>
                  <a:pt x="925419" y="1183162"/>
                </a:lnTo>
                <a:lnTo>
                  <a:pt x="924149" y="1185702"/>
                </a:lnTo>
                <a:lnTo>
                  <a:pt x="923514" y="1187925"/>
                </a:lnTo>
                <a:lnTo>
                  <a:pt x="922562" y="1190466"/>
                </a:lnTo>
                <a:lnTo>
                  <a:pt x="922244" y="1193324"/>
                </a:lnTo>
                <a:lnTo>
                  <a:pt x="922244" y="1195864"/>
                </a:lnTo>
                <a:lnTo>
                  <a:pt x="922244" y="1272714"/>
                </a:lnTo>
                <a:lnTo>
                  <a:pt x="922244" y="1275572"/>
                </a:lnTo>
                <a:lnTo>
                  <a:pt x="922562" y="1278113"/>
                </a:lnTo>
                <a:lnTo>
                  <a:pt x="923514" y="1280336"/>
                </a:lnTo>
                <a:lnTo>
                  <a:pt x="924149" y="1282876"/>
                </a:lnTo>
                <a:lnTo>
                  <a:pt x="925419" y="1285099"/>
                </a:lnTo>
                <a:lnTo>
                  <a:pt x="926371" y="1287322"/>
                </a:lnTo>
                <a:lnTo>
                  <a:pt x="927959" y="1289227"/>
                </a:lnTo>
                <a:lnTo>
                  <a:pt x="929863" y="1291133"/>
                </a:lnTo>
                <a:lnTo>
                  <a:pt x="931451" y="1292720"/>
                </a:lnTo>
                <a:lnTo>
                  <a:pt x="933673" y="1294308"/>
                </a:lnTo>
                <a:lnTo>
                  <a:pt x="935578" y="1295896"/>
                </a:lnTo>
                <a:lnTo>
                  <a:pt x="937800" y="1296849"/>
                </a:lnTo>
                <a:lnTo>
                  <a:pt x="940657" y="1297801"/>
                </a:lnTo>
                <a:lnTo>
                  <a:pt x="942879" y="1298437"/>
                </a:lnTo>
                <a:lnTo>
                  <a:pt x="945736" y="1298754"/>
                </a:lnTo>
                <a:lnTo>
                  <a:pt x="948276" y="1298754"/>
                </a:lnTo>
                <a:lnTo>
                  <a:pt x="1095892" y="1298754"/>
                </a:lnTo>
                <a:lnTo>
                  <a:pt x="1098432" y="1298754"/>
                </a:lnTo>
                <a:lnTo>
                  <a:pt x="1101289" y="1298437"/>
                </a:lnTo>
                <a:lnTo>
                  <a:pt x="1103828" y="1297801"/>
                </a:lnTo>
                <a:lnTo>
                  <a:pt x="1106368" y="1296849"/>
                </a:lnTo>
                <a:lnTo>
                  <a:pt x="1108590" y="1295896"/>
                </a:lnTo>
                <a:lnTo>
                  <a:pt x="1110812" y="1294308"/>
                </a:lnTo>
                <a:lnTo>
                  <a:pt x="1112717" y="1292720"/>
                </a:lnTo>
                <a:lnTo>
                  <a:pt x="1114622" y="1291133"/>
                </a:lnTo>
                <a:lnTo>
                  <a:pt x="1116209" y="1289227"/>
                </a:lnTo>
                <a:lnTo>
                  <a:pt x="1117796" y="1287322"/>
                </a:lnTo>
                <a:lnTo>
                  <a:pt x="1119384" y="1285099"/>
                </a:lnTo>
                <a:lnTo>
                  <a:pt x="1120018" y="1282876"/>
                </a:lnTo>
                <a:lnTo>
                  <a:pt x="1121288" y="1280336"/>
                </a:lnTo>
                <a:lnTo>
                  <a:pt x="1121606" y="1278113"/>
                </a:lnTo>
                <a:lnTo>
                  <a:pt x="1121923" y="1275572"/>
                </a:lnTo>
                <a:lnTo>
                  <a:pt x="1122241" y="1272714"/>
                </a:lnTo>
                <a:lnTo>
                  <a:pt x="1122241" y="1195864"/>
                </a:lnTo>
                <a:lnTo>
                  <a:pt x="1121923" y="1193324"/>
                </a:lnTo>
                <a:lnTo>
                  <a:pt x="1121606" y="1190466"/>
                </a:lnTo>
                <a:lnTo>
                  <a:pt x="1121288" y="1187925"/>
                </a:lnTo>
                <a:lnTo>
                  <a:pt x="1120018" y="1185702"/>
                </a:lnTo>
                <a:lnTo>
                  <a:pt x="1119384" y="1183162"/>
                </a:lnTo>
                <a:lnTo>
                  <a:pt x="1117796" y="1180939"/>
                </a:lnTo>
                <a:lnTo>
                  <a:pt x="1116209" y="1179033"/>
                </a:lnTo>
                <a:lnTo>
                  <a:pt x="1114622" y="1177128"/>
                </a:lnTo>
                <a:lnTo>
                  <a:pt x="1112717" y="1175540"/>
                </a:lnTo>
                <a:lnTo>
                  <a:pt x="1110812" y="1174270"/>
                </a:lnTo>
                <a:lnTo>
                  <a:pt x="1108590" y="1172682"/>
                </a:lnTo>
                <a:lnTo>
                  <a:pt x="1106368" y="1171412"/>
                </a:lnTo>
                <a:lnTo>
                  <a:pt x="1103828" y="1170777"/>
                </a:lnTo>
                <a:lnTo>
                  <a:pt x="1101289" y="1169824"/>
                </a:lnTo>
                <a:lnTo>
                  <a:pt x="1098432" y="1169507"/>
                </a:lnTo>
                <a:lnTo>
                  <a:pt x="1095892" y="1169507"/>
                </a:lnTo>
                <a:lnTo>
                  <a:pt x="948276" y="1169507"/>
                </a:lnTo>
                <a:lnTo>
                  <a:pt x="945736" y="1169507"/>
                </a:lnTo>
                <a:close/>
                <a:moveTo>
                  <a:pt x="1652072" y="941180"/>
                </a:moveTo>
                <a:lnTo>
                  <a:pt x="1649215" y="941497"/>
                </a:lnTo>
                <a:lnTo>
                  <a:pt x="1646992" y="942133"/>
                </a:lnTo>
                <a:lnTo>
                  <a:pt x="1644453" y="943085"/>
                </a:lnTo>
                <a:lnTo>
                  <a:pt x="1642231" y="944038"/>
                </a:lnTo>
                <a:lnTo>
                  <a:pt x="1640326" y="945308"/>
                </a:lnTo>
                <a:lnTo>
                  <a:pt x="1637786" y="946896"/>
                </a:lnTo>
                <a:lnTo>
                  <a:pt x="1636199" y="948801"/>
                </a:lnTo>
                <a:lnTo>
                  <a:pt x="1634294" y="950389"/>
                </a:lnTo>
                <a:lnTo>
                  <a:pt x="1633024" y="952612"/>
                </a:lnTo>
                <a:lnTo>
                  <a:pt x="1631755" y="954517"/>
                </a:lnTo>
                <a:lnTo>
                  <a:pt x="1630485" y="956740"/>
                </a:lnTo>
                <a:lnTo>
                  <a:pt x="1629850" y="959598"/>
                </a:lnTo>
                <a:lnTo>
                  <a:pt x="1629215" y="961821"/>
                </a:lnTo>
                <a:lnTo>
                  <a:pt x="1628580" y="964362"/>
                </a:lnTo>
                <a:lnTo>
                  <a:pt x="1628580" y="967220"/>
                </a:lnTo>
                <a:lnTo>
                  <a:pt x="1628580" y="1044070"/>
                </a:lnTo>
                <a:lnTo>
                  <a:pt x="1628580" y="1046610"/>
                </a:lnTo>
                <a:lnTo>
                  <a:pt x="1629215" y="1049468"/>
                </a:lnTo>
                <a:lnTo>
                  <a:pt x="1629850" y="1052009"/>
                </a:lnTo>
                <a:lnTo>
                  <a:pt x="1630485" y="1054232"/>
                </a:lnTo>
                <a:lnTo>
                  <a:pt x="1631755" y="1056772"/>
                </a:lnTo>
                <a:lnTo>
                  <a:pt x="1633024" y="1058995"/>
                </a:lnTo>
                <a:lnTo>
                  <a:pt x="1634294" y="1060901"/>
                </a:lnTo>
                <a:lnTo>
                  <a:pt x="1636199" y="1062806"/>
                </a:lnTo>
                <a:lnTo>
                  <a:pt x="1637786" y="1064394"/>
                </a:lnTo>
                <a:lnTo>
                  <a:pt x="1640326" y="1065982"/>
                </a:lnTo>
                <a:lnTo>
                  <a:pt x="1642231" y="1067252"/>
                </a:lnTo>
                <a:lnTo>
                  <a:pt x="1644453" y="1068204"/>
                </a:lnTo>
                <a:lnTo>
                  <a:pt x="1646992" y="1069157"/>
                </a:lnTo>
                <a:lnTo>
                  <a:pt x="1649215" y="1069792"/>
                </a:lnTo>
                <a:lnTo>
                  <a:pt x="1652072" y="1070110"/>
                </a:lnTo>
                <a:lnTo>
                  <a:pt x="1654611" y="1070427"/>
                </a:lnTo>
                <a:lnTo>
                  <a:pt x="1802228" y="1070427"/>
                </a:lnTo>
                <a:lnTo>
                  <a:pt x="1805085" y="1070110"/>
                </a:lnTo>
                <a:lnTo>
                  <a:pt x="1807624" y="1069792"/>
                </a:lnTo>
                <a:lnTo>
                  <a:pt x="1810481" y="1069157"/>
                </a:lnTo>
                <a:lnTo>
                  <a:pt x="1812704" y="1068204"/>
                </a:lnTo>
                <a:lnTo>
                  <a:pt x="1814926" y="1067252"/>
                </a:lnTo>
                <a:lnTo>
                  <a:pt x="1817148" y="1065982"/>
                </a:lnTo>
                <a:lnTo>
                  <a:pt x="1819053" y="1064394"/>
                </a:lnTo>
                <a:lnTo>
                  <a:pt x="1820957" y="1062806"/>
                </a:lnTo>
                <a:lnTo>
                  <a:pt x="1822545" y="1060901"/>
                </a:lnTo>
                <a:lnTo>
                  <a:pt x="1824132" y="1058995"/>
                </a:lnTo>
                <a:lnTo>
                  <a:pt x="1825719" y="1056772"/>
                </a:lnTo>
                <a:lnTo>
                  <a:pt x="1826354" y="1054232"/>
                </a:lnTo>
                <a:lnTo>
                  <a:pt x="1827624" y="1052009"/>
                </a:lnTo>
                <a:lnTo>
                  <a:pt x="1827941" y="1049468"/>
                </a:lnTo>
                <a:lnTo>
                  <a:pt x="1828259" y="1046610"/>
                </a:lnTo>
                <a:lnTo>
                  <a:pt x="1828894" y="1044070"/>
                </a:lnTo>
                <a:lnTo>
                  <a:pt x="1828894" y="967220"/>
                </a:lnTo>
                <a:lnTo>
                  <a:pt x="1828259" y="964362"/>
                </a:lnTo>
                <a:lnTo>
                  <a:pt x="1827941" y="961821"/>
                </a:lnTo>
                <a:lnTo>
                  <a:pt x="1827624" y="959598"/>
                </a:lnTo>
                <a:lnTo>
                  <a:pt x="1826354" y="956740"/>
                </a:lnTo>
                <a:lnTo>
                  <a:pt x="1825719" y="954517"/>
                </a:lnTo>
                <a:lnTo>
                  <a:pt x="1824132" y="952612"/>
                </a:lnTo>
                <a:lnTo>
                  <a:pt x="1822545" y="950389"/>
                </a:lnTo>
                <a:lnTo>
                  <a:pt x="1820957" y="948801"/>
                </a:lnTo>
                <a:lnTo>
                  <a:pt x="1819053" y="946896"/>
                </a:lnTo>
                <a:lnTo>
                  <a:pt x="1817148" y="945308"/>
                </a:lnTo>
                <a:lnTo>
                  <a:pt x="1814926" y="944038"/>
                </a:lnTo>
                <a:lnTo>
                  <a:pt x="1812704" y="943085"/>
                </a:lnTo>
                <a:lnTo>
                  <a:pt x="1810481" y="942133"/>
                </a:lnTo>
                <a:lnTo>
                  <a:pt x="1807624" y="941497"/>
                </a:lnTo>
                <a:lnTo>
                  <a:pt x="1805085" y="941180"/>
                </a:lnTo>
                <a:lnTo>
                  <a:pt x="1802228" y="941180"/>
                </a:lnTo>
                <a:lnTo>
                  <a:pt x="1654611" y="941180"/>
                </a:lnTo>
                <a:lnTo>
                  <a:pt x="1652072" y="941180"/>
                </a:lnTo>
                <a:close/>
                <a:moveTo>
                  <a:pt x="1299063" y="941180"/>
                </a:moveTo>
                <a:lnTo>
                  <a:pt x="1296206" y="941497"/>
                </a:lnTo>
                <a:lnTo>
                  <a:pt x="1293666" y="942133"/>
                </a:lnTo>
                <a:lnTo>
                  <a:pt x="1291444" y="943085"/>
                </a:lnTo>
                <a:lnTo>
                  <a:pt x="1288904" y="944038"/>
                </a:lnTo>
                <a:lnTo>
                  <a:pt x="1286682" y="945308"/>
                </a:lnTo>
                <a:lnTo>
                  <a:pt x="1284777" y="946896"/>
                </a:lnTo>
                <a:lnTo>
                  <a:pt x="1282872" y="948801"/>
                </a:lnTo>
                <a:lnTo>
                  <a:pt x="1281285" y="950389"/>
                </a:lnTo>
                <a:lnTo>
                  <a:pt x="1280015" y="952612"/>
                </a:lnTo>
                <a:lnTo>
                  <a:pt x="1278428" y="954517"/>
                </a:lnTo>
                <a:lnTo>
                  <a:pt x="1277158" y="956740"/>
                </a:lnTo>
                <a:lnTo>
                  <a:pt x="1276523" y="959598"/>
                </a:lnTo>
                <a:lnTo>
                  <a:pt x="1275571" y="961821"/>
                </a:lnTo>
                <a:lnTo>
                  <a:pt x="1275254" y="964362"/>
                </a:lnTo>
                <a:lnTo>
                  <a:pt x="1275254" y="967220"/>
                </a:lnTo>
                <a:lnTo>
                  <a:pt x="1275254" y="1044070"/>
                </a:lnTo>
                <a:lnTo>
                  <a:pt x="1275254" y="1046610"/>
                </a:lnTo>
                <a:lnTo>
                  <a:pt x="1275571" y="1049468"/>
                </a:lnTo>
                <a:lnTo>
                  <a:pt x="1276523" y="1052009"/>
                </a:lnTo>
                <a:lnTo>
                  <a:pt x="1277158" y="1054232"/>
                </a:lnTo>
                <a:lnTo>
                  <a:pt x="1278428" y="1056772"/>
                </a:lnTo>
                <a:lnTo>
                  <a:pt x="1280015" y="1058995"/>
                </a:lnTo>
                <a:lnTo>
                  <a:pt x="1281285" y="1060901"/>
                </a:lnTo>
                <a:lnTo>
                  <a:pt x="1282872" y="1062806"/>
                </a:lnTo>
                <a:lnTo>
                  <a:pt x="1284777" y="1064394"/>
                </a:lnTo>
                <a:lnTo>
                  <a:pt x="1286682" y="1065982"/>
                </a:lnTo>
                <a:lnTo>
                  <a:pt x="1288904" y="1067252"/>
                </a:lnTo>
                <a:lnTo>
                  <a:pt x="1291444" y="1068204"/>
                </a:lnTo>
                <a:lnTo>
                  <a:pt x="1293666" y="1069157"/>
                </a:lnTo>
                <a:lnTo>
                  <a:pt x="1296206" y="1069792"/>
                </a:lnTo>
                <a:lnTo>
                  <a:pt x="1299063" y="1070110"/>
                </a:lnTo>
                <a:lnTo>
                  <a:pt x="1301602" y="1070427"/>
                </a:lnTo>
                <a:lnTo>
                  <a:pt x="1449218" y="1070427"/>
                </a:lnTo>
                <a:lnTo>
                  <a:pt x="1452076" y="1070110"/>
                </a:lnTo>
                <a:lnTo>
                  <a:pt x="1454615" y="1069792"/>
                </a:lnTo>
                <a:lnTo>
                  <a:pt x="1456837" y="1069157"/>
                </a:lnTo>
                <a:lnTo>
                  <a:pt x="1459694" y="1068204"/>
                </a:lnTo>
                <a:lnTo>
                  <a:pt x="1461917" y="1067252"/>
                </a:lnTo>
                <a:lnTo>
                  <a:pt x="1463821" y="1065982"/>
                </a:lnTo>
                <a:lnTo>
                  <a:pt x="1465726" y="1064394"/>
                </a:lnTo>
                <a:lnTo>
                  <a:pt x="1467631" y="1062806"/>
                </a:lnTo>
                <a:lnTo>
                  <a:pt x="1469536" y="1060901"/>
                </a:lnTo>
                <a:lnTo>
                  <a:pt x="1471123" y="1058995"/>
                </a:lnTo>
                <a:lnTo>
                  <a:pt x="1472393" y="1056772"/>
                </a:lnTo>
                <a:lnTo>
                  <a:pt x="1473345" y="1054232"/>
                </a:lnTo>
                <a:lnTo>
                  <a:pt x="1474297" y="1052009"/>
                </a:lnTo>
                <a:lnTo>
                  <a:pt x="1474932" y="1049468"/>
                </a:lnTo>
                <a:lnTo>
                  <a:pt x="1475250" y="1046610"/>
                </a:lnTo>
                <a:lnTo>
                  <a:pt x="1475250" y="1044070"/>
                </a:lnTo>
                <a:lnTo>
                  <a:pt x="1475250" y="967220"/>
                </a:lnTo>
                <a:lnTo>
                  <a:pt x="1475250" y="964362"/>
                </a:lnTo>
                <a:lnTo>
                  <a:pt x="1474932" y="961821"/>
                </a:lnTo>
                <a:lnTo>
                  <a:pt x="1474297" y="959598"/>
                </a:lnTo>
                <a:lnTo>
                  <a:pt x="1473345" y="956740"/>
                </a:lnTo>
                <a:lnTo>
                  <a:pt x="1472393" y="954517"/>
                </a:lnTo>
                <a:lnTo>
                  <a:pt x="1471123" y="952612"/>
                </a:lnTo>
                <a:lnTo>
                  <a:pt x="1469536" y="950389"/>
                </a:lnTo>
                <a:lnTo>
                  <a:pt x="1467631" y="948801"/>
                </a:lnTo>
                <a:lnTo>
                  <a:pt x="1465726" y="946896"/>
                </a:lnTo>
                <a:lnTo>
                  <a:pt x="1463821" y="945308"/>
                </a:lnTo>
                <a:lnTo>
                  <a:pt x="1461917" y="944038"/>
                </a:lnTo>
                <a:lnTo>
                  <a:pt x="1459694" y="943085"/>
                </a:lnTo>
                <a:lnTo>
                  <a:pt x="1456837" y="942133"/>
                </a:lnTo>
                <a:lnTo>
                  <a:pt x="1454615" y="941497"/>
                </a:lnTo>
                <a:lnTo>
                  <a:pt x="1452076" y="941180"/>
                </a:lnTo>
                <a:lnTo>
                  <a:pt x="1449218" y="941180"/>
                </a:lnTo>
                <a:lnTo>
                  <a:pt x="1301602" y="941180"/>
                </a:lnTo>
                <a:lnTo>
                  <a:pt x="1299063" y="941180"/>
                </a:lnTo>
                <a:close/>
                <a:moveTo>
                  <a:pt x="945736" y="941180"/>
                </a:moveTo>
                <a:lnTo>
                  <a:pt x="942879" y="941497"/>
                </a:lnTo>
                <a:lnTo>
                  <a:pt x="940657" y="942133"/>
                </a:lnTo>
                <a:lnTo>
                  <a:pt x="937800" y="943085"/>
                </a:lnTo>
                <a:lnTo>
                  <a:pt x="935578" y="944038"/>
                </a:lnTo>
                <a:lnTo>
                  <a:pt x="933673" y="945308"/>
                </a:lnTo>
                <a:lnTo>
                  <a:pt x="931451" y="946896"/>
                </a:lnTo>
                <a:lnTo>
                  <a:pt x="929863" y="948801"/>
                </a:lnTo>
                <a:lnTo>
                  <a:pt x="927959" y="950389"/>
                </a:lnTo>
                <a:lnTo>
                  <a:pt x="926371" y="952612"/>
                </a:lnTo>
                <a:lnTo>
                  <a:pt x="925419" y="954517"/>
                </a:lnTo>
                <a:lnTo>
                  <a:pt x="924149" y="956740"/>
                </a:lnTo>
                <a:lnTo>
                  <a:pt x="923514" y="959598"/>
                </a:lnTo>
                <a:lnTo>
                  <a:pt x="922562" y="961821"/>
                </a:lnTo>
                <a:lnTo>
                  <a:pt x="922244" y="964362"/>
                </a:lnTo>
                <a:lnTo>
                  <a:pt x="922244" y="967220"/>
                </a:lnTo>
                <a:lnTo>
                  <a:pt x="922244" y="1044070"/>
                </a:lnTo>
                <a:lnTo>
                  <a:pt x="922244" y="1046610"/>
                </a:lnTo>
                <a:lnTo>
                  <a:pt x="922562" y="1049468"/>
                </a:lnTo>
                <a:lnTo>
                  <a:pt x="923514" y="1052009"/>
                </a:lnTo>
                <a:lnTo>
                  <a:pt x="924149" y="1054232"/>
                </a:lnTo>
                <a:lnTo>
                  <a:pt x="925419" y="1056772"/>
                </a:lnTo>
                <a:lnTo>
                  <a:pt x="926371" y="1058995"/>
                </a:lnTo>
                <a:lnTo>
                  <a:pt x="927959" y="1060901"/>
                </a:lnTo>
                <a:lnTo>
                  <a:pt x="929863" y="1062806"/>
                </a:lnTo>
                <a:lnTo>
                  <a:pt x="931451" y="1064394"/>
                </a:lnTo>
                <a:lnTo>
                  <a:pt x="933673" y="1065982"/>
                </a:lnTo>
                <a:lnTo>
                  <a:pt x="935578" y="1067252"/>
                </a:lnTo>
                <a:lnTo>
                  <a:pt x="937800" y="1068204"/>
                </a:lnTo>
                <a:lnTo>
                  <a:pt x="940657" y="1069157"/>
                </a:lnTo>
                <a:lnTo>
                  <a:pt x="942879" y="1069792"/>
                </a:lnTo>
                <a:lnTo>
                  <a:pt x="945736" y="1070110"/>
                </a:lnTo>
                <a:lnTo>
                  <a:pt x="948276" y="1070427"/>
                </a:lnTo>
                <a:lnTo>
                  <a:pt x="1095892" y="1070427"/>
                </a:lnTo>
                <a:lnTo>
                  <a:pt x="1098432" y="1070110"/>
                </a:lnTo>
                <a:lnTo>
                  <a:pt x="1101289" y="1069792"/>
                </a:lnTo>
                <a:lnTo>
                  <a:pt x="1103828" y="1069157"/>
                </a:lnTo>
                <a:lnTo>
                  <a:pt x="1106368" y="1068204"/>
                </a:lnTo>
                <a:lnTo>
                  <a:pt x="1108590" y="1067252"/>
                </a:lnTo>
                <a:lnTo>
                  <a:pt x="1110812" y="1065982"/>
                </a:lnTo>
                <a:lnTo>
                  <a:pt x="1112717" y="1064394"/>
                </a:lnTo>
                <a:lnTo>
                  <a:pt x="1114622" y="1062806"/>
                </a:lnTo>
                <a:lnTo>
                  <a:pt x="1116209" y="1060901"/>
                </a:lnTo>
                <a:lnTo>
                  <a:pt x="1117796" y="1058995"/>
                </a:lnTo>
                <a:lnTo>
                  <a:pt x="1119384" y="1056772"/>
                </a:lnTo>
                <a:lnTo>
                  <a:pt x="1120018" y="1054232"/>
                </a:lnTo>
                <a:lnTo>
                  <a:pt x="1121288" y="1052009"/>
                </a:lnTo>
                <a:lnTo>
                  <a:pt x="1121606" y="1049468"/>
                </a:lnTo>
                <a:lnTo>
                  <a:pt x="1121923" y="1046610"/>
                </a:lnTo>
                <a:lnTo>
                  <a:pt x="1122241" y="1044070"/>
                </a:lnTo>
                <a:lnTo>
                  <a:pt x="1122241" y="967220"/>
                </a:lnTo>
                <a:lnTo>
                  <a:pt x="1121923" y="964362"/>
                </a:lnTo>
                <a:lnTo>
                  <a:pt x="1121606" y="961821"/>
                </a:lnTo>
                <a:lnTo>
                  <a:pt x="1121288" y="959598"/>
                </a:lnTo>
                <a:lnTo>
                  <a:pt x="1120018" y="956740"/>
                </a:lnTo>
                <a:lnTo>
                  <a:pt x="1119384" y="954517"/>
                </a:lnTo>
                <a:lnTo>
                  <a:pt x="1117796" y="952612"/>
                </a:lnTo>
                <a:lnTo>
                  <a:pt x="1116209" y="950389"/>
                </a:lnTo>
                <a:lnTo>
                  <a:pt x="1114622" y="948801"/>
                </a:lnTo>
                <a:lnTo>
                  <a:pt x="1112717" y="946896"/>
                </a:lnTo>
                <a:lnTo>
                  <a:pt x="1110812" y="945308"/>
                </a:lnTo>
                <a:lnTo>
                  <a:pt x="1108590" y="944038"/>
                </a:lnTo>
                <a:lnTo>
                  <a:pt x="1106368" y="943085"/>
                </a:lnTo>
                <a:lnTo>
                  <a:pt x="1103828" y="942133"/>
                </a:lnTo>
                <a:lnTo>
                  <a:pt x="1101289" y="941497"/>
                </a:lnTo>
                <a:lnTo>
                  <a:pt x="1098432" y="941180"/>
                </a:lnTo>
                <a:lnTo>
                  <a:pt x="1095892" y="941180"/>
                </a:lnTo>
                <a:lnTo>
                  <a:pt x="948276" y="941180"/>
                </a:lnTo>
                <a:lnTo>
                  <a:pt x="945736" y="941180"/>
                </a:lnTo>
                <a:close/>
                <a:moveTo>
                  <a:pt x="2076450" y="633412"/>
                </a:moveTo>
                <a:lnTo>
                  <a:pt x="2751138" y="636587"/>
                </a:lnTo>
                <a:lnTo>
                  <a:pt x="2750186" y="649605"/>
                </a:lnTo>
                <a:lnTo>
                  <a:pt x="2748281" y="663892"/>
                </a:lnTo>
                <a:lnTo>
                  <a:pt x="2746058" y="681990"/>
                </a:lnTo>
                <a:lnTo>
                  <a:pt x="2742566" y="702310"/>
                </a:lnTo>
                <a:lnTo>
                  <a:pt x="2738756" y="722947"/>
                </a:lnTo>
                <a:lnTo>
                  <a:pt x="2736216" y="733107"/>
                </a:lnTo>
                <a:lnTo>
                  <a:pt x="2733993" y="743585"/>
                </a:lnTo>
                <a:lnTo>
                  <a:pt x="2731771" y="753110"/>
                </a:lnTo>
                <a:lnTo>
                  <a:pt x="2728596" y="762000"/>
                </a:lnTo>
                <a:lnTo>
                  <a:pt x="2726373" y="769302"/>
                </a:lnTo>
                <a:lnTo>
                  <a:pt x="2722881" y="776605"/>
                </a:lnTo>
                <a:lnTo>
                  <a:pt x="2719388" y="783590"/>
                </a:lnTo>
                <a:lnTo>
                  <a:pt x="2715261" y="790892"/>
                </a:lnTo>
                <a:lnTo>
                  <a:pt x="2710816" y="797877"/>
                </a:lnTo>
                <a:lnTo>
                  <a:pt x="2705418" y="805180"/>
                </a:lnTo>
                <a:lnTo>
                  <a:pt x="2700021" y="811530"/>
                </a:lnTo>
                <a:lnTo>
                  <a:pt x="2693988" y="818197"/>
                </a:lnTo>
                <a:lnTo>
                  <a:pt x="2687321" y="823912"/>
                </a:lnTo>
                <a:lnTo>
                  <a:pt x="2680653" y="829310"/>
                </a:lnTo>
                <a:lnTo>
                  <a:pt x="2673351" y="834072"/>
                </a:lnTo>
                <a:lnTo>
                  <a:pt x="2665731" y="838200"/>
                </a:lnTo>
                <a:lnTo>
                  <a:pt x="2657476" y="841375"/>
                </a:lnTo>
                <a:lnTo>
                  <a:pt x="2653348" y="842962"/>
                </a:lnTo>
                <a:lnTo>
                  <a:pt x="2648903" y="843915"/>
                </a:lnTo>
                <a:lnTo>
                  <a:pt x="2644458" y="844867"/>
                </a:lnTo>
                <a:lnTo>
                  <a:pt x="2640013" y="845820"/>
                </a:lnTo>
                <a:lnTo>
                  <a:pt x="2635251" y="846137"/>
                </a:lnTo>
                <a:lnTo>
                  <a:pt x="2630806" y="846137"/>
                </a:lnTo>
                <a:lnTo>
                  <a:pt x="2181543" y="844232"/>
                </a:lnTo>
                <a:lnTo>
                  <a:pt x="2173288" y="843915"/>
                </a:lnTo>
                <a:lnTo>
                  <a:pt x="2165350" y="842327"/>
                </a:lnTo>
                <a:lnTo>
                  <a:pt x="2157730" y="840422"/>
                </a:lnTo>
                <a:lnTo>
                  <a:pt x="2149475" y="837565"/>
                </a:lnTo>
                <a:lnTo>
                  <a:pt x="2142173" y="834072"/>
                </a:lnTo>
                <a:lnTo>
                  <a:pt x="2135505" y="830262"/>
                </a:lnTo>
                <a:lnTo>
                  <a:pt x="2128520" y="825817"/>
                </a:lnTo>
                <a:lnTo>
                  <a:pt x="2122488" y="820420"/>
                </a:lnTo>
                <a:lnTo>
                  <a:pt x="2116773" y="814705"/>
                </a:lnTo>
                <a:lnTo>
                  <a:pt x="2111375" y="808672"/>
                </a:lnTo>
                <a:lnTo>
                  <a:pt x="2106295" y="802005"/>
                </a:lnTo>
                <a:lnTo>
                  <a:pt x="2102168" y="795337"/>
                </a:lnTo>
                <a:lnTo>
                  <a:pt x="2098675" y="787717"/>
                </a:lnTo>
                <a:lnTo>
                  <a:pt x="2095500" y="779780"/>
                </a:lnTo>
                <a:lnTo>
                  <a:pt x="2093595" y="772160"/>
                </a:lnTo>
                <a:lnTo>
                  <a:pt x="2092008" y="763905"/>
                </a:lnTo>
                <a:lnTo>
                  <a:pt x="2076450" y="633412"/>
                </a:lnTo>
                <a:close/>
                <a:moveTo>
                  <a:pt x="674688" y="633412"/>
                </a:moveTo>
                <a:lnTo>
                  <a:pt x="659138" y="763905"/>
                </a:lnTo>
                <a:lnTo>
                  <a:pt x="657551" y="772160"/>
                </a:lnTo>
                <a:lnTo>
                  <a:pt x="655330" y="779780"/>
                </a:lnTo>
                <a:lnTo>
                  <a:pt x="652791" y="787717"/>
                </a:lnTo>
                <a:lnTo>
                  <a:pt x="648983" y="795337"/>
                </a:lnTo>
                <a:lnTo>
                  <a:pt x="644540" y="802005"/>
                </a:lnTo>
                <a:lnTo>
                  <a:pt x="640097" y="808672"/>
                </a:lnTo>
                <a:lnTo>
                  <a:pt x="634702" y="814705"/>
                </a:lnTo>
                <a:lnTo>
                  <a:pt x="628990" y="820420"/>
                </a:lnTo>
                <a:lnTo>
                  <a:pt x="622325" y="825817"/>
                </a:lnTo>
                <a:lnTo>
                  <a:pt x="615978" y="830262"/>
                </a:lnTo>
                <a:lnTo>
                  <a:pt x="608679" y="834072"/>
                </a:lnTo>
                <a:lnTo>
                  <a:pt x="601380" y="837565"/>
                </a:lnTo>
                <a:lnTo>
                  <a:pt x="593764" y="840422"/>
                </a:lnTo>
                <a:lnTo>
                  <a:pt x="585830" y="842327"/>
                </a:lnTo>
                <a:lnTo>
                  <a:pt x="577579" y="843915"/>
                </a:lnTo>
                <a:lnTo>
                  <a:pt x="569645" y="844232"/>
                </a:lnTo>
                <a:lnTo>
                  <a:pt x="120276" y="846137"/>
                </a:lnTo>
                <a:lnTo>
                  <a:pt x="115833" y="846137"/>
                </a:lnTo>
                <a:lnTo>
                  <a:pt x="111390" y="845820"/>
                </a:lnTo>
                <a:lnTo>
                  <a:pt x="106947" y="844867"/>
                </a:lnTo>
                <a:lnTo>
                  <a:pt x="102504" y="843915"/>
                </a:lnTo>
                <a:lnTo>
                  <a:pt x="98379" y="842962"/>
                </a:lnTo>
                <a:lnTo>
                  <a:pt x="93936" y="841375"/>
                </a:lnTo>
                <a:lnTo>
                  <a:pt x="86002" y="838200"/>
                </a:lnTo>
                <a:lnTo>
                  <a:pt x="78068" y="834072"/>
                </a:lnTo>
                <a:lnTo>
                  <a:pt x="70769" y="829310"/>
                </a:lnTo>
                <a:lnTo>
                  <a:pt x="63788" y="823912"/>
                </a:lnTo>
                <a:lnTo>
                  <a:pt x="57441" y="818197"/>
                </a:lnTo>
                <a:lnTo>
                  <a:pt x="51728" y="811530"/>
                </a:lnTo>
                <a:lnTo>
                  <a:pt x="45699" y="805180"/>
                </a:lnTo>
                <a:lnTo>
                  <a:pt x="40938" y="797877"/>
                </a:lnTo>
                <a:lnTo>
                  <a:pt x="35861" y="790892"/>
                </a:lnTo>
                <a:lnTo>
                  <a:pt x="32053" y="783590"/>
                </a:lnTo>
                <a:lnTo>
                  <a:pt x="28244" y="776605"/>
                </a:lnTo>
                <a:lnTo>
                  <a:pt x="25071" y="769302"/>
                </a:lnTo>
                <a:lnTo>
                  <a:pt x="22532" y="762000"/>
                </a:lnTo>
                <a:lnTo>
                  <a:pt x="19993" y="753110"/>
                </a:lnTo>
                <a:lnTo>
                  <a:pt x="17137" y="743585"/>
                </a:lnTo>
                <a:lnTo>
                  <a:pt x="14916" y="733107"/>
                </a:lnTo>
                <a:lnTo>
                  <a:pt x="12694" y="722947"/>
                </a:lnTo>
                <a:lnTo>
                  <a:pt x="8886" y="702310"/>
                </a:lnTo>
                <a:lnTo>
                  <a:pt x="5712" y="681990"/>
                </a:lnTo>
                <a:lnTo>
                  <a:pt x="3174" y="663892"/>
                </a:lnTo>
                <a:lnTo>
                  <a:pt x="1587" y="649605"/>
                </a:lnTo>
                <a:lnTo>
                  <a:pt x="0" y="636587"/>
                </a:lnTo>
                <a:lnTo>
                  <a:pt x="674688" y="633412"/>
                </a:lnTo>
                <a:close/>
                <a:moveTo>
                  <a:pt x="970497" y="374650"/>
                </a:moveTo>
                <a:lnTo>
                  <a:pt x="973355" y="374650"/>
                </a:lnTo>
                <a:lnTo>
                  <a:pt x="1052401" y="374650"/>
                </a:lnTo>
                <a:lnTo>
                  <a:pt x="1054940" y="374650"/>
                </a:lnTo>
                <a:lnTo>
                  <a:pt x="1058115" y="374968"/>
                </a:lnTo>
                <a:lnTo>
                  <a:pt x="1060654" y="375603"/>
                </a:lnTo>
                <a:lnTo>
                  <a:pt x="1063512" y="376873"/>
                </a:lnTo>
                <a:lnTo>
                  <a:pt x="1066051" y="377826"/>
                </a:lnTo>
                <a:lnTo>
                  <a:pt x="1068273" y="379414"/>
                </a:lnTo>
                <a:lnTo>
                  <a:pt x="1070813" y="381001"/>
                </a:lnTo>
                <a:lnTo>
                  <a:pt x="1072718" y="382907"/>
                </a:lnTo>
                <a:lnTo>
                  <a:pt x="1074623" y="384812"/>
                </a:lnTo>
                <a:lnTo>
                  <a:pt x="1075892" y="387035"/>
                </a:lnTo>
                <a:lnTo>
                  <a:pt x="1077480" y="389576"/>
                </a:lnTo>
                <a:lnTo>
                  <a:pt x="1078749" y="392116"/>
                </a:lnTo>
                <a:lnTo>
                  <a:pt x="1079702" y="394657"/>
                </a:lnTo>
                <a:lnTo>
                  <a:pt x="1080654" y="397515"/>
                </a:lnTo>
                <a:lnTo>
                  <a:pt x="1080972" y="400055"/>
                </a:lnTo>
                <a:lnTo>
                  <a:pt x="1080972" y="403231"/>
                </a:lnTo>
                <a:lnTo>
                  <a:pt x="1080972" y="473094"/>
                </a:lnTo>
                <a:lnTo>
                  <a:pt x="1669532" y="473094"/>
                </a:lnTo>
                <a:lnTo>
                  <a:pt x="1669532" y="403231"/>
                </a:lnTo>
                <a:lnTo>
                  <a:pt x="1670167" y="400055"/>
                </a:lnTo>
                <a:lnTo>
                  <a:pt x="1670484" y="397515"/>
                </a:lnTo>
                <a:lnTo>
                  <a:pt x="1671119" y="394657"/>
                </a:lnTo>
                <a:lnTo>
                  <a:pt x="1672071" y="392116"/>
                </a:lnTo>
                <a:lnTo>
                  <a:pt x="1673024" y="389576"/>
                </a:lnTo>
                <a:lnTo>
                  <a:pt x="1674611" y="387035"/>
                </a:lnTo>
                <a:lnTo>
                  <a:pt x="1676516" y="384812"/>
                </a:lnTo>
                <a:lnTo>
                  <a:pt x="1678103" y="382907"/>
                </a:lnTo>
                <a:lnTo>
                  <a:pt x="1680325" y="381001"/>
                </a:lnTo>
                <a:lnTo>
                  <a:pt x="1682547" y="379414"/>
                </a:lnTo>
                <a:lnTo>
                  <a:pt x="1685087" y="377826"/>
                </a:lnTo>
                <a:lnTo>
                  <a:pt x="1687309" y="376873"/>
                </a:lnTo>
                <a:lnTo>
                  <a:pt x="1689849" y="375603"/>
                </a:lnTo>
                <a:lnTo>
                  <a:pt x="1693023" y="374968"/>
                </a:lnTo>
                <a:lnTo>
                  <a:pt x="1695563" y="374650"/>
                </a:lnTo>
                <a:lnTo>
                  <a:pt x="1698737" y="374650"/>
                </a:lnTo>
                <a:lnTo>
                  <a:pt x="1777466" y="374650"/>
                </a:lnTo>
                <a:lnTo>
                  <a:pt x="1780323" y="374650"/>
                </a:lnTo>
                <a:lnTo>
                  <a:pt x="1783180" y="374968"/>
                </a:lnTo>
                <a:lnTo>
                  <a:pt x="1786037" y="375603"/>
                </a:lnTo>
                <a:lnTo>
                  <a:pt x="1788577" y="376873"/>
                </a:lnTo>
                <a:lnTo>
                  <a:pt x="1791117" y="377826"/>
                </a:lnTo>
                <a:lnTo>
                  <a:pt x="1793656" y="379414"/>
                </a:lnTo>
                <a:lnTo>
                  <a:pt x="1795878" y="381001"/>
                </a:lnTo>
                <a:lnTo>
                  <a:pt x="1797783" y="382907"/>
                </a:lnTo>
                <a:lnTo>
                  <a:pt x="1799688" y="384812"/>
                </a:lnTo>
                <a:lnTo>
                  <a:pt x="1801275" y="387035"/>
                </a:lnTo>
                <a:lnTo>
                  <a:pt x="1802862" y="389576"/>
                </a:lnTo>
                <a:lnTo>
                  <a:pt x="1803815" y="392116"/>
                </a:lnTo>
                <a:lnTo>
                  <a:pt x="1805085" y="394657"/>
                </a:lnTo>
                <a:lnTo>
                  <a:pt x="1805720" y="397515"/>
                </a:lnTo>
                <a:lnTo>
                  <a:pt x="1806037" y="400055"/>
                </a:lnTo>
                <a:lnTo>
                  <a:pt x="1806037" y="403231"/>
                </a:lnTo>
                <a:lnTo>
                  <a:pt x="1806037" y="475952"/>
                </a:lnTo>
                <a:lnTo>
                  <a:pt x="1819053" y="478175"/>
                </a:lnTo>
                <a:lnTo>
                  <a:pt x="1825719" y="479446"/>
                </a:lnTo>
                <a:lnTo>
                  <a:pt x="1831433" y="481033"/>
                </a:lnTo>
                <a:lnTo>
                  <a:pt x="1837148" y="482939"/>
                </a:lnTo>
                <a:lnTo>
                  <a:pt x="1842862" y="484844"/>
                </a:lnTo>
                <a:lnTo>
                  <a:pt x="1848258" y="487067"/>
                </a:lnTo>
                <a:lnTo>
                  <a:pt x="1853338" y="489607"/>
                </a:lnTo>
                <a:lnTo>
                  <a:pt x="1858099" y="492466"/>
                </a:lnTo>
                <a:lnTo>
                  <a:pt x="1863179" y="495324"/>
                </a:lnTo>
                <a:lnTo>
                  <a:pt x="1867623" y="498817"/>
                </a:lnTo>
                <a:lnTo>
                  <a:pt x="1872385" y="502310"/>
                </a:lnTo>
                <a:lnTo>
                  <a:pt x="1876512" y="506438"/>
                </a:lnTo>
                <a:lnTo>
                  <a:pt x="1880639" y="510567"/>
                </a:lnTo>
                <a:lnTo>
                  <a:pt x="1885083" y="515648"/>
                </a:lnTo>
                <a:lnTo>
                  <a:pt x="1888893" y="520729"/>
                </a:lnTo>
                <a:lnTo>
                  <a:pt x="1892702" y="526127"/>
                </a:lnTo>
                <a:lnTo>
                  <a:pt x="1896194" y="532161"/>
                </a:lnTo>
                <a:lnTo>
                  <a:pt x="1900003" y="538194"/>
                </a:lnTo>
                <a:lnTo>
                  <a:pt x="1903178" y="545181"/>
                </a:lnTo>
                <a:lnTo>
                  <a:pt x="1906670" y="552167"/>
                </a:lnTo>
                <a:lnTo>
                  <a:pt x="1909845" y="559789"/>
                </a:lnTo>
                <a:lnTo>
                  <a:pt x="1913337" y="567728"/>
                </a:lnTo>
                <a:lnTo>
                  <a:pt x="1916194" y="576619"/>
                </a:lnTo>
                <a:lnTo>
                  <a:pt x="1922543" y="595038"/>
                </a:lnTo>
                <a:lnTo>
                  <a:pt x="1928574" y="615679"/>
                </a:lnTo>
                <a:lnTo>
                  <a:pt x="1934289" y="638544"/>
                </a:lnTo>
                <a:lnTo>
                  <a:pt x="1940003" y="663631"/>
                </a:lnTo>
                <a:lnTo>
                  <a:pt x="1943812" y="680462"/>
                </a:lnTo>
                <a:lnTo>
                  <a:pt x="1948891" y="696975"/>
                </a:lnTo>
                <a:lnTo>
                  <a:pt x="1954288" y="713488"/>
                </a:lnTo>
                <a:lnTo>
                  <a:pt x="1960320" y="729684"/>
                </a:lnTo>
                <a:lnTo>
                  <a:pt x="1966669" y="745562"/>
                </a:lnTo>
                <a:lnTo>
                  <a:pt x="1973970" y="761758"/>
                </a:lnTo>
                <a:lnTo>
                  <a:pt x="1981589" y="777318"/>
                </a:lnTo>
                <a:lnTo>
                  <a:pt x="1990160" y="792561"/>
                </a:lnTo>
                <a:lnTo>
                  <a:pt x="1998414" y="808122"/>
                </a:lnTo>
                <a:lnTo>
                  <a:pt x="2007620" y="823365"/>
                </a:lnTo>
                <a:lnTo>
                  <a:pt x="2017779" y="838290"/>
                </a:lnTo>
                <a:lnTo>
                  <a:pt x="2027620" y="852898"/>
                </a:lnTo>
                <a:lnTo>
                  <a:pt x="2038096" y="867823"/>
                </a:lnTo>
                <a:lnTo>
                  <a:pt x="2048572" y="882113"/>
                </a:lnTo>
                <a:lnTo>
                  <a:pt x="2059683" y="896404"/>
                </a:lnTo>
                <a:lnTo>
                  <a:pt x="2070794" y="910376"/>
                </a:lnTo>
                <a:lnTo>
                  <a:pt x="2082222" y="924667"/>
                </a:lnTo>
                <a:lnTo>
                  <a:pt x="2094285" y="938957"/>
                </a:lnTo>
                <a:lnTo>
                  <a:pt x="2118412" y="966267"/>
                </a:lnTo>
                <a:lnTo>
                  <a:pt x="2143174" y="993578"/>
                </a:lnTo>
                <a:lnTo>
                  <a:pt x="2167935" y="1020253"/>
                </a:lnTo>
                <a:lnTo>
                  <a:pt x="2218093" y="1072650"/>
                </a:lnTo>
                <a:lnTo>
                  <a:pt x="2242537" y="1098373"/>
                </a:lnTo>
                <a:lnTo>
                  <a:pt x="2266663" y="1124095"/>
                </a:lnTo>
                <a:lnTo>
                  <a:pt x="2274282" y="1132352"/>
                </a:lnTo>
                <a:lnTo>
                  <a:pt x="2281266" y="1140926"/>
                </a:lnTo>
                <a:lnTo>
                  <a:pt x="2288568" y="1149500"/>
                </a:lnTo>
                <a:lnTo>
                  <a:pt x="2295234" y="1158709"/>
                </a:lnTo>
                <a:lnTo>
                  <a:pt x="2301901" y="1168236"/>
                </a:lnTo>
                <a:lnTo>
                  <a:pt x="2308250" y="1178081"/>
                </a:lnTo>
                <a:lnTo>
                  <a:pt x="2314916" y="1187925"/>
                </a:lnTo>
                <a:lnTo>
                  <a:pt x="2320948" y="1198087"/>
                </a:lnTo>
                <a:lnTo>
                  <a:pt x="2326980" y="1208884"/>
                </a:lnTo>
                <a:lnTo>
                  <a:pt x="2333329" y="1219681"/>
                </a:lnTo>
                <a:lnTo>
                  <a:pt x="2344757" y="1241593"/>
                </a:lnTo>
                <a:lnTo>
                  <a:pt x="2355868" y="1264457"/>
                </a:lnTo>
                <a:lnTo>
                  <a:pt x="2366026" y="1287639"/>
                </a:lnTo>
                <a:lnTo>
                  <a:pt x="2375550" y="1311774"/>
                </a:lnTo>
                <a:lnTo>
                  <a:pt x="2385391" y="1335909"/>
                </a:lnTo>
                <a:lnTo>
                  <a:pt x="2393645" y="1360361"/>
                </a:lnTo>
                <a:lnTo>
                  <a:pt x="2402216" y="1384813"/>
                </a:lnTo>
                <a:lnTo>
                  <a:pt x="2409835" y="1409265"/>
                </a:lnTo>
                <a:lnTo>
                  <a:pt x="2417136" y="1434035"/>
                </a:lnTo>
                <a:lnTo>
                  <a:pt x="2423803" y="1457852"/>
                </a:lnTo>
                <a:lnTo>
                  <a:pt x="2430152" y="1481669"/>
                </a:lnTo>
                <a:lnTo>
                  <a:pt x="2435866" y="1505169"/>
                </a:lnTo>
                <a:lnTo>
                  <a:pt x="2441263" y="1527716"/>
                </a:lnTo>
                <a:lnTo>
                  <a:pt x="2446025" y="1549945"/>
                </a:lnTo>
                <a:lnTo>
                  <a:pt x="2450787" y="1570904"/>
                </a:lnTo>
                <a:lnTo>
                  <a:pt x="2458406" y="1609964"/>
                </a:lnTo>
                <a:lnTo>
                  <a:pt x="2464437" y="1643943"/>
                </a:lnTo>
                <a:lnTo>
                  <a:pt x="2468881" y="1672206"/>
                </a:lnTo>
                <a:lnTo>
                  <a:pt x="2472056" y="1693800"/>
                </a:lnTo>
                <a:lnTo>
                  <a:pt x="2474913" y="1711584"/>
                </a:lnTo>
                <a:lnTo>
                  <a:pt x="2474278" y="1722381"/>
                </a:lnTo>
                <a:lnTo>
                  <a:pt x="2473643" y="1733178"/>
                </a:lnTo>
                <a:lnTo>
                  <a:pt x="2472056" y="1743340"/>
                </a:lnTo>
                <a:lnTo>
                  <a:pt x="2470151" y="1753820"/>
                </a:lnTo>
                <a:lnTo>
                  <a:pt x="2467929" y="1763664"/>
                </a:lnTo>
                <a:lnTo>
                  <a:pt x="2465072" y="1773508"/>
                </a:lnTo>
                <a:lnTo>
                  <a:pt x="2462215" y="1783035"/>
                </a:lnTo>
                <a:lnTo>
                  <a:pt x="2458406" y="1792880"/>
                </a:lnTo>
                <a:lnTo>
                  <a:pt x="2453961" y="1802089"/>
                </a:lnTo>
                <a:lnTo>
                  <a:pt x="2449517" y="1810981"/>
                </a:lnTo>
                <a:lnTo>
                  <a:pt x="2444438" y="1819872"/>
                </a:lnTo>
                <a:lnTo>
                  <a:pt x="2439041" y="1828447"/>
                </a:lnTo>
                <a:lnTo>
                  <a:pt x="2433009" y="1836386"/>
                </a:lnTo>
                <a:lnTo>
                  <a:pt x="2426978" y="1844325"/>
                </a:lnTo>
                <a:lnTo>
                  <a:pt x="2420311" y="1851629"/>
                </a:lnTo>
                <a:lnTo>
                  <a:pt x="2413644" y="1858932"/>
                </a:lnTo>
                <a:lnTo>
                  <a:pt x="2406343" y="1865919"/>
                </a:lnTo>
                <a:lnTo>
                  <a:pt x="2398724" y="1872270"/>
                </a:lnTo>
                <a:lnTo>
                  <a:pt x="2391105" y="1878939"/>
                </a:lnTo>
                <a:lnTo>
                  <a:pt x="2382851" y="1884655"/>
                </a:lnTo>
                <a:lnTo>
                  <a:pt x="2374280" y="1890053"/>
                </a:lnTo>
                <a:lnTo>
                  <a:pt x="2365709" y="1894817"/>
                </a:lnTo>
                <a:lnTo>
                  <a:pt x="2356503" y="1899580"/>
                </a:lnTo>
                <a:lnTo>
                  <a:pt x="2347297" y="1903709"/>
                </a:lnTo>
                <a:lnTo>
                  <a:pt x="2337773" y="1907519"/>
                </a:lnTo>
                <a:lnTo>
                  <a:pt x="2328249" y="1910695"/>
                </a:lnTo>
                <a:lnTo>
                  <a:pt x="2318408" y="1913553"/>
                </a:lnTo>
                <a:lnTo>
                  <a:pt x="2308250" y="1916094"/>
                </a:lnTo>
                <a:lnTo>
                  <a:pt x="2298091" y="1917364"/>
                </a:lnTo>
                <a:lnTo>
                  <a:pt x="2287615" y="1918952"/>
                </a:lnTo>
                <a:lnTo>
                  <a:pt x="2277139" y="1919904"/>
                </a:lnTo>
                <a:lnTo>
                  <a:pt x="2266346" y="1920222"/>
                </a:lnTo>
                <a:lnTo>
                  <a:pt x="2227934" y="1920222"/>
                </a:lnTo>
                <a:lnTo>
                  <a:pt x="2227934" y="1976748"/>
                </a:lnTo>
                <a:lnTo>
                  <a:pt x="2227616" y="1980876"/>
                </a:lnTo>
                <a:lnTo>
                  <a:pt x="2227299" y="1985322"/>
                </a:lnTo>
                <a:lnTo>
                  <a:pt x="2226029" y="1989133"/>
                </a:lnTo>
                <a:lnTo>
                  <a:pt x="2225077" y="1992943"/>
                </a:lnTo>
                <a:lnTo>
                  <a:pt x="2223489" y="1996437"/>
                </a:lnTo>
                <a:lnTo>
                  <a:pt x="2221585" y="1999612"/>
                </a:lnTo>
                <a:lnTo>
                  <a:pt x="2219363" y="2002788"/>
                </a:lnTo>
                <a:lnTo>
                  <a:pt x="2216823" y="2005963"/>
                </a:lnTo>
                <a:lnTo>
                  <a:pt x="2214283" y="2008504"/>
                </a:lnTo>
                <a:lnTo>
                  <a:pt x="2211744" y="2010727"/>
                </a:lnTo>
                <a:lnTo>
                  <a:pt x="2208252" y="2012632"/>
                </a:lnTo>
                <a:lnTo>
                  <a:pt x="2205077" y="2014538"/>
                </a:lnTo>
                <a:lnTo>
                  <a:pt x="2201585" y="2016125"/>
                </a:lnTo>
                <a:lnTo>
                  <a:pt x="2197776" y="2017078"/>
                </a:lnTo>
                <a:lnTo>
                  <a:pt x="2194284" y="2017713"/>
                </a:lnTo>
                <a:lnTo>
                  <a:pt x="2190474" y="2017713"/>
                </a:lnTo>
                <a:lnTo>
                  <a:pt x="2066667" y="2017713"/>
                </a:lnTo>
                <a:lnTo>
                  <a:pt x="2062857" y="2017713"/>
                </a:lnTo>
                <a:lnTo>
                  <a:pt x="2059048" y="2017078"/>
                </a:lnTo>
                <a:lnTo>
                  <a:pt x="2055239" y="2016125"/>
                </a:lnTo>
                <a:lnTo>
                  <a:pt x="2051747" y="2014538"/>
                </a:lnTo>
                <a:lnTo>
                  <a:pt x="2048572" y="2012632"/>
                </a:lnTo>
                <a:lnTo>
                  <a:pt x="2045715" y="2010727"/>
                </a:lnTo>
                <a:lnTo>
                  <a:pt x="2042540" y="2008504"/>
                </a:lnTo>
                <a:lnTo>
                  <a:pt x="2040001" y="2005963"/>
                </a:lnTo>
                <a:lnTo>
                  <a:pt x="2037461" y="2002788"/>
                </a:lnTo>
                <a:lnTo>
                  <a:pt x="2035239" y="1999612"/>
                </a:lnTo>
                <a:lnTo>
                  <a:pt x="2033334" y="1996437"/>
                </a:lnTo>
                <a:lnTo>
                  <a:pt x="2031747" y="1992943"/>
                </a:lnTo>
                <a:lnTo>
                  <a:pt x="2030795" y="1989133"/>
                </a:lnTo>
                <a:lnTo>
                  <a:pt x="2029525" y="1985322"/>
                </a:lnTo>
                <a:lnTo>
                  <a:pt x="2029207" y="1980876"/>
                </a:lnTo>
                <a:lnTo>
                  <a:pt x="2028890" y="1976748"/>
                </a:lnTo>
                <a:lnTo>
                  <a:pt x="2028890" y="1920222"/>
                </a:lnTo>
                <a:lnTo>
                  <a:pt x="721931" y="1920222"/>
                </a:lnTo>
                <a:lnTo>
                  <a:pt x="721931" y="1976748"/>
                </a:lnTo>
                <a:lnTo>
                  <a:pt x="721931" y="1980876"/>
                </a:lnTo>
                <a:lnTo>
                  <a:pt x="720978" y="1985322"/>
                </a:lnTo>
                <a:lnTo>
                  <a:pt x="720344" y="1989133"/>
                </a:lnTo>
                <a:lnTo>
                  <a:pt x="718756" y="1992943"/>
                </a:lnTo>
                <a:lnTo>
                  <a:pt x="717169" y="1996437"/>
                </a:lnTo>
                <a:lnTo>
                  <a:pt x="715264" y="1999612"/>
                </a:lnTo>
                <a:lnTo>
                  <a:pt x="713360" y="2002788"/>
                </a:lnTo>
                <a:lnTo>
                  <a:pt x="710820" y="2005963"/>
                </a:lnTo>
                <a:lnTo>
                  <a:pt x="707963" y="2008504"/>
                </a:lnTo>
                <a:lnTo>
                  <a:pt x="705423" y="2010727"/>
                </a:lnTo>
                <a:lnTo>
                  <a:pt x="702249" y="2012632"/>
                </a:lnTo>
                <a:lnTo>
                  <a:pt x="698757" y="2014538"/>
                </a:lnTo>
                <a:lnTo>
                  <a:pt x="695582" y="2016125"/>
                </a:lnTo>
                <a:lnTo>
                  <a:pt x="692090" y="2017078"/>
                </a:lnTo>
                <a:lnTo>
                  <a:pt x="688281" y="2017713"/>
                </a:lnTo>
                <a:lnTo>
                  <a:pt x="684471" y="2017713"/>
                </a:lnTo>
                <a:lnTo>
                  <a:pt x="560347" y="2017713"/>
                </a:lnTo>
                <a:lnTo>
                  <a:pt x="556537" y="2017713"/>
                </a:lnTo>
                <a:lnTo>
                  <a:pt x="552728" y="2017078"/>
                </a:lnTo>
                <a:lnTo>
                  <a:pt x="549236" y="2016125"/>
                </a:lnTo>
                <a:lnTo>
                  <a:pt x="545744" y="2014538"/>
                </a:lnTo>
                <a:lnTo>
                  <a:pt x="542569" y="2012632"/>
                </a:lnTo>
                <a:lnTo>
                  <a:pt x="539395" y="2010727"/>
                </a:lnTo>
                <a:lnTo>
                  <a:pt x="536220" y="2008504"/>
                </a:lnTo>
                <a:lnTo>
                  <a:pt x="533680" y="2005963"/>
                </a:lnTo>
                <a:lnTo>
                  <a:pt x="531458" y="2002788"/>
                </a:lnTo>
                <a:lnTo>
                  <a:pt x="528919" y="1999612"/>
                </a:lnTo>
                <a:lnTo>
                  <a:pt x="527014" y="1996437"/>
                </a:lnTo>
                <a:lnTo>
                  <a:pt x="525744" y="1992943"/>
                </a:lnTo>
                <a:lnTo>
                  <a:pt x="524474" y="1989133"/>
                </a:lnTo>
                <a:lnTo>
                  <a:pt x="523839" y="1985322"/>
                </a:lnTo>
                <a:lnTo>
                  <a:pt x="522887" y="1980876"/>
                </a:lnTo>
                <a:lnTo>
                  <a:pt x="522887" y="1976748"/>
                </a:lnTo>
                <a:lnTo>
                  <a:pt x="522887" y="1920222"/>
                </a:lnTo>
                <a:lnTo>
                  <a:pt x="484158" y="1920222"/>
                </a:lnTo>
                <a:lnTo>
                  <a:pt x="473682" y="1919904"/>
                </a:lnTo>
                <a:lnTo>
                  <a:pt x="463206" y="1918952"/>
                </a:lnTo>
                <a:lnTo>
                  <a:pt x="452412" y="1917364"/>
                </a:lnTo>
                <a:lnTo>
                  <a:pt x="442571" y="1916094"/>
                </a:lnTo>
                <a:lnTo>
                  <a:pt x="432413" y="1913553"/>
                </a:lnTo>
                <a:lnTo>
                  <a:pt x="422254" y="1910695"/>
                </a:lnTo>
                <a:lnTo>
                  <a:pt x="412730" y="1907519"/>
                </a:lnTo>
                <a:lnTo>
                  <a:pt x="403207" y="1903709"/>
                </a:lnTo>
                <a:lnTo>
                  <a:pt x="394001" y="1899580"/>
                </a:lnTo>
                <a:lnTo>
                  <a:pt x="385112" y="1894817"/>
                </a:lnTo>
                <a:lnTo>
                  <a:pt x="376541" y="1890053"/>
                </a:lnTo>
                <a:lnTo>
                  <a:pt x="367969" y="1884655"/>
                </a:lnTo>
                <a:lnTo>
                  <a:pt x="360033" y="1878939"/>
                </a:lnTo>
                <a:lnTo>
                  <a:pt x="352097" y="1872270"/>
                </a:lnTo>
                <a:lnTo>
                  <a:pt x="344160" y="1865919"/>
                </a:lnTo>
                <a:lnTo>
                  <a:pt x="337176" y="1858932"/>
                </a:lnTo>
                <a:lnTo>
                  <a:pt x="330192" y="1851629"/>
                </a:lnTo>
                <a:lnTo>
                  <a:pt x="323526" y="1844325"/>
                </a:lnTo>
                <a:lnTo>
                  <a:pt x="317494" y="1836386"/>
                </a:lnTo>
                <a:lnTo>
                  <a:pt x="311780" y="1828447"/>
                </a:lnTo>
                <a:lnTo>
                  <a:pt x="306383" y="1819872"/>
                </a:lnTo>
                <a:lnTo>
                  <a:pt x="301621" y="1810981"/>
                </a:lnTo>
                <a:lnTo>
                  <a:pt x="296860" y="1802089"/>
                </a:lnTo>
                <a:lnTo>
                  <a:pt x="292733" y="1792880"/>
                </a:lnTo>
                <a:lnTo>
                  <a:pt x="288923" y="1783035"/>
                </a:lnTo>
                <a:lnTo>
                  <a:pt x="285431" y="1773508"/>
                </a:lnTo>
                <a:lnTo>
                  <a:pt x="282574" y="1763664"/>
                </a:lnTo>
                <a:lnTo>
                  <a:pt x="280352" y="1753820"/>
                </a:lnTo>
                <a:lnTo>
                  <a:pt x="278447" y="1743340"/>
                </a:lnTo>
                <a:lnTo>
                  <a:pt x="277495" y="1733178"/>
                </a:lnTo>
                <a:lnTo>
                  <a:pt x="276543" y="1722381"/>
                </a:lnTo>
                <a:lnTo>
                  <a:pt x="276225" y="1711584"/>
                </a:lnTo>
                <a:lnTo>
                  <a:pt x="278447" y="1693800"/>
                </a:lnTo>
                <a:lnTo>
                  <a:pt x="281939" y="1672206"/>
                </a:lnTo>
                <a:lnTo>
                  <a:pt x="286701" y="1643943"/>
                </a:lnTo>
                <a:lnTo>
                  <a:pt x="292733" y="1609964"/>
                </a:lnTo>
                <a:lnTo>
                  <a:pt x="300352" y="1570904"/>
                </a:lnTo>
                <a:lnTo>
                  <a:pt x="304478" y="1549945"/>
                </a:lnTo>
                <a:lnTo>
                  <a:pt x="309558" y="1527716"/>
                </a:lnTo>
                <a:lnTo>
                  <a:pt x="314954" y="1505169"/>
                </a:lnTo>
                <a:lnTo>
                  <a:pt x="320669" y="1481669"/>
                </a:lnTo>
                <a:lnTo>
                  <a:pt x="327018" y="1457852"/>
                </a:lnTo>
                <a:lnTo>
                  <a:pt x="333684" y="1434035"/>
                </a:lnTo>
                <a:lnTo>
                  <a:pt x="340986" y="1409265"/>
                </a:lnTo>
                <a:lnTo>
                  <a:pt x="348922" y="1384813"/>
                </a:lnTo>
                <a:lnTo>
                  <a:pt x="356858" y="1360361"/>
                </a:lnTo>
                <a:lnTo>
                  <a:pt x="365747" y="1335909"/>
                </a:lnTo>
                <a:lnTo>
                  <a:pt x="374953" y="1311774"/>
                </a:lnTo>
                <a:lnTo>
                  <a:pt x="384794" y="1287639"/>
                </a:lnTo>
                <a:lnTo>
                  <a:pt x="395270" y="1264457"/>
                </a:lnTo>
                <a:lnTo>
                  <a:pt x="405746" y="1241593"/>
                </a:lnTo>
                <a:lnTo>
                  <a:pt x="417810" y="1219681"/>
                </a:lnTo>
                <a:lnTo>
                  <a:pt x="423524" y="1208884"/>
                </a:lnTo>
                <a:lnTo>
                  <a:pt x="429555" y="1198087"/>
                </a:lnTo>
                <a:lnTo>
                  <a:pt x="435587" y="1187925"/>
                </a:lnTo>
                <a:lnTo>
                  <a:pt x="442254" y="1178081"/>
                </a:lnTo>
                <a:lnTo>
                  <a:pt x="448603" y="1168236"/>
                </a:lnTo>
                <a:lnTo>
                  <a:pt x="455587" y="1158709"/>
                </a:lnTo>
                <a:lnTo>
                  <a:pt x="462571" y="1149500"/>
                </a:lnTo>
                <a:lnTo>
                  <a:pt x="469237" y="1140926"/>
                </a:lnTo>
                <a:lnTo>
                  <a:pt x="476539" y="1132352"/>
                </a:lnTo>
                <a:lnTo>
                  <a:pt x="483840" y="1124095"/>
                </a:lnTo>
                <a:lnTo>
                  <a:pt x="507967" y="1098373"/>
                </a:lnTo>
                <a:lnTo>
                  <a:pt x="532411" y="1072650"/>
                </a:lnTo>
                <a:lnTo>
                  <a:pt x="582568" y="1020253"/>
                </a:lnTo>
                <a:lnTo>
                  <a:pt x="607965" y="993578"/>
                </a:lnTo>
                <a:lnTo>
                  <a:pt x="632409" y="966267"/>
                </a:lnTo>
                <a:lnTo>
                  <a:pt x="656535" y="938957"/>
                </a:lnTo>
                <a:lnTo>
                  <a:pt x="668281" y="924667"/>
                </a:lnTo>
                <a:lnTo>
                  <a:pt x="679709" y="910376"/>
                </a:lnTo>
                <a:lnTo>
                  <a:pt x="691138" y="896404"/>
                </a:lnTo>
                <a:lnTo>
                  <a:pt x="702249" y="882113"/>
                </a:lnTo>
                <a:lnTo>
                  <a:pt x="713042" y="867823"/>
                </a:lnTo>
                <a:lnTo>
                  <a:pt x="723201" y="852898"/>
                </a:lnTo>
                <a:lnTo>
                  <a:pt x="733359" y="838290"/>
                </a:lnTo>
                <a:lnTo>
                  <a:pt x="742883" y="823365"/>
                </a:lnTo>
                <a:lnTo>
                  <a:pt x="752089" y="808122"/>
                </a:lnTo>
                <a:lnTo>
                  <a:pt x="760978" y="792561"/>
                </a:lnTo>
                <a:lnTo>
                  <a:pt x="768914" y="777318"/>
                </a:lnTo>
                <a:lnTo>
                  <a:pt x="776850" y="761758"/>
                </a:lnTo>
                <a:lnTo>
                  <a:pt x="783834" y="745562"/>
                </a:lnTo>
                <a:lnTo>
                  <a:pt x="790818" y="729684"/>
                </a:lnTo>
                <a:lnTo>
                  <a:pt x="796533" y="713488"/>
                </a:lnTo>
                <a:lnTo>
                  <a:pt x="802247" y="696975"/>
                </a:lnTo>
                <a:lnTo>
                  <a:pt x="806691" y="680462"/>
                </a:lnTo>
                <a:lnTo>
                  <a:pt x="810818" y="663631"/>
                </a:lnTo>
                <a:lnTo>
                  <a:pt x="816532" y="638544"/>
                </a:lnTo>
                <a:lnTo>
                  <a:pt x="822564" y="615679"/>
                </a:lnTo>
                <a:lnTo>
                  <a:pt x="828278" y="595038"/>
                </a:lnTo>
                <a:lnTo>
                  <a:pt x="834627" y="576619"/>
                </a:lnTo>
                <a:lnTo>
                  <a:pt x="837802" y="567728"/>
                </a:lnTo>
                <a:lnTo>
                  <a:pt x="840659" y="559789"/>
                </a:lnTo>
                <a:lnTo>
                  <a:pt x="844151" y="552167"/>
                </a:lnTo>
                <a:lnTo>
                  <a:pt x="847643" y="545181"/>
                </a:lnTo>
                <a:lnTo>
                  <a:pt x="851135" y="538194"/>
                </a:lnTo>
                <a:lnTo>
                  <a:pt x="854627" y="532161"/>
                </a:lnTo>
                <a:lnTo>
                  <a:pt x="858436" y="526127"/>
                </a:lnTo>
                <a:lnTo>
                  <a:pt x="862246" y="520729"/>
                </a:lnTo>
                <a:lnTo>
                  <a:pt x="866055" y="515648"/>
                </a:lnTo>
                <a:lnTo>
                  <a:pt x="869865" y="510567"/>
                </a:lnTo>
                <a:lnTo>
                  <a:pt x="873991" y="506438"/>
                </a:lnTo>
                <a:lnTo>
                  <a:pt x="878753" y="502310"/>
                </a:lnTo>
                <a:lnTo>
                  <a:pt x="882880" y="498817"/>
                </a:lnTo>
                <a:lnTo>
                  <a:pt x="887324" y="495324"/>
                </a:lnTo>
                <a:lnTo>
                  <a:pt x="892404" y="492466"/>
                </a:lnTo>
                <a:lnTo>
                  <a:pt x="897483" y="489607"/>
                </a:lnTo>
                <a:lnTo>
                  <a:pt x="902245" y="487067"/>
                </a:lnTo>
                <a:lnTo>
                  <a:pt x="907642" y="484844"/>
                </a:lnTo>
                <a:lnTo>
                  <a:pt x="913356" y="482939"/>
                </a:lnTo>
                <a:lnTo>
                  <a:pt x="919070" y="481033"/>
                </a:lnTo>
                <a:lnTo>
                  <a:pt x="925419" y="479446"/>
                </a:lnTo>
                <a:lnTo>
                  <a:pt x="931451" y="478175"/>
                </a:lnTo>
                <a:lnTo>
                  <a:pt x="944466" y="475952"/>
                </a:lnTo>
                <a:lnTo>
                  <a:pt x="944466" y="403231"/>
                </a:lnTo>
                <a:lnTo>
                  <a:pt x="944466" y="400055"/>
                </a:lnTo>
                <a:lnTo>
                  <a:pt x="945101" y="397515"/>
                </a:lnTo>
                <a:lnTo>
                  <a:pt x="945736" y="394657"/>
                </a:lnTo>
                <a:lnTo>
                  <a:pt x="946688" y="392116"/>
                </a:lnTo>
                <a:lnTo>
                  <a:pt x="947958" y="389576"/>
                </a:lnTo>
                <a:lnTo>
                  <a:pt x="949546" y="387035"/>
                </a:lnTo>
                <a:lnTo>
                  <a:pt x="950815" y="384812"/>
                </a:lnTo>
                <a:lnTo>
                  <a:pt x="952720" y="382907"/>
                </a:lnTo>
                <a:lnTo>
                  <a:pt x="955260" y="381001"/>
                </a:lnTo>
                <a:lnTo>
                  <a:pt x="957164" y="379414"/>
                </a:lnTo>
                <a:lnTo>
                  <a:pt x="959704" y="377826"/>
                </a:lnTo>
                <a:lnTo>
                  <a:pt x="961926" y="376873"/>
                </a:lnTo>
                <a:lnTo>
                  <a:pt x="964783" y="375603"/>
                </a:lnTo>
                <a:lnTo>
                  <a:pt x="967640" y="374968"/>
                </a:lnTo>
                <a:lnTo>
                  <a:pt x="970497" y="374650"/>
                </a:lnTo>
                <a:close/>
                <a:moveTo>
                  <a:pt x="806133" y="69850"/>
                </a:moveTo>
                <a:lnTo>
                  <a:pt x="790258" y="70168"/>
                </a:lnTo>
                <a:lnTo>
                  <a:pt x="774383" y="70485"/>
                </a:lnTo>
                <a:lnTo>
                  <a:pt x="758825" y="71120"/>
                </a:lnTo>
                <a:lnTo>
                  <a:pt x="743585" y="72390"/>
                </a:lnTo>
                <a:lnTo>
                  <a:pt x="728663" y="73660"/>
                </a:lnTo>
                <a:lnTo>
                  <a:pt x="713740" y="74930"/>
                </a:lnTo>
                <a:lnTo>
                  <a:pt x="699453" y="76835"/>
                </a:lnTo>
                <a:lnTo>
                  <a:pt x="685483" y="79058"/>
                </a:lnTo>
                <a:lnTo>
                  <a:pt x="671513" y="81280"/>
                </a:lnTo>
                <a:lnTo>
                  <a:pt x="657860" y="83820"/>
                </a:lnTo>
                <a:lnTo>
                  <a:pt x="644843" y="86678"/>
                </a:lnTo>
                <a:lnTo>
                  <a:pt x="631825" y="89535"/>
                </a:lnTo>
                <a:lnTo>
                  <a:pt x="618808" y="92710"/>
                </a:lnTo>
                <a:lnTo>
                  <a:pt x="606425" y="96203"/>
                </a:lnTo>
                <a:lnTo>
                  <a:pt x="594360" y="99695"/>
                </a:lnTo>
                <a:lnTo>
                  <a:pt x="582295" y="102870"/>
                </a:lnTo>
                <a:lnTo>
                  <a:pt x="570865" y="106680"/>
                </a:lnTo>
                <a:lnTo>
                  <a:pt x="559753" y="111125"/>
                </a:lnTo>
                <a:lnTo>
                  <a:pt x="538163" y="119380"/>
                </a:lnTo>
                <a:lnTo>
                  <a:pt x="517525" y="128270"/>
                </a:lnTo>
                <a:lnTo>
                  <a:pt x="497840" y="137478"/>
                </a:lnTo>
                <a:lnTo>
                  <a:pt x="479108" y="147003"/>
                </a:lnTo>
                <a:lnTo>
                  <a:pt x="461963" y="156845"/>
                </a:lnTo>
                <a:lnTo>
                  <a:pt x="445453" y="167005"/>
                </a:lnTo>
                <a:lnTo>
                  <a:pt x="430213" y="177165"/>
                </a:lnTo>
                <a:lnTo>
                  <a:pt x="415925" y="187008"/>
                </a:lnTo>
                <a:lnTo>
                  <a:pt x="402590" y="197168"/>
                </a:lnTo>
                <a:lnTo>
                  <a:pt x="390525" y="207010"/>
                </a:lnTo>
                <a:lnTo>
                  <a:pt x="379095" y="216853"/>
                </a:lnTo>
                <a:lnTo>
                  <a:pt x="368935" y="226060"/>
                </a:lnTo>
                <a:lnTo>
                  <a:pt x="359410" y="235268"/>
                </a:lnTo>
                <a:lnTo>
                  <a:pt x="351155" y="244158"/>
                </a:lnTo>
                <a:lnTo>
                  <a:pt x="343218" y="252095"/>
                </a:lnTo>
                <a:lnTo>
                  <a:pt x="336868" y="259398"/>
                </a:lnTo>
                <a:lnTo>
                  <a:pt x="331153" y="266383"/>
                </a:lnTo>
                <a:lnTo>
                  <a:pt x="322263" y="277813"/>
                </a:lnTo>
                <a:lnTo>
                  <a:pt x="316548" y="285433"/>
                </a:lnTo>
                <a:lnTo>
                  <a:pt x="314325" y="289243"/>
                </a:lnTo>
                <a:lnTo>
                  <a:pt x="312420" y="292735"/>
                </a:lnTo>
                <a:lnTo>
                  <a:pt x="310515" y="296545"/>
                </a:lnTo>
                <a:lnTo>
                  <a:pt x="309245" y="300355"/>
                </a:lnTo>
                <a:lnTo>
                  <a:pt x="308610" y="304483"/>
                </a:lnTo>
                <a:lnTo>
                  <a:pt x="308293" y="308293"/>
                </a:lnTo>
                <a:lnTo>
                  <a:pt x="307658" y="312738"/>
                </a:lnTo>
                <a:lnTo>
                  <a:pt x="308293" y="316548"/>
                </a:lnTo>
                <a:lnTo>
                  <a:pt x="308928" y="320358"/>
                </a:lnTo>
                <a:lnTo>
                  <a:pt x="310198" y="324168"/>
                </a:lnTo>
                <a:lnTo>
                  <a:pt x="311468" y="327978"/>
                </a:lnTo>
                <a:lnTo>
                  <a:pt x="313055" y="331788"/>
                </a:lnTo>
                <a:lnTo>
                  <a:pt x="315595" y="335280"/>
                </a:lnTo>
                <a:lnTo>
                  <a:pt x="317818" y="338138"/>
                </a:lnTo>
                <a:lnTo>
                  <a:pt x="320675" y="341313"/>
                </a:lnTo>
                <a:lnTo>
                  <a:pt x="323850" y="343853"/>
                </a:lnTo>
                <a:lnTo>
                  <a:pt x="327343" y="346393"/>
                </a:lnTo>
                <a:lnTo>
                  <a:pt x="331153" y="348615"/>
                </a:lnTo>
                <a:lnTo>
                  <a:pt x="334963" y="350203"/>
                </a:lnTo>
                <a:lnTo>
                  <a:pt x="338773" y="351155"/>
                </a:lnTo>
                <a:lnTo>
                  <a:pt x="342583" y="352108"/>
                </a:lnTo>
                <a:lnTo>
                  <a:pt x="346710" y="352743"/>
                </a:lnTo>
                <a:lnTo>
                  <a:pt x="350520" y="352743"/>
                </a:lnTo>
                <a:lnTo>
                  <a:pt x="354965" y="352425"/>
                </a:lnTo>
                <a:lnTo>
                  <a:pt x="358775" y="351790"/>
                </a:lnTo>
                <a:lnTo>
                  <a:pt x="362585" y="350520"/>
                </a:lnTo>
                <a:lnTo>
                  <a:pt x="366395" y="349250"/>
                </a:lnTo>
                <a:lnTo>
                  <a:pt x="369888" y="347345"/>
                </a:lnTo>
                <a:lnTo>
                  <a:pt x="373063" y="345123"/>
                </a:lnTo>
                <a:lnTo>
                  <a:pt x="376238" y="342900"/>
                </a:lnTo>
                <a:lnTo>
                  <a:pt x="379413" y="340043"/>
                </a:lnTo>
                <a:lnTo>
                  <a:pt x="381953" y="336868"/>
                </a:lnTo>
                <a:lnTo>
                  <a:pt x="384810" y="333375"/>
                </a:lnTo>
                <a:lnTo>
                  <a:pt x="384810" y="333693"/>
                </a:lnTo>
                <a:lnTo>
                  <a:pt x="385763" y="331470"/>
                </a:lnTo>
                <a:lnTo>
                  <a:pt x="389890" y="326073"/>
                </a:lnTo>
                <a:lnTo>
                  <a:pt x="396240" y="318453"/>
                </a:lnTo>
                <a:lnTo>
                  <a:pt x="404495" y="308928"/>
                </a:lnTo>
                <a:lnTo>
                  <a:pt x="415290" y="297180"/>
                </a:lnTo>
                <a:lnTo>
                  <a:pt x="421323" y="290830"/>
                </a:lnTo>
                <a:lnTo>
                  <a:pt x="428308" y="284163"/>
                </a:lnTo>
                <a:lnTo>
                  <a:pt x="435928" y="277495"/>
                </a:lnTo>
                <a:lnTo>
                  <a:pt x="444500" y="270510"/>
                </a:lnTo>
                <a:lnTo>
                  <a:pt x="453073" y="263208"/>
                </a:lnTo>
                <a:lnTo>
                  <a:pt x="462598" y="255905"/>
                </a:lnTo>
                <a:lnTo>
                  <a:pt x="472758" y="248603"/>
                </a:lnTo>
                <a:lnTo>
                  <a:pt x="483235" y="241618"/>
                </a:lnTo>
                <a:lnTo>
                  <a:pt x="495300" y="233680"/>
                </a:lnTo>
                <a:lnTo>
                  <a:pt x="507048" y="226695"/>
                </a:lnTo>
                <a:lnTo>
                  <a:pt x="520065" y="219393"/>
                </a:lnTo>
                <a:lnTo>
                  <a:pt x="533718" y="212408"/>
                </a:lnTo>
                <a:lnTo>
                  <a:pt x="548005" y="205423"/>
                </a:lnTo>
                <a:lnTo>
                  <a:pt x="563245" y="198755"/>
                </a:lnTo>
                <a:lnTo>
                  <a:pt x="579120" y="192405"/>
                </a:lnTo>
                <a:lnTo>
                  <a:pt x="595948" y="186373"/>
                </a:lnTo>
                <a:lnTo>
                  <a:pt x="613093" y="180658"/>
                </a:lnTo>
                <a:lnTo>
                  <a:pt x="631190" y="175260"/>
                </a:lnTo>
                <a:lnTo>
                  <a:pt x="650240" y="170180"/>
                </a:lnTo>
                <a:lnTo>
                  <a:pt x="669925" y="166053"/>
                </a:lnTo>
                <a:lnTo>
                  <a:pt x="690245" y="162243"/>
                </a:lnTo>
                <a:lnTo>
                  <a:pt x="712153" y="159385"/>
                </a:lnTo>
                <a:lnTo>
                  <a:pt x="734378" y="156528"/>
                </a:lnTo>
                <a:lnTo>
                  <a:pt x="757238" y="154623"/>
                </a:lnTo>
                <a:lnTo>
                  <a:pt x="781368" y="153353"/>
                </a:lnTo>
                <a:lnTo>
                  <a:pt x="806133" y="153035"/>
                </a:lnTo>
                <a:lnTo>
                  <a:pt x="1935798" y="153035"/>
                </a:lnTo>
                <a:lnTo>
                  <a:pt x="1955165" y="154940"/>
                </a:lnTo>
                <a:lnTo>
                  <a:pt x="1972628" y="157163"/>
                </a:lnTo>
                <a:lnTo>
                  <a:pt x="1994853" y="160338"/>
                </a:lnTo>
                <a:lnTo>
                  <a:pt x="2020888" y="165100"/>
                </a:lnTo>
                <a:lnTo>
                  <a:pt x="2049780" y="170815"/>
                </a:lnTo>
                <a:lnTo>
                  <a:pt x="2065655" y="173673"/>
                </a:lnTo>
                <a:lnTo>
                  <a:pt x="2082165" y="177483"/>
                </a:lnTo>
                <a:lnTo>
                  <a:pt x="2098358" y="181928"/>
                </a:lnTo>
                <a:lnTo>
                  <a:pt x="2115820" y="186373"/>
                </a:lnTo>
                <a:lnTo>
                  <a:pt x="2133600" y="191453"/>
                </a:lnTo>
                <a:lnTo>
                  <a:pt x="2151698" y="196850"/>
                </a:lnTo>
                <a:lnTo>
                  <a:pt x="2170113" y="202883"/>
                </a:lnTo>
                <a:lnTo>
                  <a:pt x="2188210" y="209233"/>
                </a:lnTo>
                <a:lnTo>
                  <a:pt x="2206625" y="216218"/>
                </a:lnTo>
                <a:lnTo>
                  <a:pt x="2225040" y="223838"/>
                </a:lnTo>
                <a:lnTo>
                  <a:pt x="2243455" y="231775"/>
                </a:lnTo>
                <a:lnTo>
                  <a:pt x="2261553" y="240348"/>
                </a:lnTo>
                <a:lnTo>
                  <a:pt x="2279015" y="249555"/>
                </a:lnTo>
                <a:lnTo>
                  <a:pt x="2296160" y="259080"/>
                </a:lnTo>
                <a:lnTo>
                  <a:pt x="2312988" y="268923"/>
                </a:lnTo>
                <a:lnTo>
                  <a:pt x="2329498" y="279718"/>
                </a:lnTo>
                <a:lnTo>
                  <a:pt x="2344738" y="291148"/>
                </a:lnTo>
                <a:lnTo>
                  <a:pt x="2352358" y="296863"/>
                </a:lnTo>
                <a:lnTo>
                  <a:pt x="2359978" y="303213"/>
                </a:lnTo>
                <a:lnTo>
                  <a:pt x="2366963" y="309245"/>
                </a:lnTo>
                <a:lnTo>
                  <a:pt x="2374265" y="315278"/>
                </a:lnTo>
                <a:lnTo>
                  <a:pt x="2380933" y="321945"/>
                </a:lnTo>
                <a:lnTo>
                  <a:pt x="2387283" y="328295"/>
                </a:lnTo>
                <a:lnTo>
                  <a:pt x="2390458" y="331470"/>
                </a:lnTo>
                <a:lnTo>
                  <a:pt x="2393633" y="333693"/>
                </a:lnTo>
                <a:lnTo>
                  <a:pt x="2397125" y="335915"/>
                </a:lnTo>
                <a:lnTo>
                  <a:pt x="2400935" y="337820"/>
                </a:lnTo>
                <a:lnTo>
                  <a:pt x="2404745" y="339090"/>
                </a:lnTo>
                <a:lnTo>
                  <a:pt x="2408555" y="340043"/>
                </a:lnTo>
                <a:lnTo>
                  <a:pt x="2412683" y="340995"/>
                </a:lnTo>
                <a:lnTo>
                  <a:pt x="2416810" y="340995"/>
                </a:lnTo>
                <a:lnTo>
                  <a:pt x="2420620" y="340995"/>
                </a:lnTo>
                <a:lnTo>
                  <a:pt x="2424748" y="340043"/>
                </a:lnTo>
                <a:lnTo>
                  <a:pt x="2428558" y="339408"/>
                </a:lnTo>
                <a:lnTo>
                  <a:pt x="2432368" y="338138"/>
                </a:lnTo>
                <a:lnTo>
                  <a:pt x="2435860" y="336233"/>
                </a:lnTo>
                <a:lnTo>
                  <a:pt x="2439670" y="334328"/>
                </a:lnTo>
                <a:lnTo>
                  <a:pt x="2443163" y="332105"/>
                </a:lnTo>
                <a:lnTo>
                  <a:pt x="2446338" y="328930"/>
                </a:lnTo>
                <a:lnTo>
                  <a:pt x="2449195" y="326073"/>
                </a:lnTo>
                <a:lnTo>
                  <a:pt x="2451418" y="322898"/>
                </a:lnTo>
                <a:lnTo>
                  <a:pt x="2453958" y="319088"/>
                </a:lnTo>
                <a:lnTo>
                  <a:pt x="2455228" y="315595"/>
                </a:lnTo>
                <a:lnTo>
                  <a:pt x="2456815" y="311785"/>
                </a:lnTo>
                <a:lnTo>
                  <a:pt x="2458085" y="307975"/>
                </a:lnTo>
                <a:lnTo>
                  <a:pt x="2458403" y="303848"/>
                </a:lnTo>
                <a:lnTo>
                  <a:pt x="2458720" y="300038"/>
                </a:lnTo>
                <a:lnTo>
                  <a:pt x="2458720" y="296228"/>
                </a:lnTo>
                <a:lnTo>
                  <a:pt x="2458085" y="292100"/>
                </a:lnTo>
                <a:lnTo>
                  <a:pt x="2457450" y="288290"/>
                </a:lnTo>
                <a:lnTo>
                  <a:pt x="2456180" y="284163"/>
                </a:lnTo>
                <a:lnTo>
                  <a:pt x="2454275" y="280353"/>
                </a:lnTo>
                <a:lnTo>
                  <a:pt x="2452370" y="277178"/>
                </a:lnTo>
                <a:lnTo>
                  <a:pt x="2449513" y="273685"/>
                </a:lnTo>
                <a:lnTo>
                  <a:pt x="2446973" y="270510"/>
                </a:lnTo>
                <a:lnTo>
                  <a:pt x="2438400" y="262255"/>
                </a:lnTo>
                <a:lnTo>
                  <a:pt x="2429828" y="253683"/>
                </a:lnTo>
                <a:lnTo>
                  <a:pt x="2420938" y="245745"/>
                </a:lnTo>
                <a:lnTo>
                  <a:pt x="2411730" y="238125"/>
                </a:lnTo>
                <a:lnTo>
                  <a:pt x="2402523" y="230823"/>
                </a:lnTo>
                <a:lnTo>
                  <a:pt x="2393315" y="223520"/>
                </a:lnTo>
                <a:lnTo>
                  <a:pt x="2383790" y="216535"/>
                </a:lnTo>
                <a:lnTo>
                  <a:pt x="2373948" y="209868"/>
                </a:lnTo>
                <a:lnTo>
                  <a:pt x="2364423" y="203200"/>
                </a:lnTo>
                <a:lnTo>
                  <a:pt x="2354263" y="196850"/>
                </a:lnTo>
                <a:lnTo>
                  <a:pt x="2334260" y="184785"/>
                </a:lnTo>
                <a:lnTo>
                  <a:pt x="2313305" y="173673"/>
                </a:lnTo>
                <a:lnTo>
                  <a:pt x="2292668" y="163513"/>
                </a:lnTo>
                <a:lnTo>
                  <a:pt x="2277110" y="155893"/>
                </a:lnTo>
                <a:lnTo>
                  <a:pt x="2261553" y="148908"/>
                </a:lnTo>
                <a:lnTo>
                  <a:pt x="2245678" y="142558"/>
                </a:lnTo>
                <a:lnTo>
                  <a:pt x="2230120" y="136208"/>
                </a:lnTo>
                <a:lnTo>
                  <a:pt x="2213928" y="130493"/>
                </a:lnTo>
                <a:lnTo>
                  <a:pt x="2198688" y="124778"/>
                </a:lnTo>
                <a:lnTo>
                  <a:pt x="2183130" y="119698"/>
                </a:lnTo>
                <a:lnTo>
                  <a:pt x="2167573" y="114935"/>
                </a:lnTo>
                <a:lnTo>
                  <a:pt x="2152650" y="110173"/>
                </a:lnTo>
                <a:lnTo>
                  <a:pt x="2137728" y="106045"/>
                </a:lnTo>
                <a:lnTo>
                  <a:pt x="2108835" y="98743"/>
                </a:lnTo>
                <a:lnTo>
                  <a:pt x="2081213" y="92393"/>
                </a:lnTo>
                <a:lnTo>
                  <a:pt x="2055178" y="86995"/>
                </a:lnTo>
                <a:lnTo>
                  <a:pt x="2031048" y="82233"/>
                </a:lnTo>
                <a:lnTo>
                  <a:pt x="2008823" y="78423"/>
                </a:lnTo>
                <a:lnTo>
                  <a:pt x="1989773" y="75565"/>
                </a:lnTo>
                <a:lnTo>
                  <a:pt x="1972945" y="73660"/>
                </a:lnTo>
                <a:lnTo>
                  <a:pt x="1949133" y="70803"/>
                </a:lnTo>
                <a:lnTo>
                  <a:pt x="1940560" y="70168"/>
                </a:lnTo>
                <a:lnTo>
                  <a:pt x="1937385" y="69850"/>
                </a:lnTo>
                <a:lnTo>
                  <a:pt x="806133" y="69850"/>
                </a:lnTo>
                <a:close/>
                <a:moveTo>
                  <a:pt x="874713" y="0"/>
                </a:moveTo>
                <a:lnTo>
                  <a:pt x="1878013" y="0"/>
                </a:lnTo>
                <a:lnTo>
                  <a:pt x="1902143" y="635"/>
                </a:lnTo>
                <a:lnTo>
                  <a:pt x="1926273" y="1270"/>
                </a:lnTo>
                <a:lnTo>
                  <a:pt x="1949768" y="1905"/>
                </a:lnTo>
                <a:lnTo>
                  <a:pt x="1972945" y="3175"/>
                </a:lnTo>
                <a:lnTo>
                  <a:pt x="1995805" y="5080"/>
                </a:lnTo>
                <a:lnTo>
                  <a:pt x="2018665" y="6985"/>
                </a:lnTo>
                <a:lnTo>
                  <a:pt x="2040573" y="8890"/>
                </a:lnTo>
                <a:lnTo>
                  <a:pt x="2062798" y="11430"/>
                </a:lnTo>
                <a:lnTo>
                  <a:pt x="2084388" y="14288"/>
                </a:lnTo>
                <a:lnTo>
                  <a:pt x="2105660" y="17780"/>
                </a:lnTo>
                <a:lnTo>
                  <a:pt x="2126933" y="21273"/>
                </a:lnTo>
                <a:lnTo>
                  <a:pt x="2147570" y="25083"/>
                </a:lnTo>
                <a:lnTo>
                  <a:pt x="2167573" y="28893"/>
                </a:lnTo>
                <a:lnTo>
                  <a:pt x="2187575" y="33020"/>
                </a:lnTo>
                <a:lnTo>
                  <a:pt x="2207260" y="37465"/>
                </a:lnTo>
                <a:lnTo>
                  <a:pt x="2226628" y="42545"/>
                </a:lnTo>
                <a:lnTo>
                  <a:pt x="2245360" y="47943"/>
                </a:lnTo>
                <a:lnTo>
                  <a:pt x="2264093" y="53340"/>
                </a:lnTo>
                <a:lnTo>
                  <a:pt x="2282508" y="59055"/>
                </a:lnTo>
                <a:lnTo>
                  <a:pt x="2300605" y="64770"/>
                </a:lnTo>
                <a:lnTo>
                  <a:pt x="2318068" y="71120"/>
                </a:lnTo>
                <a:lnTo>
                  <a:pt x="2335213" y="77470"/>
                </a:lnTo>
                <a:lnTo>
                  <a:pt x="2352040" y="84138"/>
                </a:lnTo>
                <a:lnTo>
                  <a:pt x="2368868" y="91123"/>
                </a:lnTo>
                <a:lnTo>
                  <a:pt x="2385060" y="98425"/>
                </a:lnTo>
                <a:lnTo>
                  <a:pt x="2400935" y="105728"/>
                </a:lnTo>
                <a:lnTo>
                  <a:pt x="2416493" y="113665"/>
                </a:lnTo>
                <a:lnTo>
                  <a:pt x="2431733" y="121285"/>
                </a:lnTo>
                <a:lnTo>
                  <a:pt x="2446655" y="129540"/>
                </a:lnTo>
                <a:lnTo>
                  <a:pt x="2461260" y="137795"/>
                </a:lnTo>
                <a:lnTo>
                  <a:pt x="2475230" y="146685"/>
                </a:lnTo>
                <a:lnTo>
                  <a:pt x="2489200" y="155258"/>
                </a:lnTo>
                <a:lnTo>
                  <a:pt x="2502535" y="164148"/>
                </a:lnTo>
                <a:lnTo>
                  <a:pt x="2515553" y="173355"/>
                </a:lnTo>
                <a:lnTo>
                  <a:pt x="2527935" y="182880"/>
                </a:lnTo>
                <a:lnTo>
                  <a:pt x="2540635" y="192405"/>
                </a:lnTo>
                <a:lnTo>
                  <a:pt x="2552700" y="201930"/>
                </a:lnTo>
                <a:lnTo>
                  <a:pt x="2564130" y="212090"/>
                </a:lnTo>
                <a:lnTo>
                  <a:pt x="2575560" y="222250"/>
                </a:lnTo>
                <a:lnTo>
                  <a:pt x="2586355" y="232728"/>
                </a:lnTo>
                <a:lnTo>
                  <a:pt x="2596833" y="242888"/>
                </a:lnTo>
                <a:lnTo>
                  <a:pt x="2607310" y="253683"/>
                </a:lnTo>
                <a:lnTo>
                  <a:pt x="2616835" y="264478"/>
                </a:lnTo>
                <a:lnTo>
                  <a:pt x="2626360" y="275590"/>
                </a:lnTo>
                <a:lnTo>
                  <a:pt x="2635568" y="286703"/>
                </a:lnTo>
                <a:lnTo>
                  <a:pt x="2644458" y="298133"/>
                </a:lnTo>
                <a:lnTo>
                  <a:pt x="2652395" y="309563"/>
                </a:lnTo>
                <a:lnTo>
                  <a:pt x="2660333" y="320993"/>
                </a:lnTo>
                <a:lnTo>
                  <a:pt x="2667953" y="332740"/>
                </a:lnTo>
                <a:lnTo>
                  <a:pt x="2675255" y="344805"/>
                </a:lnTo>
                <a:lnTo>
                  <a:pt x="2682240" y="356870"/>
                </a:lnTo>
                <a:lnTo>
                  <a:pt x="2688590" y="368935"/>
                </a:lnTo>
                <a:lnTo>
                  <a:pt x="2694623" y="381318"/>
                </a:lnTo>
                <a:lnTo>
                  <a:pt x="2700338" y="393700"/>
                </a:lnTo>
                <a:lnTo>
                  <a:pt x="2705418" y="406400"/>
                </a:lnTo>
                <a:lnTo>
                  <a:pt x="2710498" y="419100"/>
                </a:lnTo>
                <a:lnTo>
                  <a:pt x="2715260" y="431483"/>
                </a:lnTo>
                <a:lnTo>
                  <a:pt x="2719388" y="444500"/>
                </a:lnTo>
                <a:lnTo>
                  <a:pt x="2723198" y="457518"/>
                </a:lnTo>
                <a:lnTo>
                  <a:pt x="2726690" y="470535"/>
                </a:lnTo>
                <a:lnTo>
                  <a:pt x="2729230" y="483553"/>
                </a:lnTo>
                <a:lnTo>
                  <a:pt x="2732088" y="496888"/>
                </a:lnTo>
                <a:lnTo>
                  <a:pt x="2734310" y="509905"/>
                </a:lnTo>
                <a:lnTo>
                  <a:pt x="2736215" y="523240"/>
                </a:lnTo>
                <a:lnTo>
                  <a:pt x="2736850" y="533400"/>
                </a:lnTo>
                <a:lnTo>
                  <a:pt x="2054860" y="530543"/>
                </a:lnTo>
                <a:lnTo>
                  <a:pt x="2052955" y="516890"/>
                </a:lnTo>
                <a:lnTo>
                  <a:pt x="2051368" y="505460"/>
                </a:lnTo>
                <a:lnTo>
                  <a:pt x="2048828" y="494030"/>
                </a:lnTo>
                <a:lnTo>
                  <a:pt x="2045970" y="482918"/>
                </a:lnTo>
                <a:lnTo>
                  <a:pt x="2042160" y="471805"/>
                </a:lnTo>
                <a:lnTo>
                  <a:pt x="2038033" y="460693"/>
                </a:lnTo>
                <a:lnTo>
                  <a:pt x="2033588" y="450215"/>
                </a:lnTo>
                <a:lnTo>
                  <a:pt x="2028190" y="439738"/>
                </a:lnTo>
                <a:lnTo>
                  <a:pt x="2021840" y="429578"/>
                </a:lnTo>
                <a:lnTo>
                  <a:pt x="2015808" y="419735"/>
                </a:lnTo>
                <a:lnTo>
                  <a:pt x="2008823" y="409893"/>
                </a:lnTo>
                <a:lnTo>
                  <a:pt x="2001203" y="400685"/>
                </a:lnTo>
                <a:lnTo>
                  <a:pt x="1993583" y="391478"/>
                </a:lnTo>
                <a:lnTo>
                  <a:pt x="1985328" y="382588"/>
                </a:lnTo>
                <a:lnTo>
                  <a:pt x="1976755" y="373698"/>
                </a:lnTo>
                <a:lnTo>
                  <a:pt x="1967548" y="365760"/>
                </a:lnTo>
                <a:lnTo>
                  <a:pt x="1958023" y="358140"/>
                </a:lnTo>
                <a:lnTo>
                  <a:pt x="1948180" y="350520"/>
                </a:lnTo>
                <a:lnTo>
                  <a:pt x="1937703" y="343218"/>
                </a:lnTo>
                <a:lnTo>
                  <a:pt x="1927543" y="336868"/>
                </a:lnTo>
                <a:lnTo>
                  <a:pt x="1916430" y="330518"/>
                </a:lnTo>
                <a:lnTo>
                  <a:pt x="1905318" y="324485"/>
                </a:lnTo>
                <a:lnTo>
                  <a:pt x="1893888" y="319088"/>
                </a:lnTo>
                <a:lnTo>
                  <a:pt x="1882458" y="314008"/>
                </a:lnTo>
                <a:lnTo>
                  <a:pt x="1870075" y="309563"/>
                </a:lnTo>
                <a:lnTo>
                  <a:pt x="1857693" y="305435"/>
                </a:lnTo>
                <a:lnTo>
                  <a:pt x="1845628" y="301943"/>
                </a:lnTo>
                <a:lnTo>
                  <a:pt x="1832928" y="298768"/>
                </a:lnTo>
                <a:lnTo>
                  <a:pt x="1820228" y="296228"/>
                </a:lnTo>
                <a:lnTo>
                  <a:pt x="1807210" y="294323"/>
                </a:lnTo>
                <a:lnTo>
                  <a:pt x="1794193" y="292735"/>
                </a:lnTo>
                <a:lnTo>
                  <a:pt x="1781493" y="292100"/>
                </a:lnTo>
                <a:lnTo>
                  <a:pt x="1767840" y="291465"/>
                </a:lnTo>
                <a:lnTo>
                  <a:pt x="984885" y="291465"/>
                </a:lnTo>
                <a:lnTo>
                  <a:pt x="971868" y="292100"/>
                </a:lnTo>
                <a:lnTo>
                  <a:pt x="958533" y="292735"/>
                </a:lnTo>
                <a:lnTo>
                  <a:pt x="945515" y="294323"/>
                </a:lnTo>
                <a:lnTo>
                  <a:pt x="932815" y="296228"/>
                </a:lnTo>
                <a:lnTo>
                  <a:pt x="919798" y="298768"/>
                </a:lnTo>
                <a:lnTo>
                  <a:pt x="907098" y="301943"/>
                </a:lnTo>
                <a:lnTo>
                  <a:pt x="895033" y="305435"/>
                </a:lnTo>
                <a:lnTo>
                  <a:pt x="882650" y="309563"/>
                </a:lnTo>
                <a:lnTo>
                  <a:pt x="870903" y="314008"/>
                </a:lnTo>
                <a:lnTo>
                  <a:pt x="859155" y="319088"/>
                </a:lnTo>
                <a:lnTo>
                  <a:pt x="847408" y="324485"/>
                </a:lnTo>
                <a:lnTo>
                  <a:pt x="836613" y="330518"/>
                </a:lnTo>
                <a:lnTo>
                  <a:pt x="825818" y="336868"/>
                </a:lnTo>
                <a:lnTo>
                  <a:pt x="815023" y="343218"/>
                </a:lnTo>
                <a:lnTo>
                  <a:pt x="804863" y="350520"/>
                </a:lnTo>
                <a:lnTo>
                  <a:pt x="795020" y="358140"/>
                </a:lnTo>
                <a:lnTo>
                  <a:pt x="785495" y="365760"/>
                </a:lnTo>
                <a:lnTo>
                  <a:pt x="776288" y="373698"/>
                </a:lnTo>
                <a:lnTo>
                  <a:pt x="767715" y="382588"/>
                </a:lnTo>
                <a:lnTo>
                  <a:pt x="759460" y="391478"/>
                </a:lnTo>
                <a:lnTo>
                  <a:pt x="751523" y="400685"/>
                </a:lnTo>
                <a:lnTo>
                  <a:pt x="744220" y="409893"/>
                </a:lnTo>
                <a:lnTo>
                  <a:pt x="737235" y="419735"/>
                </a:lnTo>
                <a:lnTo>
                  <a:pt x="730885" y="429578"/>
                </a:lnTo>
                <a:lnTo>
                  <a:pt x="725170" y="439738"/>
                </a:lnTo>
                <a:lnTo>
                  <a:pt x="719773" y="450215"/>
                </a:lnTo>
                <a:lnTo>
                  <a:pt x="714693" y="460693"/>
                </a:lnTo>
                <a:lnTo>
                  <a:pt x="710565" y="471805"/>
                </a:lnTo>
                <a:lnTo>
                  <a:pt x="707073" y="482918"/>
                </a:lnTo>
                <a:lnTo>
                  <a:pt x="704215" y="494030"/>
                </a:lnTo>
                <a:lnTo>
                  <a:pt x="701675" y="505460"/>
                </a:lnTo>
                <a:lnTo>
                  <a:pt x="699770" y="516890"/>
                </a:lnTo>
                <a:lnTo>
                  <a:pt x="698500" y="530543"/>
                </a:lnTo>
                <a:lnTo>
                  <a:pt x="15875" y="533400"/>
                </a:lnTo>
                <a:lnTo>
                  <a:pt x="17145" y="523240"/>
                </a:lnTo>
                <a:lnTo>
                  <a:pt x="18733" y="509905"/>
                </a:lnTo>
                <a:lnTo>
                  <a:pt x="20955" y="496888"/>
                </a:lnTo>
                <a:lnTo>
                  <a:pt x="23495" y="483553"/>
                </a:lnTo>
                <a:lnTo>
                  <a:pt x="26670" y="470535"/>
                </a:lnTo>
                <a:lnTo>
                  <a:pt x="30163" y="457518"/>
                </a:lnTo>
                <a:lnTo>
                  <a:pt x="33973" y="444500"/>
                </a:lnTo>
                <a:lnTo>
                  <a:pt x="37783" y="431483"/>
                </a:lnTo>
                <a:lnTo>
                  <a:pt x="42228" y="419100"/>
                </a:lnTo>
                <a:lnTo>
                  <a:pt x="47308" y="406400"/>
                </a:lnTo>
                <a:lnTo>
                  <a:pt x="52705" y="393700"/>
                </a:lnTo>
                <a:lnTo>
                  <a:pt x="58420" y="381318"/>
                </a:lnTo>
                <a:lnTo>
                  <a:pt x="64453" y="368935"/>
                </a:lnTo>
                <a:lnTo>
                  <a:pt x="71120" y="356870"/>
                </a:lnTo>
                <a:lnTo>
                  <a:pt x="77788" y="344805"/>
                </a:lnTo>
                <a:lnTo>
                  <a:pt x="84773" y="332740"/>
                </a:lnTo>
                <a:lnTo>
                  <a:pt x="92393" y="320993"/>
                </a:lnTo>
                <a:lnTo>
                  <a:pt x="100330" y="309563"/>
                </a:lnTo>
                <a:lnTo>
                  <a:pt x="108903" y="298133"/>
                </a:lnTo>
                <a:lnTo>
                  <a:pt x="117793" y="286703"/>
                </a:lnTo>
                <a:lnTo>
                  <a:pt x="126365" y="275590"/>
                </a:lnTo>
                <a:lnTo>
                  <a:pt x="135890" y="264478"/>
                </a:lnTo>
                <a:lnTo>
                  <a:pt x="146050" y="253683"/>
                </a:lnTo>
                <a:lnTo>
                  <a:pt x="155893" y="242888"/>
                </a:lnTo>
                <a:lnTo>
                  <a:pt x="166688" y="232728"/>
                </a:lnTo>
                <a:lnTo>
                  <a:pt x="177483" y="222250"/>
                </a:lnTo>
                <a:lnTo>
                  <a:pt x="188913" y="212090"/>
                </a:lnTo>
                <a:lnTo>
                  <a:pt x="200343" y="201930"/>
                </a:lnTo>
                <a:lnTo>
                  <a:pt x="212408" y="192405"/>
                </a:lnTo>
                <a:lnTo>
                  <a:pt x="224790" y="182880"/>
                </a:lnTo>
                <a:lnTo>
                  <a:pt x="237490" y="173355"/>
                </a:lnTo>
                <a:lnTo>
                  <a:pt x="250508" y="164148"/>
                </a:lnTo>
                <a:lnTo>
                  <a:pt x="264160" y="155258"/>
                </a:lnTo>
                <a:lnTo>
                  <a:pt x="277813" y="146685"/>
                </a:lnTo>
                <a:lnTo>
                  <a:pt x="292100" y="137795"/>
                </a:lnTo>
                <a:lnTo>
                  <a:pt x="306705" y="129540"/>
                </a:lnTo>
                <a:lnTo>
                  <a:pt x="321310" y="121285"/>
                </a:lnTo>
                <a:lnTo>
                  <a:pt x="336550" y="113665"/>
                </a:lnTo>
                <a:lnTo>
                  <a:pt x="352108" y="105728"/>
                </a:lnTo>
                <a:lnTo>
                  <a:pt x="367983" y="98425"/>
                </a:lnTo>
                <a:lnTo>
                  <a:pt x="384175" y="91123"/>
                </a:lnTo>
                <a:lnTo>
                  <a:pt x="400685" y="84138"/>
                </a:lnTo>
                <a:lnTo>
                  <a:pt x="417513" y="77470"/>
                </a:lnTo>
                <a:lnTo>
                  <a:pt x="434658" y="71120"/>
                </a:lnTo>
                <a:lnTo>
                  <a:pt x="452755" y="64770"/>
                </a:lnTo>
                <a:lnTo>
                  <a:pt x="470218" y="59055"/>
                </a:lnTo>
                <a:lnTo>
                  <a:pt x="488633" y="53340"/>
                </a:lnTo>
                <a:lnTo>
                  <a:pt x="507365" y="47943"/>
                </a:lnTo>
                <a:lnTo>
                  <a:pt x="526733" y="42545"/>
                </a:lnTo>
                <a:lnTo>
                  <a:pt x="545783" y="37465"/>
                </a:lnTo>
                <a:lnTo>
                  <a:pt x="565150" y="33020"/>
                </a:lnTo>
                <a:lnTo>
                  <a:pt x="585470" y="28893"/>
                </a:lnTo>
                <a:lnTo>
                  <a:pt x="605790" y="25083"/>
                </a:lnTo>
                <a:lnTo>
                  <a:pt x="626428" y="21273"/>
                </a:lnTo>
                <a:lnTo>
                  <a:pt x="647065" y="17780"/>
                </a:lnTo>
                <a:lnTo>
                  <a:pt x="668655" y="14288"/>
                </a:lnTo>
                <a:lnTo>
                  <a:pt x="690245" y="11430"/>
                </a:lnTo>
                <a:lnTo>
                  <a:pt x="712153" y="8890"/>
                </a:lnTo>
                <a:lnTo>
                  <a:pt x="734378" y="6985"/>
                </a:lnTo>
                <a:lnTo>
                  <a:pt x="756920" y="5080"/>
                </a:lnTo>
                <a:lnTo>
                  <a:pt x="779780" y="3175"/>
                </a:lnTo>
                <a:lnTo>
                  <a:pt x="803275" y="1905"/>
                </a:lnTo>
                <a:lnTo>
                  <a:pt x="826770" y="1270"/>
                </a:lnTo>
                <a:lnTo>
                  <a:pt x="850583" y="635"/>
                </a:lnTo>
                <a:lnTo>
                  <a:pt x="874713" y="0"/>
                </a:lnTo>
                <a:close/>
              </a:path>
            </a:pathLst>
          </a:custGeom>
          <a:solidFill>
            <a:srgbClr val="006E54"/>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zh-CN" altLang="en-US">
              <a:solidFill>
                <a:srgbClr val="FFFFFF"/>
              </a:solidFill>
            </a:endParaRPr>
          </a:p>
        </p:txBody>
      </p:sp>
      <p:sp>
        <p:nvSpPr>
          <p:cNvPr id="46" name="MH_Other_13"/>
          <p:cNvSpPr>
            <a:spLocks noChangeAspect="1"/>
          </p:cNvSpPr>
          <p:nvPr/>
        </p:nvSpPr>
        <p:spPr bwMode="auto">
          <a:xfrm>
            <a:off x="6751637" y="2766220"/>
            <a:ext cx="357188" cy="414337"/>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rgbClr val="006E54"/>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zh-CN" altLang="en-US">
              <a:solidFill>
                <a:srgbClr val="FFFFFF"/>
              </a:solidFill>
            </a:endParaRPr>
          </a:p>
        </p:txBody>
      </p:sp>
      <p:sp>
        <p:nvSpPr>
          <p:cNvPr id="47" name="MH_Other_14"/>
          <p:cNvSpPr>
            <a:spLocks noChangeAspect="1"/>
          </p:cNvSpPr>
          <p:nvPr/>
        </p:nvSpPr>
        <p:spPr bwMode="auto">
          <a:xfrm>
            <a:off x="5060951" y="3706019"/>
            <a:ext cx="414337" cy="30956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6E54"/>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zh-CN" altLang="en-US" dirty="0">
              <a:solidFill>
                <a:srgbClr val="FFFFFF"/>
              </a:solidFill>
            </a:endParaRPr>
          </a:p>
        </p:txBody>
      </p:sp>
      <p:sp>
        <p:nvSpPr>
          <p:cNvPr id="48" name="MH_Other_15"/>
          <p:cNvSpPr>
            <a:spLocks noChangeAspect="1"/>
          </p:cNvSpPr>
          <p:nvPr/>
        </p:nvSpPr>
        <p:spPr bwMode="auto">
          <a:xfrm>
            <a:off x="6778625" y="4588669"/>
            <a:ext cx="303212" cy="412750"/>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006E54"/>
          </a:solidFill>
          <a:ln>
            <a:noFill/>
          </a:ln>
        </p:spPr>
        <p:txBody>
          <a:bodyPr anchor="ctr">
            <a:scene3d>
              <a:camera prst="orthographicFront"/>
              <a:lightRig rig="threePt" dir="t"/>
            </a:scene3d>
            <a:sp3d>
              <a:contourClr>
                <a:srgbClr val="FFFFFF"/>
              </a:contourClr>
            </a:sp3d>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zh-CN" altLang="en-US">
              <a:solidFill>
                <a:srgbClr val="FFFFFF"/>
              </a:solidFill>
            </a:endParaRPr>
          </a:p>
        </p:txBody>
      </p:sp>
      <p:sp>
        <p:nvSpPr>
          <p:cNvPr id="4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16891" y="132009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5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16891" y="3463450"/>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5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60170" y="235803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5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60170" y="450138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53" name="图片 52"/>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44140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MH_Other_1"/>
          <p:cNvSpPr/>
          <p:nvPr/>
        </p:nvSpPr>
        <p:spPr>
          <a:xfrm rot="293950">
            <a:off x="5281613" y="4683126"/>
            <a:ext cx="2847975" cy="29527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006E54"/>
          </a:solidFill>
          <a:ln w="25400" cap="flat" cmpd="sng" algn="ctr">
            <a:noFill/>
            <a:prstDash val="solid"/>
          </a:ln>
          <a:effectLst/>
        </p:spPr>
        <p:txBody>
          <a:bodyPr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en-US" kern="0">
              <a:solidFill>
                <a:sysClr val="window" lastClr="FFFFFF"/>
              </a:solidFill>
              <a:latin typeface="Calibri"/>
            </a:endParaRPr>
          </a:p>
        </p:txBody>
      </p:sp>
      <p:sp>
        <p:nvSpPr>
          <p:cNvPr id="8" name="MH_Other_2"/>
          <p:cNvSpPr/>
          <p:nvPr/>
        </p:nvSpPr>
        <p:spPr>
          <a:xfrm rot="19913209">
            <a:off x="4997451" y="4068764"/>
            <a:ext cx="1724025" cy="287337"/>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006E54"/>
          </a:solidFill>
          <a:ln w="25400" cap="flat" cmpd="sng" algn="ctr">
            <a:noFill/>
            <a:prstDash val="solid"/>
          </a:ln>
          <a:effectLst/>
        </p:spPr>
        <p:txBody>
          <a:bodyPr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en-US" kern="0">
              <a:solidFill>
                <a:sysClr val="window" lastClr="FFFFFF"/>
              </a:solidFill>
              <a:latin typeface="Calibri"/>
            </a:endParaRPr>
          </a:p>
        </p:txBody>
      </p:sp>
      <p:sp>
        <p:nvSpPr>
          <p:cNvPr id="9" name="MH_Other_3"/>
          <p:cNvSpPr/>
          <p:nvPr/>
        </p:nvSpPr>
        <p:spPr>
          <a:xfrm rot="708470">
            <a:off x="4659313" y="3371850"/>
            <a:ext cx="2138363" cy="28733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006E54"/>
          </a:solidFill>
          <a:ln w="25400" cap="flat" cmpd="sng" algn="ctr">
            <a:noFill/>
            <a:prstDash val="solid"/>
          </a:ln>
          <a:effectLst/>
        </p:spPr>
        <p:txBody>
          <a:bodyPr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en-US" kern="0">
              <a:solidFill>
                <a:sysClr val="window" lastClr="FFFFFF"/>
              </a:solidFill>
              <a:latin typeface="Calibri"/>
            </a:endParaRPr>
          </a:p>
        </p:txBody>
      </p:sp>
      <p:sp>
        <p:nvSpPr>
          <p:cNvPr id="10" name="MH_Other_4"/>
          <p:cNvSpPr/>
          <p:nvPr/>
        </p:nvSpPr>
        <p:spPr>
          <a:xfrm rot="293950">
            <a:off x="4729163" y="1890714"/>
            <a:ext cx="2847975" cy="29527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006E54"/>
          </a:solidFill>
          <a:ln w="25400" cap="flat" cmpd="sng" algn="ctr">
            <a:noFill/>
            <a:prstDash val="solid"/>
          </a:ln>
          <a:effectLst/>
        </p:spPr>
        <p:txBody>
          <a:bodyPr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en-US" kern="0">
              <a:solidFill>
                <a:sysClr val="window" lastClr="FFFFFF"/>
              </a:solidFill>
              <a:latin typeface="Calibri"/>
            </a:endParaRPr>
          </a:p>
        </p:txBody>
      </p:sp>
      <p:sp>
        <p:nvSpPr>
          <p:cNvPr id="11" name="MH_Other_5"/>
          <p:cNvSpPr/>
          <p:nvPr/>
        </p:nvSpPr>
        <p:spPr>
          <a:xfrm>
            <a:off x="4079876" y="1466851"/>
            <a:ext cx="695325" cy="695325"/>
          </a:xfrm>
          <a:prstGeom prst="ellipse">
            <a:avLst/>
          </a:prstGeom>
          <a:solidFill>
            <a:srgbClr val="006E54"/>
          </a:solidFill>
          <a:ln w="57150" cap="flat" cmpd="sng" algn="ctr">
            <a:noFill/>
            <a:prstDash val="solid"/>
          </a:ln>
          <a:effectLst/>
        </p:spPr>
        <p:txBody>
          <a:bodyPr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en-US" altLang="zh-CN" sz="2800" b="1">
                <a:solidFill>
                  <a:srgbClr val="FFFFFF"/>
                </a:solidFill>
                <a:latin typeface="Arial Rounded MT Bold" panose="020F0704030504030204" charset="0"/>
                <a:cs typeface="Times New Roman" panose="02020603050405020304" pitchFamily="18" charset="0"/>
              </a:rPr>
              <a:t>01</a:t>
            </a:r>
          </a:p>
        </p:txBody>
      </p:sp>
      <p:sp>
        <p:nvSpPr>
          <p:cNvPr id="12" name="MH_Other_6"/>
          <p:cNvSpPr/>
          <p:nvPr/>
        </p:nvSpPr>
        <p:spPr>
          <a:xfrm rot="20453418">
            <a:off x="4124326" y="2633664"/>
            <a:ext cx="3417887" cy="376237"/>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006E54"/>
          </a:solidFill>
          <a:ln w="25400" cap="flat" cmpd="sng" algn="ctr">
            <a:noFill/>
            <a:prstDash val="solid"/>
          </a:ln>
          <a:effectLst/>
        </p:spPr>
        <p:txBody>
          <a:bodyPr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endParaRPr lang="en-US" kern="0">
              <a:solidFill>
                <a:sysClr val="window" lastClr="FFFFFF"/>
              </a:solidFill>
              <a:latin typeface="Calibri"/>
            </a:endParaRPr>
          </a:p>
        </p:txBody>
      </p:sp>
      <p:sp>
        <p:nvSpPr>
          <p:cNvPr id="13" name="MH_Other_7"/>
          <p:cNvSpPr/>
          <p:nvPr/>
        </p:nvSpPr>
        <p:spPr>
          <a:xfrm>
            <a:off x="3640137" y="2846389"/>
            <a:ext cx="998538" cy="998537"/>
          </a:xfrm>
          <a:prstGeom prst="ellipse">
            <a:avLst/>
          </a:prstGeom>
          <a:solidFill>
            <a:srgbClr val="006E54"/>
          </a:solidFill>
          <a:ln w="57150" cap="flat" cmpd="sng" algn="ctr">
            <a:noFill/>
            <a:prstDash val="solid"/>
          </a:ln>
          <a:effectLst/>
        </p:spPr>
        <p:txBody>
          <a:bodyPr lIns="0" tIns="0" rIns="0" bIns="0"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r>
              <a:rPr lang="en-US" sz="3600" b="1" kern="0" dirty="0">
                <a:ln w="18415" cmpd="sng">
                  <a:noFill/>
                  <a:prstDash val="solid"/>
                </a:ln>
                <a:solidFill>
                  <a:srgbClr val="FFFFFF"/>
                </a:solidFill>
                <a:latin typeface="Arial Rounded MT Bold" panose="020F0704030504030204" charset="0"/>
                <a:ea typeface="微软雅黑" panose="020B0503020204020204" pitchFamily="34" charset="-122"/>
                <a:cs typeface="Times New Roman" panose="02020603050405020304" pitchFamily="18" charset="0"/>
              </a:rPr>
              <a:t>03</a:t>
            </a:r>
          </a:p>
        </p:txBody>
      </p:sp>
      <p:sp>
        <p:nvSpPr>
          <p:cNvPr id="14" name="MH_Other_8"/>
          <p:cNvSpPr/>
          <p:nvPr/>
        </p:nvSpPr>
        <p:spPr>
          <a:xfrm>
            <a:off x="7405687" y="1597025"/>
            <a:ext cx="998538" cy="998538"/>
          </a:xfrm>
          <a:prstGeom prst="ellipse">
            <a:avLst/>
          </a:prstGeom>
          <a:solidFill>
            <a:srgbClr val="006E54"/>
          </a:solidFill>
          <a:ln w="57150" cap="flat" cmpd="sng" algn="ctr">
            <a:noFill/>
            <a:prstDash val="solid"/>
          </a:ln>
          <a:effectLst/>
        </p:spPr>
        <p:txBody>
          <a:bodyPr lIns="0" tIns="0" rIns="0" bIns="0"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r>
              <a:rPr lang="en-US" sz="3600" b="1" kern="0" dirty="0">
                <a:ln w="18415" cmpd="sng">
                  <a:noFill/>
                  <a:prstDash val="solid"/>
                </a:ln>
                <a:solidFill>
                  <a:srgbClr val="FFFFFF"/>
                </a:solidFill>
                <a:latin typeface="Arial Rounded MT Bold" panose="020F0704030504030204" charset="0"/>
                <a:ea typeface="微软雅黑" panose="020B0503020204020204" pitchFamily="34" charset="-122"/>
                <a:cs typeface="Times New Roman" panose="02020603050405020304" pitchFamily="18" charset="0"/>
              </a:rPr>
              <a:t>02</a:t>
            </a:r>
          </a:p>
        </p:txBody>
      </p:sp>
      <p:sp>
        <p:nvSpPr>
          <p:cNvPr id="15" name="MH_Other_9"/>
          <p:cNvSpPr/>
          <p:nvPr/>
        </p:nvSpPr>
        <p:spPr>
          <a:xfrm>
            <a:off x="6546851" y="3344864"/>
            <a:ext cx="674687" cy="674687"/>
          </a:xfrm>
          <a:prstGeom prst="ellipse">
            <a:avLst/>
          </a:prstGeom>
          <a:solidFill>
            <a:srgbClr val="006E54"/>
          </a:solidFill>
          <a:ln w="57150" cap="flat" cmpd="sng" algn="ctr">
            <a:noFill/>
            <a:prstDash val="solid"/>
          </a:ln>
          <a:effectLst/>
        </p:spPr>
        <p:txBody>
          <a:bodyPr lIns="0" tIns="0" rIns="0" bIns="0"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r>
              <a:rPr lang="en-US" sz="2800" b="1" kern="0" dirty="0">
                <a:ln w="18415" cmpd="sng">
                  <a:noFill/>
                  <a:prstDash val="solid"/>
                </a:ln>
                <a:solidFill>
                  <a:srgbClr val="FFFFFF"/>
                </a:solidFill>
                <a:latin typeface="Arial Rounded MT Bold" panose="020F0704030504030204" charset="0"/>
                <a:ea typeface="微软雅黑" panose="020B0503020204020204" pitchFamily="34" charset="-122"/>
                <a:cs typeface="Times New Roman" panose="02020603050405020304" pitchFamily="18" charset="0"/>
              </a:rPr>
              <a:t>04</a:t>
            </a:r>
          </a:p>
        </p:txBody>
      </p:sp>
      <p:sp>
        <p:nvSpPr>
          <p:cNvPr id="16" name="MH_Other_11"/>
          <p:cNvSpPr/>
          <p:nvPr/>
        </p:nvSpPr>
        <p:spPr>
          <a:xfrm>
            <a:off x="4776650" y="4411969"/>
            <a:ext cx="666750" cy="666750"/>
          </a:xfrm>
          <a:prstGeom prst="ellipse">
            <a:avLst/>
          </a:prstGeom>
          <a:solidFill>
            <a:srgbClr val="006E54"/>
          </a:solidFill>
          <a:ln w="57150" cap="flat" cmpd="sng" algn="ctr">
            <a:noFill/>
            <a:prstDash val="solid"/>
          </a:ln>
          <a:effectLst/>
        </p:spPr>
        <p:txBody>
          <a:bodyPr lIns="0" tIns="0" rIns="0" bIns="0"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r>
              <a:rPr lang="en-US" sz="2800" b="1" kern="0" dirty="0" smtClean="0">
                <a:ln w="18415" cmpd="sng">
                  <a:noFill/>
                  <a:prstDash val="solid"/>
                </a:ln>
                <a:solidFill>
                  <a:srgbClr val="FFFFFF"/>
                </a:solidFill>
                <a:latin typeface="Arial Rounded MT Bold" panose="020F0704030504030204" charset="0"/>
                <a:ea typeface="微软雅黑" panose="020B0503020204020204" pitchFamily="34" charset="-122"/>
                <a:cs typeface="Times New Roman" panose="02020603050405020304" pitchFamily="18" charset="0"/>
              </a:rPr>
              <a:t>05</a:t>
            </a:r>
            <a:endParaRPr lang="en-US" sz="2800" b="1" kern="0" dirty="0">
              <a:ln w="18415" cmpd="sng">
                <a:noFill/>
                <a:prstDash val="solid"/>
              </a:ln>
              <a:solidFill>
                <a:srgbClr val="FFFFFF"/>
              </a:solidFill>
              <a:latin typeface="Arial Rounded MT Bold" panose="020F0704030504030204" charset="0"/>
              <a:ea typeface="微软雅黑" panose="020B0503020204020204" pitchFamily="34" charset="-122"/>
              <a:cs typeface="Times New Roman" panose="02020603050405020304" pitchFamily="18" charset="0"/>
            </a:endParaRPr>
          </a:p>
        </p:txBody>
      </p:sp>
      <p:sp>
        <p:nvSpPr>
          <p:cNvPr id="17" name="MH_Other_12"/>
          <p:cNvSpPr/>
          <p:nvPr/>
        </p:nvSpPr>
        <p:spPr>
          <a:xfrm>
            <a:off x="7553326" y="4394200"/>
            <a:ext cx="998537" cy="996950"/>
          </a:xfrm>
          <a:prstGeom prst="ellipse">
            <a:avLst/>
          </a:prstGeom>
          <a:solidFill>
            <a:srgbClr val="006E54"/>
          </a:solidFill>
          <a:ln w="57150" cap="flat" cmpd="sng" algn="ctr">
            <a:noFill/>
            <a:prstDash val="solid"/>
          </a:ln>
          <a:effectLst/>
        </p:spPr>
        <p:txBody>
          <a:bodyPr lIns="0" tIns="0" rIns="0" bIns="0" anchor="ct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defRPr/>
            </a:pPr>
            <a:r>
              <a:rPr lang="en-US" sz="3600" b="1" kern="0" dirty="0">
                <a:ln w="18415" cmpd="sng">
                  <a:noFill/>
                  <a:prstDash val="solid"/>
                </a:ln>
                <a:solidFill>
                  <a:srgbClr val="FFFFFF"/>
                </a:solidFill>
                <a:latin typeface="Arial Rounded MT Bold" panose="020F0704030504030204" charset="0"/>
                <a:ea typeface="微软雅黑" panose="020B0503020204020204" pitchFamily="34" charset="-122"/>
                <a:cs typeface="Times New Roman" panose="02020603050405020304" pitchFamily="18" charset="0"/>
              </a:rPr>
              <a:t>06</a:t>
            </a:r>
          </a:p>
        </p:txBody>
      </p:sp>
      <p:sp>
        <p:nvSpPr>
          <p:cNvPr id="1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14978" y="1315790"/>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93468" y="2921671"/>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44613" y="309232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60170" y="554781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13194" y="4407570"/>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2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85273" y="1570245"/>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24" name="图片 23"/>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76567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2093665" y="1717168"/>
            <a:ext cx="8518224" cy="3844536"/>
            <a:chOff x="2997307" y="2030464"/>
            <a:chExt cx="6197387" cy="2797071"/>
          </a:xfrm>
        </p:grpSpPr>
        <p:cxnSp>
          <p:nvCxnSpPr>
            <p:cNvPr id="8" name="直接连接符 7"/>
            <p:cNvCxnSpPr/>
            <p:nvPr/>
          </p:nvCxnSpPr>
          <p:spPr>
            <a:xfrm flipH="1" flipV="1">
              <a:off x="7394963" y="4147376"/>
              <a:ext cx="666537" cy="278693"/>
            </a:xfrm>
            <a:prstGeom prst="line">
              <a:avLst/>
            </a:prstGeom>
            <a:ln>
              <a:solidFill>
                <a:srgbClr val="C8161C"/>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8226903" y="3961044"/>
              <a:ext cx="361163" cy="543746"/>
            </a:xfrm>
            <a:prstGeom prst="line">
              <a:avLst/>
            </a:prstGeom>
            <a:ln>
              <a:solidFill>
                <a:srgbClr val="C8161C"/>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588066" y="3961043"/>
              <a:ext cx="360974" cy="287957"/>
            </a:xfrm>
            <a:prstGeom prst="line">
              <a:avLst/>
            </a:prstGeom>
            <a:ln>
              <a:solidFill>
                <a:srgbClr val="C8161C"/>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906737" y="4177011"/>
              <a:ext cx="287957" cy="287957"/>
              <a:chOff x="304800" y="673100"/>
              <a:chExt cx="4000500" cy="4000500"/>
            </a:xfrm>
            <a:effectLst>
              <a:outerShdw blurRad="317500" dist="1905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3" name="椭圆 42"/>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p:nvPr/>
          </p:nvGrpSpPr>
          <p:grpSpPr>
            <a:xfrm>
              <a:off x="7952575" y="4304992"/>
              <a:ext cx="436607" cy="436607"/>
              <a:chOff x="304800" y="673100"/>
              <a:chExt cx="4000500" cy="4000500"/>
            </a:xfrm>
            <a:effectLst>
              <a:outerShdw blurRad="317500" dist="1905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1" name="椭圆 40"/>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13" name="直接连接符 12"/>
            <p:cNvCxnSpPr/>
            <p:nvPr/>
          </p:nvCxnSpPr>
          <p:spPr>
            <a:xfrm flipV="1">
              <a:off x="4587382" y="3229825"/>
              <a:ext cx="431936" cy="446710"/>
            </a:xfrm>
            <a:prstGeom prst="line">
              <a:avLst/>
            </a:prstGeom>
            <a:ln>
              <a:solidFill>
                <a:srgbClr val="C8161C"/>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997307" y="2221976"/>
              <a:ext cx="719893" cy="7198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5" name="Freeform 92"/>
            <p:cNvSpPr>
              <a:spLocks noEditPoints="1"/>
            </p:cNvSpPr>
            <p:nvPr/>
          </p:nvSpPr>
          <p:spPr bwMode="auto">
            <a:xfrm>
              <a:off x="3216796" y="2438290"/>
              <a:ext cx="280915" cy="287263"/>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rgbClr val="006E54"/>
            </a:solidFill>
            <a:ln>
              <a:noFill/>
            </a:ln>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椭圆 15"/>
            <p:cNvSpPr/>
            <p:nvPr/>
          </p:nvSpPr>
          <p:spPr>
            <a:xfrm>
              <a:off x="2997307" y="2030464"/>
              <a:ext cx="359946" cy="359946"/>
            </a:xfrm>
            <a:prstGeom prst="ellipse">
              <a:avLst/>
            </a:prstGeom>
            <a:solidFill>
              <a:srgbClr val="006E5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8"/>
            <p:cNvSpPr txBox="1"/>
            <p:nvPr/>
          </p:nvSpPr>
          <p:spPr>
            <a:xfrm>
              <a:off x="3003232" y="2068127"/>
              <a:ext cx="35402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pPr algn="ctr"/>
              <a:r>
                <a:rPr lang="en-US" altLang="zh-CN" sz="1400" b="1" dirty="0">
                  <a:solidFill>
                    <a:schemeClr val="bg1"/>
                  </a:solidFill>
                  <a:latin typeface="Impact MT Std" pitchFamily="34" charset="0"/>
                  <a:ea typeface="微软雅黑" panose="020B0503020204020204" pitchFamily="34" charset="-122"/>
                </a:rPr>
                <a:t>1</a:t>
              </a:r>
              <a:endParaRPr lang="en-US" altLang="zh-CN" sz="1400" b="1" dirty="0" smtClean="0">
                <a:solidFill>
                  <a:schemeClr val="bg1"/>
                </a:solidFill>
                <a:latin typeface="Impact MT Std" pitchFamily="34" charset="0"/>
                <a:ea typeface="微软雅黑" panose="020B0503020204020204" pitchFamily="34" charset="-122"/>
              </a:endParaRPr>
            </a:p>
          </p:txBody>
        </p:sp>
        <p:cxnSp>
          <p:nvCxnSpPr>
            <p:cNvPr id="18" name="直接连接符 17"/>
            <p:cNvCxnSpPr/>
            <p:nvPr/>
          </p:nvCxnSpPr>
          <p:spPr>
            <a:xfrm>
              <a:off x="3484456" y="2941868"/>
              <a:ext cx="527012" cy="575914"/>
            </a:xfrm>
            <a:prstGeom prst="line">
              <a:avLst/>
            </a:prstGeom>
            <a:ln>
              <a:solidFill>
                <a:srgbClr val="C8161C"/>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745379" y="3379928"/>
              <a:ext cx="913992" cy="913992"/>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0" name="椭圆 19"/>
            <p:cNvSpPr/>
            <p:nvPr/>
          </p:nvSpPr>
          <p:spPr>
            <a:xfrm>
              <a:off x="3745379" y="3243772"/>
              <a:ext cx="359946" cy="359946"/>
            </a:xfrm>
            <a:prstGeom prst="ellipse">
              <a:avLst/>
            </a:prstGeom>
            <a:solidFill>
              <a:srgbClr val="006E5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24"/>
            <p:cNvSpPr txBox="1"/>
            <p:nvPr/>
          </p:nvSpPr>
          <p:spPr>
            <a:xfrm>
              <a:off x="3751304" y="3281435"/>
              <a:ext cx="35402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pPr algn="ctr"/>
              <a:r>
                <a:rPr lang="en-US" altLang="zh-CN" sz="1400" b="1" dirty="0" smtClean="0">
                  <a:solidFill>
                    <a:schemeClr val="bg1"/>
                  </a:solidFill>
                  <a:latin typeface="Impact MT Std" pitchFamily="34" charset="0"/>
                  <a:ea typeface="微软雅黑" panose="020B0503020204020204" pitchFamily="34" charset="-122"/>
                </a:rPr>
                <a:t>2</a:t>
              </a:r>
            </a:p>
          </p:txBody>
        </p:sp>
        <p:sp>
          <p:nvSpPr>
            <p:cNvPr id="22" name="Freeform 90"/>
            <p:cNvSpPr>
              <a:spLocks noEditPoints="1"/>
            </p:cNvSpPr>
            <p:nvPr/>
          </p:nvSpPr>
          <p:spPr bwMode="auto">
            <a:xfrm>
              <a:off x="4090752" y="3676535"/>
              <a:ext cx="332895" cy="354437"/>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rgbClr val="006E54"/>
            </a:solidFill>
            <a:ln>
              <a:noFill/>
            </a:ln>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3" name="组合 22"/>
            <p:cNvGrpSpPr/>
            <p:nvPr/>
          </p:nvGrpSpPr>
          <p:grpSpPr>
            <a:xfrm>
              <a:off x="4825218" y="2430121"/>
              <a:ext cx="1057970" cy="1058659"/>
              <a:chOff x="304800" y="673100"/>
              <a:chExt cx="4000500" cy="4003105"/>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35" name="椭圆 34"/>
              <p:cNvSpPr/>
              <p:nvPr/>
            </p:nvSpPr>
            <p:spPr>
              <a:xfrm>
                <a:off x="445532" y="850329"/>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4" name="椭圆 23"/>
            <p:cNvSpPr/>
            <p:nvPr/>
          </p:nvSpPr>
          <p:spPr>
            <a:xfrm>
              <a:off x="4825218" y="2293965"/>
              <a:ext cx="359946" cy="359946"/>
            </a:xfrm>
            <a:prstGeom prst="ellipse">
              <a:avLst/>
            </a:prstGeom>
            <a:solidFill>
              <a:srgbClr val="006E5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5" name="TextBox 30"/>
            <p:cNvSpPr txBox="1"/>
            <p:nvPr/>
          </p:nvSpPr>
          <p:spPr>
            <a:xfrm>
              <a:off x="4831143" y="2331628"/>
              <a:ext cx="35402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pPr algn="ctr"/>
              <a:r>
                <a:rPr lang="en-US" altLang="zh-CN" sz="1400" b="1" dirty="0">
                  <a:solidFill>
                    <a:schemeClr val="bg1"/>
                  </a:solidFill>
                  <a:latin typeface="Impact MT Std" pitchFamily="34" charset="0"/>
                  <a:ea typeface="微软雅黑" panose="020B0503020204020204" pitchFamily="34" charset="-122"/>
                </a:rPr>
                <a:t>3</a:t>
              </a:r>
              <a:endParaRPr lang="en-US" altLang="zh-CN" sz="1400" b="1" dirty="0" smtClean="0">
                <a:solidFill>
                  <a:schemeClr val="bg1"/>
                </a:solidFill>
                <a:latin typeface="Impact MT Std" pitchFamily="34" charset="0"/>
                <a:ea typeface="微软雅黑" panose="020B0503020204020204" pitchFamily="34" charset="-122"/>
              </a:endParaRPr>
            </a:p>
          </p:txBody>
        </p:sp>
        <p:sp>
          <p:nvSpPr>
            <p:cNvPr id="26" name="Freeform 96"/>
            <p:cNvSpPr>
              <a:spLocks noEditPoints="1"/>
            </p:cNvSpPr>
            <p:nvPr/>
          </p:nvSpPr>
          <p:spPr bwMode="auto">
            <a:xfrm>
              <a:off x="5130714" y="2766214"/>
              <a:ext cx="406077" cy="406077"/>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rgbClr val="006E54"/>
            </a:solidFill>
            <a:ln>
              <a:noFill/>
            </a:ln>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endParaRPr lang="zh-CN" altLang="en-US"/>
            </a:p>
          </p:txBody>
        </p:sp>
        <p:cxnSp>
          <p:nvCxnSpPr>
            <p:cNvPr id="27" name="直接连接符 26"/>
            <p:cNvCxnSpPr>
              <a:stCxn id="34" idx="6"/>
            </p:cNvCxnSpPr>
            <p:nvPr/>
          </p:nvCxnSpPr>
          <p:spPr>
            <a:xfrm>
              <a:off x="5883189" y="2959107"/>
              <a:ext cx="647903" cy="877817"/>
            </a:xfrm>
            <a:prstGeom prst="line">
              <a:avLst/>
            </a:prstGeom>
            <a:ln>
              <a:solidFill>
                <a:srgbClr val="C8161C"/>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6315124" y="3603718"/>
              <a:ext cx="1223817" cy="12238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9" name="椭圆 28"/>
            <p:cNvSpPr/>
            <p:nvPr/>
          </p:nvSpPr>
          <p:spPr>
            <a:xfrm>
              <a:off x="6315124" y="3547473"/>
              <a:ext cx="359946" cy="359946"/>
            </a:xfrm>
            <a:prstGeom prst="ellipse">
              <a:avLst/>
            </a:prstGeom>
            <a:solidFill>
              <a:srgbClr val="006E54"/>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0965" algn="l" defTabSz="914400" rtl="0" eaLnBrk="1" latinLnBrk="0" hangingPunct="1">
                <a:defRPr sz="1800" kern="1200">
                  <a:solidFill>
                    <a:schemeClr val="lt1"/>
                  </a:solidFill>
                  <a:latin typeface="+mn-lt"/>
                  <a:ea typeface="+mn-ea"/>
                  <a:cs typeface="+mn-cs"/>
                </a:defRPr>
              </a:lvl4pPr>
              <a:lvl5pPr marL="1828165" algn="l" defTabSz="914400" rtl="0" eaLnBrk="1" latinLnBrk="0" hangingPunct="1">
                <a:defRPr sz="1800" kern="1200">
                  <a:solidFill>
                    <a:schemeClr val="lt1"/>
                  </a:solidFill>
                  <a:latin typeface="+mn-lt"/>
                  <a:ea typeface="+mn-ea"/>
                  <a:cs typeface="+mn-cs"/>
                </a:defRPr>
              </a:lvl5pPr>
              <a:lvl6pPr marL="2285365" algn="l" defTabSz="914400" rtl="0" eaLnBrk="1" latinLnBrk="0" hangingPunct="1">
                <a:defRPr sz="1800" kern="1200">
                  <a:solidFill>
                    <a:schemeClr val="lt1"/>
                  </a:solidFill>
                  <a:latin typeface="+mn-lt"/>
                  <a:ea typeface="+mn-ea"/>
                  <a:cs typeface="+mn-cs"/>
                </a:defRPr>
              </a:lvl6pPr>
              <a:lvl7pPr marL="2742565" algn="l" defTabSz="914400" rtl="0" eaLnBrk="1" latinLnBrk="0" hangingPunct="1">
                <a:defRPr sz="1800" kern="1200">
                  <a:solidFill>
                    <a:schemeClr val="lt1"/>
                  </a:solidFill>
                  <a:latin typeface="+mn-lt"/>
                  <a:ea typeface="+mn-ea"/>
                  <a:cs typeface="+mn-cs"/>
                </a:defRPr>
              </a:lvl7pPr>
              <a:lvl8pPr marL="3199765" algn="l" defTabSz="914400" rtl="0" eaLnBrk="1" latinLnBrk="0" hangingPunct="1">
                <a:defRPr sz="1800" kern="1200">
                  <a:solidFill>
                    <a:schemeClr val="lt1"/>
                  </a:solidFill>
                  <a:latin typeface="+mn-lt"/>
                  <a:ea typeface="+mn-ea"/>
                  <a:cs typeface="+mn-cs"/>
                </a:defRPr>
              </a:lvl8pPr>
              <a:lvl9pPr marL="3656965"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0" name="TextBox 37"/>
            <p:cNvSpPr txBox="1"/>
            <p:nvPr/>
          </p:nvSpPr>
          <p:spPr>
            <a:xfrm>
              <a:off x="6315124" y="3585136"/>
              <a:ext cx="35402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pPr algn="ctr"/>
              <a:r>
                <a:rPr lang="en-US" altLang="zh-CN" sz="1400" b="1" dirty="0" smtClean="0">
                  <a:solidFill>
                    <a:schemeClr val="bg1"/>
                  </a:solidFill>
                  <a:latin typeface="Impact MT Std" pitchFamily="34" charset="0"/>
                  <a:ea typeface="微软雅黑" panose="020B0503020204020204" pitchFamily="34" charset="-122"/>
                </a:rPr>
                <a:t>4</a:t>
              </a:r>
            </a:p>
          </p:txBody>
        </p:sp>
        <p:sp>
          <p:nvSpPr>
            <p:cNvPr id="31" name="Freeform 105"/>
            <p:cNvSpPr>
              <a:spLocks noEditPoints="1"/>
            </p:cNvSpPr>
            <p:nvPr/>
          </p:nvSpPr>
          <p:spPr bwMode="auto">
            <a:xfrm>
              <a:off x="6805070" y="3934094"/>
              <a:ext cx="359946" cy="508987"/>
            </a:xfrm>
            <a:custGeom>
              <a:avLst/>
              <a:gdLst>
                <a:gd name="T0" fmla="*/ 141 w 141"/>
                <a:gd name="T1" fmla="*/ 189 h 199"/>
                <a:gd name="T2" fmla="*/ 133 w 141"/>
                <a:gd name="T3" fmla="*/ 199 h 199"/>
                <a:gd name="T4" fmla="*/ 9 w 141"/>
                <a:gd name="T5" fmla="*/ 199 h 199"/>
                <a:gd name="T6" fmla="*/ 1 w 141"/>
                <a:gd name="T7" fmla="*/ 189 h 199"/>
                <a:gd name="T8" fmla="*/ 4 w 141"/>
                <a:gd name="T9" fmla="*/ 181 h 199"/>
                <a:gd name="T10" fmla="*/ 1 w 141"/>
                <a:gd name="T11" fmla="*/ 175 h 199"/>
                <a:gd name="T12" fmla="*/ 1 w 141"/>
                <a:gd name="T13" fmla="*/ 174 h 199"/>
                <a:gd name="T14" fmla="*/ 1 w 141"/>
                <a:gd name="T15" fmla="*/ 173 h 199"/>
                <a:gd name="T16" fmla="*/ 7 w 141"/>
                <a:gd name="T17" fmla="*/ 162 h 199"/>
                <a:gd name="T18" fmla="*/ 117 w 141"/>
                <a:gd name="T19" fmla="*/ 126 h 199"/>
                <a:gd name="T20" fmla="*/ 127 w 141"/>
                <a:gd name="T21" fmla="*/ 134 h 199"/>
                <a:gd name="T22" fmla="*/ 121 w 141"/>
                <a:gd name="T23" fmla="*/ 146 h 199"/>
                <a:gd name="T24" fmla="*/ 82 w 141"/>
                <a:gd name="T25" fmla="*/ 158 h 199"/>
                <a:gd name="T26" fmla="*/ 127 w 141"/>
                <a:gd name="T27" fmla="*/ 155 h 199"/>
                <a:gd name="T28" fmla="*/ 135 w 141"/>
                <a:gd name="T29" fmla="*/ 164 h 199"/>
                <a:gd name="T30" fmla="*/ 128 w 141"/>
                <a:gd name="T31" fmla="*/ 175 h 199"/>
                <a:gd name="T32" fmla="*/ 75 w 141"/>
                <a:gd name="T33" fmla="*/ 179 h 199"/>
                <a:gd name="T34" fmla="*/ 133 w 141"/>
                <a:gd name="T35" fmla="*/ 179 h 199"/>
                <a:gd name="T36" fmla="*/ 141 w 141"/>
                <a:gd name="T37" fmla="*/ 189 h 199"/>
                <a:gd name="T38" fmla="*/ 113 w 141"/>
                <a:gd name="T39" fmla="*/ 121 h 199"/>
                <a:gd name="T40" fmla="*/ 15 w 141"/>
                <a:gd name="T41" fmla="*/ 153 h 199"/>
                <a:gd name="T42" fmla="*/ 5 w 141"/>
                <a:gd name="T43" fmla="*/ 145 h 199"/>
                <a:gd name="T44" fmla="*/ 10 w 141"/>
                <a:gd name="T45" fmla="*/ 134 h 199"/>
                <a:gd name="T46" fmla="*/ 109 w 141"/>
                <a:gd name="T47" fmla="*/ 102 h 199"/>
                <a:gd name="T48" fmla="*/ 119 w 141"/>
                <a:gd name="T49" fmla="*/ 110 h 199"/>
                <a:gd name="T50" fmla="*/ 113 w 141"/>
                <a:gd name="T51" fmla="*/ 121 h 199"/>
                <a:gd name="T52" fmla="*/ 54 w 141"/>
                <a:gd name="T53" fmla="*/ 63 h 199"/>
                <a:gd name="T54" fmla="*/ 67 w 141"/>
                <a:gd name="T55" fmla="*/ 107 h 199"/>
                <a:gd name="T56" fmla="*/ 52 w 141"/>
                <a:gd name="T57" fmla="*/ 112 h 199"/>
                <a:gd name="T58" fmla="*/ 39 w 141"/>
                <a:gd name="T59" fmla="*/ 68 h 199"/>
                <a:gd name="T60" fmla="*/ 36 w 141"/>
                <a:gd name="T61" fmla="*/ 68 h 199"/>
                <a:gd name="T62" fmla="*/ 2 w 141"/>
                <a:gd name="T63" fmla="*/ 34 h 199"/>
                <a:gd name="T64" fmla="*/ 36 w 141"/>
                <a:gd name="T65" fmla="*/ 0 h 199"/>
                <a:gd name="T66" fmla="*/ 71 w 141"/>
                <a:gd name="T67" fmla="*/ 34 h 199"/>
                <a:gd name="T68" fmla="*/ 54 w 141"/>
                <a:gd name="T69" fmla="*/ 63 h 199"/>
                <a:gd name="T70" fmla="*/ 42 w 141"/>
                <a:gd name="T71" fmla="*/ 53 h 199"/>
                <a:gd name="T72" fmla="*/ 11 w 141"/>
                <a:gd name="T73" fmla="*/ 26 h 199"/>
                <a:gd name="T74" fmla="*/ 10 w 141"/>
                <a:gd name="T75" fmla="*/ 34 h 199"/>
                <a:gd name="T76" fmla="*/ 36 w 141"/>
                <a:gd name="T77" fmla="*/ 60 h 199"/>
                <a:gd name="T78" fmla="*/ 58 w 141"/>
                <a:gd name="T79" fmla="*/ 48 h 199"/>
                <a:gd name="T80" fmla="*/ 42 w 141"/>
                <a:gd name="T81" fmla="*/ 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199">
                  <a:moveTo>
                    <a:pt x="141" y="189"/>
                  </a:moveTo>
                  <a:cubicBezTo>
                    <a:pt x="141" y="194"/>
                    <a:pt x="137" y="199"/>
                    <a:pt x="133" y="199"/>
                  </a:cubicBezTo>
                  <a:cubicBezTo>
                    <a:pt x="9" y="199"/>
                    <a:pt x="9" y="199"/>
                    <a:pt x="9" y="199"/>
                  </a:cubicBezTo>
                  <a:cubicBezTo>
                    <a:pt x="4" y="199"/>
                    <a:pt x="1" y="194"/>
                    <a:pt x="1" y="189"/>
                  </a:cubicBezTo>
                  <a:cubicBezTo>
                    <a:pt x="1" y="186"/>
                    <a:pt x="2" y="183"/>
                    <a:pt x="4" y="181"/>
                  </a:cubicBezTo>
                  <a:cubicBezTo>
                    <a:pt x="2" y="180"/>
                    <a:pt x="1" y="177"/>
                    <a:pt x="1" y="175"/>
                  </a:cubicBezTo>
                  <a:cubicBezTo>
                    <a:pt x="1" y="175"/>
                    <a:pt x="1" y="174"/>
                    <a:pt x="1" y="174"/>
                  </a:cubicBezTo>
                  <a:cubicBezTo>
                    <a:pt x="1" y="174"/>
                    <a:pt x="1" y="173"/>
                    <a:pt x="1" y="173"/>
                  </a:cubicBezTo>
                  <a:cubicBezTo>
                    <a:pt x="0" y="168"/>
                    <a:pt x="2" y="163"/>
                    <a:pt x="7" y="162"/>
                  </a:cubicBezTo>
                  <a:cubicBezTo>
                    <a:pt x="117" y="126"/>
                    <a:pt x="117" y="126"/>
                    <a:pt x="117" y="126"/>
                  </a:cubicBezTo>
                  <a:cubicBezTo>
                    <a:pt x="122" y="125"/>
                    <a:pt x="126" y="129"/>
                    <a:pt x="127" y="134"/>
                  </a:cubicBezTo>
                  <a:cubicBezTo>
                    <a:pt x="128" y="140"/>
                    <a:pt x="126" y="145"/>
                    <a:pt x="121" y="146"/>
                  </a:cubicBezTo>
                  <a:cubicBezTo>
                    <a:pt x="82" y="158"/>
                    <a:pt x="82" y="158"/>
                    <a:pt x="82" y="158"/>
                  </a:cubicBezTo>
                  <a:cubicBezTo>
                    <a:pt x="127" y="155"/>
                    <a:pt x="127" y="155"/>
                    <a:pt x="127" y="155"/>
                  </a:cubicBezTo>
                  <a:cubicBezTo>
                    <a:pt x="131" y="154"/>
                    <a:pt x="135" y="159"/>
                    <a:pt x="135" y="164"/>
                  </a:cubicBezTo>
                  <a:cubicBezTo>
                    <a:pt x="136" y="170"/>
                    <a:pt x="133" y="174"/>
                    <a:pt x="128" y="175"/>
                  </a:cubicBezTo>
                  <a:cubicBezTo>
                    <a:pt x="75" y="179"/>
                    <a:pt x="75" y="179"/>
                    <a:pt x="75" y="179"/>
                  </a:cubicBezTo>
                  <a:cubicBezTo>
                    <a:pt x="133" y="179"/>
                    <a:pt x="133" y="179"/>
                    <a:pt x="133" y="179"/>
                  </a:cubicBezTo>
                  <a:cubicBezTo>
                    <a:pt x="137" y="179"/>
                    <a:pt x="141" y="183"/>
                    <a:pt x="141" y="189"/>
                  </a:cubicBezTo>
                  <a:close/>
                  <a:moveTo>
                    <a:pt x="113" y="121"/>
                  </a:moveTo>
                  <a:cubicBezTo>
                    <a:pt x="15" y="153"/>
                    <a:pt x="15" y="153"/>
                    <a:pt x="15" y="153"/>
                  </a:cubicBezTo>
                  <a:cubicBezTo>
                    <a:pt x="10" y="154"/>
                    <a:pt x="6" y="150"/>
                    <a:pt x="5" y="145"/>
                  </a:cubicBezTo>
                  <a:cubicBezTo>
                    <a:pt x="3" y="140"/>
                    <a:pt x="6" y="135"/>
                    <a:pt x="10" y="134"/>
                  </a:cubicBezTo>
                  <a:cubicBezTo>
                    <a:pt x="109" y="102"/>
                    <a:pt x="109" y="102"/>
                    <a:pt x="109" y="102"/>
                  </a:cubicBezTo>
                  <a:cubicBezTo>
                    <a:pt x="113" y="101"/>
                    <a:pt x="118" y="105"/>
                    <a:pt x="119" y="110"/>
                  </a:cubicBezTo>
                  <a:cubicBezTo>
                    <a:pt x="120" y="115"/>
                    <a:pt x="117" y="121"/>
                    <a:pt x="113" y="121"/>
                  </a:cubicBezTo>
                  <a:close/>
                  <a:moveTo>
                    <a:pt x="54" y="63"/>
                  </a:moveTo>
                  <a:cubicBezTo>
                    <a:pt x="67" y="107"/>
                    <a:pt x="67" y="107"/>
                    <a:pt x="67" y="107"/>
                  </a:cubicBezTo>
                  <a:cubicBezTo>
                    <a:pt x="52" y="112"/>
                    <a:pt x="52" y="112"/>
                    <a:pt x="52" y="112"/>
                  </a:cubicBezTo>
                  <a:cubicBezTo>
                    <a:pt x="39" y="68"/>
                    <a:pt x="39" y="68"/>
                    <a:pt x="39" y="68"/>
                  </a:cubicBezTo>
                  <a:cubicBezTo>
                    <a:pt x="38" y="68"/>
                    <a:pt x="37" y="68"/>
                    <a:pt x="36" y="68"/>
                  </a:cubicBezTo>
                  <a:cubicBezTo>
                    <a:pt x="17" y="68"/>
                    <a:pt x="2" y="53"/>
                    <a:pt x="2" y="34"/>
                  </a:cubicBezTo>
                  <a:cubicBezTo>
                    <a:pt x="2" y="15"/>
                    <a:pt x="17" y="0"/>
                    <a:pt x="36" y="0"/>
                  </a:cubicBezTo>
                  <a:cubicBezTo>
                    <a:pt x="55" y="0"/>
                    <a:pt x="71" y="15"/>
                    <a:pt x="71" y="34"/>
                  </a:cubicBezTo>
                  <a:cubicBezTo>
                    <a:pt x="71" y="46"/>
                    <a:pt x="64" y="57"/>
                    <a:pt x="54" y="63"/>
                  </a:cubicBezTo>
                  <a:close/>
                  <a:moveTo>
                    <a:pt x="42" y="53"/>
                  </a:moveTo>
                  <a:cubicBezTo>
                    <a:pt x="26" y="53"/>
                    <a:pt x="13" y="41"/>
                    <a:pt x="11" y="26"/>
                  </a:cubicBezTo>
                  <a:cubicBezTo>
                    <a:pt x="11" y="28"/>
                    <a:pt x="10" y="31"/>
                    <a:pt x="10" y="34"/>
                  </a:cubicBezTo>
                  <a:cubicBezTo>
                    <a:pt x="10" y="48"/>
                    <a:pt x="22" y="60"/>
                    <a:pt x="36" y="60"/>
                  </a:cubicBezTo>
                  <a:cubicBezTo>
                    <a:pt x="46" y="60"/>
                    <a:pt x="54" y="55"/>
                    <a:pt x="58" y="48"/>
                  </a:cubicBezTo>
                  <a:cubicBezTo>
                    <a:pt x="54" y="51"/>
                    <a:pt x="48" y="53"/>
                    <a:pt x="42" y="53"/>
                  </a:cubicBezTo>
                  <a:close/>
                </a:path>
              </a:pathLst>
            </a:custGeom>
            <a:solidFill>
              <a:srgbClr val="006E54"/>
            </a:solidFill>
            <a:ln>
              <a:noFill/>
            </a:ln>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549443" y="909027"/>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395350" y="4978057"/>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045208" y="1817415"/>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138183" y="3062490"/>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48" name="图片 47"/>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217855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4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sp>
        <p:nvSpPr>
          <p:cNvPr id="7" name="椭圆 6"/>
          <p:cNvSpPr/>
          <p:nvPr/>
        </p:nvSpPr>
        <p:spPr>
          <a:xfrm>
            <a:off x="4195911" y="1646913"/>
            <a:ext cx="3800177" cy="3800177"/>
          </a:xfrm>
          <a:prstGeom prst="ellipse">
            <a:avLst/>
          </a:prstGeom>
          <a:solidFill>
            <a:srgbClr val="006E54"/>
          </a:solidFill>
          <a:ln w="34925">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8" name="椭圆 7"/>
          <p:cNvSpPr/>
          <p:nvPr/>
        </p:nvSpPr>
        <p:spPr>
          <a:xfrm>
            <a:off x="4586470" y="2037471"/>
            <a:ext cx="3019060" cy="3019060"/>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9" name="椭圆 8"/>
          <p:cNvSpPr/>
          <p:nvPr/>
        </p:nvSpPr>
        <p:spPr>
          <a:xfrm>
            <a:off x="4892202" y="2343204"/>
            <a:ext cx="2407597" cy="2407597"/>
          </a:xfrm>
          <a:prstGeom prst="ellipse">
            <a:avLst/>
          </a:prstGeom>
          <a:solidFill>
            <a:srgbClr val="006E54"/>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10" name="椭圆 9"/>
          <p:cNvSpPr/>
          <p:nvPr/>
        </p:nvSpPr>
        <p:spPr>
          <a:xfrm>
            <a:off x="5237587" y="2688588"/>
            <a:ext cx="1716827" cy="1716827"/>
          </a:xfrm>
          <a:prstGeom prst="ellipse">
            <a:avLst/>
          </a:prstGeom>
          <a:solidFill>
            <a:srgbClr val="F5F5F5"/>
          </a:solidFill>
          <a:ln w="31750">
            <a:gradFill flip="none" rotWithShape="1">
              <a:gsLst>
                <a:gs pos="100000">
                  <a:schemeClr val="bg1">
                    <a:lumMod val="85000"/>
                  </a:schemeClr>
                </a:gs>
                <a:gs pos="0">
                  <a:schemeClr val="bg1"/>
                </a:gs>
              </a:gsLst>
              <a:lin ang="2700000" scaled="1"/>
              <a:tileRect/>
            </a:gradFill>
          </a:ln>
          <a:effectLst>
            <a:outerShdw blurRad="1143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11" name="椭圆 10"/>
          <p:cNvSpPr/>
          <p:nvPr/>
        </p:nvSpPr>
        <p:spPr>
          <a:xfrm>
            <a:off x="5515574" y="2966575"/>
            <a:ext cx="1160852" cy="1160852"/>
          </a:xfrm>
          <a:prstGeom prst="ellipse">
            <a:avLst/>
          </a:prstGeom>
          <a:solidFill>
            <a:srgbClr val="006E54"/>
          </a:solidFill>
          <a:ln w="31750">
            <a:gradFill flip="none" rotWithShape="1">
              <a:gsLst>
                <a:gs pos="0">
                  <a:schemeClr val="bg1">
                    <a:lumMod val="85000"/>
                  </a:schemeClr>
                </a:gs>
                <a:gs pos="100000">
                  <a:schemeClr val="bg1"/>
                </a:gs>
              </a:gsLst>
              <a:lin ang="2700000" scaled="1"/>
              <a:tileRect/>
            </a:grad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nvGrpSpPr>
          <p:cNvPr id="12" name="Group 18"/>
          <p:cNvGrpSpPr>
            <a:grpSpLocks noChangeAspect="1"/>
          </p:cNvGrpSpPr>
          <p:nvPr/>
        </p:nvGrpSpPr>
        <p:grpSpPr bwMode="auto">
          <a:xfrm>
            <a:off x="5677619" y="3396007"/>
            <a:ext cx="836793" cy="301989"/>
            <a:chOff x="2184" y="876"/>
            <a:chExt cx="3314" cy="1196"/>
          </a:xfrm>
          <a:solidFill>
            <a:schemeClr val="bg1"/>
          </a:solidFill>
          <a:effectLst>
            <a:outerShdw blurRad="76200" dist="63500" dir="2700000" algn="tl" rotWithShape="0">
              <a:prstClr val="black">
                <a:alpha val="30000"/>
              </a:prstClr>
            </a:outerShdw>
          </a:effectLst>
        </p:grpSpPr>
        <p:sp>
          <p:nvSpPr>
            <p:cNvPr id="13" name="Freeform 19"/>
            <p:cNvSpPr>
              <a:spLocks noEditPoints="1"/>
            </p:cNvSpPr>
            <p:nvPr/>
          </p:nvSpPr>
          <p:spPr bwMode="auto">
            <a:xfrm>
              <a:off x="2184" y="959"/>
              <a:ext cx="83" cy="1113"/>
            </a:xfrm>
            <a:custGeom>
              <a:avLst/>
              <a:gdLst>
                <a:gd name="T0" fmla="*/ 0 w 35"/>
                <a:gd name="T1" fmla="*/ 18 h 468"/>
                <a:gd name="T2" fmla="*/ 17 w 35"/>
                <a:gd name="T3" fmla="*/ 0 h 468"/>
                <a:gd name="T4" fmla="*/ 35 w 35"/>
                <a:gd name="T5" fmla="*/ 18 h 468"/>
                <a:gd name="T6" fmla="*/ 35 w 35"/>
                <a:gd name="T7" fmla="*/ 34 h 468"/>
                <a:gd name="T8" fmla="*/ 17 w 35"/>
                <a:gd name="T9" fmla="*/ 53 h 468"/>
                <a:gd name="T10" fmla="*/ 0 w 35"/>
                <a:gd name="T11" fmla="*/ 34 h 468"/>
                <a:gd name="T12" fmla="*/ 0 w 35"/>
                <a:gd name="T13" fmla="*/ 18 h 468"/>
                <a:gd name="T14" fmla="*/ 0 w 35"/>
                <a:gd name="T15" fmla="*/ 133 h 468"/>
                <a:gd name="T16" fmla="*/ 17 w 35"/>
                <a:gd name="T17" fmla="*/ 116 h 468"/>
                <a:gd name="T18" fmla="*/ 35 w 35"/>
                <a:gd name="T19" fmla="*/ 133 h 468"/>
                <a:gd name="T20" fmla="*/ 35 w 35"/>
                <a:gd name="T21" fmla="*/ 451 h 468"/>
                <a:gd name="T22" fmla="*/ 17 w 35"/>
                <a:gd name="T23" fmla="*/ 468 h 468"/>
                <a:gd name="T24" fmla="*/ 0 w 35"/>
                <a:gd name="T25" fmla="*/ 451 h 468"/>
                <a:gd name="T26" fmla="*/ 0 w 35"/>
                <a:gd name="T27" fmla="*/ 13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468">
                  <a:moveTo>
                    <a:pt x="0" y="18"/>
                  </a:moveTo>
                  <a:cubicBezTo>
                    <a:pt x="0" y="8"/>
                    <a:pt x="8" y="0"/>
                    <a:pt x="17" y="0"/>
                  </a:cubicBezTo>
                  <a:cubicBezTo>
                    <a:pt x="28" y="0"/>
                    <a:pt x="35" y="8"/>
                    <a:pt x="35" y="18"/>
                  </a:cubicBezTo>
                  <a:cubicBezTo>
                    <a:pt x="35" y="34"/>
                    <a:pt x="35" y="34"/>
                    <a:pt x="35" y="34"/>
                  </a:cubicBezTo>
                  <a:cubicBezTo>
                    <a:pt x="35" y="44"/>
                    <a:pt x="28" y="53"/>
                    <a:pt x="17" y="53"/>
                  </a:cubicBezTo>
                  <a:cubicBezTo>
                    <a:pt x="8" y="53"/>
                    <a:pt x="0" y="44"/>
                    <a:pt x="0" y="34"/>
                  </a:cubicBezTo>
                  <a:lnTo>
                    <a:pt x="0" y="18"/>
                  </a:lnTo>
                  <a:close/>
                  <a:moveTo>
                    <a:pt x="0" y="133"/>
                  </a:moveTo>
                  <a:cubicBezTo>
                    <a:pt x="0" y="123"/>
                    <a:pt x="8" y="116"/>
                    <a:pt x="17" y="116"/>
                  </a:cubicBezTo>
                  <a:cubicBezTo>
                    <a:pt x="28" y="116"/>
                    <a:pt x="35" y="123"/>
                    <a:pt x="35" y="133"/>
                  </a:cubicBezTo>
                  <a:cubicBezTo>
                    <a:pt x="35" y="451"/>
                    <a:pt x="35" y="451"/>
                    <a:pt x="35" y="451"/>
                  </a:cubicBezTo>
                  <a:cubicBezTo>
                    <a:pt x="35" y="460"/>
                    <a:pt x="28" y="468"/>
                    <a:pt x="17" y="468"/>
                  </a:cubicBezTo>
                  <a:cubicBezTo>
                    <a:pt x="8" y="468"/>
                    <a:pt x="0" y="460"/>
                    <a:pt x="0" y="451"/>
                  </a:cubicBezTo>
                  <a:lnTo>
                    <a:pt x="0"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14" name="Freeform 20"/>
            <p:cNvSpPr>
              <a:spLocks noEditPoints="1"/>
            </p:cNvSpPr>
            <p:nvPr/>
          </p:nvSpPr>
          <p:spPr bwMode="auto">
            <a:xfrm>
              <a:off x="2605" y="876"/>
              <a:ext cx="808" cy="1196"/>
            </a:xfrm>
            <a:custGeom>
              <a:avLst/>
              <a:gdLst>
                <a:gd name="T0" fmla="*/ 306 w 341"/>
                <a:gd name="T1" fmla="*/ 435 h 503"/>
                <a:gd name="T2" fmla="*/ 170 w 341"/>
                <a:gd name="T3" fmla="*/ 503 h 503"/>
                <a:gd name="T4" fmla="*/ 0 w 341"/>
                <a:gd name="T5" fmla="*/ 328 h 503"/>
                <a:gd name="T6" fmla="*/ 170 w 341"/>
                <a:gd name="T7" fmla="*/ 151 h 503"/>
                <a:gd name="T8" fmla="*/ 306 w 341"/>
                <a:gd name="T9" fmla="*/ 220 h 503"/>
                <a:gd name="T10" fmla="*/ 306 w 341"/>
                <a:gd name="T11" fmla="*/ 17 h 503"/>
                <a:gd name="T12" fmla="*/ 324 w 341"/>
                <a:gd name="T13" fmla="*/ 0 h 503"/>
                <a:gd name="T14" fmla="*/ 341 w 341"/>
                <a:gd name="T15" fmla="*/ 17 h 503"/>
                <a:gd name="T16" fmla="*/ 341 w 341"/>
                <a:gd name="T17" fmla="*/ 320 h 503"/>
                <a:gd name="T18" fmla="*/ 341 w 341"/>
                <a:gd name="T19" fmla="*/ 328 h 503"/>
                <a:gd name="T20" fmla="*/ 341 w 341"/>
                <a:gd name="T21" fmla="*/ 486 h 503"/>
                <a:gd name="T22" fmla="*/ 324 w 341"/>
                <a:gd name="T23" fmla="*/ 503 h 503"/>
                <a:gd name="T24" fmla="*/ 306 w 341"/>
                <a:gd name="T25" fmla="*/ 486 h 503"/>
                <a:gd name="T26" fmla="*/ 306 w 341"/>
                <a:gd name="T27" fmla="*/ 435 h 503"/>
                <a:gd name="T28" fmla="*/ 306 w 341"/>
                <a:gd name="T29" fmla="*/ 333 h 503"/>
                <a:gd name="T30" fmla="*/ 306 w 341"/>
                <a:gd name="T31" fmla="*/ 322 h 503"/>
                <a:gd name="T32" fmla="*/ 170 w 341"/>
                <a:gd name="T33" fmla="*/ 186 h 503"/>
                <a:gd name="T34" fmla="*/ 35 w 341"/>
                <a:gd name="T35" fmla="*/ 328 h 503"/>
                <a:gd name="T36" fmla="*/ 170 w 341"/>
                <a:gd name="T37" fmla="*/ 468 h 503"/>
                <a:gd name="T38" fmla="*/ 306 w 341"/>
                <a:gd name="T39" fmla="*/ 333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1" h="503">
                  <a:moveTo>
                    <a:pt x="306" y="435"/>
                  </a:moveTo>
                  <a:cubicBezTo>
                    <a:pt x="275" y="477"/>
                    <a:pt x="226" y="503"/>
                    <a:pt x="170" y="503"/>
                  </a:cubicBezTo>
                  <a:cubicBezTo>
                    <a:pt x="75" y="503"/>
                    <a:pt x="0" y="424"/>
                    <a:pt x="0" y="328"/>
                  </a:cubicBezTo>
                  <a:cubicBezTo>
                    <a:pt x="0" y="230"/>
                    <a:pt x="75" y="151"/>
                    <a:pt x="170" y="151"/>
                  </a:cubicBezTo>
                  <a:cubicBezTo>
                    <a:pt x="226" y="151"/>
                    <a:pt x="275" y="178"/>
                    <a:pt x="306" y="220"/>
                  </a:cubicBezTo>
                  <a:cubicBezTo>
                    <a:pt x="306" y="17"/>
                    <a:pt x="306" y="17"/>
                    <a:pt x="306" y="17"/>
                  </a:cubicBezTo>
                  <a:cubicBezTo>
                    <a:pt x="306" y="7"/>
                    <a:pt x="314" y="0"/>
                    <a:pt x="324" y="0"/>
                  </a:cubicBezTo>
                  <a:cubicBezTo>
                    <a:pt x="333" y="0"/>
                    <a:pt x="341" y="7"/>
                    <a:pt x="341" y="17"/>
                  </a:cubicBezTo>
                  <a:cubicBezTo>
                    <a:pt x="341" y="320"/>
                    <a:pt x="341" y="320"/>
                    <a:pt x="341" y="320"/>
                  </a:cubicBezTo>
                  <a:cubicBezTo>
                    <a:pt x="341" y="328"/>
                    <a:pt x="341" y="328"/>
                    <a:pt x="341" y="328"/>
                  </a:cubicBezTo>
                  <a:cubicBezTo>
                    <a:pt x="341" y="486"/>
                    <a:pt x="341" y="486"/>
                    <a:pt x="341" y="486"/>
                  </a:cubicBezTo>
                  <a:cubicBezTo>
                    <a:pt x="341" y="495"/>
                    <a:pt x="333" y="503"/>
                    <a:pt x="324" y="503"/>
                  </a:cubicBezTo>
                  <a:cubicBezTo>
                    <a:pt x="314" y="503"/>
                    <a:pt x="306" y="495"/>
                    <a:pt x="306" y="486"/>
                  </a:cubicBezTo>
                  <a:lnTo>
                    <a:pt x="306" y="435"/>
                  </a:lnTo>
                  <a:close/>
                  <a:moveTo>
                    <a:pt x="306" y="333"/>
                  </a:moveTo>
                  <a:cubicBezTo>
                    <a:pt x="306" y="322"/>
                    <a:pt x="306" y="322"/>
                    <a:pt x="306" y="322"/>
                  </a:cubicBezTo>
                  <a:cubicBezTo>
                    <a:pt x="303" y="246"/>
                    <a:pt x="243" y="186"/>
                    <a:pt x="170" y="186"/>
                  </a:cubicBezTo>
                  <a:cubicBezTo>
                    <a:pt x="96" y="186"/>
                    <a:pt x="35" y="249"/>
                    <a:pt x="35" y="328"/>
                  </a:cubicBezTo>
                  <a:cubicBezTo>
                    <a:pt x="35" y="405"/>
                    <a:pt x="96" y="468"/>
                    <a:pt x="170" y="468"/>
                  </a:cubicBezTo>
                  <a:cubicBezTo>
                    <a:pt x="243" y="468"/>
                    <a:pt x="303" y="408"/>
                    <a:pt x="306" y="3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15" name="Freeform 21"/>
            <p:cNvSpPr>
              <a:spLocks noEditPoints="1"/>
            </p:cNvSpPr>
            <p:nvPr/>
          </p:nvSpPr>
          <p:spPr bwMode="auto">
            <a:xfrm>
              <a:off x="3702" y="1235"/>
              <a:ext cx="807" cy="837"/>
            </a:xfrm>
            <a:custGeom>
              <a:avLst/>
              <a:gdLst>
                <a:gd name="T0" fmla="*/ 0 w 341"/>
                <a:gd name="T1" fmla="*/ 177 h 352"/>
                <a:gd name="T2" fmla="*/ 171 w 341"/>
                <a:gd name="T3" fmla="*/ 0 h 352"/>
                <a:gd name="T4" fmla="*/ 341 w 341"/>
                <a:gd name="T5" fmla="*/ 164 h 352"/>
                <a:gd name="T6" fmla="*/ 341 w 341"/>
                <a:gd name="T7" fmla="*/ 164 h 352"/>
                <a:gd name="T8" fmla="*/ 341 w 341"/>
                <a:gd name="T9" fmla="*/ 167 h 352"/>
                <a:gd name="T10" fmla="*/ 323 w 341"/>
                <a:gd name="T11" fmla="*/ 182 h 352"/>
                <a:gd name="T12" fmla="*/ 34 w 341"/>
                <a:gd name="T13" fmla="*/ 182 h 352"/>
                <a:gd name="T14" fmla="*/ 171 w 341"/>
                <a:gd name="T15" fmla="*/ 318 h 352"/>
                <a:gd name="T16" fmla="*/ 285 w 341"/>
                <a:gd name="T17" fmla="*/ 254 h 352"/>
                <a:gd name="T18" fmla="*/ 308 w 341"/>
                <a:gd name="T19" fmla="*/ 248 h 352"/>
                <a:gd name="T20" fmla="*/ 313 w 341"/>
                <a:gd name="T21" fmla="*/ 272 h 352"/>
                <a:gd name="T22" fmla="*/ 171 w 341"/>
                <a:gd name="T23" fmla="*/ 352 h 352"/>
                <a:gd name="T24" fmla="*/ 0 w 341"/>
                <a:gd name="T25" fmla="*/ 177 h 352"/>
                <a:gd name="T26" fmla="*/ 36 w 341"/>
                <a:gd name="T27" fmla="*/ 149 h 352"/>
                <a:gd name="T28" fmla="*/ 303 w 341"/>
                <a:gd name="T29" fmla="*/ 149 h 352"/>
                <a:gd name="T30" fmla="*/ 171 w 341"/>
                <a:gd name="T31" fmla="*/ 34 h 352"/>
                <a:gd name="T32" fmla="*/ 36 w 341"/>
                <a:gd name="T33" fmla="*/ 14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1" h="352">
                  <a:moveTo>
                    <a:pt x="0" y="177"/>
                  </a:moveTo>
                  <a:cubicBezTo>
                    <a:pt x="0" y="79"/>
                    <a:pt x="76" y="0"/>
                    <a:pt x="171" y="0"/>
                  </a:cubicBezTo>
                  <a:cubicBezTo>
                    <a:pt x="261" y="0"/>
                    <a:pt x="333" y="72"/>
                    <a:pt x="341" y="164"/>
                  </a:cubicBezTo>
                  <a:cubicBezTo>
                    <a:pt x="341" y="164"/>
                    <a:pt x="341" y="164"/>
                    <a:pt x="341" y="164"/>
                  </a:cubicBezTo>
                  <a:cubicBezTo>
                    <a:pt x="341" y="167"/>
                    <a:pt x="341" y="167"/>
                    <a:pt x="341" y="167"/>
                  </a:cubicBezTo>
                  <a:cubicBezTo>
                    <a:pt x="341" y="176"/>
                    <a:pt x="333" y="182"/>
                    <a:pt x="323" y="182"/>
                  </a:cubicBezTo>
                  <a:cubicBezTo>
                    <a:pt x="34" y="182"/>
                    <a:pt x="34" y="182"/>
                    <a:pt x="34" y="182"/>
                  </a:cubicBezTo>
                  <a:cubicBezTo>
                    <a:pt x="38" y="259"/>
                    <a:pt x="98" y="318"/>
                    <a:pt x="171" y="318"/>
                  </a:cubicBezTo>
                  <a:cubicBezTo>
                    <a:pt x="218" y="318"/>
                    <a:pt x="261" y="293"/>
                    <a:pt x="285" y="254"/>
                  </a:cubicBezTo>
                  <a:cubicBezTo>
                    <a:pt x="290" y="245"/>
                    <a:pt x="300" y="244"/>
                    <a:pt x="308" y="248"/>
                  </a:cubicBezTo>
                  <a:cubicBezTo>
                    <a:pt x="315" y="254"/>
                    <a:pt x="318" y="264"/>
                    <a:pt x="313" y="272"/>
                  </a:cubicBezTo>
                  <a:cubicBezTo>
                    <a:pt x="283" y="321"/>
                    <a:pt x="231" y="352"/>
                    <a:pt x="171" y="352"/>
                  </a:cubicBezTo>
                  <a:cubicBezTo>
                    <a:pt x="76" y="352"/>
                    <a:pt x="0" y="273"/>
                    <a:pt x="0" y="177"/>
                  </a:cubicBezTo>
                  <a:close/>
                  <a:moveTo>
                    <a:pt x="36" y="149"/>
                  </a:moveTo>
                  <a:cubicBezTo>
                    <a:pt x="303" y="149"/>
                    <a:pt x="303" y="149"/>
                    <a:pt x="303" y="149"/>
                  </a:cubicBezTo>
                  <a:cubicBezTo>
                    <a:pt x="292" y="82"/>
                    <a:pt x="236" y="34"/>
                    <a:pt x="171" y="34"/>
                  </a:cubicBezTo>
                  <a:cubicBezTo>
                    <a:pt x="105" y="34"/>
                    <a:pt x="49" y="82"/>
                    <a:pt x="36"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16" name="Freeform 22"/>
            <p:cNvSpPr>
              <a:spLocks noEditPoints="1"/>
            </p:cNvSpPr>
            <p:nvPr/>
          </p:nvSpPr>
          <p:spPr bwMode="auto">
            <a:xfrm>
              <a:off x="4708" y="1235"/>
              <a:ext cx="790" cy="837"/>
            </a:xfrm>
            <a:custGeom>
              <a:avLst/>
              <a:gdLst>
                <a:gd name="T0" fmla="*/ 334 w 334"/>
                <a:gd name="T1" fmla="*/ 17 h 352"/>
                <a:gd name="T2" fmla="*/ 334 w 334"/>
                <a:gd name="T3" fmla="*/ 335 h 352"/>
                <a:gd name="T4" fmla="*/ 316 w 334"/>
                <a:gd name="T5" fmla="*/ 352 h 352"/>
                <a:gd name="T6" fmla="*/ 299 w 334"/>
                <a:gd name="T7" fmla="*/ 335 h 352"/>
                <a:gd name="T8" fmla="*/ 299 w 334"/>
                <a:gd name="T9" fmla="*/ 282 h 352"/>
                <a:gd name="T10" fmla="*/ 167 w 334"/>
                <a:gd name="T11" fmla="*/ 352 h 352"/>
                <a:gd name="T12" fmla="*/ 0 w 334"/>
                <a:gd name="T13" fmla="*/ 176 h 352"/>
                <a:gd name="T14" fmla="*/ 167 w 334"/>
                <a:gd name="T15" fmla="*/ 0 h 352"/>
                <a:gd name="T16" fmla="*/ 299 w 334"/>
                <a:gd name="T17" fmla="*/ 69 h 352"/>
                <a:gd name="T18" fmla="*/ 299 w 334"/>
                <a:gd name="T19" fmla="*/ 17 h 352"/>
                <a:gd name="T20" fmla="*/ 316 w 334"/>
                <a:gd name="T21" fmla="*/ 0 h 352"/>
                <a:gd name="T22" fmla="*/ 334 w 334"/>
                <a:gd name="T23" fmla="*/ 17 h 352"/>
                <a:gd name="T24" fmla="*/ 299 w 334"/>
                <a:gd name="T25" fmla="*/ 176 h 352"/>
                <a:gd name="T26" fmla="*/ 167 w 334"/>
                <a:gd name="T27" fmla="*/ 33 h 352"/>
                <a:gd name="T28" fmla="*/ 34 w 334"/>
                <a:gd name="T29" fmla="*/ 176 h 352"/>
                <a:gd name="T30" fmla="*/ 167 w 334"/>
                <a:gd name="T31" fmla="*/ 318 h 352"/>
                <a:gd name="T32" fmla="*/ 299 w 334"/>
                <a:gd name="T33" fmla="*/ 17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4" h="352">
                  <a:moveTo>
                    <a:pt x="334" y="17"/>
                  </a:moveTo>
                  <a:cubicBezTo>
                    <a:pt x="334" y="335"/>
                    <a:pt x="334" y="335"/>
                    <a:pt x="334" y="335"/>
                  </a:cubicBezTo>
                  <a:cubicBezTo>
                    <a:pt x="334" y="344"/>
                    <a:pt x="326" y="352"/>
                    <a:pt x="316" y="352"/>
                  </a:cubicBezTo>
                  <a:cubicBezTo>
                    <a:pt x="307" y="352"/>
                    <a:pt x="299" y="344"/>
                    <a:pt x="299" y="335"/>
                  </a:cubicBezTo>
                  <a:cubicBezTo>
                    <a:pt x="299" y="282"/>
                    <a:pt x="299" y="282"/>
                    <a:pt x="299" y="282"/>
                  </a:cubicBezTo>
                  <a:cubicBezTo>
                    <a:pt x="269" y="324"/>
                    <a:pt x="221" y="352"/>
                    <a:pt x="167" y="352"/>
                  </a:cubicBezTo>
                  <a:cubicBezTo>
                    <a:pt x="74" y="352"/>
                    <a:pt x="0" y="272"/>
                    <a:pt x="0" y="176"/>
                  </a:cubicBezTo>
                  <a:cubicBezTo>
                    <a:pt x="0" y="79"/>
                    <a:pt x="74" y="0"/>
                    <a:pt x="167" y="0"/>
                  </a:cubicBezTo>
                  <a:cubicBezTo>
                    <a:pt x="221" y="0"/>
                    <a:pt x="269" y="27"/>
                    <a:pt x="299" y="69"/>
                  </a:cubicBezTo>
                  <a:cubicBezTo>
                    <a:pt x="299" y="17"/>
                    <a:pt x="299" y="17"/>
                    <a:pt x="299" y="17"/>
                  </a:cubicBezTo>
                  <a:cubicBezTo>
                    <a:pt x="299" y="7"/>
                    <a:pt x="307" y="0"/>
                    <a:pt x="316" y="0"/>
                  </a:cubicBezTo>
                  <a:cubicBezTo>
                    <a:pt x="326" y="0"/>
                    <a:pt x="334" y="7"/>
                    <a:pt x="334" y="17"/>
                  </a:cubicBezTo>
                  <a:close/>
                  <a:moveTo>
                    <a:pt x="299" y="176"/>
                  </a:moveTo>
                  <a:cubicBezTo>
                    <a:pt x="299" y="97"/>
                    <a:pt x="239" y="33"/>
                    <a:pt x="167" y="33"/>
                  </a:cubicBezTo>
                  <a:cubicBezTo>
                    <a:pt x="95" y="33"/>
                    <a:pt x="34" y="97"/>
                    <a:pt x="34" y="176"/>
                  </a:cubicBezTo>
                  <a:cubicBezTo>
                    <a:pt x="34" y="255"/>
                    <a:pt x="95" y="318"/>
                    <a:pt x="167" y="318"/>
                  </a:cubicBezTo>
                  <a:cubicBezTo>
                    <a:pt x="239" y="318"/>
                    <a:pt x="299" y="255"/>
                    <a:pt x="299"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grpSp>
        <p:nvGrpSpPr>
          <p:cNvPr id="17" name="组合 16"/>
          <p:cNvGrpSpPr/>
          <p:nvPr/>
        </p:nvGrpSpPr>
        <p:grpSpPr>
          <a:xfrm>
            <a:off x="6493070" y="1727012"/>
            <a:ext cx="515210" cy="515210"/>
            <a:chOff x="2993266" y="1901066"/>
            <a:chExt cx="947668" cy="947668"/>
          </a:xfrm>
        </p:grpSpPr>
        <p:sp>
          <p:nvSpPr>
            <p:cNvPr id="18" name="椭圆 17"/>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19" name="椭圆 18"/>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20" name="组合 19"/>
          <p:cNvGrpSpPr/>
          <p:nvPr/>
        </p:nvGrpSpPr>
        <p:grpSpPr>
          <a:xfrm>
            <a:off x="7405749" y="2655761"/>
            <a:ext cx="515210" cy="515210"/>
            <a:chOff x="2993266" y="1901066"/>
            <a:chExt cx="947668" cy="947668"/>
          </a:xfrm>
        </p:grpSpPr>
        <p:sp>
          <p:nvSpPr>
            <p:cNvPr id="21" name="椭圆 20"/>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22" name="椭圆 2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23" name="组合 22"/>
          <p:cNvGrpSpPr/>
          <p:nvPr/>
        </p:nvGrpSpPr>
        <p:grpSpPr>
          <a:xfrm>
            <a:off x="7404277" y="3989214"/>
            <a:ext cx="515210" cy="515210"/>
            <a:chOff x="2993266" y="1901066"/>
            <a:chExt cx="947668" cy="947668"/>
          </a:xfrm>
        </p:grpSpPr>
        <p:sp>
          <p:nvSpPr>
            <p:cNvPr id="24" name="椭圆 23"/>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25" name="椭圆 24"/>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26" name="组合 25"/>
          <p:cNvGrpSpPr/>
          <p:nvPr/>
        </p:nvGrpSpPr>
        <p:grpSpPr>
          <a:xfrm>
            <a:off x="6465638" y="4870528"/>
            <a:ext cx="515210" cy="515210"/>
            <a:chOff x="2993266" y="1901066"/>
            <a:chExt cx="947668" cy="947668"/>
          </a:xfrm>
        </p:grpSpPr>
        <p:sp>
          <p:nvSpPr>
            <p:cNvPr id="27" name="椭圆 26"/>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28" name="椭圆 27"/>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29" name="组合 28"/>
          <p:cNvGrpSpPr/>
          <p:nvPr/>
        </p:nvGrpSpPr>
        <p:grpSpPr>
          <a:xfrm>
            <a:off x="5163550" y="4859165"/>
            <a:ext cx="515210" cy="515210"/>
            <a:chOff x="2993266" y="1901066"/>
            <a:chExt cx="947668" cy="947668"/>
          </a:xfrm>
        </p:grpSpPr>
        <p:sp>
          <p:nvSpPr>
            <p:cNvPr id="30" name="椭圆 2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31" name="椭圆 30"/>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32" name="组合 31"/>
          <p:cNvGrpSpPr/>
          <p:nvPr/>
        </p:nvGrpSpPr>
        <p:grpSpPr>
          <a:xfrm>
            <a:off x="4250871" y="3930416"/>
            <a:ext cx="515210" cy="515210"/>
            <a:chOff x="2993266" y="1901066"/>
            <a:chExt cx="947668" cy="947668"/>
          </a:xfrm>
        </p:grpSpPr>
        <p:sp>
          <p:nvSpPr>
            <p:cNvPr id="33" name="椭圆 32"/>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34" name="椭圆 33"/>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35" name="组合 34"/>
          <p:cNvGrpSpPr/>
          <p:nvPr/>
        </p:nvGrpSpPr>
        <p:grpSpPr>
          <a:xfrm>
            <a:off x="4262234" y="2628329"/>
            <a:ext cx="515210" cy="515210"/>
            <a:chOff x="2993266" y="1901066"/>
            <a:chExt cx="947668" cy="947668"/>
          </a:xfrm>
        </p:grpSpPr>
        <p:sp>
          <p:nvSpPr>
            <p:cNvPr id="36" name="椭圆 35"/>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37" name="椭圆 36"/>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38" name="组合 37"/>
          <p:cNvGrpSpPr/>
          <p:nvPr/>
        </p:nvGrpSpPr>
        <p:grpSpPr>
          <a:xfrm>
            <a:off x="5190983" y="1715650"/>
            <a:ext cx="515210" cy="515210"/>
            <a:chOff x="2993266" y="1901066"/>
            <a:chExt cx="947668" cy="947668"/>
          </a:xfrm>
        </p:grpSpPr>
        <p:sp>
          <p:nvSpPr>
            <p:cNvPr id="39" name="椭圆 38"/>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40" name="椭圆 39"/>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41" name="Group 4"/>
          <p:cNvGrpSpPr>
            <a:grpSpLocks noChangeAspect="1"/>
          </p:cNvGrpSpPr>
          <p:nvPr/>
        </p:nvGrpSpPr>
        <p:grpSpPr bwMode="auto">
          <a:xfrm>
            <a:off x="6658883" y="1857331"/>
            <a:ext cx="212443" cy="248957"/>
            <a:chOff x="1776" y="1776"/>
            <a:chExt cx="64" cy="75"/>
          </a:xfrm>
          <a:solidFill>
            <a:schemeClr val="bg1">
              <a:lumMod val="50000"/>
            </a:schemeClr>
          </a:solidFill>
          <a:effectLst/>
        </p:grpSpPr>
        <p:sp>
          <p:nvSpPr>
            <p:cNvPr id="42"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43"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44"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45"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06E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grpSp>
        <p:nvGrpSpPr>
          <p:cNvPr id="46" name="Group 18"/>
          <p:cNvGrpSpPr>
            <a:grpSpLocks noChangeAspect="1"/>
          </p:cNvGrpSpPr>
          <p:nvPr/>
        </p:nvGrpSpPr>
        <p:grpSpPr bwMode="auto">
          <a:xfrm>
            <a:off x="7567644" y="2808436"/>
            <a:ext cx="232222" cy="216385"/>
            <a:chOff x="3802" y="2858"/>
            <a:chExt cx="616" cy="574"/>
          </a:xfrm>
          <a:solidFill>
            <a:srgbClr val="006E54"/>
          </a:solidFill>
          <a:effectLst/>
        </p:grpSpPr>
        <p:sp>
          <p:nvSpPr>
            <p:cNvPr id="4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4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4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5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5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grpSp>
        <p:nvGrpSpPr>
          <p:cNvPr id="52" name="Group 13"/>
          <p:cNvGrpSpPr>
            <a:grpSpLocks noChangeAspect="1"/>
          </p:cNvGrpSpPr>
          <p:nvPr/>
        </p:nvGrpSpPr>
        <p:grpSpPr bwMode="auto">
          <a:xfrm>
            <a:off x="7538924" y="4092263"/>
            <a:ext cx="266777" cy="269926"/>
            <a:chOff x="2426" y="2781"/>
            <a:chExt cx="593" cy="600"/>
          </a:xfrm>
          <a:solidFill>
            <a:srgbClr val="006E54"/>
          </a:solidFill>
          <a:effectLst/>
        </p:grpSpPr>
        <p:sp>
          <p:nvSpPr>
            <p:cNvPr id="53"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5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grpSp>
        <p:nvGrpSpPr>
          <p:cNvPr id="55" name="组合 54"/>
          <p:cNvGrpSpPr/>
          <p:nvPr/>
        </p:nvGrpSpPr>
        <p:grpSpPr>
          <a:xfrm>
            <a:off x="6617664" y="5015496"/>
            <a:ext cx="239624" cy="260762"/>
            <a:chOff x="4873620" y="1965325"/>
            <a:chExt cx="269882" cy="293688"/>
          </a:xfrm>
          <a:solidFill>
            <a:srgbClr val="006E54"/>
          </a:solidFill>
          <a:effectLst/>
        </p:grpSpPr>
        <p:sp>
          <p:nvSpPr>
            <p:cNvPr id="56"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57"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58"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59"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grpSp>
        <p:nvGrpSpPr>
          <p:cNvPr id="60" name="Group 62"/>
          <p:cNvGrpSpPr>
            <a:grpSpLocks noChangeAspect="1"/>
          </p:cNvGrpSpPr>
          <p:nvPr/>
        </p:nvGrpSpPr>
        <p:grpSpPr bwMode="auto">
          <a:xfrm>
            <a:off x="5297543" y="5031113"/>
            <a:ext cx="258757" cy="206603"/>
            <a:chOff x="3775" y="2110"/>
            <a:chExt cx="129" cy="103"/>
          </a:xfrm>
          <a:solidFill>
            <a:srgbClr val="006E54"/>
          </a:solidFill>
          <a:effectLst/>
        </p:grpSpPr>
        <p:sp>
          <p:nvSpPr>
            <p:cNvPr id="61"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62"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6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grpSp>
        <p:nvGrpSpPr>
          <p:cNvPr id="64" name="Group 36"/>
          <p:cNvGrpSpPr>
            <a:grpSpLocks noChangeAspect="1"/>
          </p:cNvGrpSpPr>
          <p:nvPr/>
        </p:nvGrpSpPr>
        <p:grpSpPr bwMode="auto">
          <a:xfrm>
            <a:off x="4387463" y="4095286"/>
            <a:ext cx="241575" cy="208656"/>
            <a:chOff x="3321" y="1710"/>
            <a:chExt cx="1042" cy="900"/>
          </a:xfrm>
          <a:solidFill>
            <a:srgbClr val="006E54"/>
          </a:solidFill>
        </p:grpSpPr>
        <p:sp>
          <p:nvSpPr>
            <p:cNvPr id="6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6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6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68"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grpSp>
      <p:sp>
        <p:nvSpPr>
          <p:cNvPr id="69" name="Freeform 53"/>
          <p:cNvSpPr>
            <a:spLocks noEditPoints="1"/>
          </p:cNvSpPr>
          <p:nvPr/>
        </p:nvSpPr>
        <p:spPr bwMode="auto">
          <a:xfrm>
            <a:off x="4398325" y="2767654"/>
            <a:ext cx="242725" cy="242725"/>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006E54"/>
          </a:solidFill>
          <a:ln>
            <a:noFill/>
          </a:ln>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C"/>
              </a:solidFill>
            </a:endParaRPr>
          </a:p>
        </p:txBody>
      </p:sp>
      <p:sp>
        <p:nvSpPr>
          <p:cNvPr id="70" name="Freeform 57"/>
          <p:cNvSpPr>
            <a:spLocks noEditPoints="1"/>
          </p:cNvSpPr>
          <p:nvPr/>
        </p:nvSpPr>
        <p:spPr bwMode="auto">
          <a:xfrm>
            <a:off x="5336554" y="1852191"/>
            <a:ext cx="235908" cy="236361"/>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6E54"/>
          </a:solidFill>
          <a:ln>
            <a:noFill/>
          </a:ln>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dirty="0">
              <a:solidFill>
                <a:srgbClr val="C8161C"/>
              </a:solidFill>
            </a:endParaRPr>
          </a:p>
        </p:txBody>
      </p:sp>
      <p:grpSp>
        <p:nvGrpSpPr>
          <p:cNvPr id="71" name="组合 70"/>
          <p:cNvGrpSpPr/>
          <p:nvPr/>
        </p:nvGrpSpPr>
        <p:grpSpPr>
          <a:xfrm>
            <a:off x="6958455" y="1308207"/>
            <a:ext cx="779993" cy="651521"/>
            <a:chOff x="7081028" y="872048"/>
            <a:chExt cx="890839" cy="744109"/>
          </a:xfrm>
        </p:grpSpPr>
        <p:sp>
          <p:nvSpPr>
            <p:cNvPr id="72" name="圆角矩形 71"/>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73" name="文本框 124"/>
            <p:cNvSpPr txBox="1"/>
            <p:nvPr/>
          </p:nvSpPr>
          <p:spPr>
            <a:xfrm>
              <a:off x="7081028" y="1159187"/>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01</a:t>
              </a:r>
              <a:endParaRPr lang="zh-CN" altLang="en-US" sz="2000" dirty="0">
                <a:solidFill>
                  <a:srgbClr val="C8161C"/>
                </a:solidFill>
                <a:latin typeface="Impact" panose="020B0806030902050204" pitchFamily="34" charset="0"/>
              </a:endParaRPr>
            </a:p>
          </p:txBody>
        </p:sp>
      </p:grpSp>
      <p:grpSp>
        <p:nvGrpSpPr>
          <p:cNvPr id="74" name="组合 73"/>
          <p:cNvGrpSpPr/>
          <p:nvPr/>
        </p:nvGrpSpPr>
        <p:grpSpPr>
          <a:xfrm>
            <a:off x="7868820" y="2162302"/>
            <a:ext cx="608433" cy="981839"/>
            <a:chOff x="7276969" y="872048"/>
            <a:chExt cx="694898" cy="1121369"/>
          </a:xfrm>
        </p:grpSpPr>
        <p:sp>
          <p:nvSpPr>
            <p:cNvPr id="75" name="圆角矩形 74"/>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76" name="文本框 127"/>
            <p:cNvSpPr txBox="1"/>
            <p:nvPr/>
          </p:nvSpPr>
          <p:spPr>
            <a:xfrm>
              <a:off x="7276969" y="1536447"/>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02</a:t>
              </a:r>
              <a:endParaRPr lang="zh-CN" altLang="en-US" sz="2000" dirty="0">
                <a:solidFill>
                  <a:srgbClr val="C8161C"/>
                </a:solidFill>
                <a:latin typeface="Impact" panose="020B0806030902050204" pitchFamily="34" charset="0"/>
              </a:endParaRPr>
            </a:p>
          </p:txBody>
        </p:sp>
      </p:grpSp>
      <p:grpSp>
        <p:nvGrpSpPr>
          <p:cNvPr id="77" name="组合 76"/>
          <p:cNvGrpSpPr/>
          <p:nvPr/>
        </p:nvGrpSpPr>
        <p:grpSpPr>
          <a:xfrm>
            <a:off x="7899477" y="4232624"/>
            <a:ext cx="543726" cy="400110"/>
            <a:chOff x="7386444" y="863004"/>
            <a:chExt cx="620995" cy="456970"/>
          </a:xfrm>
        </p:grpSpPr>
        <p:sp>
          <p:nvSpPr>
            <p:cNvPr id="78" name="圆角矩形 77"/>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79" name="文本框 130"/>
            <p:cNvSpPr txBox="1"/>
            <p:nvPr/>
          </p:nvSpPr>
          <p:spPr>
            <a:xfrm>
              <a:off x="7386444" y="863004"/>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03</a:t>
              </a:r>
              <a:endParaRPr lang="zh-CN" altLang="en-US" sz="2000" dirty="0">
                <a:solidFill>
                  <a:srgbClr val="C8161C"/>
                </a:solidFill>
                <a:latin typeface="Impact" panose="020B0806030902050204" pitchFamily="34" charset="0"/>
              </a:endParaRPr>
            </a:p>
          </p:txBody>
        </p:sp>
      </p:grpSp>
      <p:grpSp>
        <p:nvGrpSpPr>
          <p:cNvPr id="80" name="组合 79"/>
          <p:cNvGrpSpPr/>
          <p:nvPr/>
        </p:nvGrpSpPr>
        <p:grpSpPr>
          <a:xfrm>
            <a:off x="3757164" y="4232624"/>
            <a:ext cx="543726" cy="400110"/>
            <a:chOff x="7386444" y="863004"/>
            <a:chExt cx="620995" cy="456970"/>
          </a:xfrm>
        </p:grpSpPr>
        <p:sp>
          <p:nvSpPr>
            <p:cNvPr id="81" name="圆角矩形 80"/>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82" name="文本框 173"/>
            <p:cNvSpPr txBox="1"/>
            <p:nvPr/>
          </p:nvSpPr>
          <p:spPr>
            <a:xfrm>
              <a:off x="7386444" y="863004"/>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06</a:t>
              </a:r>
              <a:endParaRPr lang="zh-CN" altLang="en-US" sz="2000" dirty="0">
                <a:solidFill>
                  <a:srgbClr val="C8161C"/>
                </a:solidFill>
                <a:latin typeface="Impact" panose="020B0806030902050204" pitchFamily="34" charset="0"/>
              </a:endParaRPr>
            </a:p>
          </p:txBody>
        </p:sp>
      </p:grpSp>
      <p:grpSp>
        <p:nvGrpSpPr>
          <p:cNvPr id="83" name="组合 82"/>
          <p:cNvGrpSpPr/>
          <p:nvPr/>
        </p:nvGrpSpPr>
        <p:grpSpPr>
          <a:xfrm>
            <a:off x="4509938" y="5191979"/>
            <a:ext cx="704305" cy="404620"/>
            <a:chOff x="7425325" y="872048"/>
            <a:chExt cx="804394" cy="462121"/>
          </a:xfrm>
        </p:grpSpPr>
        <p:sp>
          <p:nvSpPr>
            <p:cNvPr id="84" name="圆角矩形 83"/>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85" name="文本框 176"/>
            <p:cNvSpPr txBox="1"/>
            <p:nvPr/>
          </p:nvSpPr>
          <p:spPr>
            <a:xfrm>
              <a:off x="7608724" y="877199"/>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05</a:t>
              </a:r>
              <a:endParaRPr lang="zh-CN" altLang="en-US" sz="2000" dirty="0">
                <a:solidFill>
                  <a:srgbClr val="C8161C"/>
                </a:solidFill>
                <a:latin typeface="Impact" panose="020B0806030902050204" pitchFamily="34" charset="0"/>
              </a:endParaRPr>
            </a:p>
          </p:txBody>
        </p:sp>
      </p:grpSp>
      <p:grpSp>
        <p:nvGrpSpPr>
          <p:cNvPr id="86" name="组合 85"/>
          <p:cNvGrpSpPr/>
          <p:nvPr/>
        </p:nvGrpSpPr>
        <p:grpSpPr>
          <a:xfrm>
            <a:off x="7009382" y="5203099"/>
            <a:ext cx="588444" cy="413213"/>
            <a:chOff x="7299799" y="872048"/>
            <a:chExt cx="672068" cy="471935"/>
          </a:xfrm>
        </p:grpSpPr>
        <p:sp>
          <p:nvSpPr>
            <p:cNvPr id="87" name="圆角矩形 86"/>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88" name="文本框 179"/>
            <p:cNvSpPr txBox="1"/>
            <p:nvPr/>
          </p:nvSpPr>
          <p:spPr>
            <a:xfrm>
              <a:off x="7299799" y="887013"/>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04</a:t>
              </a:r>
              <a:endParaRPr lang="zh-CN" altLang="en-US" sz="2000" dirty="0">
                <a:solidFill>
                  <a:srgbClr val="C8161C"/>
                </a:solidFill>
                <a:latin typeface="Impact" panose="020B0806030902050204" pitchFamily="34" charset="0"/>
              </a:endParaRPr>
            </a:p>
          </p:txBody>
        </p:sp>
      </p:grpSp>
      <p:grpSp>
        <p:nvGrpSpPr>
          <p:cNvPr id="89" name="组合 88"/>
          <p:cNvGrpSpPr/>
          <p:nvPr/>
        </p:nvGrpSpPr>
        <p:grpSpPr>
          <a:xfrm>
            <a:off x="3590119" y="2147540"/>
            <a:ext cx="660524" cy="843563"/>
            <a:chOff x="7425325" y="872048"/>
            <a:chExt cx="754391" cy="963442"/>
          </a:xfrm>
        </p:grpSpPr>
        <p:sp>
          <p:nvSpPr>
            <p:cNvPr id="90" name="圆角矩形 89"/>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91" name="文本框 182"/>
            <p:cNvSpPr txBox="1"/>
            <p:nvPr/>
          </p:nvSpPr>
          <p:spPr>
            <a:xfrm>
              <a:off x="7558721" y="1378520"/>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07</a:t>
              </a:r>
              <a:endParaRPr lang="zh-CN" altLang="en-US" sz="2000" dirty="0">
                <a:solidFill>
                  <a:srgbClr val="C8161C"/>
                </a:solidFill>
                <a:latin typeface="Impact" panose="020B0806030902050204" pitchFamily="34" charset="0"/>
              </a:endParaRPr>
            </a:p>
          </p:txBody>
        </p:sp>
      </p:grpSp>
      <p:grpSp>
        <p:nvGrpSpPr>
          <p:cNvPr id="92" name="组合 91"/>
          <p:cNvGrpSpPr/>
          <p:nvPr/>
        </p:nvGrpSpPr>
        <p:grpSpPr>
          <a:xfrm>
            <a:off x="4460006" y="1289287"/>
            <a:ext cx="810930" cy="595950"/>
            <a:chOff x="7425325" y="872048"/>
            <a:chExt cx="926171" cy="680641"/>
          </a:xfrm>
        </p:grpSpPr>
        <p:sp>
          <p:nvSpPr>
            <p:cNvPr id="93" name="圆角矩形 92"/>
            <p:cNvSpPr/>
            <p:nvPr/>
          </p:nvSpPr>
          <p:spPr>
            <a:xfrm>
              <a:off x="7425325" y="872048"/>
              <a:ext cx="546542" cy="373295"/>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C"/>
                </a:solidFill>
              </a:endParaRPr>
            </a:p>
          </p:txBody>
        </p:sp>
        <p:sp>
          <p:nvSpPr>
            <p:cNvPr id="94" name="文本框 185"/>
            <p:cNvSpPr txBox="1"/>
            <p:nvPr/>
          </p:nvSpPr>
          <p:spPr>
            <a:xfrm>
              <a:off x="7730501" y="1095719"/>
              <a:ext cx="620995" cy="45697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000" dirty="0" smtClean="0">
                  <a:solidFill>
                    <a:srgbClr val="C8161C"/>
                  </a:solidFill>
                  <a:latin typeface="Impact" panose="020B0806030902050204" pitchFamily="34" charset="0"/>
                </a:rPr>
                <a:t>08</a:t>
              </a:r>
              <a:endParaRPr lang="zh-CN" altLang="en-US" sz="2000" dirty="0">
                <a:solidFill>
                  <a:srgbClr val="C8161C"/>
                </a:solidFill>
                <a:latin typeface="Impact" panose="020B0806030902050204" pitchFamily="34" charset="0"/>
              </a:endParaRPr>
            </a:p>
          </p:txBody>
        </p:sp>
      </p:grpSp>
      <p:sp>
        <p:nvSpPr>
          <p:cNvPr id="9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723477" y="1278549"/>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12057" y="2590993"/>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12057" y="4009486"/>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30020" y="5309951"/>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9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88066" y="507174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0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31552" y="3989651"/>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0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31552" y="2407571"/>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0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20144" y="1168195"/>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103" name="图片 102"/>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3139194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0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19845" t="48362" r="58255" b="43141"/>
          <a:stretch/>
        </p:blipFill>
        <p:spPr>
          <a:xfrm>
            <a:off x="7445976" y="4780722"/>
            <a:ext cx="4762472" cy="2077278"/>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8769" b="13643"/>
          <a:stretch/>
        </p:blipFill>
        <p:spPr>
          <a:xfrm>
            <a:off x="16448" y="2703006"/>
            <a:ext cx="12192000" cy="412987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3" y="-10047"/>
            <a:ext cx="1097014" cy="1399541"/>
          </a:xfrm>
          <a:prstGeom prst="rect">
            <a:avLst/>
          </a:prstGeom>
        </p:spPr>
      </p:pic>
      <p:grpSp>
        <p:nvGrpSpPr>
          <p:cNvPr id="7" name="组合 6"/>
          <p:cNvGrpSpPr/>
          <p:nvPr/>
        </p:nvGrpSpPr>
        <p:grpSpPr>
          <a:xfrm>
            <a:off x="8650713" y="4665808"/>
            <a:ext cx="1718114" cy="2164666"/>
            <a:chOff x="3957953" y="3354388"/>
            <a:chExt cx="1882461" cy="2371727"/>
          </a:xfrm>
          <a:effectLst>
            <a:outerShdw blurRad="50800" dist="25400" dir="5400000" algn="t" rotWithShape="0">
              <a:prstClr val="black">
                <a:alpha val="50000"/>
              </a:prstClr>
            </a:outerShdw>
          </a:effectLst>
        </p:grpSpPr>
        <p:grpSp>
          <p:nvGrpSpPr>
            <p:cNvPr id="8" name="组合 7"/>
            <p:cNvGrpSpPr/>
            <p:nvPr/>
          </p:nvGrpSpPr>
          <p:grpSpPr>
            <a:xfrm>
              <a:off x="3961130" y="3354388"/>
              <a:ext cx="1879284" cy="2371727"/>
              <a:chOff x="1337945" y="3488055"/>
              <a:chExt cx="1879284" cy="2371727"/>
            </a:xfrm>
          </p:grpSpPr>
          <p:sp>
            <p:nvSpPr>
              <p:cNvPr id="11" name="任意多边形 10"/>
              <p:cNvSpPr/>
              <p:nvPr/>
            </p:nvSpPr>
            <p:spPr>
              <a:xfrm rot="16200000" flipH="1">
                <a:off x="623887" y="4205287"/>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2" name="任意多边形 11"/>
              <p:cNvSpPr/>
              <p:nvPr/>
            </p:nvSpPr>
            <p:spPr>
              <a:xfrm rot="5400000">
                <a:off x="1561147" y="4205288"/>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3" name="平行四边形 8"/>
              <p:cNvSpPr/>
              <p:nvPr/>
            </p:nvSpPr>
            <p:spPr>
              <a:xfrm rot="16200000" flipH="1">
                <a:off x="1363563"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4" name="平行四边形 8"/>
              <p:cNvSpPr/>
              <p:nvPr/>
            </p:nvSpPr>
            <p:spPr>
              <a:xfrm rot="5400000">
                <a:off x="2302411"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9" name="任意多边形 8"/>
            <p:cNvSpPr/>
            <p:nvPr/>
          </p:nvSpPr>
          <p:spPr>
            <a:xfrm rot="5400000">
              <a:off x="5201026"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0" name="任意多边形 9"/>
            <p:cNvSpPr/>
            <p:nvPr/>
          </p:nvSpPr>
          <p:spPr>
            <a:xfrm rot="16200000" flipH="1">
              <a:off x="4259002"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15" name="任意多边形 14"/>
          <p:cNvSpPr/>
          <p:nvPr/>
        </p:nvSpPr>
        <p:spPr>
          <a:xfrm rot="16200000" flipH="1">
            <a:off x="7717851" y="5588590"/>
            <a:ext cx="2007271"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nvGrpSpPr>
          <p:cNvPr id="16" name="组合 15"/>
          <p:cNvGrpSpPr/>
          <p:nvPr/>
        </p:nvGrpSpPr>
        <p:grpSpPr>
          <a:xfrm>
            <a:off x="1819698" y="4665808"/>
            <a:ext cx="1718114" cy="2164666"/>
            <a:chOff x="3957953" y="3354388"/>
            <a:chExt cx="1882461" cy="2371727"/>
          </a:xfrm>
          <a:effectLst>
            <a:outerShdw blurRad="50800" dist="25400" dir="5400000" algn="t" rotWithShape="0">
              <a:prstClr val="black">
                <a:alpha val="50000"/>
              </a:prstClr>
            </a:outerShdw>
          </a:effectLst>
        </p:grpSpPr>
        <p:grpSp>
          <p:nvGrpSpPr>
            <p:cNvPr id="17" name="组合 16"/>
            <p:cNvGrpSpPr/>
            <p:nvPr/>
          </p:nvGrpSpPr>
          <p:grpSpPr>
            <a:xfrm>
              <a:off x="3961130" y="3354388"/>
              <a:ext cx="1879284" cy="2371727"/>
              <a:chOff x="1337945" y="3488055"/>
              <a:chExt cx="1879284" cy="2371727"/>
            </a:xfrm>
          </p:grpSpPr>
          <p:sp>
            <p:nvSpPr>
              <p:cNvPr id="20" name="任意多边形 19"/>
              <p:cNvSpPr/>
              <p:nvPr/>
            </p:nvSpPr>
            <p:spPr>
              <a:xfrm rot="16200000" flipH="1">
                <a:off x="623887" y="4205287"/>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21" name="任意多边形 20"/>
              <p:cNvSpPr/>
              <p:nvPr/>
            </p:nvSpPr>
            <p:spPr>
              <a:xfrm rot="5400000">
                <a:off x="1561147" y="4205288"/>
                <a:ext cx="2371726" cy="937261"/>
              </a:xfrm>
              <a:custGeom>
                <a:avLst/>
                <a:gdLst>
                  <a:gd name="connsiteX0" fmla="*/ 0 w 2371726"/>
                  <a:gd name="connsiteY0" fmla="*/ 937261 h 937261"/>
                  <a:gd name="connsiteX1" fmla="*/ 576261 w 2371726"/>
                  <a:gd name="connsiteY1" fmla="*/ 937261 h 937261"/>
                  <a:gd name="connsiteX2" fmla="*/ 576261 w 2371726"/>
                  <a:gd name="connsiteY2" fmla="*/ 937261 h 937261"/>
                  <a:gd name="connsiteX3" fmla="*/ 2371726 w 2371726"/>
                  <a:gd name="connsiteY3" fmla="*/ 937261 h 937261"/>
                  <a:gd name="connsiteX4" fmla="*/ 2106678 w 2371726"/>
                  <a:gd name="connsiteY4" fmla="*/ 1 h 937261"/>
                  <a:gd name="connsiteX5" fmla="*/ 609600 w 2371726"/>
                  <a:gd name="connsiteY5" fmla="*/ 1 h 937261"/>
                  <a:gd name="connsiteX6" fmla="*/ 609600 w 2371726"/>
                  <a:gd name="connsiteY6" fmla="*/ 0 h 937261"/>
                  <a:gd name="connsiteX7" fmla="*/ 33339 w 2371726"/>
                  <a:gd name="connsiteY7" fmla="*/ 0 h 937261"/>
                  <a:gd name="connsiteX0-1" fmla="*/ 0 w 2371726"/>
                  <a:gd name="connsiteY0-2" fmla="*/ 937261 h 937261"/>
                  <a:gd name="connsiteX1-3" fmla="*/ 576261 w 2371726"/>
                  <a:gd name="connsiteY1-4" fmla="*/ 937261 h 937261"/>
                  <a:gd name="connsiteX2-5" fmla="*/ 576261 w 2371726"/>
                  <a:gd name="connsiteY2-6" fmla="*/ 937261 h 937261"/>
                  <a:gd name="connsiteX3-7" fmla="*/ 2371726 w 2371726"/>
                  <a:gd name="connsiteY3-8" fmla="*/ 937261 h 937261"/>
                  <a:gd name="connsiteX4-9" fmla="*/ 2151128 w 2371726"/>
                  <a:gd name="connsiteY4-10" fmla="*/ 4 h 937261"/>
                  <a:gd name="connsiteX5-11" fmla="*/ 609600 w 2371726"/>
                  <a:gd name="connsiteY5-12" fmla="*/ 1 h 937261"/>
                  <a:gd name="connsiteX6-13" fmla="*/ 609600 w 2371726"/>
                  <a:gd name="connsiteY6-14" fmla="*/ 0 h 937261"/>
                  <a:gd name="connsiteX7-15" fmla="*/ 33339 w 2371726"/>
                  <a:gd name="connsiteY7-16" fmla="*/ 0 h 937261"/>
                  <a:gd name="connsiteX8" fmla="*/ 0 w 2371726"/>
                  <a:gd name="connsiteY8" fmla="*/ 937261 h 937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2371726" h="937261">
                    <a:moveTo>
                      <a:pt x="0" y="937261"/>
                    </a:moveTo>
                    <a:lnTo>
                      <a:pt x="576261" y="937261"/>
                    </a:lnTo>
                    <a:lnTo>
                      <a:pt x="576261" y="937261"/>
                    </a:lnTo>
                    <a:lnTo>
                      <a:pt x="2371726" y="937261"/>
                    </a:lnTo>
                    <a:lnTo>
                      <a:pt x="2151128" y="4"/>
                    </a:lnTo>
                    <a:lnTo>
                      <a:pt x="609600" y="1"/>
                    </a:lnTo>
                    <a:lnTo>
                      <a:pt x="609600" y="0"/>
                    </a:lnTo>
                    <a:lnTo>
                      <a:pt x="33339" y="0"/>
                    </a:lnTo>
                    <a:lnTo>
                      <a:pt x="0"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22" name="平行四边形 8"/>
              <p:cNvSpPr/>
              <p:nvPr/>
            </p:nvSpPr>
            <p:spPr>
              <a:xfrm rot="16200000" flipH="1">
                <a:off x="1363563"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23" name="平行四边形 8"/>
              <p:cNvSpPr/>
              <p:nvPr/>
            </p:nvSpPr>
            <p:spPr>
              <a:xfrm rot="5400000">
                <a:off x="2302411" y="3462437"/>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18" name="任意多边形 17"/>
            <p:cNvSpPr/>
            <p:nvPr/>
          </p:nvSpPr>
          <p:spPr>
            <a:xfrm rot="5400000">
              <a:off x="5201026"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19" name="任意多边形 18"/>
            <p:cNvSpPr/>
            <p:nvPr/>
          </p:nvSpPr>
          <p:spPr>
            <a:xfrm rot="16200000" flipH="1">
              <a:off x="4259002" y="360420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sp>
        <p:nvSpPr>
          <p:cNvPr id="24" name="任意多边形 23"/>
          <p:cNvSpPr/>
          <p:nvPr/>
        </p:nvSpPr>
        <p:spPr>
          <a:xfrm rot="5400000">
            <a:off x="2474244" y="5589917"/>
            <a:ext cx="2007271"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nvGrpSpPr>
          <p:cNvPr id="25" name="组合 24"/>
          <p:cNvGrpSpPr/>
          <p:nvPr/>
        </p:nvGrpSpPr>
        <p:grpSpPr>
          <a:xfrm>
            <a:off x="6949986" y="3692144"/>
            <a:ext cx="1712317" cy="3138330"/>
            <a:chOff x="3905727" y="2001838"/>
            <a:chExt cx="1876110" cy="3438527"/>
          </a:xfrm>
          <a:effectLst>
            <a:outerShdw blurRad="50800" dist="25400" dir="5400000" algn="t" rotWithShape="0">
              <a:prstClr val="black">
                <a:alpha val="40000"/>
              </a:prstClr>
            </a:outerShdw>
          </a:effectLst>
        </p:grpSpPr>
        <p:sp>
          <p:nvSpPr>
            <p:cNvPr id="26" name="任意多边形 25"/>
            <p:cNvSpPr/>
            <p:nvPr/>
          </p:nvSpPr>
          <p:spPr>
            <a:xfrm rot="16200000" flipH="1">
              <a:off x="2655095" y="3252470"/>
              <a:ext cx="3438526" cy="937261"/>
            </a:xfrm>
            <a:custGeom>
              <a:avLst/>
              <a:gdLst>
                <a:gd name="connsiteX0" fmla="*/ 0 w 3438526"/>
                <a:gd name="connsiteY0" fmla="*/ 937261 h 937261"/>
                <a:gd name="connsiteX1" fmla="*/ 576261 w 3438526"/>
                <a:gd name="connsiteY1" fmla="*/ 937261 h 937261"/>
                <a:gd name="connsiteX2" fmla="*/ 1066800 w 3438526"/>
                <a:gd name="connsiteY2" fmla="*/ 937261 h 937261"/>
                <a:gd name="connsiteX3" fmla="*/ 1643061 w 3438526"/>
                <a:gd name="connsiteY3" fmla="*/ 937261 h 937261"/>
                <a:gd name="connsiteX4" fmla="*/ 2371726 w 3438526"/>
                <a:gd name="connsiteY4" fmla="*/ 937261 h 937261"/>
                <a:gd name="connsiteX5" fmla="*/ 3438526 w 3438526"/>
                <a:gd name="connsiteY5" fmla="*/ 937261 h 937261"/>
                <a:gd name="connsiteX6" fmla="*/ 3217928 w 3438526"/>
                <a:gd name="connsiteY6" fmla="*/ 4 h 937261"/>
                <a:gd name="connsiteX7" fmla="*/ 1676400 w 3438526"/>
                <a:gd name="connsiteY7" fmla="*/ 1 h 937261"/>
                <a:gd name="connsiteX8" fmla="*/ 1676400 w 3438526"/>
                <a:gd name="connsiteY8" fmla="*/ 0 h 937261"/>
                <a:gd name="connsiteX9" fmla="*/ 1100139 w 3438526"/>
                <a:gd name="connsiteY9" fmla="*/ 0 h 937261"/>
                <a:gd name="connsiteX10" fmla="*/ 1100139 w 3438526"/>
                <a:gd name="connsiteY10" fmla="*/ 2 h 937261"/>
                <a:gd name="connsiteX11" fmla="*/ 609600 w 3438526"/>
                <a:gd name="connsiteY11" fmla="*/ 1 h 937261"/>
                <a:gd name="connsiteX12" fmla="*/ 609600 w 3438526"/>
                <a:gd name="connsiteY12" fmla="*/ 0 h 937261"/>
                <a:gd name="connsiteX13" fmla="*/ 33339 w 3438526"/>
                <a:gd name="connsiteY13" fmla="*/ 0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576261" y="937261"/>
                  </a:lnTo>
                  <a:lnTo>
                    <a:pt x="1066800" y="937261"/>
                  </a:lnTo>
                  <a:lnTo>
                    <a:pt x="1643061" y="937261"/>
                  </a:lnTo>
                  <a:lnTo>
                    <a:pt x="2371726" y="937261"/>
                  </a:lnTo>
                  <a:lnTo>
                    <a:pt x="3438526" y="937261"/>
                  </a:lnTo>
                  <a:lnTo>
                    <a:pt x="3217928" y="4"/>
                  </a:lnTo>
                  <a:lnTo>
                    <a:pt x="1676400" y="1"/>
                  </a:lnTo>
                  <a:lnTo>
                    <a:pt x="1676400" y="0"/>
                  </a:lnTo>
                  <a:lnTo>
                    <a:pt x="1100139" y="0"/>
                  </a:lnTo>
                  <a:lnTo>
                    <a:pt x="1100139" y="2"/>
                  </a:lnTo>
                  <a:lnTo>
                    <a:pt x="609600" y="1"/>
                  </a:lnTo>
                  <a:lnTo>
                    <a:pt x="609600" y="0"/>
                  </a:lnTo>
                  <a:lnTo>
                    <a:pt x="33339" y="0"/>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27" name="任意多边形 26"/>
            <p:cNvSpPr/>
            <p:nvPr/>
          </p:nvSpPr>
          <p:spPr>
            <a:xfrm rot="5400000">
              <a:off x="3592355" y="3252471"/>
              <a:ext cx="3438526" cy="937261"/>
            </a:xfrm>
            <a:custGeom>
              <a:avLst/>
              <a:gdLst>
                <a:gd name="connsiteX0" fmla="*/ 0 w 3438526"/>
                <a:gd name="connsiteY0" fmla="*/ 937261 h 937261"/>
                <a:gd name="connsiteX1" fmla="*/ 33339 w 3438526"/>
                <a:gd name="connsiteY1" fmla="*/ 0 h 937261"/>
                <a:gd name="connsiteX2" fmla="*/ 609600 w 3438526"/>
                <a:gd name="connsiteY2" fmla="*/ 0 h 937261"/>
                <a:gd name="connsiteX3" fmla="*/ 609600 w 3438526"/>
                <a:gd name="connsiteY3" fmla="*/ 1 h 937261"/>
                <a:gd name="connsiteX4" fmla="*/ 1100139 w 3438526"/>
                <a:gd name="connsiteY4" fmla="*/ 2 h 937261"/>
                <a:gd name="connsiteX5" fmla="*/ 1100139 w 3438526"/>
                <a:gd name="connsiteY5" fmla="*/ 0 h 937261"/>
                <a:gd name="connsiteX6" fmla="*/ 1676400 w 3438526"/>
                <a:gd name="connsiteY6" fmla="*/ 0 h 937261"/>
                <a:gd name="connsiteX7" fmla="*/ 1676400 w 3438526"/>
                <a:gd name="connsiteY7" fmla="*/ 1 h 937261"/>
                <a:gd name="connsiteX8" fmla="*/ 3217928 w 3438526"/>
                <a:gd name="connsiteY8" fmla="*/ 4 h 937261"/>
                <a:gd name="connsiteX9" fmla="*/ 3438526 w 3438526"/>
                <a:gd name="connsiteY9" fmla="*/ 937261 h 937261"/>
                <a:gd name="connsiteX10" fmla="*/ 2371726 w 3438526"/>
                <a:gd name="connsiteY10" fmla="*/ 937261 h 937261"/>
                <a:gd name="connsiteX11" fmla="*/ 1643061 w 3438526"/>
                <a:gd name="connsiteY11" fmla="*/ 937261 h 937261"/>
                <a:gd name="connsiteX12" fmla="*/ 1066800 w 3438526"/>
                <a:gd name="connsiteY12" fmla="*/ 937261 h 937261"/>
                <a:gd name="connsiteX13" fmla="*/ 576261 w 3438526"/>
                <a:gd name="connsiteY13"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33339" y="0"/>
                  </a:lnTo>
                  <a:lnTo>
                    <a:pt x="609600" y="0"/>
                  </a:lnTo>
                  <a:lnTo>
                    <a:pt x="609600" y="1"/>
                  </a:lnTo>
                  <a:lnTo>
                    <a:pt x="1100139" y="2"/>
                  </a:lnTo>
                  <a:lnTo>
                    <a:pt x="1100139" y="0"/>
                  </a:lnTo>
                  <a:lnTo>
                    <a:pt x="1676400" y="0"/>
                  </a:lnTo>
                  <a:lnTo>
                    <a:pt x="1676400" y="1"/>
                  </a:lnTo>
                  <a:lnTo>
                    <a:pt x="3217928" y="4"/>
                  </a:lnTo>
                  <a:lnTo>
                    <a:pt x="3438526" y="937261"/>
                  </a:lnTo>
                  <a:lnTo>
                    <a:pt x="2371726" y="937261"/>
                  </a:lnTo>
                  <a:lnTo>
                    <a:pt x="1643061" y="937261"/>
                  </a:lnTo>
                  <a:lnTo>
                    <a:pt x="1066800" y="937261"/>
                  </a:lnTo>
                  <a:lnTo>
                    <a:pt x="576261"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28" name="平行四边形 8"/>
            <p:cNvSpPr/>
            <p:nvPr/>
          </p:nvSpPr>
          <p:spPr>
            <a:xfrm rot="16200000" flipH="1">
              <a:off x="3932139" y="1978602"/>
              <a:ext cx="889200" cy="935672"/>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29" name="平行四边形 8"/>
            <p:cNvSpPr/>
            <p:nvPr/>
          </p:nvSpPr>
          <p:spPr>
            <a:xfrm rot="5400000">
              <a:off x="4867019"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30" name="任意多边形 29"/>
            <p:cNvSpPr/>
            <p:nvPr/>
          </p:nvSpPr>
          <p:spPr>
            <a:xfrm rot="5400000">
              <a:off x="5140862" y="2251651"/>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grpSp>
        <p:nvGrpSpPr>
          <p:cNvPr id="31" name="组合 30"/>
          <p:cNvGrpSpPr/>
          <p:nvPr/>
        </p:nvGrpSpPr>
        <p:grpSpPr>
          <a:xfrm>
            <a:off x="3529406" y="3692144"/>
            <a:ext cx="1719562" cy="3138330"/>
            <a:chOff x="3897789" y="2001838"/>
            <a:chExt cx="1884048" cy="3438527"/>
          </a:xfrm>
          <a:effectLst>
            <a:outerShdw blurRad="50800" dist="25400" dir="5400000" algn="t" rotWithShape="0">
              <a:prstClr val="black">
                <a:alpha val="40000"/>
              </a:prstClr>
            </a:outerShdw>
          </a:effectLst>
        </p:grpSpPr>
        <p:sp>
          <p:nvSpPr>
            <p:cNvPr id="32" name="任意多边形 31"/>
            <p:cNvSpPr/>
            <p:nvPr/>
          </p:nvSpPr>
          <p:spPr>
            <a:xfrm rot="16200000" flipH="1">
              <a:off x="2655095" y="3252470"/>
              <a:ext cx="3438526" cy="937261"/>
            </a:xfrm>
            <a:custGeom>
              <a:avLst/>
              <a:gdLst>
                <a:gd name="connsiteX0" fmla="*/ 0 w 3438526"/>
                <a:gd name="connsiteY0" fmla="*/ 937261 h 937261"/>
                <a:gd name="connsiteX1" fmla="*/ 576261 w 3438526"/>
                <a:gd name="connsiteY1" fmla="*/ 937261 h 937261"/>
                <a:gd name="connsiteX2" fmla="*/ 1066800 w 3438526"/>
                <a:gd name="connsiteY2" fmla="*/ 937261 h 937261"/>
                <a:gd name="connsiteX3" fmla="*/ 1643061 w 3438526"/>
                <a:gd name="connsiteY3" fmla="*/ 937261 h 937261"/>
                <a:gd name="connsiteX4" fmla="*/ 2371726 w 3438526"/>
                <a:gd name="connsiteY4" fmla="*/ 937261 h 937261"/>
                <a:gd name="connsiteX5" fmla="*/ 3438526 w 3438526"/>
                <a:gd name="connsiteY5" fmla="*/ 937261 h 937261"/>
                <a:gd name="connsiteX6" fmla="*/ 3217928 w 3438526"/>
                <a:gd name="connsiteY6" fmla="*/ 4 h 937261"/>
                <a:gd name="connsiteX7" fmla="*/ 1676400 w 3438526"/>
                <a:gd name="connsiteY7" fmla="*/ 1 h 937261"/>
                <a:gd name="connsiteX8" fmla="*/ 1676400 w 3438526"/>
                <a:gd name="connsiteY8" fmla="*/ 0 h 937261"/>
                <a:gd name="connsiteX9" fmla="*/ 1100139 w 3438526"/>
                <a:gd name="connsiteY9" fmla="*/ 0 h 937261"/>
                <a:gd name="connsiteX10" fmla="*/ 1100139 w 3438526"/>
                <a:gd name="connsiteY10" fmla="*/ 2 h 937261"/>
                <a:gd name="connsiteX11" fmla="*/ 609600 w 3438526"/>
                <a:gd name="connsiteY11" fmla="*/ 1 h 937261"/>
                <a:gd name="connsiteX12" fmla="*/ 609600 w 3438526"/>
                <a:gd name="connsiteY12" fmla="*/ 0 h 937261"/>
                <a:gd name="connsiteX13" fmla="*/ 33339 w 3438526"/>
                <a:gd name="connsiteY13" fmla="*/ 0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576261" y="937261"/>
                  </a:lnTo>
                  <a:lnTo>
                    <a:pt x="1066800" y="937261"/>
                  </a:lnTo>
                  <a:lnTo>
                    <a:pt x="1643061" y="937261"/>
                  </a:lnTo>
                  <a:lnTo>
                    <a:pt x="2371726" y="937261"/>
                  </a:lnTo>
                  <a:lnTo>
                    <a:pt x="3438526" y="937261"/>
                  </a:lnTo>
                  <a:lnTo>
                    <a:pt x="3217928" y="4"/>
                  </a:lnTo>
                  <a:lnTo>
                    <a:pt x="1676400" y="1"/>
                  </a:lnTo>
                  <a:lnTo>
                    <a:pt x="1676400" y="0"/>
                  </a:lnTo>
                  <a:lnTo>
                    <a:pt x="1100139" y="0"/>
                  </a:lnTo>
                  <a:lnTo>
                    <a:pt x="1100139" y="2"/>
                  </a:lnTo>
                  <a:lnTo>
                    <a:pt x="609600" y="1"/>
                  </a:lnTo>
                  <a:lnTo>
                    <a:pt x="609600" y="0"/>
                  </a:lnTo>
                  <a:lnTo>
                    <a:pt x="33339" y="0"/>
                  </a:lnTo>
                  <a:close/>
                </a:path>
              </a:pathLst>
            </a:custGeom>
            <a:gradFill>
              <a:gsLst>
                <a:gs pos="0">
                  <a:srgbClr val="F6FAFD"/>
                </a:gs>
                <a:gs pos="100000">
                  <a:srgbClr val="FCFEF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33" name="任意多边形 32"/>
            <p:cNvSpPr/>
            <p:nvPr/>
          </p:nvSpPr>
          <p:spPr>
            <a:xfrm rot="5400000">
              <a:off x="3592355" y="3252471"/>
              <a:ext cx="3438526" cy="937261"/>
            </a:xfrm>
            <a:custGeom>
              <a:avLst/>
              <a:gdLst>
                <a:gd name="connsiteX0" fmla="*/ 0 w 3438526"/>
                <a:gd name="connsiteY0" fmla="*/ 937261 h 937261"/>
                <a:gd name="connsiteX1" fmla="*/ 33339 w 3438526"/>
                <a:gd name="connsiteY1" fmla="*/ 0 h 937261"/>
                <a:gd name="connsiteX2" fmla="*/ 609600 w 3438526"/>
                <a:gd name="connsiteY2" fmla="*/ 0 h 937261"/>
                <a:gd name="connsiteX3" fmla="*/ 609600 w 3438526"/>
                <a:gd name="connsiteY3" fmla="*/ 1 h 937261"/>
                <a:gd name="connsiteX4" fmla="*/ 1100139 w 3438526"/>
                <a:gd name="connsiteY4" fmla="*/ 2 h 937261"/>
                <a:gd name="connsiteX5" fmla="*/ 1100139 w 3438526"/>
                <a:gd name="connsiteY5" fmla="*/ 0 h 937261"/>
                <a:gd name="connsiteX6" fmla="*/ 1676400 w 3438526"/>
                <a:gd name="connsiteY6" fmla="*/ 0 h 937261"/>
                <a:gd name="connsiteX7" fmla="*/ 1676400 w 3438526"/>
                <a:gd name="connsiteY7" fmla="*/ 1 h 937261"/>
                <a:gd name="connsiteX8" fmla="*/ 3217928 w 3438526"/>
                <a:gd name="connsiteY8" fmla="*/ 4 h 937261"/>
                <a:gd name="connsiteX9" fmla="*/ 3438526 w 3438526"/>
                <a:gd name="connsiteY9" fmla="*/ 937261 h 937261"/>
                <a:gd name="connsiteX10" fmla="*/ 2371726 w 3438526"/>
                <a:gd name="connsiteY10" fmla="*/ 937261 h 937261"/>
                <a:gd name="connsiteX11" fmla="*/ 1643061 w 3438526"/>
                <a:gd name="connsiteY11" fmla="*/ 937261 h 937261"/>
                <a:gd name="connsiteX12" fmla="*/ 1066800 w 3438526"/>
                <a:gd name="connsiteY12" fmla="*/ 937261 h 937261"/>
                <a:gd name="connsiteX13" fmla="*/ 576261 w 3438526"/>
                <a:gd name="connsiteY13" fmla="*/ 937261 h 93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38526" h="937261">
                  <a:moveTo>
                    <a:pt x="0" y="937261"/>
                  </a:moveTo>
                  <a:lnTo>
                    <a:pt x="33339" y="0"/>
                  </a:lnTo>
                  <a:lnTo>
                    <a:pt x="609600" y="0"/>
                  </a:lnTo>
                  <a:lnTo>
                    <a:pt x="609600" y="1"/>
                  </a:lnTo>
                  <a:lnTo>
                    <a:pt x="1100139" y="2"/>
                  </a:lnTo>
                  <a:lnTo>
                    <a:pt x="1100139" y="0"/>
                  </a:lnTo>
                  <a:lnTo>
                    <a:pt x="1676400" y="0"/>
                  </a:lnTo>
                  <a:lnTo>
                    <a:pt x="1676400" y="1"/>
                  </a:lnTo>
                  <a:lnTo>
                    <a:pt x="3217928" y="4"/>
                  </a:lnTo>
                  <a:lnTo>
                    <a:pt x="3438526" y="937261"/>
                  </a:lnTo>
                  <a:lnTo>
                    <a:pt x="2371726" y="937261"/>
                  </a:lnTo>
                  <a:lnTo>
                    <a:pt x="1643061" y="937261"/>
                  </a:lnTo>
                  <a:lnTo>
                    <a:pt x="1066800" y="937261"/>
                  </a:lnTo>
                  <a:lnTo>
                    <a:pt x="576261" y="937261"/>
                  </a:lnTo>
                  <a:close/>
                </a:path>
              </a:pathLst>
            </a:custGeom>
            <a:gradFill>
              <a:gsLst>
                <a:gs pos="100000">
                  <a:srgbClr val="D4DAD8"/>
                </a:gs>
                <a:gs pos="0">
                  <a:srgbClr val="F3F6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34" name="平行四边形 8"/>
            <p:cNvSpPr/>
            <p:nvPr/>
          </p:nvSpPr>
          <p:spPr>
            <a:xfrm rot="16200000" flipH="1">
              <a:off x="3928171"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35" name="平行四边形 8"/>
            <p:cNvSpPr/>
            <p:nvPr/>
          </p:nvSpPr>
          <p:spPr>
            <a:xfrm rot="5400000">
              <a:off x="4867019" y="1976220"/>
              <a:ext cx="889200" cy="94043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solidFill>
              <a:srgbClr val="006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nvGrpSpPr>
            <p:cNvPr id="36" name="组合 35"/>
            <p:cNvGrpSpPr/>
            <p:nvPr/>
          </p:nvGrpSpPr>
          <p:grpSpPr>
            <a:xfrm>
              <a:off x="3897789" y="2552700"/>
              <a:ext cx="1882460" cy="338338"/>
              <a:chOff x="3899376" y="3619501"/>
              <a:chExt cx="1882460" cy="338338"/>
            </a:xfrm>
          </p:grpSpPr>
          <p:sp>
            <p:nvSpPr>
              <p:cNvPr id="37" name="任意多边形 36"/>
              <p:cNvSpPr/>
              <p:nvPr/>
            </p:nvSpPr>
            <p:spPr>
              <a:xfrm rot="5400000">
                <a:off x="5142449"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38" name="任意多边形 37"/>
              <p:cNvSpPr/>
              <p:nvPr/>
            </p:nvSpPr>
            <p:spPr>
              <a:xfrm rot="16200000" flipH="1">
                <a:off x="4200425" y="3318452"/>
                <a:ext cx="338338" cy="940436"/>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grpSp>
      </p:grpSp>
      <p:sp>
        <p:nvSpPr>
          <p:cNvPr id="39" name="任意多边形 38"/>
          <p:cNvSpPr/>
          <p:nvPr/>
        </p:nvSpPr>
        <p:spPr>
          <a:xfrm rot="5400000">
            <a:off x="3665574" y="5113054"/>
            <a:ext cx="3017096"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40" name="任意多边形 39"/>
          <p:cNvSpPr/>
          <p:nvPr/>
        </p:nvSpPr>
        <p:spPr>
          <a:xfrm rot="16200000" flipH="1">
            <a:off x="5519919" y="5128295"/>
            <a:ext cx="3017096" cy="205757"/>
          </a:xfrm>
          <a:custGeom>
            <a:avLst/>
            <a:gdLst>
              <a:gd name="connsiteX0" fmla="*/ 0 w 2030623"/>
              <a:gd name="connsiteY0" fmla="*/ 360697 h 360697"/>
              <a:gd name="connsiteX1" fmla="*/ 12830 w 2030623"/>
              <a:gd name="connsiteY1" fmla="*/ 0 h 360697"/>
              <a:gd name="connsiteX2" fmla="*/ 538782 w 2030623"/>
              <a:gd name="connsiteY2" fmla="*/ 0 h 360697"/>
              <a:gd name="connsiteX3" fmla="*/ 538782 w 2030623"/>
              <a:gd name="connsiteY3" fmla="*/ 1 h 360697"/>
              <a:gd name="connsiteX4" fmla="*/ 1945728 w 2030623"/>
              <a:gd name="connsiteY4" fmla="*/ 4 h 360697"/>
              <a:gd name="connsiteX5" fmla="*/ 2030623 w 2030623"/>
              <a:gd name="connsiteY5" fmla="*/ 360697 h 3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23" h="360697">
                <a:moveTo>
                  <a:pt x="0" y="360697"/>
                </a:moveTo>
                <a:lnTo>
                  <a:pt x="12830" y="0"/>
                </a:lnTo>
                <a:lnTo>
                  <a:pt x="538782" y="0"/>
                </a:lnTo>
                <a:lnTo>
                  <a:pt x="538782" y="1"/>
                </a:lnTo>
                <a:lnTo>
                  <a:pt x="1945728" y="4"/>
                </a:lnTo>
                <a:lnTo>
                  <a:pt x="2030623" y="360697"/>
                </a:lnTo>
                <a:close/>
              </a:path>
            </a:pathLst>
          </a:custGeom>
          <a:gradFill>
            <a:gsLst>
              <a:gs pos="0">
                <a:schemeClr val="tx1">
                  <a:alpha val="52000"/>
                </a:schemeClr>
              </a:gs>
              <a:gs pos="100000">
                <a:srgbClr val="EFF2F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41" name="任意多边形 40"/>
          <p:cNvSpPr/>
          <p:nvPr/>
        </p:nvSpPr>
        <p:spPr>
          <a:xfrm rot="16200000" flipH="1">
            <a:off x="3566066" y="4307493"/>
            <a:ext cx="4204433" cy="855435"/>
          </a:xfrm>
          <a:custGeom>
            <a:avLst/>
            <a:gdLst>
              <a:gd name="connsiteX0" fmla="*/ 0 w 4606609"/>
              <a:gd name="connsiteY0" fmla="*/ 937262 h 937262"/>
              <a:gd name="connsiteX1" fmla="*/ 576261 w 4606609"/>
              <a:gd name="connsiteY1" fmla="*/ 937262 h 937262"/>
              <a:gd name="connsiteX2" fmla="*/ 1066800 w 4606609"/>
              <a:gd name="connsiteY2" fmla="*/ 937262 h 937262"/>
              <a:gd name="connsiteX3" fmla="*/ 1643061 w 4606609"/>
              <a:gd name="connsiteY3" fmla="*/ 937262 h 937262"/>
              <a:gd name="connsiteX4" fmla="*/ 2371726 w 4606609"/>
              <a:gd name="connsiteY4" fmla="*/ 937262 h 937262"/>
              <a:gd name="connsiteX5" fmla="*/ 3438526 w 4606609"/>
              <a:gd name="connsiteY5" fmla="*/ 937262 h 937262"/>
              <a:gd name="connsiteX6" fmla="*/ 3438526 w 4606609"/>
              <a:gd name="connsiteY6" fmla="*/ 937261 h 937262"/>
              <a:gd name="connsiteX7" fmla="*/ 3539809 w 4606609"/>
              <a:gd name="connsiteY7" fmla="*/ 937261 h 937262"/>
              <a:gd name="connsiteX8" fmla="*/ 4606609 w 4606609"/>
              <a:gd name="connsiteY8" fmla="*/ 937261 h 937262"/>
              <a:gd name="connsiteX9" fmla="*/ 4386011 w 4606609"/>
              <a:gd name="connsiteY9" fmla="*/ 4 h 937262"/>
              <a:gd name="connsiteX10" fmla="*/ 2844483 w 4606609"/>
              <a:gd name="connsiteY10" fmla="*/ 1 h 937262"/>
              <a:gd name="connsiteX11" fmla="*/ 2844483 w 4606609"/>
              <a:gd name="connsiteY11" fmla="*/ 0 h 937262"/>
              <a:gd name="connsiteX12" fmla="*/ 2268222 w 4606609"/>
              <a:gd name="connsiteY12" fmla="*/ 0 h 937262"/>
              <a:gd name="connsiteX13" fmla="*/ 2268222 w 4606609"/>
              <a:gd name="connsiteY13" fmla="*/ 2 h 937262"/>
              <a:gd name="connsiteX14" fmla="*/ 1777683 w 4606609"/>
              <a:gd name="connsiteY14" fmla="*/ 1 h 937262"/>
              <a:gd name="connsiteX15" fmla="*/ 1777683 w 4606609"/>
              <a:gd name="connsiteY15" fmla="*/ 0 h 937262"/>
              <a:gd name="connsiteX16" fmla="*/ 1201422 w 4606609"/>
              <a:gd name="connsiteY16" fmla="*/ 0 h 937262"/>
              <a:gd name="connsiteX17" fmla="*/ 1201422 w 4606609"/>
              <a:gd name="connsiteY17" fmla="*/ 1 h 937262"/>
              <a:gd name="connsiteX18" fmla="*/ 1100139 w 4606609"/>
              <a:gd name="connsiteY18" fmla="*/ 1 h 937262"/>
              <a:gd name="connsiteX19" fmla="*/ 1100139 w 4606609"/>
              <a:gd name="connsiteY19" fmla="*/ 3 h 937262"/>
              <a:gd name="connsiteX20" fmla="*/ 609600 w 4606609"/>
              <a:gd name="connsiteY20" fmla="*/ 2 h 937262"/>
              <a:gd name="connsiteX21" fmla="*/ 609600 w 4606609"/>
              <a:gd name="connsiteY21" fmla="*/ 1 h 937262"/>
              <a:gd name="connsiteX22" fmla="*/ 33339 w 4606609"/>
              <a:gd name="connsiteY22" fmla="*/ 1 h 93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06609" h="937262">
                <a:moveTo>
                  <a:pt x="0" y="937262"/>
                </a:moveTo>
                <a:lnTo>
                  <a:pt x="576261" y="937262"/>
                </a:lnTo>
                <a:lnTo>
                  <a:pt x="1066800" y="937262"/>
                </a:lnTo>
                <a:lnTo>
                  <a:pt x="1643061" y="937262"/>
                </a:lnTo>
                <a:lnTo>
                  <a:pt x="2371726" y="937262"/>
                </a:lnTo>
                <a:lnTo>
                  <a:pt x="3438526" y="937262"/>
                </a:lnTo>
                <a:lnTo>
                  <a:pt x="3438526" y="937261"/>
                </a:lnTo>
                <a:lnTo>
                  <a:pt x="3539809" y="937261"/>
                </a:lnTo>
                <a:lnTo>
                  <a:pt x="4606609" y="937261"/>
                </a:lnTo>
                <a:lnTo>
                  <a:pt x="4386011" y="4"/>
                </a:lnTo>
                <a:lnTo>
                  <a:pt x="2844483" y="1"/>
                </a:lnTo>
                <a:lnTo>
                  <a:pt x="2844483" y="0"/>
                </a:lnTo>
                <a:lnTo>
                  <a:pt x="2268222" y="0"/>
                </a:lnTo>
                <a:lnTo>
                  <a:pt x="2268222" y="2"/>
                </a:lnTo>
                <a:lnTo>
                  <a:pt x="1777683" y="1"/>
                </a:lnTo>
                <a:lnTo>
                  <a:pt x="1777683" y="0"/>
                </a:lnTo>
                <a:lnTo>
                  <a:pt x="1201422" y="0"/>
                </a:lnTo>
                <a:lnTo>
                  <a:pt x="1201422" y="1"/>
                </a:lnTo>
                <a:lnTo>
                  <a:pt x="1100139" y="1"/>
                </a:lnTo>
                <a:lnTo>
                  <a:pt x="1100139" y="3"/>
                </a:lnTo>
                <a:lnTo>
                  <a:pt x="609600" y="2"/>
                </a:lnTo>
                <a:lnTo>
                  <a:pt x="609600" y="1"/>
                </a:lnTo>
                <a:lnTo>
                  <a:pt x="33339" y="1"/>
                </a:lnTo>
                <a:close/>
              </a:path>
            </a:pathLst>
          </a:custGeom>
          <a:gradFill>
            <a:gsLst>
              <a:gs pos="0">
                <a:srgbClr val="F6FAFD"/>
              </a:gs>
              <a:gs pos="100000">
                <a:srgbClr val="FCFEFD"/>
              </a:gs>
            </a:gsLst>
            <a:lin ang="5400000" scaled="1"/>
          </a:gra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2" name="任意多边形 41"/>
          <p:cNvSpPr/>
          <p:nvPr/>
        </p:nvSpPr>
        <p:spPr>
          <a:xfrm rot="5400000">
            <a:off x="4421500" y="4300538"/>
            <a:ext cx="4204433" cy="855435"/>
          </a:xfrm>
          <a:custGeom>
            <a:avLst/>
            <a:gdLst>
              <a:gd name="connsiteX0" fmla="*/ 0 w 4606609"/>
              <a:gd name="connsiteY0" fmla="*/ 937261 h 937262"/>
              <a:gd name="connsiteX1" fmla="*/ 33339 w 4606609"/>
              <a:gd name="connsiteY1" fmla="*/ 0 h 937262"/>
              <a:gd name="connsiteX2" fmla="*/ 609600 w 4606609"/>
              <a:gd name="connsiteY2" fmla="*/ 0 h 937262"/>
              <a:gd name="connsiteX3" fmla="*/ 609600 w 4606609"/>
              <a:gd name="connsiteY3" fmla="*/ 1 h 937262"/>
              <a:gd name="connsiteX4" fmla="*/ 1100139 w 4606609"/>
              <a:gd name="connsiteY4" fmla="*/ 2 h 937262"/>
              <a:gd name="connsiteX5" fmla="*/ 1100139 w 4606609"/>
              <a:gd name="connsiteY5" fmla="*/ 0 h 937262"/>
              <a:gd name="connsiteX6" fmla="*/ 1676400 w 4606609"/>
              <a:gd name="connsiteY6" fmla="*/ 0 h 937262"/>
              <a:gd name="connsiteX7" fmla="*/ 1676400 w 4606609"/>
              <a:gd name="connsiteY7" fmla="*/ 1 h 937262"/>
              <a:gd name="connsiteX8" fmla="*/ 1777683 w 4606609"/>
              <a:gd name="connsiteY8" fmla="*/ 1 h 937262"/>
              <a:gd name="connsiteX9" fmla="*/ 1777683 w 4606609"/>
              <a:gd name="connsiteY9" fmla="*/ 1 h 937262"/>
              <a:gd name="connsiteX10" fmla="*/ 2268222 w 4606609"/>
              <a:gd name="connsiteY10" fmla="*/ 2 h 937262"/>
              <a:gd name="connsiteX11" fmla="*/ 2268222 w 4606609"/>
              <a:gd name="connsiteY11" fmla="*/ 1 h 937262"/>
              <a:gd name="connsiteX12" fmla="*/ 2844483 w 4606609"/>
              <a:gd name="connsiteY12" fmla="*/ 1 h 937262"/>
              <a:gd name="connsiteX13" fmla="*/ 2844483 w 4606609"/>
              <a:gd name="connsiteY13" fmla="*/ 2 h 937262"/>
              <a:gd name="connsiteX14" fmla="*/ 4386011 w 4606609"/>
              <a:gd name="connsiteY14" fmla="*/ 5 h 937262"/>
              <a:gd name="connsiteX15" fmla="*/ 4606609 w 4606609"/>
              <a:gd name="connsiteY15" fmla="*/ 937262 h 937262"/>
              <a:gd name="connsiteX16" fmla="*/ 3539809 w 4606609"/>
              <a:gd name="connsiteY16" fmla="*/ 937262 h 937262"/>
              <a:gd name="connsiteX17" fmla="*/ 2811144 w 4606609"/>
              <a:gd name="connsiteY17" fmla="*/ 937262 h 937262"/>
              <a:gd name="connsiteX18" fmla="*/ 2234883 w 4606609"/>
              <a:gd name="connsiteY18" fmla="*/ 937262 h 937262"/>
              <a:gd name="connsiteX19" fmla="*/ 1744344 w 4606609"/>
              <a:gd name="connsiteY19" fmla="*/ 937262 h 937262"/>
              <a:gd name="connsiteX20" fmla="*/ 1168083 w 4606609"/>
              <a:gd name="connsiteY20" fmla="*/ 937262 h 937262"/>
              <a:gd name="connsiteX21" fmla="*/ 1168083 w 4606609"/>
              <a:gd name="connsiteY21" fmla="*/ 937261 h 937262"/>
              <a:gd name="connsiteX22" fmla="*/ 1066800 w 4606609"/>
              <a:gd name="connsiteY22" fmla="*/ 937261 h 937262"/>
              <a:gd name="connsiteX23" fmla="*/ 576261 w 4606609"/>
              <a:gd name="connsiteY23" fmla="*/ 937261 h 93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06609" h="937262">
                <a:moveTo>
                  <a:pt x="0" y="937261"/>
                </a:moveTo>
                <a:lnTo>
                  <a:pt x="33339" y="0"/>
                </a:lnTo>
                <a:lnTo>
                  <a:pt x="609600" y="0"/>
                </a:lnTo>
                <a:lnTo>
                  <a:pt x="609600" y="1"/>
                </a:lnTo>
                <a:lnTo>
                  <a:pt x="1100139" y="2"/>
                </a:lnTo>
                <a:lnTo>
                  <a:pt x="1100139" y="0"/>
                </a:lnTo>
                <a:lnTo>
                  <a:pt x="1676400" y="0"/>
                </a:lnTo>
                <a:lnTo>
                  <a:pt x="1676400" y="1"/>
                </a:lnTo>
                <a:lnTo>
                  <a:pt x="1777683" y="1"/>
                </a:lnTo>
                <a:lnTo>
                  <a:pt x="1777683" y="1"/>
                </a:lnTo>
                <a:lnTo>
                  <a:pt x="2268222" y="2"/>
                </a:lnTo>
                <a:lnTo>
                  <a:pt x="2268222" y="1"/>
                </a:lnTo>
                <a:lnTo>
                  <a:pt x="2844483" y="1"/>
                </a:lnTo>
                <a:lnTo>
                  <a:pt x="2844483" y="2"/>
                </a:lnTo>
                <a:lnTo>
                  <a:pt x="4386011" y="5"/>
                </a:lnTo>
                <a:lnTo>
                  <a:pt x="4606609" y="937262"/>
                </a:lnTo>
                <a:lnTo>
                  <a:pt x="3539809" y="937262"/>
                </a:lnTo>
                <a:lnTo>
                  <a:pt x="2811144" y="937262"/>
                </a:lnTo>
                <a:lnTo>
                  <a:pt x="2234883" y="937262"/>
                </a:lnTo>
                <a:lnTo>
                  <a:pt x="1744344" y="937262"/>
                </a:lnTo>
                <a:lnTo>
                  <a:pt x="1168083" y="937262"/>
                </a:lnTo>
                <a:lnTo>
                  <a:pt x="1168083" y="937261"/>
                </a:lnTo>
                <a:lnTo>
                  <a:pt x="1066800" y="937261"/>
                </a:lnTo>
                <a:lnTo>
                  <a:pt x="576261" y="937261"/>
                </a:lnTo>
                <a:close/>
              </a:path>
            </a:pathLst>
          </a:custGeom>
          <a:gradFill>
            <a:gsLst>
              <a:gs pos="100000">
                <a:srgbClr val="D4DAD8"/>
              </a:gs>
              <a:gs pos="0">
                <a:srgbClr val="F3F6F9"/>
              </a:gs>
            </a:gsLst>
            <a:lin ang="5400000" scaled="1"/>
          </a:gra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nvGrpSpPr>
          <p:cNvPr id="43" name="组合 42"/>
          <p:cNvGrpSpPr/>
          <p:nvPr/>
        </p:nvGrpSpPr>
        <p:grpSpPr>
          <a:xfrm>
            <a:off x="5240568" y="2629190"/>
            <a:ext cx="1713472" cy="811569"/>
            <a:chOff x="5788188" y="837207"/>
            <a:chExt cx="1877375" cy="889200"/>
          </a:xfrm>
          <a:solidFill>
            <a:srgbClr val="006E54"/>
          </a:solidFill>
        </p:grpSpPr>
        <p:sp>
          <p:nvSpPr>
            <p:cNvPr id="44" name="平行四边形 8"/>
            <p:cNvSpPr/>
            <p:nvPr/>
          </p:nvSpPr>
          <p:spPr>
            <a:xfrm rot="16200000" flipH="1">
              <a:off x="5812218" y="813177"/>
              <a:ext cx="889200" cy="937260"/>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5" name="平行四边形 8"/>
            <p:cNvSpPr/>
            <p:nvPr/>
          </p:nvSpPr>
          <p:spPr>
            <a:xfrm rot="5400000">
              <a:off x="6749475" y="810319"/>
              <a:ext cx="889200" cy="942976"/>
            </a:xfrm>
            <a:custGeom>
              <a:avLst/>
              <a:gdLst>
                <a:gd name="connsiteX0" fmla="*/ 0 w 931548"/>
                <a:gd name="connsiteY0" fmla="*/ 937261 h 937261"/>
                <a:gd name="connsiteX1" fmla="*/ 42348 w 931548"/>
                <a:gd name="connsiteY1" fmla="*/ 0 h 937261"/>
                <a:gd name="connsiteX2" fmla="*/ 931548 w 931548"/>
                <a:gd name="connsiteY2" fmla="*/ 0 h 937261"/>
                <a:gd name="connsiteX3" fmla="*/ 889200 w 931548"/>
                <a:gd name="connsiteY3" fmla="*/ 937261 h 937261"/>
                <a:gd name="connsiteX4" fmla="*/ 0 w 931548"/>
                <a:gd name="connsiteY4" fmla="*/ 937261 h 937261"/>
                <a:gd name="connsiteX0-1" fmla="*/ 0 w 889200"/>
                <a:gd name="connsiteY0-2" fmla="*/ 937261 h 937261"/>
                <a:gd name="connsiteX1-3" fmla="*/ 42348 w 889200"/>
                <a:gd name="connsiteY1-4" fmla="*/ 0 h 937261"/>
                <a:gd name="connsiteX2-5" fmla="*/ 791851 w 889200"/>
                <a:gd name="connsiteY2-6" fmla="*/ 6350 h 937261"/>
                <a:gd name="connsiteX3-7" fmla="*/ 889200 w 889200"/>
                <a:gd name="connsiteY3-8" fmla="*/ 937261 h 937261"/>
                <a:gd name="connsiteX4-9" fmla="*/ 0 w 889200"/>
                <a:gd name="connsiteY4-10" fmla="*/ 937261 h 937261"/>
                <a:gd name="connsiteX0-11" fmla="*/ 0 w 889200"/>
                <a:gd name="connsiteY0-12" fmla="*/ 937261 h 937261"/>
                <a:gd name="connsiteX1-13" fmla="*/ 42348 w 889200"/>
                <a:gd name="connsiteY1-14" fmla="*/ 0 h 937261"/>
                <a:gd name="connsiteX2-15" fmla="*/ 804554 w 889200"/>
                <a:gd name="connsiteY2-16" fmla="*/ 6350 h 937261"/>
                <a:gd name="connsiteX3-17" fmla="*/ 889200 w 889200"/>
                <a:gd name="connsiteY3-18" fmla="*/ 937261 h 937261"/>
                <a:gd name="connsiteX4-19" fmla="*/ 0 w 889200"/>
                <a:gd name="connsiteY4-20" fmla="*/ 937261 h 937261"/>
                <a:gd name="connsiteX0-21" fmla="*/ 0 w 889200"/>
                <a:gd name="connsiteY0-22" fmla="*/ 937261 h 937261"/>
                <a:gd name="connsiteX1-23" fmla="*/ 42348 w 889200"/>
                <a:gd name="connsiteY1-24" fmla="*/ 0 h 937261"/>
                <a:gd name="connsiteX2-25" fmla="*/ 760107 w 889200"/>
                <a:gd name="connsiteY2-26" fmla="*/ 6350 h 937261"/>
                <a:gd name="connsiteX3-27" fmla="*/ 889200 w 889200"/>
                <a:gd name="connsiteY3-28" fmla="*/ 937261 h 937261"/>
                <a:gd name="connsiteX4-29" fmla="*/ 0 w 889200"/>
                <a:gd name="connsiteY4-30" fmla="*/ 937261 h 937261"/>
                <a:gd name="connsiteX0-31" fmla="*/ 0 w 889200"/>
                <a:gd name="connsiteY0-32" fmla="*/ 937261 h 937261"/>
                <a:gd name="connsiteX1-33" fmla="*/ 42348 w 889200"/>
                <a:gd name="connsiteY1-34" fmla="*/ 0 h 937261"/>
                <a:gd name="connsiteX2-35" fmla="*/ 804560 w 889200"/>
                <a:gd name="connsiteY2-36" fmla="*/ 6350 h 937261"/>
                <a:gd name="connsiteX3-37" fmla="*/ 889200 w 889200"/>
                <a:gd name="connsiteY3-38" fmla="*/ 937261 h 937261"/>
                <a:gd name="connsiteX4-39" fmla="*/ 0 w 889200"/>
                <a:gd name="connsiteY4-40" fmla="*/ 937261 h 937261"/>
                <a:gd name="connsiteX0-41" fmla="*/ 0 w 889200"/>
                <a:gd name="connsiteY0-42" fmla="*/ 937262 h 937262"/>
                <a:gd name="connsiteX1-43" fmla="*/ 32826 w 889200"/>
                <a:gd name="connsiteY1-44" fmla="*/ 0 h 937262"/>
                <a:gd name="connsiteX2-45" fmla="*/ 804560 w 889200"/>
                <a:gd name="connsiteY2-46" fmla="*/ 6351 h 937262"/>
                <a:gd name="connsiteX3-47" fmla="*/ 889200 w 889200"/>
                <a:gd name="connsiteY3-48" fmla="*/ 937262 h 937262"/>
                <a:gd name="connsiteX4-49" fmla="*/ 0 w 889200"/>
                <a:gd name="connsiteY4-50" fmla="*/ 937262 h 937262"/>
                <a:gd name="connsiteX0-51" fmla="*/ 0 w 889200"/>
                <a:gd name="connsiteY0-52" fmla="*/ 940436 h 940436"/>
                <a:gd name="connsiteX1-53" fmla="*/ 32826 w 889200"/>
                <a:gd name="connsiteY1-54" fmla="*/ 3174 h 940436"/>
                <a:gd name="connsiteX2-55" fmla="*/ 807735 w 889200"/>
                <a:gd name="connsiteY2-56" fmla="*/ 0 h 940436"/>
                <a:gd name="connsiteX3-57" fmla="*/ 889200 w 889200"/>
                <a:gd name="connsiteY3-58" fmla="*/ 940436 h 940436"/>
                <a:gd name="connsiteX4-59" fmla="*/ 0 w 889200"/>
                <a:gd name="connsiteY4-60" fmla="*/ 940436 h 9404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9200" h="940436">
                  <a:moveTo>
                    <a:pt x="0" y="940436"/>
                  </a:moveTo>
                  <a:lnTo>
                    <a:pt x="32826" y="3174"/>
                  </a:lnTo>
                  <a:lnTo>
                    <a:pt x="807735" y="0"/>
                  </a:lnTo>
                  <a:lnTo>
                    <a:pt x="889200" y="940436"/>
                  </a:lnTo>
                  <a:lnTo>
                    <a:pt x="0" y="9404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sp>
        <p:nvSpPr>
          <p:cNvPr id="46" name="任意多边形 45"/>
          <p:cNvSpPr/>
          <p:nvPr/>
        </p:nvSpPr>
        <p:spPr>
          <a:xfrm rot="5400000">
            <a:off x="6364678" y="2857463"/>
            <a:ext cx="308800" cy="858332"/>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47" name="任意多边形 46"/>
          <p:cNvSpPr/>
          <p:nvPr/>
        </p:nvSpPr>
        <p:spPr>
          <a:xfrm rot="16200000" flipH="1">
            <a:off x="5504897" y="2857463"/>
            <a:ext cx="308800" cy="858332"/>
          </a:xfrm>
          <a:custGeom>
            <a:avLst/>
            <a:gdLst>
              <a:gd name="connsiteX0" fmla="*/ 0 w 338338"/>
              <a:gd name="connsiteY0" fmla="*/ 940436 h 940436"/>
              <a:gd name="connsiteX1" fmla="*/ 0 w 338338"/>
              <a:gd name="connsiteY1" fmla="*/ 1053 h 940436"/>
              <a:gd name="connsiteX2" fmla="*/ 256873 w 338338"/>
              <a:gd name="connsiteY2" fmla="*/ 0 h 940436"/>
              <a:gd name="connsiteX3" fmla="*/ 338338 w 338338"/>
              <a:gd name="connsiteY3" fmla="*/ 940436 h 940436"/>
            </a:gdLst>
            <a:ahLst/>
            <a:cxnLst>
              <a:cxn ang="0">
                <a:pos x="connsiteX0" y="connsiteY0"/>
              </a:cxn>
              <a:cxn ang="0">
                <a:pos x="connsiteX1" y="connsiteY1"/>
              </a:cxn>
              <a:cxn ang="0">
                <a:pos x="connsiteX2" y="connsiteY2"/>
              </a:cxn>
              <a:cxn ang="0">
                <a:pos x="connsiteX3" y="connsiteY3"/>
              </a:cxn>
            </a:cxnLst>
            <a:rect l="l" t="t" r="r" b="b"/>
            <a:pathLst>
              <a:path w="338338" h="940436">
                <a:moveTo>
                  <a:pt x="0" y="940436"/>
                </a:moveTo>
                <a:lnTo>
                  <a:pt x="0" y="1053"/>
                </a:lnTo>
                <a:lnTo>
                  <a:pt x="256873" y="0"/>
                </a:lnTo>
                <a:lnTo>
                  <a:pt x="338338" y="940436"/>
                </a:lnTo>
                <a:close/>
              </a:path>
            </a:pathLst>
          </a:custGeom>
          <a:gradFill>
            <a:gsLst>
              <a:gs pos="100000">
                <a:schemeClr val="bg1">
                  <a:lumMod val="95000"/>
                  <a:alpha val="0"/>
                </a:schemeClr>
              </a:gs>
              <a:gs pos="0">
                <a:schemeClr val="tx1">
                  <a:alpha val="2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48" name="任意多边形 47"/>
          <p:cNvSpPr/>
          <p:nvPr/>
        </p:nvSpPr>
        <p:spPr>
          <a:xfrm>
            <a:off x="2674847" y="6330599"/>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49" name="任意多边形 48"/>
          <p:cNvSpPr/>
          <p:nvPr/>
        </p:nvSpPr>
        <p:spPr>
          <a:xfrm>
            <a:off x="4388614" y="6330599"/>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50" name="任意多边形 49"/>
          <p:cNvSpPr/>
          <p:nvPr/>
        </p:nvSpPr>
        <p:spPr>
          <a:xfrm>
            <a:off x="6094255" y="6330599"/>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51" name="任意多边形 50"/>
          <p:cNvSpPr/>
          <p:nvPr/>
        </p:nvSpPr>
        <p:spPr>
          <a:xfrm>
            <a:off x="7783682" y="6330599"/>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52" name="任意多边形 51"/>
          <p:cNvSpPr/>
          <p:nvPr/>
        </p:nvSpPr>
        <p:spPr>
          <a:xfrm>
            <a:off x="9483544" y="6330599"/>
            <a:ext cx="1043211" cy="527401"/>
          </a:xfrm>
          <a:custGeom>
            <a:avLst/>
            <a:gdLst>
              <a:gd name="connsiteX0" fmla="*/ 0 w 914400"/>
              <a:gd name="connsiteY0" fmla="*/ 533400 h 533400"/>
              <a:gd name="connsiteX1" fmla="*/ 914400 w 914400"/>
              <a:gd name="connsiteY1" fmla="*/ 304800 h 533400"/>
              <a:gd name="connsiteX2" fmla="*/ 12700 w 914400"/>
              <a:gd name="connsiteY2" fmla="*/ 0 h 533400"/>
              <a:gd name="connsiteX3" fmla="*/ 0 w 914400"/>
              <a:gd name="connsiteY3" fmla="*/ 533400 h 533400"/>
              <a:gd name="connsiteX0-1" fmla="*/ 0 w 962526"/>
              <a:gd name="connsiteY0-2" fmla="*/ 533400 h 533400"/>
              <a:gd name="connsiteX1-3" fmla="*/ 962526 w 962526"/>
              <a:gd name="connsiteY1-4" fmla="*/ 304800 h 533400"/>
              <a:gd name="connsiteX2-5" fmla="*/ 12700 w 962526"/>
              <a:gd name="connsiteY2-6" fmla="*/ 0 h 533400"/>
              <a:gd name="connsiteX3-7" fmla="*/ 0 w 962526"/>
              <a:gd name="connsiteY3-8" fmla="*/ 533400 h 533400"/>
            </a:gdLst>
            <a:ahLst/>
            <a:cxnLst>
              <a:cxn ang="0">
                <a:pos x="connsiteX0-1" y="connsiteY0-2"/>
              </a:cxn>
              <a:cxn ang="0">
                <a:pos x="connsiteX1-3" y="connsiteY1-4"/>
              </a:cxn>
              <a:cxn ang="0">
                <a:pos x="connsiteX2-5" y="connsiteY2-6"/>
              </a:cxn>
              <a:cxn ang="0">
                <a:pos x="connsiteX3-7" y="connsiteY3-8"/>
              </a:cxn>
            </a:cxnLst>
            <a:rect l="l" t="t" r="r" b="b"/>
            <a:pathLst>
              <a:path w="962526" h="533400">
                <a:moveTo>
                  <a:pt x="0" y="533400"/>
                </a:moveTo>
                <a:lnTo>
                  <a:pt x="962526" y="304800"/>
                </a:lnTo>
                <a:lnTo>
                  <a:pt x="12700" y="0"/>
                </a:lnTo>
                <a:lnTo>
                  <a:pt x="0" y="533400"/>
                </a:lnTo>
                <a:close/>
              </a:path>
            </a:pathLst>
          </a:custGeom>
          <a:gradFill>
            <a:gsLst>
              <a:gs pos="100000">
                <a:schemeClr val="bg1">
                  <a:lumMod val="50000"/>
                  <a:alpha val="36000"/>
                </a:schemeClr>
              </a:gs>
              <a:gs pos="0">
                <a:schemeClr val="bg1">
                  <a:lumMod val="50000"/>
                  <a:alpha val="0"/>
                </a:schemeClr>
              </a:gs>
            </a:gsLst>
            <a:lin ang="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C8161C"/>
              </a:solidFill>
            </a:endParaRPr>
          </a:p>
        </p:txBody>
      </p:sp>
      <p:sp>
        <p:nvSpPr>
          <p:cNvPr id="53" name="Freeform 987"/>
          <p:cNvSpPr>
            <a:spLocks noEditPoints="1"/>
          </p:cNvSpPr>
          <p:nvPr/>
        </p:nvSpPr>
        <p:spPr bwMode="auto">
          <a:xfrm>
            <a:off x="3740088" y="5273930"/>
            <a:ext cx="448564" cy="721541"/>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006E54"/>
          </a:solidFill>
          <a:ln>
            <a:noFill/>
          </a:ln>
          <a:effectLst>
            <a:reflection blurRad="25400" stA="52000" endPos="51000" dir="5400000" sy="-100000" algn="bl" rotWithShape="0"/>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4" name="Freeform 975"/>
          <p:cNvSpPr>
            <a:spLocks noEditPoints="1"/>
          </p:cNvSpPr>
          <p:nvPr/>
        </p:nvSpPr>
        <p:spPr bwMode="auto">
          <a:xfrm>
            <a:off x="5445493" y="4620074"/>
            <a:ext cx="426746" cy="527013"/>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006E54"/>
          </a:solidFill>
          <a:ln>
            <a:noFill/>
          </a:ln>
          <a:effectLst>
            <a:reflection blurRad="25400" stA="52000" endPos="51000" dir="5400000" sy="-100000" algn="bl" rotWithShape="0"/>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5" name="Freeform 979"/>
          <p:cNvSpPr>
            <a:spLocks noEditPoints="1"/>
          </p:cNvSpPr>
          <p:nvPr/>
        </p:nvSpPr>
        <p:spPr bwMode="auto">
          <a:xfrm>
            <a:off x="7075637" y="5484704"/>
            <a:ext cx="586747" cy="524698"/>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006E54"/>
          </a:solidFill>
          <a:ln>
            <a:noFill/>
          </a:ln>
          <a:effectLst>
            <a:reflection blurRad="25400" stA="52000" endPos="51000" dir="5400000" sy="-100000" algn="bl" rotWithShape="0"/>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6" name="Freeform 983"/>
          <p:cNvSpPr>
            <a:spLocks noEditPoints="1"/>
          </p:cNvSpPr>
          <p:nvPr/>
        </p:nvSpPr>
        <p:spPr bwMode="auto">
          <a:xfrm>
            <a:off x="1950775" y="5716932"/>
            <a:ext cx="542895" cy="557018"/>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006E54"/>
          </a:solidFill>
          <a:ln>
            <a:noFill/>
          </a:ln>
          <a:effectLst>
            <a:reflection blurRad="25400" stA="52000" endPos="51000" dir="5400000" sy="-100000" algn="bl" rotWithShape="0"/>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nvGrpSpPr>
          <p:cNvPr id="57" name="Group 17"/>
          <p:cNvGrpSpPr>
            <a:grpSpLocks noChangeAspect="1"/>
          </p:cNvGrpSpPr>
          <p:nvPr/>
        </p:nvGrpSpPr>
        <p:grpSpPr bwMode="auto">
          <a:xfrm>
            <a:off x="8913825" y="5810092"/>
            <a:ext cx="417274" cy="447918"/>
            <a:chOff x="231" y="1205"/>
            <a:chExt cx="640" cy="687"/>
          </a:xfrm>
          <a:solidFill>
            <a:srgbClr val="006E54"/>
          </a:solidFill>
          <a:effectLst>
            <a:reflection blurRad="25400" stA="52000" endPos="51000" dir="5400000" sy="-100000" algn="bl" rotWithShape="0"/>
          </a:effectLst>
        </p:grpSpPr>
        <p:sp>
          <p:nvSpPr>
            <p:cNvPr id="5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sp>
          <p:nvSpPr>
            <p:cNvPr id="5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C8161C"/>
                </a:solidFill>
              </a:endParaRPr>
            </a:p>
          </p:txBody>
        </p:sp>
      </p:grpSp>
      <p:grpSp>
        <p:nvGrpSpPr>
          <p:cNvPr id="60" name="组合 59"/>
          <p:cNvGrpSpPr/>
          <p:nvPr/>
        </p:nvGrpSpPr>
        <p:grpSpPr>
          <a:xfrm>
            <a:off x="2712748" y="5569371"/>
            <a:ext cx="794801" cy="826111"/>
            <a:chOff x="2391028" y="4677759"/>
            <a:chExt cx="870829" cy="905133"/>
          </a:xfrm>
          <a:scene3d>
            <a:camera prst="orthographicFront">
              <a:rot lat="20820000" lon="1800000" rev="0"/>
            </a:camera>
            <a:lightRig rig="threePt" dir="t"/>
          </a:scene3d>
        </p:grpSpPr>
        <p:sp>
          <p:nvSpPr>
            <p:cNvPr id="61" name="文本框 2"/>
            <p:cNvSpPr txBox="1"/>
            <p:nvPr/>
          </p:nvSpPr>
          <p:spPr>
            <a:xfrm>
              <a:off x="2587311" y="4807293"/>
              <a:ext cx="529317" cy="7755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006E54"/>
                  </a:solidFill>
                  <a:latin typeface="Hiragino Sans GB W6" panose="020B0600000000000000" pitchFamily="34" charset="-122"/>
                  <a:ea typeface="Hiragino Sans GB W6" panose="020B0600000000000000" pitchFamily="34" charset="-122"/>
                </a:rPr>
                <a:t>A</a:t>
              </a:r>
              <a:endParaRPr lang="zh-CN" altLang="en-US" sz="4000" dirty="0">
                <a:solidFill>
                  <a:srgbClr val="006E54"/>
                </a:solidFill>
                <a:latin typeface="Hiragino Sans GB W6" panose="020B0600000000000000" pitchFamily="34" charset="-122"/>
                <a:ea typeface="Hiragino Sans GB W6" panose="020B0600000000000000" pitchFamily="34" charset="-122"/>
              </a:endParaRPr>
            </a:p>
          </p:txBody>
        </p:sp>
        <p:sp>
          <p:nvSpPr>
            <p:cNvPr id="62" name="文本框 62"/>
            <p:cNvSpPr txBox="1"/>
            <p:nvPr/>
          </p:nvSpPr>
          <p:spPr>
            <a:xfrm>
              <a:off x="2391028" y="4677759"/>
              <a:ext cx="870829" cy="286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dirty="0">
                  <a:solidFill>
                    <a:srgbClr val="006E54"/>
                  </a:solidFill>
                  <a:latin typeface="Hiragino Sans GB W6" panose="020B0600000000000000" pitchFamily="34" charset="-122"/>
                  <a:ea typeface="Hiragino Sans GB W6" panose="020B0600000000000000" pitchFamily="34" charset="-122"/>
                </a:rPr>
                <a:t>OPTION</a:t>
              </a:r>
              <a:endParaRPr lang="zh-CN" altLang="en-US" sz="1100" dirty="0">
                <a:solidFill>
                  <a:srgbClr val="006E54"/>
                </a:solidFill>
                <a:latin typeface="Hiragino Sans GB W6" panose="020B0600000000000000" pitchFamily="34" charset="-122"/>
                <a:ea typeface="Hiragino Sans GB W6" panose="020B0600000000000000" pitchFamily="34" charset="-122"/>
              </a:endParaRPr>
            </a:p>
          </p:txBody>
        </p:sp>
      </p:grpSp>
      <p:grpSp>
        <p:nvGrpSpPr>
          <p:cNvPr id="63" name="组合 62"/>
          <p:cNvGrpSpPr/>
          <p:nvPr/>
        </p:nvGrpSpPr>
        <p:grpSpPr>
          <a:xfrm>
            <a:off x="4426929" y="4643583"/>
            <a:ext cx="794801" cy="826111"/>
            <a:chOff x="2391028" y="4677759"/>
            <a:chExt cx="870829" cy="905133"/>
          </a:xfrm>
          <a:scene3d>
            <a:camera prst="orthographicFront">
              <a:rot lat="20820000" lon="1800000" rev="0"/>
            </a:camera>
            <a:lightRig rig="threePt" dir="t"/>
          </a:scene3d>
        </p:grpSpPr>
        <p:sp>
          <p:nvSpPr>
            <p:cNvPr id="64" name="文本框 69"/>
            <p:cNvSpPr txBox="1"/>
            <p:nvPr/>
          </p:nvSpPr>
          <p:spPr>
            <a:xfrm>
              <a:off x="2587311" y="4807293"/>
              <a:ext cx="529317" cy="7755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006E54"/>
                  </a:solidFill>
                  <a:latin typeface="Hiragino Sans GB W6" panose="020B0600000000000000" pitchFamily="34" charset="-122"/>
                  <a:ea typeface="Hiragino Sans GB W6" panose="020B0600000000000000" pitchFamily="34" charset="-122"/>
                </a:rPr>
                <a:t>B</a:t>
              </a:r>
              <a:endParaRPr lang="zh-CN" altLang="en-US" sz="4000" dirty="0">
                <a:solidFill>
                  <a:srgbClr val="006E54"/>
                </a:solidFill>
                <a:latin typeface="Hiragino Sans GB W6" panose="020B0600000000000000" pitchFamily="34" charset="-122"/>
                <a:ea typeface="Hiragino Sans GB W6" panose="020B0600000000000000" pitchFamily="34" charset="-122"/>
              </a:endParaRPr>
            </a:p>
          </p:txBody>
        </p:sp>
        <p:sp>
          <p:nvSpPr>
            <p:cNvPr id="65" name="文本框 70"/>
            <p:cNvSpPr txBox="1"/>
            <p:nvPr/>
          </p:nvSpPr>
          <p:spPr>
            <a:xfrm>
              <a:off x="2391028" y="4677759"/>
              <a:ext cx="870829" cy="286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dirty="0">
                  <a:solidFill>
                    <a:srgbClr val="006E54"/>
                  </a:solidFill>
                  <a:latin typeface="Hiragino Sans GB W6" panose="020B0600000000000000" pitchFamily="34" charset="-122"/>
                  <a:ea typeface="Hiragino Sans GB W6" panose="020B0600000000000000" pitchFamily="34" charset="-122"/>
                </a:rPr>
                <a:t>OPTION</a:t>
              </a:r>
              <a:endParaRPr lang="zh-CN" altLang="en-US" sz="1100" dirty="0">
                <a:solidFill>
                  <a:srgbClr val="006E54"/>
                </a:solidFill>
                <a:latin typeface="Hiragino Sans GB W6" panose="020B0600000000000000" pitchFamily="34" charset="-122"/>
                <a:ea typeface="Hiragino Sans GB W6" panose="020B0600000000000000" pitchFamily="34" charset="-122"/>
              </a:endParaRPr>
            </a:p>
          </p:txBody>
        </p:sp>
      </p:grpSp>
      <p:grpSp>
        <p:nvGrpSpPr>
          <p:cNvPr id="66" name="组合 65"/>
          <p:cNvGrpSpPr/>
          <p:nvPr/>
        </p:nvGrpSpPr>
        <p:grpSpPr>
          <a:xfrm>
            <a:off x="6131580" y="3622135"/>
            <a:ext cx="794801" cy="826111"/>
            <a:chOff x="2391028" y="4677759"/>
            <a:chExt cx="870829" cy="905133"/>
          </a:xfrm>
          <a:scene3d>
            <a:camera prst="orthographicFront">
              <a:rot lat="20820000" lon="1800000" rev="0"/>
            </a:camera>
            <a:lightRig rig="threePt" dir="t"/>
          </a:scene3d>
        </p:grpSpPr>
        <p:sp>
          <p:nvSpPr>
            <p:cNvPr id="67" name="文本框 74"/>
            <p:cNvSpPr txBox="1"/>
            <p:nvPr/>
          </p:nvSpPr>
          <p:spPr>
            <a:xfrm>
              <a:off x="2587311" y="4807293"/>
              <a:ext cx="529317" cy="7755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006E54"/>
                  </a:solidFill>
                  <a:latin typeface="Hiragino Sans GB W6" panose="020B0600000000000000" pitchFamily="34" charset="-122"/>
                  <a:ea typeface="Hiragino Sans GB W6" panose="020B0600000000000000" pitchFamily="34" charset="-122"/>
                </a:rPr>
                <a:t>C</a:t>
              </a:r>
              <a:endParaRPr lang="zh-CN" altLang="en-US" sz="4000" dirty="0">
                <a:solidFill>
                  <a:srgbClr val="006E54"/>
                </a:solidFill>
                <a:latin typeface="Hiragino Sans GB W6" panose="020B0600000000000000" pitchFamily="34" charset="-122"/>
                <a:ea typeface="Hiragino Sans GB W6" panose="020B0600000000000000" pitchFamily="34" charset="-122"/>
              </a:endParaRPr>
            </a:p>
          </p:txBody>
        </p:sp>
        <p:sp>
          <p:nvSpPr>
            <p:cNvPr id="68" name="文本框 75"/>
            <p:cNvSpPr txBox="1"/>
            <p:nvPr/>
          </p:nvSpPr>
          <p:spPr>
            <a:xfrm>
              <a:off x="2391028" y="4677759"/>
              <a:ext cx="870829" cy="286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dirty="0">
                  <a:solidFill>
                    <a:srgbClr val="006E54"/>
                  </a:solidFill>
                  <a:latin typeface="Hiragino Sans GB W6" panose="020B0600000000000000" pitchFamily="34" charset="-122"/>
                  <a:ea typeface="Hiragino Sans GB W6" panose="020B0600000000000000" pitchFamily="34" charset="-122"/>
                </a:rPr>
                <a:t>OPTION</a:t>
              </a:r>
              <a:endParaRPr lang="zh-CN" altLang="en-US" sz="1100" dirty="0">
                <a:solidFill>
                  <a:srgbClr val="006E54"/>
                </a:solidFill>
                <a:latin typeface="Hiragino Sans GB W6" panose="020B0600000000000000" pitchFamily="34" charset="-122"/>
                <a:ea typeface="Hiragino Sans GB W6" panose="020B0600000000000000" pitchFamily="34" charset="-122"/>
              </a:endParaRPr>
            </a:p>
          </p:txBody>
        </p:sp>
      </p:grpSp>
      <p:grpSp>
        <p:nvGrpSpPr>
          <p:cNvPr id="69" name="组合 68"/>
          <p:cNvGrpSpPr/>
          <p:nvPr/>
        </p:nvGrpSpPr>
        <p:grpSpPr>
          <a:xfrm>
            <a:off x="7832113" y="4632244"/>
            <a:ext cx="794801" cy="826111"/>
            <a:chOff x="2391028" y="4677759"/>
            <a:chExt cx="870829" cy="905133"/>
          </a:xfrm>
          <a:scene3d>
            <a:camera prst="orthographicFront">
              <a:rot lat="20820000" lon="1800000" rev="0"/>
            </a:camera>
            <a:lightRig rig="threePt" dir="t"/>
          </a:scene3d>
        </p:grpSpPr>
        <p:sp>
          <p:nvSpPr>
            <p:cNvPr id="70" name="文本框 77"/>
            <p:cNvSpPr txBox="1"/>
            <p:nvPr/>
          </p:nvSpPr>
          <p:spPr>
            <a:xfrm>
              <a:off x="2587311" y="4807293"/>
              <a:ext cx="529317" cy="7755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006E54"/>
                  </a:solidFill>
                  <a:latin typeface="Hiragino Sans GB W6" panose="020B0600000000000000" pitchFamily="34" charset="-122"/>
                  <a:ea typeface="Hiragino Sans GB W6" panose="020B0600000000000000" pitchFamily="34" charset="-122"/>
                </a:rPr>
                <a:t>D</a:t>
              </a:r>
              <a:endParaRPr lang="zh-CN" altLang="en-US" sz="4000" dirty="0">
                <a:solidFill>
                  <a:srgbClr val="006E54"/>
                </a:solidFill>
                <a:latin typeface="Hiragino Sans GB W6" panose="020B0600000000000000" pitchFamily="34" charset="-122"/>
                <a:ea typeface="Hiragino Sans GB W6" panose="020B0600000000000000" pitchFamily="34" charset="-122"/>
              </a:endParaRPr>
            </a:p>
          </p:txBody>
        </p:sp>
        <p:sp>
          <p:nvSpPr>
            <p:cNvPr id="71" name="文本框 80"/>
            <p:cNvSpPr txBox="1"/>
            <p:nvPr/>
          </p:nvSpPr>
          <p:spPr>
            <a:xfrm>
              <a:off x="2391028" y="4677759"/>
              <a:ext cx="870829" cy="286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dirty="0">
                  <a:solidFill>
                    <a:srgbClr val="006E54"/>
                  </a:solidFill>
                  <a:latin typeface="Hiragino Sans GB W6" panose="020B0600000000000000" pitchFamily="34" charset="-122"/>
                  <a:ea typeface="Hiragino Sans GB W6" panose="020B0600000000000000" pitchFamily="34" charset="-122"/>
                </a:rPr>
                <a:t>OPTION</a:t>
              </a:r>
              <a:endParaRPr lang="zh-CN" altLang="en-US" sz="1100" dirty="0">
                <a:solidFill>
                  <a:srgbClr val="006E54"/>
                </a:solidFill>
                <a:latin typeface="Hiragino Sans GB W6" panose="020B0600000000000000" pitchFamily="34" charset="-122"/>
                <a:ea typeface="Hiragino Sans GB W6" panose="020B0600000000000000" pitchFamily="34" charset="-122"/>
              </a:endParaRPr>
            </a:p>
          </p:txBody>
        </p:sp>
      </p:grpSp>
      <p:grpSp>
        <p:nvGrpSpPr>
          <p:cNvPr id="72" name="组合 71"/>
          <p:cNvGrpSpPr/>
          <p:nvPr/>
        </p:nvGrpSpPr>
        <p:grpSpPr>
          <a:xfrm>
            <a:off x="9578921" y="5569371"/>
            <a:ext cx="794801" cy="826111"/>
            <a:chOff x="2391028" y="4677759"/>
            <a:chExt cx="870829" cy="905133"/>
          </a:xfrm>
          <a:scene3d>
            <a:camera prst="orthographicFront">
              <a:rot lat="20820000" lon="1800000" rev="0"/>
            </a:camera>
            <a:lightRig rig="threePt" dir="t"/>
          </a:scene3d>
        </p:grpSpPr>
        <p:sp>
          <p:nvSpPr>
            <p:cNvPr id="73" name="文本框 83"/>
            <p:cNvSpPr txBox="1"/>
            <p:nvPr/>
          </p:nvSpPr>
          <p:spPr>
            <a:xfrm>
              <a:off x="2587311" y="4807293"/>
              <a:ext cx="529317" cy="7755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rgbClr val="006E54"/>
                  </a:solidFill>
                  <a:latin typeface="Hiragino Sans GB W6" panose="020B0600000000000000" pitchFamily="34" charset="-122"/>
                  <a:ea typeface="Hiragino Sans GB W6" panose="020B0600000000000000" pitchFamily="34" charset="-122"/>
                </a:rPr>
                <a:t>E</a:t>
              </a:r>
              <a:endParaRPr lang="zh-CN" altLang="en-US" sz="4000" dirty="0">
                <a:solidFill>
                  <a:srgbClr val="006E54"/>
                </a:solidFill>
                <a:latin typeface="Hiragino Sans GB W6" panose="020B0600000000000000" pitchFamily="34" charset="-122"/>
                <a:ea typeface="Hiragino Sans GB W6" panose="020B0600000000000000" pitchFamily="34" charset="-122"/>
              </a:endParaRPr>
            </a:p>
          </p:txBody>
        </p:sp>
        <p:sp>
          <p:nvSpPr>
            <p:cNvPr id="74" name="文本框 84"/>
            <p:cNvSpPr txBox="1"/>
            <p:nvPr/>
          </p:nvSpPr>
          <p:spPr>
            <a:xfrm>
              <a:off x="2391028" y="4677759"/>
              <a:ext cx="870829" cy="286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dirty="0">
                  <a:solidFill>
                    <a:srgbClr val="006E54"/>
                  </a:solidFill>
                  <a:latin typeface="Hiragino Sans GB W6" panose="020B0600000000000000" pitchFamily="34" charset="-122"/>
                  <a:ea typeface="Hiragino Sans GB W6" panose="020B0600000000000000" pitchFamily="34" charset="-122"/>
                </a:rPr>
                <a:t>OPTION</a:t>
              </a:r>
              <a:endParaRPr lang="zh-CN" altLang="en-US" sz="1100" dirty="0">
                <a:solidFill>
                  <a:srgbClr val="006E54"/>
                </a:solidFill>
                <a:latin typeface="Hiragino Sans GB W6" panose="020B0600000000000000" pitchFamily="34" charset="-122"/>
                <a:ea typeface="Hiragino Sans GB W6" panose="020B0600000000000000" pitchFamily="34" charset="-122"/>
              </a:endParaRPr>
            </a:p>
          </p:txBody>
        </p:sp>
      </p:grpSp>
      <p:sp>
        <p:nvSpPr>
          <p:cNvPr id="7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824365" y="3545529"/>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7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153742" y="248921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7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324167" y="1520252"/>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7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611486" y="2571463"/>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7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08897" y="3647614"/>
            <a:ext cx="3459515" cy="8463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en-US" altLang="zh-CN" sz="1400" b="1" dirty="0">
                <a:solidFill>
                  <a:srgbClr val="C8161D"/>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rgbClr val="C8161D"/>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5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pic>
        <p:nvPicPr>
          <p:cNvPr id="80" name="图片 79"/>
          <p:cNvPicPr>
            <a:picLocks noChangeAspect="1"/>
          </p:cNvPicPr>
          <p:nvPr/>
        </p:nvPicPr>
        <p:blipFill rotWithShape="1">
          <a:blip r:embed="rId5">
            <a:extLst>
              <a:ext uri="{28A0092B-C50C-407E-A947-70E740481C1C}">
                <a14:useLocalDpi xmlns:a14="http://schemas.microsoft.com/office/drawing/2010/main"/>
              </a:ext>
            </a:extLst>
          </a:blip>
          <a:srcRect l="14778" t="38954" r="71248" b="42338"/>
          <a:stretch/>
        </p:blipFill>
        <p:spPr>
          <a:xfrm rot="12012807">
            <a:off x="10290673" y="-380711"/>
            <a:ext cx="1981354" cy="2370219"/>
          </a:xfrm>
          <a:prstGeom prst="rect">
            <a:avLst/>
          </a:prstGeom>
        </p:spPr>
      </p:pic>
    </p:spTree>
    <p:extLst>
      <p:ext uri="{BB962C8B-B14F-4D97-AF65-F5344CB8AC3E}">
        <p14:creationId xmlns:p14="http://schemas.microsoft.com/office/powerpoint/2010/main" val="66120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8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TotalTime>
  <Words>2134</Words>
  <Application>Microsoft Office PowerPoint</Application>
  <PresentationFormat>宽屏</PresentationFormat>
  <Paragraphs>275</Paragraphs>
  <Slides>23</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 Rounded MT Bold</vt:lpstr>
      <vt:lpstr>Arial Unicode MS</vt:lpstr>
      <vt:lpstr>Hiragino Sans GB W6</vt:lpstr>
      <vt:lpstr>Impact MT Std</vt:lpstr>
      <vt:lpstr>LiHei Pro</vt:lpstr>
      <vt:lpstr>맑은 고딕</vt:lpstr>
      <vt:lpstr>MS PGothic</vt:lpstr>
      <vt:lpstr>Raleway</vt:lpstr>
      <vt:lpstr>Raleway Light</vt:lpstr>
      <vt:lpstr>方正兰亭黑简体</vt:lpstr>
      <vt:lpstr>宋体</vt:lpstr>
      <vt:lpstr>微软雅黑</vt:lpstr>
      <vt:lpstr>Agency FB</vt:lpstr>
      <vt:lpstr>Arial</vt:lpstr>
      <vt:lpstr>Calibri</vt:lpstr>
      <vt:lpstr>Impact</vt:lpstr>
      <vt:lpstr>Open Sans</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StephenZhu</dc:creator>
  <cp:keywords>51PPT模板网</cp:keywords>
  <dc:description>www.51pptm oba n.com</dc:description>
  <cp:lastModifiedBy>YANGs</cp:lastModifiedBy>
  <cp:revision>9</cp:revision>
  <dcterms:created xsi:type="dcterms:W3CDTF">2019-05-29T11:13:45Z</dcterms:created>
  <dcterms:modified xsi:type="dcterms:W3CDTF">2020-11-05T14:09:20Z</dcterms:modified>
</cp:coreProperties>
</file>